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1" r:id="rId3"/>
    <p:sldId id="273" r:id="rId4"/>
    <p:sldId id="257" r:id="rId5"/>
    <p:sldId id="262" r:id="rId6"/>
    <p:sldId id="269" r:id="rId7"/>
    <p:sldId id="266" r:id="rId8"/>
    <p:sldId id="260" r:id="rId9"/>
    <p:sldId id="259" r:id="rId10"/>
    <p:sldId id="261" r:id="rId11"/>
    <p:sldId id="276" r:id="rId12"/>
    <p:sldId id="272" r:id="rId13"/>
    <p:sldId id="274" r:id="rId14"/>
    <p:sldId id="275" r:id="rId15"/>
    <p:sldId id="277" r:id="rId16"/>
    <p:sldId id="278" r:id="rId17"/>
    <p:sldId id="280" r:id="rId18"/>
    <p:sldId id="264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2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1"/>
            <a:ext cx="12192000" cy="1844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  <p:pic>
        <p:nvPicPr>
          <p:cNvPr id="5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12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968" y="1989140"/>
            <a:ext cx="2863851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图片 11"/>
          <p:cNvPicPr>
            <a:picLocks noChangeAspect="1"/>
          </p:cNvPicPr>
          <p:nvPr userDrawn="1"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6" y="1989140"/>
            <a:ext cx="2865967" cy="552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组合 12"/>
          <p:cNvGrpSpPr/>
          <p:nvPr userDrawn="1"/>
        </p:nvGrpSpPr>
        <p:grpSpPr bwMode="auto">
          <a:xfrm>
            <a:off x="3740152" y="352430"/>
            <a:ext cx="4948767" cy="1149351"/>
            <a:chOff x="2700338" y="352425"/>
            <a:chExt cx="3976767" cy="1230313"/>
          </a:xfrm>
        </p:grpSpPr>
        <p:pic>
          <p:nvPicPr>
            <p:cNvPr id="9" name="图片 6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0338" y="352425"/>
              <a:ext cx="1228725" cy="1230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7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936" y="358998"/>
              <a:ext cx="2159000" cy="693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图片 15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935" y="1109927"/>
              <a:ext cx="2707170" cy="300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2578" name="标题占位符 1"/>
          <p:cNvSpPr>
            <a:spLocks noGrp="1"/>
          </p:cNvSpPr>
          <p:nvPr>
            <p:ph type="ctrTitle"/>
          </p:nvPr>
        </p:nvSpPr>
        <p:spPr>
          <a:xfrm>
            <a:off x="863420" y="2815344"/>
            <a:ext cx="10465163" cy="1333736"/>
          </a:xfrm>
        </p:spPr>
        <p:txBody>
          <a:bodyPr/>
          <a:lstStyle>
            <a:lvl1pPr algn="ctr">
              <a:defRPr sz="5000" smtClean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defRPr>
            </a:lvl1pPr>
          </a:lstStyle>
          <a:p>
            <a:pPr lv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152579" name="文本占位符 2"/>
          <p:cNvSpPr>
            <a:spLocks noGrp="1"/>
          </p:cNvSpPr>
          <p:nvPr>
            <p:ph type="subTitle" idx="1"/>
          </p:nvPr>
        </p:nvSpPr>
        <p:spPr>
          <a:xfrm>
            <a:off x="1828799" y="4365104"/>
            <a:ext cx="8534400" cy="576064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 sz="30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noProof="0" dirty="0"/>
              <a:t>单击此处编辑母版副标题样式</a:t>
            </a:r>
          </a:p>
        </p:txBody>
      </p:sp>
      <p:sp>
        <p:nvSpPr>
          <p:cNvPr id="12" name="日期占位符 3"/>
          <p:cNvSpPr>
            <a:spLocks noGrp="1"/>
          </p:cNvSpPr>
          <p:nvPr userDrawn="1">
            <p:ph type="dt" sz="half" idx="10"/>
          </p:nvPr>
        </p:nvSpPr>
        <p:spPr>
          <a:xfrm>
            <a:off x="609600" y="6245228"/>
            <a:ext cx="2844800" cy="476251"/>
          </a:xfr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F41BC4C-56E0-480D-A217-31A55005EAC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3" name="页脚占位符 4"/>
          <p:cNvSpPr>
            <a:spLocks noGrp="1"/>
          </p:cNvSpPr>
          <p:nvPr userDrawn="1">
            <p:ph type="ftr" sz="quarter" idx="11"/>
          </p:nvPr>
        </p:nvSpPr>
        <p:spPr>
          <a:xfrm>
            <a:off x="4165600" y="6245228"/>
            <a:ext cx="3860800" cy="476251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4" name="灯片编号占位符 5"/>
          <p:cNvSpPr>
            <a:spLocks noGrp="1"/>
          </p:cNvSpPr>
          <p:nvPr userDrawn="1">
            <p:ph type="sldNum" sz="quarter" idx="12"/>
          </p:nvPr>
        </p:nvSpPr>
        <p:spPr>
          <a:xfrm>
            <a:off x="8737600" y="6245228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5730E-14E0-41DD-84F6-F427170C0F4A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40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FBCEE-71F8-48F1-ADD3-3CD30B7C532A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C0364-313C-4906-B96D-13D14A5E679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420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2B10-0D78-4C99-BAA6-BE01830B901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C9A96-AE30-459F-AC64-973E72ED8B3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7908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2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A89B-EF28-409B-8C3F-9FE5645DDD9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B1339-BA5C-4A3D-A6A5-36E8784817D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586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533F8-FAF9-49E6-99CE-A0A5E2061796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774CE-412D-4987-B878-8752691B823B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8268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7051" y="332656"/>
            <a:ext cx="10972800" cy="649288"/>
          </a:xfrm>
        </p:spPr>
        <p:txBody>
          <a:bodyPr/>
          <a:lstStyle>
            <a:lvl1pPr>
              <a:defRPr sz="440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91" indent="-342891">
              <a:buFont typeface="Wingdings" panose="05000000000000000000" pitchFamily="2" charset="2"/>
              <a:buChar char="Ø"/>
              <a:defRPr sz="3200" b="1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1pPr>
            <a:lvl2pPr marL="743355" indent="-286166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2pPr>
            <a:lvl3pPr marL="1142971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3pPr>
            <a:lvl4pPr marL="1600160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4pPr>
            <a:lvl5pPr marL="2057349" indent="-228594">
              <a:buFont typeface="Wingdings" panose="05000000000000000000" pitchFamily="2" charset="2"/>
              <a:buChar char="Ø"/>
              <a:defRPr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FE35-0BD6-48C5-9ECF-3A6F7E57D4D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CC292-9B22-4983-8A99-39931C934B8C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427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C44D9-0B87-41FA-B4A5-0D4FCD46A9D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38B2E-9CED-40E1-B37B-750316D6658E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869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C610E-05C7-4ECA-825F-E89E583776D7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968AD-D64C-4047-B5E6-EE43D21B0C00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76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6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D89B-7A2A-4D06-9C0C-7EFFBF96F239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09904-4B81-4DF8-AB16-CAD6E012FA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22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BDAC5-50EA-4288-B794-545C2451FBC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DD909-660F-4371-BD37-F47C1D1BAD5F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052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230FE-B2A6-4B93-B67F-F1BA2F3FE1E8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15623-90B5-4FA0-A9DF-C1153E0E051D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6562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5" y="273052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49CD9-4EAE-4BBF-A499-A708DE11D98B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ED89D-8C57-4559-9520-D806D438B6F9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000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0"/>
          <p:cNvPicPr>
            <a:picLocks noChangeAspect="1"/>
          </p:cNvPicPr>
          <p:nvPr userDrawn="1"/>
        </p:nvPicPr>
        <p:blipFill>
          <a:blip r:embed="rId1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5101" y="6309320"/>
            <a:ext cx="4725927" cy="45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标题占位符 1"/>
          <p:cNvSpPr>
            <a:spLocks noGrp="1"/>
          </p:cNvSpPr>
          <p:nvPr>
            <p:ph type="title"/>
          </p:nvPr>
        </p:nvSpPr>
        <p:spPr bwMode="auto">
          <a:xfrm>
            <a:off x="527051" y="187325"/>
            <a:ext cx="109728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9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558800" y="131445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5EFE5A8-223D-4EF7-B3C7-AD8AE9C60803}" type="datetimeFigureOut">
              <a:rPr lang="zh-CN" altLang="en-US">
                <a:solidFill>
                  <a:srgbClr val="000000">
                    <a:tint val="75000"/>
                  </a:srgbClr>
                </a:solidFill>
              </a:rPr>
              <a:t>2024/12/12</a:t>
            </a:fld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4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72AC8B-D329-4850-BBD7-9E284035BB92}" type="slidenum">
              <a:rPr lang="zh-CN" altLang="en-US"/>
              <a:t>‹#›</a:t>
            </a:fld>
            <a:endParaRPr lang="zh-CN" altLang="en-US"/>
          </a:p>
        </p:txBody>
      </p:sp>
      <p:pic>
        <p:nvPicPr>
          <p:cNvPr id="1033" name="图片 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2" y="333379"/>
            <a:ext cx="165946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 userDrawn="1"/>
        </p:nvSpPr>
        <p:spPr>
          <a:xfrm>
            <a:off x="0" y="188915"/>
            <a:ext cx="12192000" cy="667861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60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j-lt"/>
          <a:ea typeface="黑体" panose="02010609060101010101" pitchFamily="2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Calibri" panose="020F0502020204030204" pitchFamily="34" charset="0"/>
          <a:ea typeface="黑体" panose="02010609060101010101" pitchFamily="2" charset="-122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1pPr>
      <a:lvl2pPr marL="743355" indent="-286166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n"/>
        <a:defRPr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u"/>
        <a:defRPr sz="16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黑体" panose="02010609060101010101" pitchFamily="2" charset="-122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00007" y="3323739"/>
            <a:ext cx="8884303" cy="1182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无愧于誓言，不止于平凡。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234896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7127" y="3230178"/>
            <a:ext cx="1132925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 人性的弱点之一，就是双眼都习惯看向外界，却很少自检。所以我们要用一只眼看世界，留另一只眼来审视自己。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466062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668360" y="3156471"/>
            <a:ext cx="6988596" cy="1323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日拱一卒、久久为功。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468408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7128" y="3234529"/>
            <a:ext cx="114669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</a:rPr>
              <a:t>        考虑一千次，不如去做一次。拉开人与人之间差距的，往往就是行动力。很多时候，成功不在难易，而在于是否付诸行动，只有行动起来，才能把握成功的契机。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120526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3622" y="3011504"/>
            <a:ext cx="1096400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</a:rPr>
              <a:t>         生活中我们总要不断做选择，每一次选择，就意味着要放弃另外的一些可能。不要因为错过的那些可能性而遗憾，认准了眼前这一条路，那就全力以赴。对得起每一次选择，就是对自己的人生负责。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731164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0579" y="3189925"/>
            <a:ext cx="1099862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</a:rPr>
              <a:t>         运气不会凭空而来，只有当你足够努力的时候，才会足够幸运。用积极的态度迎接每一次挑战，用不懈的努力去达成每一个目标，请相信，生活不会辜负每一个勇敢和坚持的人。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519475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1805" y="3156470"/>
            <a:ext cx="110843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  时间最公平，给任何人都是</a:t>
            </a:r>
            <a:r>
              <a:rPr lang="en-US" altLang="zh-CN" sz="4400" b="1" dirty="0">
                <a:solidFill>
                  <a:srgbClr val="FFFF00"/>
                </a:solidFill>
              </a:rPr>
              <a:t>24</a:t>
            </a:r>
            <a:r>
              <a:rPr lang="zh-CN" altLang="en-US" sz="4400" b="1" dirty="0">
                <a:solidFill>
                  <a:srgbClr val="FFFF00"/>
                </a:solidFill>
              </a:rPr>
              <a:t>小时；时间也最偏私，你抛弃了时光，时光就会抛弃你。能否高效用时，是人与人之间的一道分水岭。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467539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3443" y="3379494"/>
            <a:ext cx="108803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“生命的意义，在于人与人的相互照亮。”真正睿智的人，懂得借助别人的力量，照耀自己的人生。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1242927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4898" y="3546763"/>
            <a:ext cx="111177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“人生最好的贵人，就是努力向上的自己。”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598241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64826" y="3294635"/>
            <a:ext cx="1138148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rgbClr val="FFFF00"/>
                </a:solidFill>
                <a:latin typeface="+mn-ea"/>
              </a:rPr>
              <a:t>着急时对自己说声“慢慢来”，失意时对自己说声“再试试”，迷茫时对自己说声“别犹豫”，紧张时对自己说声“放轻松”，胆怯时对自己说声“你能行”，焦虑时对自己说声“大胆做”，动摇时对自己说声“别放弃”，成功时对自己说声“你真棒”。</a:t>
            </a:r>
            <a:endParaRPr lang="en-US" altLang="zh-CN" sz="32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591677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86723" y="3346042"/>
            <a:ext cx="7304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b="1" dirty="0">
                <a:solidFill>
                  <a:srgbClr val="FFFF00"/>
                </a:solidFill>
              </a:rPr>
              <a:t>那些你以为的天赋异禀，</a:t>
            </a:r>
            <a:endParaRPr lang="en-US" altLang="zh-CN" sz="5400" b="1" dirty="0">
              <a:solidFill>
                <a:srgbClr val="FFFF00"/>
              </a:solidFill>
            </a:endParaRPr>
          </a:p>
          <a:p>
            <a:r>
              <a:rPr lang="zh-CN" altLang="en-US" sz="5400" b="1" dirty="0">
                <a:solidFill>
                  <a:srgbClr val="FFFF00"/>
                </a:solidFill>
              </a:rPr>
              <a:t>往往只是因为足够专注。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77650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1014" y="2833084"/>
            <a:ext cx="1127388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 最完美的状态，不是你从不失误而是你从没放弃成长。没人能把你变的越来越好，时间和经历只是陪衬，支撑你变的越来越好的是你坚强的意志、修养、品行，以及不断的反思和修正。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40797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68713" y="3067261"/>
            <a:ext cx="1111776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 真正的有效努力，从不会只顾时间，也不会目光短浅，而是能够明确自己内心的真实想法，统筹兼顾，积极行动。有质量的勤奋，才能获得最大的收益。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993890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6410" y="2821933"/>
            <a:ext cx="1111776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 木匠砍了一棵树，做了三个一样的木桶：一个装粪，叫粪桶，众人躲着；一个装水，叫水桶，众人用着；一个装酒，叫酒桶，众人品着。桶是一样的，因装的东西不同命运也就不同。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2305543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1805" y="3267982"/>
            <a:ext cx="111177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 成功不是可以去做很多事，而是把一件事做到极致。与其抱怨，不如踏踏实实去做自己应该做好的事。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8586342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4898" y="3546763"/>
            <a:ext cx="1111776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 每个熠熠生辉的微笑背后，都有默默努力的身影。如果你只是假装努力，结果不会陪你演戏。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963316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21" y="3435252"/>
            <a:ext cx="1127388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FF00"/>
                </a:solidFill>
              </a:rPr>
              <a:t>        只要你愿意，从现在开始努力，人生最坏的结果，也不过是大器晚成。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732349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2905" y="3401798"/>
            <a:ext cx="11224296" cy="1733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333" b="1" dirty="0">
                <a:solidFill>
                  <a:srgbClr val="FFFF00"/>
                </a:solidFill>
              </a:rPr>
              <a:t>路要一步一步走，山要一座一座爬。</a:t>
            </a:r>
            <a:endParaRPr lang="en-US" altLang="zh-CN" sz="5333" b="1" dirty="0">
              <a:solidFill>
                <a:srgbClr val="FFFF00"/>
              </a:solidFill>
            </a:endParaRPr>
          </a:p>
          <a:p>
            <a:r>
              <a:rPr lang="zh-CN" altLang="en-US" sz="5333" b="1" dirty="0">
                <a:solidFill>
                  <a:srgbClr val="FFFF00"/>
                </a:solidFill>
              </a:rPr>
              <a:t>如果比别人贪心，就要比别人用心。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7890483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21" y="3067262"/>
            <a:ext cx="11050857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         情绪不好，是格局太小。任何时候，都不做情绪的奴隶。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7315135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9198" y="3580217"/>
            <a:ext cx="11839378" cy="1073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rgbClr val="FFFF00"/>
                </a:solidFill>
              </a:rPr>
              <a:t>生活的最佳状态是冷冷清清的风风火火。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124912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5618" y="2978052"/>
            <a:ext cx="111512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 能感动人心的，永远不是语言而是行动；能始终如一的，永远不是虚伪的热情，而是真诚的付出。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336086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6269" y="2944597"/>
            <a:ext cx="11098990" cy="2554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5333" b="1" dirty="0">
                <a:solidFill>
                  <a:srgbClr val="FFFF00"/>
                </a:solidFill>
              </a:rPr>
              <a:t>在人生的征程上，有风有雨是常态，风雨无阻是心态，风雨兼程是状态。</a:t>
            </a:r>
            <a:endParaRPr lang="zh-CN" altLang="en-US" sz="48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517973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5104" y="3174420"/>
            <a:ext cx="115846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zh-CN" altLang="en-US" sz="4000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         时间好比一把锋利的小刀，用得不恰当，会在美丽的面孔上刻下深深的纹路，使旺盛的青春月复一月，年复一年地消磨掉；但是使用恰当的话，它却能将一块普通的石琢刻成宏伟的雕像。</a:t>
            </a:r>
            <a:r>
              <a:rPr lang="en-US" altLang="zh-CN" sz="4000" b="1" dirty="0">
                <a:solidFill>
                  <a:srgbClr val="FFFF00"/>
                </a:solidFill>
                <a:latin typeface="Calibri"/>
                <a:ea typeface="宋体" panose="02010600030101010101" pitchFamily="2" charset="-122"/>
              </a:rPr>
              <a:t>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285552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83409" y="3121117"/>
            <a:ext cx="1131458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         先努力让自己发光，想要的未来才能迎光而来，每个想要学习的念头，都有可能是未来的你在向你求救。</a:t>
            </a:r>
            <a:endParaRPr lang="en-US" altLang="zh-CN" sz="4800" b="1" dirty="0">
              <a:solidFill>
                <a:srgbClr val="FFFF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270118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1720" y="2882041"/>
            <a:ext cx="108370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</a:rPr>
              <a:t>         人生道路上，每个人都会遇见苦辣酸甜，保持好的心态才能走得更远。遇到困境是一蹶不振，还是沉淀后再出发？获得成就是自满懈怠，还是保持谦逊继续前进？你的每一次选择，都在雕刻生活。</a:t>
            </a:r>
            <a:endParaRPr lang="en-US" altLang="zh-CN" sz="40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531764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0425" y="3075960"/>
            <a:ext cx="108618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>
                <a:solidFill>
                  <a:srgbClr val="FFFF00"/>
                </a:solidFill>
              </a:rPr>
              <a:t>        迷茫时读书，拓展视野和格局领悟更开阔的世界；烦躁时运动，有助于改善情绪，缓解压力；失败时复盘，及时总结反思，为下一次行动做好准备；困难时坚持，不轻易放弃，风雨过后收获更好的自己。</a:t>
            </a:r>
            <a:endParaRPr lang="en-US" altLang="zh-CN" sz="4000" b="1" dirty="0">
              <a:solidFill>
                <a:srgbClr val="FFFF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35738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38533" y="3297086"/>
            <a:ext cx="113486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</a:rPr>
              <a:t>风筝是因为束缚，才能飞得高。人也是因为有了亲情的羁绊和约束，才变得幸福。</a:t>
            </a:r>
            <a:r>
              <a:rPr lang="en-US" altLang="zh-CN" sz="4800" b="1" dirty="0">
                <a:solidFill>
                  <a:srgbClr val="FFFF00"/>
                </a:solidFill>
              </a:rPr>
              <a:t>                                            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377989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8264" y="2904344"/>
            <a:ext cx="1156150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>
                <a:solidFill>
                  <a:srgbClr val="FFFF00"/>
                </a:solidFill>
                <a:latin typeface="+mn-ea"/>
              </a:rPr>
              <a:t>    不管怎么样，努力本身就是一件会让人觉得心安理得的事，如果成功了会心安理得地享受自己获得的一切，即使失败了也能心安理得地放下然后继续前行。</a:t>
            </a:r>
            <a:endParaRPr lang="en-US" altLang="zh-CN" sz="4800" b="1" dirty="0">
              <a:solidFill>
                <a:srgbClr val="FFFF00"/>
              </a:solidFill>
              <a:latin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50748" y="1126273"/>
            <a:ext cx="553717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有条不紊，静而生慧。</a:t>
            </a:r>
          </a:p>
        </p:txBody>
      </p:sp>
    </p:spTree>
    <p:extLst>
      <p:ext uri="{BB962C8B-B14F-4D97-AF65-F5344CB8AC3E}">
        <p14:creationId xmlns:p14="http://schemas.microsoft.com/office/powerpoint/2010/main" val="1302685415"/>
      </p:ext>
    </p:extLst>
  </p:cSld>
  <p:clrMapOvr>
    <a:masterClrMapping/>
  </p:clrMapOvr>
</p:sld>
</file>

<file path=ppt/theme/theme1.xml><?xml version="1.0" encoding="utf-8"?>
<a:theme xmlns:a="http://schemas.openxmlformats.org/drawingml/2006/main" name="北京锐得PPT公司专业制作">
  <a:themeElements>
    <a:clrScheme name="Office 主题 1">
      <a:dk1>
        <a:srgbClr val="000000"/>
      </a:dk1>
      <a:lt1>
        <a:srgbClr val="FFFFFF"/>
      </a:lt1>
      <a:dk2>
        <a:srgbClr val="FF9933"/>
      </a:dk2>
      <a:lt2>
        <a:srgbClr val="DCDCDC"/>
      </a:lt2>
      <a:accent1>
        <a:srgbClr val="0066CC"/>
      </a:accent1>
      <a:accent2>
        <a:srgbClr val="003366"/>
      </a:accent2>
      <a:accent3>
        <a:srgbClr val="FFFFFF"/>
      </a:accent3>
      <a:accent4>
        <a:srgbClr val="000000"/>
      </a:accent4>
      <a:accent5>
        <a:srgbClr val="AAB8E2"/>
      </a:accent5>
      <a:accent6>
        <a:srgbClr val="002D5C"/>
      </a:accent6>
      <a:hlink>
        <a:srgbClr val="0099FF"/>
      </a:hlink>
      <a:folHlink>
        <a:srgbClr val="0066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E73B05"/>
        </a:dk2>
        <a:lt2>
          <a:srgbClr val="DCDCDC"/>
        </a:lt2>
        <a:accent1>
          <a:srgbClr val="B40000"/>
        </a:accent1>
        <a:accent2>
          <a:srgbClr val="1A63BC"/>
        </a:accent2>
        <a:accent3>
          <a:srgbClr val="FFFFFF"/>
        </a:accent3>
        <a:accent4>
          <a:srgbClr val="000000"/>
        </a:accent4>
        <a:accent5>
          <a:srgbClr val="D6AAAA"/>
        </a:accent5>
        <a:accent6>
          <a:srgbClr val="1659AA"/>
        </a:accent6>
        <a:hlink>
          <a:srgbClr val="47721C"/>
        </a:hlink>
        <a:folHlink>
          <a:srgbClr val="E2830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2">
        <a:dk1>
          <a:srgbClr val="000000"/>
        </a:dk1>
        <a:lt1>
          <a:srgbClr val="FFFFFF"/>
        </a:lt1>
        <a:dk2>
          <a:srgbClr val="E8AC04"/>
        </a:dk2>
        <a:lt2>
          <a:srgbClr val="DCDCDC"/>
        </a:lt2>
        <a:accent1>
          <a:srgbClr val="053275"/>
        </a:accent1>
        <a:accent2>
          <a:srgbClr val="1759A9"/>
        </a:accent2>
        <a:accent3>
          <a:srgbClr val="FFFFFF"/>
        </a:accent3>
        <a:accent4>
          <a:srgbClr val="000000"/>
        </a:accent4>
        <a:accent5>
          <a:srgbClr val="AAADBD"/>
        </a:accent5>
        <a:accent6>
          <a:srgbClr val="145099"/>
        </a:accent6>
        <a:hlink>
          <a:srgbClr val="0077DA"/>
        </a:hlink>
        <a:folHlink>
          <a:srgbClr val="53A9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主题 1">
        <a:dk1>
          <a:srgbClr val="000000"/>
        </a:dk1>
        <a:lt1>
          <a:srgbClr val="FFFFFF"/>
        </a:lt1>
        <a:dk2>
          <a:srgbClr val="FF9933"/>
        </a:dk2>
        <a:lt2>
          <a:srgbClr val="DCDCDC"/>
        </a:lt2>
        <a:accent1>
          <a:srgbClr val="0066CC"/>
        </a:accent1>
        <a:accent2>
          <a:srgbClr val="003366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002D5C"/>
        </a:accent6>
        <a:hlink>
          <a:srgbClr val="0099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1185</Words>
  <Application>Microsoft Office PowerPoint</Application>
  <PresentationFormat>宽屏</PresentationFormat>
  <Paragraphs>58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5" baseType="lpstr">
      <vt:lpstr>黑体</vt:lpstr>
      <vt:lpstr>宋体</vt:lpstr>
      <vt:lpstr>Arial</vt:lpstr>
      <vt:lpstr>Calibri</vt:lpstr>
      <vt:lpstr>Times New Roman</vt:lpstr>
      <vt:lpstr>Wingdings</vt:lpstr>
      <vt:lpstr>北京锐得PPT公司专业制作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PC</dc:creator>
  <cp:lastModifiedBy>HiteVision</cp:lastModifiedBy>
  <cp:revision>38</cp:revision>
  <dcterms:created xsi:type="dcterms:W3CDTF">2023-09-11T05:39:44Z</dcterms:created>
  <dcterms:modified xsi:type="dcterms:W3CDTF">2024-12-12T09:29:48Z</dcterms:modified>
</cp:coreProperties>
</file>