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7" r:id="rId3"/>
    <p:sldId id="262" r:id="rId4"/>
    <p:sldId id="269" r:id="rId5"/>
    <p:sldId id="292" r:id="rId6"/>
    <p:sldId id="266" r:id="rId7"/>
    <p:sldId id="264" r:id="rId8"/>
    <p:sldId id="259" r:id="rId9"/>
    <p:sldId id="260" r:id="rId10"/>
    <p:sldId id="26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3" r:id="rId21"/>
    <p:sldId id="284" r:id="rId22"/>
    <p:sldId id="286" r:id="rId23"/>
    <p:sldId id="290" r:id="rId24"/>
    <p:sldId id="291" r:id="rId25"/>
    <p:sldId id="29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teVision" initials="H" lastIdx="1" clrIdx="0">
    <p:extLst>
      <p:ext uri="{19B8F6BF-5375-455C-9EA6-DF929625EA0E}">
        <p15:presenceInfo xmlns:p15="http://schemas.microsoft.com/office/powerpoint/2012/main" userId="HiteVis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AB9"/>
    <a:srgbClr val="0865B3"/>
    <a:srgbClr val="0461A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4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12192000" cy="1844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pic>
        <p:nvPicPr>
          <p:cNvPr id="5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8" y="1989140"/>
            <a:ext cx="2863851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6" y="1989140"/>
            <a:ext cx="2865967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2"/>
          <p:cNvGrpSpPr/>
          <p:nvPr userDrawn="1"/>
        </p:nvGrpSpPr>
        <p:grpSpPr bwMode="auto">
          <a:xfrm>
            <a:off x="3740152" y="352430"/>
            <a:ext cx="4948767" cy="1149351"/>
            <a:chOff x="2700338" y="352425"/>
            <a:chExt cx="3976767" cy="1230313"/>
          </a:xfrm>
        </p:grpSpPr>
        <p:pic>
          <p:nvPicPr>
            <p:cNvPr id="9" name="图片 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338" y="352425"/>
              <a:ext cx="1228725" cy="1230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358998"/>
              <a:ext cx="2159000" cy="69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935" y="1109927"/>
              <a:ext cx="2707170" cy="30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578" name="标题占位符 1"/>
          <p:cNvSpPr>
            <a:spLocks noGrp="1"/>
          </p:cNvSpPr>
          <p:nvPr>
            <p:ph type="ctrTitle"/>
          </p:nvPr>
        </p:nvSpPr>
        <p:spPr>
          <a:xfrm>
            <a:off x="863420" y="2815344"/>
            <a:ext cx="10465163" cy="1333736"/>
          </a:xfrm>
        </p:spPr>
        <p:txBody>
          <a:bodyPr/>
          <a:lstStyle>
            <a:lvl1pPr algn="ctr">
              <a:defRPr sz="5000" smtClean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1pPr>
          </a:lstStyle>
          <a:p>
            <a:pPr lv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152579" name="文本占位符 2"/>
          <p:cNvSpPr>
            <a:spLocks noGrp="1"/>
          </p:cNvSpPr>
          <p:nvPr>
            <p:ph type="subTitle" idx="1"/>
          </p:nvPr>
        </p:nvSpPr>
        <p:spPr>
          <a:xfrm>
            <a:off x="1828799" y="4365104"/>
            <a:ext cx="8534400" cy="576064"/>
          </a:xfr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 sz="3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dirty="0"/>
              <a:t>单击此处编辑母版副标题样式</a:t>
            </a:r>
          </a:p>
        </p:txBody>
      </p:sp>
      <p:sp>
        <p:nvSpPr>
          <p:cNvPr id="12" name="日期占位符 3"/>
          <p:cNvSpPr>
            <a:spLocks noGrp="1"/>
          </p:cNvSpPr>
          <p:nvPr userDrawn="1">
            <p:ph type="dt" sz="half" idx="10"/>
          </p:nvPr>
        </p:nvSpPr>
        <p:spPr>
          <a:xfrm>
            <a:off x="609600" y="6245228"/>
            <a:ext cx="2844800" cy="476251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F41BC4C-56E0-480D-A217-31A55005EAC8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页脚占位符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245228"/>
            <a:ext cx="3860800" cy="476251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灯片编号占位符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245228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730E-14E0-41DD-84F6-F427170C0F4A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4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FBCEE-71F8-48F1-ADD3-3CD30B7C532A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C0364-313C-4906-B96D-13D14A5E679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0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2B10-0D78-4C99-BAA6-BE01830B9018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C9A96-AE30-459F-AC64-973E72ED8B3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0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A89B-EF28-409B-8C3F-9FE5645DDD99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1339-BA5C-4A3D-A6A5-36E8784817D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86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533F8-FAF9-49E6-99CE-A0A5E2061796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774CE-412D-4987-B878-8752691B823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26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051" y="332656"/>
            <a:ext cx="10972800" cy="649288"/>
          </a:xfrm>
        </p:spPr>
        <p:txBody>
          <a:bodyPr/>
          <a:lstStyle>
            <a:lvl1pPr>
              <a:defRPr sz="44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buFont typeface="Wingdings" panose="05000000000000000000" pitchFamily="2" charset="2"/>
              <a:buChar char="Ø"/>
              <a:defRPr sz="32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defRPr>
            </a:lvl1pPr>
            <a:lvl2pPr marL="743355" indent="-286166"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defRPr>
            </a:lvl2pPr>
            <a:lvl3pPr marL="1142971" indent="-228594"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defRPr>
            </a:lvl3pPr>
            <a:lvl4pPr marL="1600160" indent="-228594"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defRPr>
            </a:lvl4pPr>
            <a:lvl5pPr marL="2057349" indent="-228594"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4FE35-0BD6-48C5-9ECF-3A6F7E57D4DB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C292-9B22-4983-8A99-39931C934B8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2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C44D9-0B87-41FA-B4A5-0D4FCD46A9D3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38B2E-9CED-40E1-B37B-750316D6658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6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C610E-05C7-4ECA-825F-E89E583776D7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968AD-D64C-4047-B5E6-EE43D21B0C00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63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FD89B-7A2A-4D06-9C0C-7EFFBF96F239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09904-4B81-4DF8-AB16-CAD6E012FA5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2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BDAC5-50EA-4288-B794-545C2451FBC3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D909-660F-4371-BD37-F47C1D1BAD5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52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230FE-B2A6-4B93-B67F-F1BA2F3FE1E8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15623-90B5-4FA0-A9DF-C1153E0E051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6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9CD9-4EAE-4BBF-A499-A708DE11D98B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ED89D-8C57-4559-9520-D806D438B6F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00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0"/>
          <p:cNvPicPr>
            <a:picLocks noChangeAspect="1"/>
          </p:cNvPicPr>
          <p:nvPr userDrawn="1"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101" y="6309320"/>
            <a:ext cx="4725927" cy="45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标题占位符 1"/>
          <p:cNvSpPr>
            <a:spLocks noGrp="1"/>
          </p:cNvSpPr>
          <p:nvPr>
            <p:ph type="title"/>
          </p:nvPr>
        </p:nvSpPr>
        <p:spPr bwMode="auto">
          <a:xfrm>
            <a:off x="527051" y="187325"/>
            <a:ext cx="109728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58800" y="131445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5EFE5A8-223D-4EF7-B3C7-AD8AE9C60803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  <a:t>2026/1/13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72AC8B-D329-4850-BBD7-9E284035BB92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1033" name="图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2" y="333379"/>
            <a:ext cx="165946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0" y="188915"/>
            <a:ext cx="12192000" cy="667861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0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黑体" panose="02010609060101010101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黑体" panose="0201060906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黑体" panose="0201060906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黑体" panose="0201060906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黑体" panose="02010609060101010101" pitchFamily="2" charset="-122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黑体" panose="02010609060101010101" pitchFamily="2" charset="-122"/>
          <a:cs typeface="+mn-cs"/>
        </a:defRPr>
      </a:lvl1pPr>
      <a:lvl2pPr marL="743355" indent="-286166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kern="1200">
          <a:solidFill>
            <a:schemeClr val="tx1"/>
          </a:solidFill>
          <a:latin typeface="+mn-lt"/>
          <a:ea typeface="黑体" panose="02010609060101010101" pitchFamily="2" charset="-122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u"/>
        <a:defRPr sz="1600" kern="1200">
          <a:solidFill>
            <a:schemeClr val="tx1"/>
          </a:solidFill>
          <a:latin typeface="+mn-lt"/>
          <a:ea typeface="黑体" panose="02010609060101010101" pitchFamily="2" charset="-122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黑体" panose="02010609060101010101" pitchFamily="2" charset="-122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黑体" panose="02010609060101010101" pitchFamily="2" charset="-122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file:///d:\Users\HiteVision\Desktop\redo.ba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77781" y="3457553"/>
            <a:ext cx="10797908" cy="13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一个“今日”，胜于两个“明天”。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51797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1732" y="2739524"/>
            <a:ext cx="113292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</a:rPr>
              <a:t>        每个人都会经历顺境和逆境，不要为暂时的荣耀而沾沾自喜，也不要因为一时的挫折而悲观失望。无论身处顺境或逆境，都要昂首挺胸前进。若一路平坦，就从容而行；若荆棘丛生，就披荆斩棘。</a:t>
            </a:r>
            <a:endParaRPr lang="en-US" altLang="zh-CN" sz="4800" b="1" dirty="0">
              <a:solidFill>
                <a:srgbClr val="FFFF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466062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9790" y="3346041"/>
            <a:ext cx="11329259" cy="241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最困难的时候，就是距离成功不远的时候。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312052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96960" y="3011504"/>
            <a:ext cx="7307576" cy="25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人的大脑和肢体一样，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多用则灵，不用则废。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731164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25996" y="2933445"/>
            <a:ext cx="8612268" cy="241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现在站在什么地方不重要，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重要的是往什么</a:t>
            </a:r>
            <a:r>
              <a:rPr lang="zh-CN" altLang="en-US" sz="5333" b="1">
                <a:solidFill>
                  <a:srgbClr val="FFFF00"/>
                </a:solidFill>
              </a:rPr>
              <a:t>方向移动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251947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11521" y="2966900"/>
            <a:ext cx="8478454" cy="25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不为模糊不清的未来担忧，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只为清清楚楚的现在努力。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468408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24838" y="2899992"/>
            <a:ext cx="7251820" cy="25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有志者自有千计万计，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无志者只感千难万难。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46753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7257" y="3178772"/>
            <a:ext cx="10746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</a:rPr>
              <a:t>         当你无法从一楼蹦到三楼时，不要忘记走楼梯。要记住伟大的成功往往不是一蹴而就的，必须学会分解你的目标，逐步实施。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212429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1865471" y="2844236"/>
            <a:ext cx="8884303" cy="25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成功的人是跟别人学习经验，失败的人只跟自己学习经验。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2234896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Click r:id="" action="ppaction://hlinkshowjump?jump=nextslide">
              <a:snd r:embed="rId2" name="004 高考英语听力模拟试题4.wav"/>
            </a:hlinkClick>
            <a:hlinkHover r:id="" action="ppaction://noaction" highlightClick="1">
              <a:snd r:embed="rId2" name="004 高考英语听力模拟试题4.wav"/>
            </a:hlinkHover>
          </p:cNvPr>
          <p:cNvSpPr txBox="1"/>
          <p:nvPr/>
        </p:nvSpPr>
        <p:spPr>
          <a:xfrm>
            <a:off x="1865471" y="2844236"/>
            <a:ext cx="8884303" cy="242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生活就像苹果，只有意志坚强的人，才能到达彼岸。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407150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1865471" y="2844236"/>
            <a:ext cx="8884303" cy="3658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333" b="1" dirty="0">
                <a:solidFill>
                  <a:srgbClr val="FFFF00"/>
                </a:solidFill>
              </a:rPr>
              <a:t>This is an apple.</a:t>
            </a:r>
          </a:p>
          <a:p>
            <a:pPr algn="ctr">
              <a:lnSpc>
                <a:spcPct val="150000"/>
              </a:lnSpc>
            </a:pPr>
            <a:r>
              <a:rPr lang="en-US" altLang="zh-CN" sz="5333" b="1" dirty="0">
                <a:solidFill>
                  <a:srgbClr val="FFFF00"/>
                </a:solidFill>
              </a:rPr>
              <a:t>I like apples.</a:t>
            </a:r>
          </a:p>
          <a:p>
            <a:pPr algn="ctr">
              <a:lnSpc>
                <a:spcPct val="150000"/>
              </a:lnSpc>
            </a:pPr>
            <a:r>
              <a:rPr lang="en-US" altLang="zh-CN" sz="5333" b="1" dirty="0">
                <a:solidFill>
                  <a:srgbClr val="FFFF00"/>
                </a:solidFill>
              </a:rPr>
              <a:t>Apples are good for our health.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335188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349" y="3140968"/>
            <a:ext cx="11329259" cy="241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惟其艰难，才更显勇毅；</a:t>
            </a:r>
            <a:endParaRPr lang="en-US" altLang="zh-CN" sz="5333" b="1" dirty="0">
              <a:solidFill>
                <a:srgbClr val="FFFF00"/>
              </a:solidFill>
              <a:latin typeface="Calibri"/>
              <a:ea typeface="宋体" panose="02010600030101010101" pitchFamily="2" charset="-122"/>
            </a:endParaRPr>
          </a:p>
          <a:p>
            <a:pPr algn="ctr" defTabSz="1219170"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惟其笃行，才弥足珍贵。</a:t>
            </a:r>
            <a:r>
              <a:rPr lang="en-US" altLang="zh-CN" sz="5333" b="1" dirty="0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285552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1865471" y="2844236"/>
            <a:ext cx="8884303" cy="353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感谢陌生人陪我偏头痛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飘洋过海带来笑容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FFFF00"/>
                </a:solidFill>
              </a:rPr>
              <a:t>寂寞天地中成为我的大英雄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298204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1865471" y="2844236"/>
            <a:ext cx="8884303" cy="3658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没有勇气向前走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没有余地向后退</a:t>
            </a:r>
            <a:endParaRPr lang="en-US" altLang="zh-CN" sz="5333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5333" b="1" dirty="0">
                <a:solidFill>
                  <a:srgbClr val="FFFF00"/>
                </a:solidFill>
              </a:rPr>
              <a:t>原地踏步又令人焦虑不安</a:t>
            </a:r>
            <a:endParaRPr lang="en-US" altLang="zh-CN" sz="5333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4155379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904837" y="2587383"/>
            <a:ext cx="10057689" cy="4039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FFFF00"/>
                </a:solidFill>
              </a:rPr>
              <a:t>不经过战斗的舍弃是虚伪的</a:t>
            </a:r>
            <a:endParaRPr lang="en-US" altLang="zh-CN" sz="4400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FFFF00"/>
                </a:solidFill>
              </a:rPr>
              <a:t>不经历磨难的超脱是轻佻的</a:t>
            </a:r>
            <a:endParaRPr lang="en-US" altLang="zh-CN" sz="4400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FFFF00"/>
                </a:solidFill>
              </a:rPr>
              <a:t>逃避现实的明哲是卑怯的</a:t>
            </a:r>
            <a:endParaRPr lang="en-US" altLang="zh-CN" sz="4400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FFFF00"/>
                </a:solidFill>
              </a:rPr>
              <a:t>中庸、苟且、小智小慧是我们的致命伤</a:t>
            </a:r>
            <a:endParaRPr lang="en-US" altLang="zh-CN" sz="44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575075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1067155" y="2854510"/>
            <a:ext cx="10057689" cy="3689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FFFF00"/>
                </a:solidFill>
              </a:rPr>
              <a:t>子路宿于石门。晨门曰：“奚自？”子路曰：“自孔氏。”曰：“是知其不可而为之者与？”</a:t>
            </a:r>
            <a:endParaRPr lang="en-US" altLang="zh-CN" sz="54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2610530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1067155" y="2854510"/>
            <a:ext cx="10057689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FFFF00"/>
                </a:solidFill>
              </a:rPr>
              <a:t>成大事者，在量不在智。</a:t>
            </a:r>
            <a:endParaRPr lang="en-US" altLang="zh-CN" sz="54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350157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hlinkHover r:id="rId2" action="ppaction://hlinkfile"/>
          </p:cNvPr>
          <p:cNvSpPr txBox="1"/>
          <p:nvPr/>
        </p:nvSpPr>
        <p:spPr>
          <a:xfrm>
            <a:off x="1067155" y="2854510"/>
            <a:ext cx="10057689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FFFF00"/>
                </a:solidFill>
              </a:rPr>
              <a:t>全力以赴的最大敌人是自以为全力以赴。</a:t>
            </a:r>
            <a:endParaRPr lang="en-US" altLang="zh-CN" sz="54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311991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9955" y="3199174"/>
            <a:ext cx="11258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</a:rPr>
              <a:t>总有人因为害怕失败就拒绝尝试，却忘了最大的遗憾是未曾开始。生活中遇到的很多事，常常你弱它就强，你强它就弱。</a:t>
            </a:r>
            <a:endParaRPr lang="en-US" altLang="zh-CN" sz="4800" b="1" dirty="0">
              <a:solidFill>
                <a:srgbClr val="FFFF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27011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33974" y="2681318"/>
            <a:ext cx="71794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600" b="1" dirty="0">
                <a:solidFill>
                  <a:srgbClr val="FFFF00"/>
                </a:solidFill>
              </a:rPr>
              <a:t>路虽远行则将至，</a:t>
            </a:r>
            <a:endParaRPr lang="en-US" altLang="zh-CN" sz="66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6600" b="1" dirty="0">
                <a:solidFill>
                  <a:srgbClr val="FFFF00"/>
                </a:solidFill>
              </a:rPr>
              <a:t>事虽难做则必成。</a:t>
            </a:r>
            <a:endParaRPr lang="en-US" altLang="zh-CN" sz="66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53176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33974" y="2681318"/>
            <a:ext cx="7179459" cy="2965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600" b="1" dirty="0">
                <a:solidFill>
                  <a:srgbClr val="FFFF00"/>
                </a:solidFill>
              </a:rPr>
              <a:t>众皆竞进以贪婪兮，凭不厌乎</a:t>
            </a:r>
            <a:r>
              <a:rPr lang="zh-CN" altLang="en-US" sz="6600" b="1" i="1" dirty="0">
                <a:solidFill>
                  <a:srgbClr val="FFFF00"/>
                </a:solidFill>
              </a:rPr>
              <a:t>求索</a:t>
            </a:r>
            <a:r>
              <a:rPr lang="zh-CN" altLang="en-US" sz="6600" b="1" dirty="0">
                <a:solidFill>
                  <a:srgbClr val="FFFF00"/>
                </a:solidFill>
              </a:rPr>
              <a:t>。</a:t>
            </a:r>
            <a:endParaRPr lang="en-US" altLang="zh-CN" sz="6600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3924" y="1126273"/>
            <a:ext cx="11003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解放思想，实事</a:t>
            </a:r>
            <a:r>
              <a:rPr lang="zh-CN" altLang="en-US" sz="4400" b="1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求是</a:t>
            </a:r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，与时俱进，求真务实</a:t>
            </a:r>
          </a:p>
        </p:txBody>
      </p:sp>
    </p:spTree>
    <p:extLst>
      <p:ext uri="{BB962C8B-B14F-4D97-AF65-F5344CB8AC3E}">
        <p14:creationId xmlns:p14="http://schemas.microsoft.com/office/powerpoint/2010/main" val="259737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02003" y="3187472"/>
            <a:ext cx="10962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</a:rPr>
              <a:t>         人生不能总是坐等暴风雨过去，而要学会在雨中起舞。就像骑单车，想要保持平衡，就得一直往前走。</a:t>
            </a:r>
            <a:r>
              <a:rPr lang="en-US" altLang="zh-CN" sz="4800" b="1" dirty="0">
                <a:solidFill>
                  <a:srgbClr val="FFFF00"/>
                </a:solidFill>
              </a:rPr>
              <a:t>           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35738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2816" y="3015854"/>
            <a:ext cx="10853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rgbClr val="FFFF00"/>
                </a:solidFill>
                <a:latin typeface="+mn-ea"/>
              </a:rPr>
              <a:t>每一朵鲜花的盛开都要经历风霜雨雪，</a:t>
            </a:r>
            <a:endParaRPr lang="en-US" altLang="zh-CN" sz="4800" b="1" dirty="0">
              <a:solidFill>
                <a:srgbClr val="FFFF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rgbClr val="FFFF00"/>
                </a:solidFill>
                <a:latin typeface="+mn-ea"/>
              </a:rPr>
              <a:t>每一把利剑的形成都需经过千锤百炼。</a:t>
            </a:r>
            <a:endParaRPr lang="en-US" altLang="zh-CN" sz="48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359167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8264" y="2904344"/>
            <a:ext cx="115615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  <a:latin typeface="+mn-ea"/>
              </a:rPr>
              <a:t>    所有登顶的背后无不浸透汗水，所有令人称赞的成绩背后无不经历岁月的沉淀。如果遇到风浪，别着急，更别放弃。只要你用心浇灌，梦想自会开花结果。</a:t>
            </a:r>
            <a:endParaRPr lang="en-US" altLang="zh-CN" sz="48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1302685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7021" y="3152120"/>
            <a:ext cx="11348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FF00"/>
                </a:solidFill>
              </a:rPr>
              <a:t>        从当下这一刻起，拒绝内耗，做行动的巨人。只因，命运，不会偏袒任何人，却会眷顾一直朝着光亮前进的。</a:t>
            </a:r>
            <a:r>
              <a:rPr lang="en-US" altLang="zh-CN" sz="4800" b="1" dirty="0">
                <a:solidFill>
                  <a:srgbClr val="FFFF00"/>
                </a:solidFill>
              </a:rPr>
              <a:t>                                            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50748" y="1126273"/>
            <a:ext cx="5537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有条不紊，静而生慧。</a:t>
            </a:r>
          </a:p>
        </p:txBody>
      </p:sp>
    </p:spTree>
    <p:extLst>
      <p:ext uri="{BB962C8B-B14F-4D97-AF65-F5344CB8AC3E}">
        <p14:creationId xmlns:p14="http://schemas.microsoft.com/office/powerpoint/2010/main" val="3779893962"/>
      </p:ext>
    </p:extLst>
  </p:cSld>
  <p:clrMapOvr>
    <a:masterClrMapping/>
  </p:clrMapOvr>
</p:sld>
</file>

<file path=ppt/theme/theme1.xml><?xml version="1.0" encoding="utf-8"?>
<a:theme xmlns:a="http://schemas.openxmlformats.org/drawingml/2006/main" name="北京锐得PPT公司专业制作">
  <a:themeElements>
    <a:clrScheme name="Office 主题 1">
      <a:dk1>
        <a:srgbClr val="000000"/>
      </a:dk1>
      <a:lt1>
        <a:srgbClr val="FFFFFF"/>
      </a:lt1>
      <a:dk2>
        <a:srgbClr val="FF9933"/>
      </a:dk2>
      <a:lt2>
        <a:srgbClr val="DCDCDC"/>
      </a:lt2>
      <a:accent1>
        <a:srgbClr val="0066CC"/>
      </a:accent1>
      <a:accent2>
        <a:srgbClr val="003366"/>
      </a:accent2>
      <a:accent3>
        <a:srgbClr val="FFFFFF"/>
      </a:accent3>
      <a:accent4>
        <a:srgbClr val="000000"/>
      </a:accent4>
      <a:accent5>
        <a:srgbClr val="AAB8E2"/>
      </a:accent5>
      <a:accent6>
        <a:srgbClr val="002D5C"/>
      </a:accent6>
      <a:hlink>
        <a:srgbClr val="0099FF"/>
      </a:hlink>
      <a:folHlink>
        <a:srgbClr val="0066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E73B05"/>
        </a:dk2>
        <a:lt2>
          <a:srgbClr val="DCDCDC"/>
        </a:lt2>
        <a:accent1>
          <a:srgbClr val="B40000"/>
        </a:accent1>
        <a:accent2>
          <a:srgbClr val="1A63BC"/>
        </a:accent2>
        <a:accent3>
          <a:srgbClr val="FFFFFF"/>
        </a:accent3>
        <a:accent4>
          <a:srgbClr val="000000"/>
        </a:accent4>
        <a:accent5>
          <a:srgbClr val="D6AAAA"/>
        </a:accent5>
        <a:accent6>
          <a:srgbClr val="1659AA"/>
        </a:accent6>
        <a:hlink>
          <a:srgbClr val="47721C"/>
        </a:hlink>
        <a:folHlink>
          <a:srgbClr val="E283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E8AC04"/>
        </a:dk2>
        <a:lt2>
          <a:srgbClr val="DCDCDC"/>
        </a:lt2>
        <a:accent1>
          <a:srgbClr val="053275"/>
        </a:accent1>
        <a:accent2>
          <a:srgbClr val="1759A9"/>
        </a:accent2>
        <a:accent3>
          <a:srgbClr val="FFFFFF"/>
        </a:accent3>
        <a:accent4>
          <a:srgbClr val="000000"/>
        </a:accent4>
        <a:accent5>
          <a:srgbClr val="AAADBD"/>
        </a:accent5>
        <a:accent6>
          <a:srgbClr val="145099"/>
        </a:accent6>
        <a:hlink>
          <a:srgbClr val="0077DA"/>
        </a:hlink>
        <a:folHlink>
          <a:srgbClr val="53A9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1">
        <a:dk1>
          <a:srgbClr val="000000"/>
        </a:dk1>
        <a:lt1>
          <a:srgbClr val="FFFFFF"/>
        </a:lt1>
        <a:dk2>
          <a:srgbClr val="FF9933"/>
        </a:dk2>
        <a:lt2>
          <a:srgbClr val="DCDCDC"/>
        </a:lt2>
        <a:accent1>
          <a:srgbClr val="0066CC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002D5C"/>
        </a:accent6>
        <a:hlink>
          <a:srgbClr val="0099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737</Words>
  <Application>Microsoft Office PowerPoint</Application>
  <PresentationFormat>宽屏</PresentationFormat>
  <Paragraphs>66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黑体</vt:lpstr>
      <vt:lpstr>宋体</vt:lpstr>
      <vt:lpstr>Arial</vt:lpstr>
      <vt:lpstr>Calibri</vt:lpstr>
      <vt:lpstr>Times New Roman</vt:lpstr>
      <vt:lpstr>Wingdings</vt:lpstr>
      <vt:lpstr>北京锐得PPT公司专业制作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HiteVision</cp:lastModifiedBy>
  <cp:revision>40</cp:revision>
  <dcterms:created xsi:type="dcterms:W3CDTF">2023-09-11T05:39:44Z</dcterms:created>
  <dcterms:modified xsi:type="dcterms:W3CDTF">2026-01-13T09:33:17Z</dcterms:modified>
</cp:coreProperties>
</file>