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62" r:id="rId4"/>
    <p:sldId id="269" r:id="rId5"/>
    <p:sldId id="266" r:id="rId6"/>
    <p:sldId id="264" r:id="rId7"/>
    <p:sldId id="259" r:id="rId8"/>
    <p:sldId id="260" r:id="rId9"/>
    <p:sldId id="261" r:id="rId10"/>
    <p:sldId id="272" r:id="rId11"/>
    <p:sldId id="274" r:id="rId12"/>
    <p:sldId id="275" r:id="rId13"/>
    <p:sldId id="276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4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420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90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8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826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1" indent="-342891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355" indent="-286166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2971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160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349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4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6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6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22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052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656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00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2025/10/17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60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355" indent="-286166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7781" y="3457553"/>
            <a:ext cx="10797908" cy="1323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一个“今日”，胜于两个“明天”。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517973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9790" y="3346041"/>
            <a:ext cx="11329259" cy="1323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最困难的时候，就是距离成功不远了。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120526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96960" y="3011504"/>
            <a:ext cx="7307576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人的大脑和肢体一样，</a:t>
            </a:r>
            <a:endParaRPr lang="en-US" altLang="zh-CN" sz="5333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多用则灵，不用则废。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731164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25996" y="2933445"/>
            <a:ext cx="8612268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现在站在什么地方不重要，</a:t>
            </a:r>
            <a:endParaRPr lang="en-US" altLang="zh-CN" sz="5333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重要的是往什么方向移动？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519475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11521" y="2966900"/>
            <a:ext cx="8478454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不为模糊不清的未来担忧，</a:t>
            </a:r>
            <a:endParaRPr lang="en-US" altLang="zh-CN" sz="5333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只为清清楚楚的现在努力。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68408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24838" y="2899992"/>
            <a:ext cx="7251820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有志者自有千计万计，</a:t>
            </a:r>
            <a:endParaRPr lang="en-US" altLang="zh-CN" sz="5333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无志者只感千难万难。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467539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7257" y="3178772"/>
            <a:ext cx="1074655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当你无法从一楼蹦到三楼时，不要忘记走楼梯。要记住伟大的成功往往不是一蹴而就的，必须学会分解你的目标，逐步实施。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124292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65471" y="2844236"/>
            <a:ext cx="8884303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成功的人是跟别人学习经验，失败的人只跟自己学习经验。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23489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9349" y="3140968"/>
            <a:ext cx="11329259" cy="2413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惟其艰难，才更显勇毅；</a:t>
            </a:r>
            <a:endParaRPr lang="en-US" altLang="zh-CN" sz="5333" b="1" dirty="0">
              <a:solidFill>
                <a:srgbClr val="FFFF00"/>
              </a:solidFill>
              <a:latin typeface="Calibri"/>
              <a:ea typeface="宋体" panose="02010600030101010101" pitchFamily="2" charset="-122"/>
            </a:endParaRPr>
          </a:p>
          <a:p>
            <a:pPr algn="ctr" defTabSz="1219170"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惟其笃行，才弥足珍贵。</a:t>
            </a:r>
            <a:r>
              <a:rPr lang="en-US" altLang="zh-CN" sz="5333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85552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9955" y="3199174"/>
            <a:ext cx="112588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>
                <a:solidFill>
                  <a:srgbClr val="FFFF00"/>
                </a:solidFill>
              </a:rPr>
              <a:t>        总有人</a:t>
            </a:r>
            <a:r>
              <a:rPr lang="zh-CN" altLang="en-US" sz="4800" b="1" dirty="0">
                <a:solidFill>
                  <a:srgbClr val="FFFF00"/>
                </a:solidFill>
              </a:rPr>
              <a:t>因为害怕失败就拒绝尝试，却忘了最大的遗憾是未曾开始。生活中遇到的很多事，常常你弱它就强，你强它就弱。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270118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33974" y="2681318"/>
            <a:ext cx="71794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6600" b="1" dirty="0">
                <a:solidFill>
                  <a:srgbClr val="FFFF00"/>
                </a:solidFill>
              </a:rPr>
              <a:t>路虽远行则将至，</a:t>
            </a:r>
            <a:endParaRPr lang="en-US" altLang="zh-CN" sz="66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6600" b="1" dirty="0">
                <a:solidFill>
                  <a:srgbClr val="FFFF00"/>
                </a:solidFill>
              </a:rPr>
              <a:t>事虽难做则必成。</a:t>
            </a:r>
            <a:endParaRPr lang="en-US" altLang="zh-CN" sz="66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531764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003" y="3187472"/>
            <a:ext cx="109621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人生不能总是坐等暴风雨过去，而要学会在雨中起舞。就像骑单车，想要保持平衡，就得一直往前走。</a:t>
            </a:r>
            <a:r>
              <a:rPr lang="en-US" altLang="zh-CN" sz="4800" b="1" dirty="0">
                <a:solidFill>
                  <a:srgbClr val="FFFF00"/>
                </a:solidFill>
              </a:rPr>
              <a:t>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5738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2816" y="3015854"/>
            <a:ext cx="108536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每一朵鲜花的盛开都要经历风霜雨雪，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每一把利剑的形成都需经过千锤百炼。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59167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8264" y="2904344"/>
            <a:ext cx="115615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    所有登顶的背后无不浸透汗水，所有令人称赞的成绩背后无不经历岁月的沉淀。如果遇到风浪，别着急，更别放弃。只要你用心浇灌，梦想自会开花结果。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0268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7021" y="3152120"/>
            <a:ext cx="11348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从当下这一刻起，拒绝内耗，做行动的巨人。只因，命运，不会偏袒任何人，却会眷顾一直朝着光亮前进的。</a:t>
            </a:r>
            <a:r>
              <a:rPr lang="en-US" altLang="zh-CN" sz="4800" b="1" dirty="0">
                <a:solidFill>
                  <a:srgbClr val="FFFF00"/>
                </a:solidFill>
              </a:rPr>
              <a:t>                                 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77989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1732" y="2739524"/>
            <a:ext cx="113292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每个人都会经历顺境和逆境，不要为暂时的荣耀而沾沾自喜，也不要因为一时的挫折而悲观失望。无论身处顺境或逆境，都要昂首挺胸前进。若一路平坦，就从容而行；若荆棘丛生，就披荆斩棘。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466062370"/>
      </p:ext>
    </p:extLst>
  </p:cSld>
  <p:clrMapOvr>
    <a:masterClrMapping/>
  </p:clrMapOvr>
</p:sld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507</Words>
  <Application>Microsoft Office PowerPoint</Application>
  <PresentationFormat>宽屏</PresentationFormat>
  <Paragraphs>39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黑体</vt:lpstr>
      <vt:lpstr>宋体</vt:lpstr>
      <vt:lpstr>Arial</vt:lpstr>
      <vt:lpstr>Calibri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HiteVision</cp:lastModifiedBy>
  <cp:revision>11</cp:revision>
  <dcterms:created xsi:type="dcterms:W3CDTF">2023-09-11T05:39:44Z</dcterms:created>
  <dcterms:modified xsi:type="dcterms:W3CDTF">2025-10-17T11:22:38Z</dcterms:modified>
</cp:coreProperties>
</file>