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2" r:id="rId3"/>
    <p:sldId id="269" r:id="rId4"/>
    <p:sldId id="266" r:id="rId5"/>
    <p:sldId id="264" r:id="rId6"/>
    <p:sldId id="259" r:id="rId7"/>
    <p:sldId id="260" r:id="rId8"/>
    <p:sldId id="261" r:id="rId9"/>
    <p:sldId id="267" r:id="rId10"/>
    <p:sldId id="265" r:id="rId11"/>
    <p:sldId id="263" r:id="rId12"/>
    <p:sldId id="268" r:id="rId13"/>
    <p:sldId id="270" r:id="rId14"/>
    <p:sldId id="271" r:id="rId15"/>
    <p:sldId id="272" r:id="rId16"/>
    <p:sldId id="282" r:id="rId17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8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1"/>
            <a:ext cx="12192000" cy="1844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  <p:pic>
        <p:nvPicPr>
          <p:cNvPr id="5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12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968" y="1989140"/>
            <a:ext cx="2863851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11"/>
          <p:cNvPicPr>
            <a:picLocks noChangeAspect="1"/>
          </p:cNvPicPr>
          <p:nvPr userDrawn="1"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6" y="1989140"/>
            <a:ext cx="2865967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组合 12"/>
          <p:cNvGrpSpPr/>
          <p:nvPr userDrawn="1"/>
        </p:nvGrpSpPr>
        <p:grpSpPr bwMode="auto">
          <a:xfrm>
            <a:off x="3740152" y="352430"/>
            <a:ext cx="4948767" cy="1149351"/>
            <a:chOff x="2700338" y="352425"/>
            <a:chExt cx="3976767" cy="1230313"/>
          </a:xfrm>
        </p:grpSpPr>
        <p:pic>
          <p:nvPicPr>
            <p:cNvPr id="9" name="图片 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0338" y="352425"/>
              <a:ext cx="1228725" cy="1230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7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6" y="358998"/>
              <a:ext cx="2159000" cy="693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图片 15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935" y="1109927"/>
              <a:ext cx="2707170" cy="300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2578" name="标题占位符 1"/>
          <p:cNvSpPr>
            <a:spLocks noGrp="1"/>
          </p:cNvSpPr>
          <p:nvPr>
            <p:ph type="ctrTitle"/>
          </p:nvPr>
        </p:nvSpPr>
        <p:spPr>
          <a:xfrm>
            <a:off x="863420" y="2815344"/>
            <a:ext cx="10465163" cy="1333736"/>
          </a:xfrm>
        </p:spPr>
        <p:txBody>
          <a:bodyPr/>
          <a:lstStyle>
            <a:lvl1pPr algn="ctr">
              <a:defRPr sz="5000" smtClean="0">
                <a:solidFill>
                  <a:srgbClr val="FFFF00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152579" name="文本占位符 2"/>
          <p:cNvSpPr>
            <a:spLocks noGrp="1"/>
          </p:cNvSpPr>
          <p:nvPr>
            <p:ph type="subTitle" idx="1"/>
          </p:nvPr>
        </p:nvSpPr>
        <p:spPr>
          <a:xfrm>
            <a:off x="1828799" y="4365104"/>
            <a:ext cx="8534400" cy="576064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 sz="3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 dirty="0"/>
              <a:t>单击此处编辑母版副标题样式</a:t>
            </a:r>
          </a:p>
        </p:txBody>
      </p:sp>
      <p:sp>
        <p:nvSpPr>
          <p:cNvPr id="12" name="日期占位符 3"/>
          <p:cNvSpPr>
            <a:spLocks noGrp="1"/>
          </p:cNvSpPr>
          <p:nvPr userDrawn="1">
            <p:ph type="dt" sz="half" idx="10"/>
          </p:nvPr>
        </p:nvSpPr>
        <p:spPr>
          <a:xfrm>
            <a:off x="609600" y="6245228"/>
            <a:ext cx="2844800" cy="476251"/>
          </a:xfr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F41BC4C-56E0-480D-A217-31A55005EAC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3" name="页脚占位符 4"/>
          <p:cNvSpPr>
            <a:spLocks noGrp="1"/>
          </p:cNvSpPr>
          <p:nvPr userDrawn="1">
            <p:ph type="ftr" sz="quarter" idx="11"/>
          </p:nvPr>
        </p:nvSpPr>
        <p:spPr>
          <a:xfrm>
            <a:off x="4165600" y="6245228"/>
            <a:ext cx="3860800" cy="476251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4" name="灯片编号占位符 5"/>
          <p:cNvSpPr>
            <a:spLocks noGrp="1"/>
          </p:cNvSpPr>
          <p:nvPr userDrawn="1">
            <p:ph type="sldNum" sz="quarter" idx="12"/>
          </p:nvPr>
        </p:nvSpPr>
        <p:spPr>
          <a:xfrm>
            <a:off x="8737600" y="6245228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5730E-14E0-41DD-84F6-F427170C0F4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FBCEE-71F8-48F1-ADD3-3CD30B7C532A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0364-313C-4906-B96D-13D14A5E679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2B10-0D78-4C99-BAA6-BE01830B901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C9A96-AE30-459F-AC64-973E72ED8B3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BA89B-EF28-409B-8C3F-9FE5645DDD9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B1339-BA5C-4A3D-A6A5-36E8784817D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533F8-FAF9-49E6-99CE-A0A5E2061796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774CE-412D-4987-B878-8752691B823B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2656"/>
            <a:ext cx="10972800" cy="649288"/>
          </a:xfrm>
        </p:spPr>
        <p:txBody>
          <a:bodyPr/>
          <a:lstStyle>
            <a:lvl1pPr>
              <a:defRPr sz="440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32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  <a:lvl2pPr marL="743585" indent="-286385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2pPr>
            <a:lvl3pPr marL="1143000" indent="-22860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3pPr>
            <a:lvl4pPr marL="1600200" indent="-22860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4pPr>
            <a:lvl5pPr marL="2057400" indent="-22860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FE35-0BD6-48C5-9ECF-3A6F7E57D4D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CC292-9B22-4983-8A99-39931C934B8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C44D9-0B87-41FA-B4A5-0D4FCD46A9D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38B2E-9CED-40E1-B37B-750316D6658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C610E-05C7-4ECA-825F-E89E583776D7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68AD-D64C-4047-B5E6-EE43D21B0C0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6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3" y="1535116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D89B-7A2A-4D06-9C0C-7EFFBF96F23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9904-4B81-4DF8-AB16-CAD6E012FA5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BDAC5-50EA-4288-B794-545C2451FBC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D909-660F-4371-BD37-F47C1D1BAD5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230FE-B2A6-4B93-B67F-F1BA2F3FE1E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15623-90B5-4FA0-A9DF-C1153E0E051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5" y="273052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49CD9-4EAE-4BBF-A499-A708DE11D98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ED89D-8C57-4559-9520-D806D438B6F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10"/>
          <p:cNvPicPr>
            <a:picLocks noChangeAspect="1"/>
          </p:cNvPicPr>
          <p:nvPr userDrawn="1"/>
        </p:nvPicPr>
        <p:blipFill>
          <a:blip r:embed="rId1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5101" y="6309320"/>
            <a:ext cx="4725927" cy="45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标题占位符 1"/>
          <p:cNvSpPr>
            <a:spLocks noGrp="1"/>
          </p:cNvSpPr>
          <p:nvPr>
            <p:ph type="title"/>
          </p:nvPr>
        </p:nvSpPr>
        <p:spPr bwMode="auto">
          <a:xfrm>
            <a:off x="527051" y="187325"/>
            <a:ext cx="109728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558800" y="131445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EFE5A8-223D-4EF7-B3C7-AD8AE9C6080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2025/9/19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2AC8B-D329-4850-BBD7-9E284035BB92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1033" name="图片 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2" y="333379"/>
            <a:ext cx="165946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 userDrawn="1"/>
        </p:nvSpPr>
        <p:spPr>
          <a:xfrm>
            <a:off x="0" y="188915"/>
            <a:ext cx="12192000" cy="667861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黑体" panose="02010609060101010101" pitchFamily="2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1pPr>
      <a:lvl2pPr marL="743585" indent="-28638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u"/>
        <a:defRPr sz="16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9349" y="3140968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5335" b="1" dirty="0">
                <a:solidFill>
                  <a:srgbClr val="FFFF00"/>
                </a:solidFill>
                <a:latin typeface="Calibri" panose="020F0502020204030204"/>
                <a:ea typeface="宋体" panose="02010600030101010101" pitchFamily="2" charset="-122"/>
              </a:rPr>
              <a:t>         </a:t>
            </a:r>
            <a:r>
              <a:rPr lang="zh-CN" altLang="en-US" sz="5335" b="1" dirty="0">
                <a:solidFill>
                  <a:srgbClr val="FFFF00"/>
                </a:solidFill>
                <a:latin typeface="Calibri" panose="020F0502020204030204"/>
                <a:ea typeface="宋体" panose="02010600030101010101" pitchFamily="2" charset="-122"/>
              </a:rPr>
              <a:t>世界上最亮的光芒，一个是太阳，一个是你努力时的模样。</a:t>
            </a:r>
            <a:r>
              <a:rPr lang="en-US" altLang="zh-CN" sz="5335" b="1" dirty="0">
                <a:solidFill>
                  <a:srgbClr val="FFFF00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5413" y="2948947"/>
            <a:ext cx="10993899" cy="2135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唯有坚持努力，才有赢的可能，那些你暗自努力的时光，终会照亮你前行的路。</a:t>
            </a:r>
            <a:r>
              <a:rPr lang="en-US" altLang="zh-CN" sz="4800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3446" y="2852937"/>
            <a:ext cx="9985109" cy="2801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865" b="1" dirty="0">
                <a:solidFill>
                  <a:srgbClr val="FFFF00"/>
                </a:solidFill>
              </a:rPr>
              <a:t>  十年磨一剑，风雨未曾阻挡；</a:t>
            </a:r>
            <a:endParaRPr lang="en-US" altLang="zh-CN" sz="5865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5865" b="1" dirty="0">
                <a:solidFill>
                  <a:srgbClr val="FFFF00"/>
                </a:solidFill>
              </a:rPr>
              <a:t>愿你乘风破浪，不负韶华时光。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7381" y="3044957"/>
            <a:ext cx="11041227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335" b="1" dirty="0">
                <a:solidFill>
                  <a:srgbClr val="FFFF00"/>
                </a:solidFill>
              </a:rPr>
              <a:t>        </a:t>
            </a:r>
            <a:r>
              <a:rPr lang="zh-CN" altLang="en-US" sz="5335" b="1" dirty="0">
                <a:solidFill>
                  <a:srgbClr val="FFFF00"/>
                </a:solidFill>
              </a:rPr>
              <a:t>生活是活给自己看的，你有多大成色，世界才会给你多大脸色。  </a:t>
            </a:r>
            <a:r>
              <a:rPr lang="en-US" altLang="zh-CN" sz="5335" b="1" dirty="0">
                <a:solidFill>
                  <a:srgbClr val="FFFF00"/>
                </a:solidFill>
              </a:rPr>
              <a:t>                                             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2948947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        自律和不自律，都会吃苦，不同的是，自律的苦会让人生越来越甜。</a:t>
            </a:r>
            <a:r>
              <a:rPr lang="en-US" altLang="zh-CN" sz="5335" b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3044957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         一个人使劲踮起脚尖靠近太阳的时候，全世界</a:t>
            </a:r>
            <a:r>
              <a:rPr lang="zh-CN" altLang="en-US" sz="5335" b="1">
                <a:solidFill>
                  <a:srgbClr val="FFFF00"/>
                </a:solidFill>
              </a:rPr>
              <a:t>都挡不住他的</a:t>
            </a:r>
            <a:r>
              <a:rPr lang="zh-CN" altLang="en-US" sz="5335" b="1" dirty="0">
                <a:solidFill>
                  <a:srgbClr val="FFFF00"/>
                </a:solidFill>
              </a:rPr>
              <a:t>阳光。</a:t>
            </a:r>
            <a:endParaRPr lang="en-US" altLang="zh-CN" sz="5335" b="1" dirty="0">
              <a:solidFill>
                <a:srgbClr val="FFFF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3044958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335" b="1" dirty="0">
                <a:solidFill>
                  <a:srgbClr val="FFFF00"/>
                </a:solidFill>
              </a:rPr>
              <a:t>        </a:t>
            </a:r>
            <a:r>
              <a:rPr lang="zh-CN" altLang="en-US" sz="5335" b="1" dirty="0">
                <a:solidFill>
                  <a:srgbClr val="FFFF00"/>
                </a:solidFill>
              </a:rPr>
              <a:t>你读过的书，走过的路，看过的风景，就是你的格局。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2765558"/>
            <a:ext cx="11329259" cy="3788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335" b="1" dirty="0">
                <a:solidFill>
                  <a:srgbClr val="FFFF00"/>
                </a:solidFill>
              </a:rPr>
              <a:t>      </a:t>
            </a:r>
            <a:r>
              <a:rPr lang="zh-CN" altLang="zh-CN" sz="5335" b="1" dirty="0">
                <a:solidFill>
                  <a:srgbClr val="FFFF00"/>
                </a:solidFill>
              </a:rPr>
              <a:t>所有的逆袭，都是有备而来；所有的光芒，都需要时间才能被看到；所有幸运，都是努力埋下的伏笔！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4931" y="2574706"/>
            <a:ext cx="11760629" cy="3289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rgbClr val="FFFF00"/>
                </a:solidFill>
              </a:rPr>
              <a:t>       那些在别人看不见的地方也自律的人，真的连老天都不忍辜负。请相信：在暗处执着生长，终有一日馥郁传香。</a:t>
            </a:r>
            <a:endParaRPr lang="en-US" altLang="zh-CN" sz="4800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95467" y="2948947"/>
            <a:ext cx="9985109" cy="2801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865" b="1" dirty="0">
                <a:solidFill>
                  <a:srgbClr val="FFFF00"/>
                </a:solidFill>
              </a:rPr>
              <a:t>生活的真谛从来都不在别处，</a:t>
            </a:r>
            <a:endParaRPr lang="en-US" altLang="zh-CN" sz="5865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5865" b="1" dirty="0">
                <a:solidFill>
                  <a:srgbClr val="FFFF00"/>
                </a:solidFill>
              </a:rPr>
              <a:t>就在日常一点一滴的奋斗里。</a:t>
            </a:r>
            <a:endParaRPr lang="en-US" altLang="zh-CN" sz="5865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3446" y="2852936"/>
            <a:ext cx="998510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最慢的步伐不是跬步，而是徘徊</a:t>
            </a:r>
            <a:r>
              <a:rPr lang="en-US" altLang="zh-CN" sz="5335" b="1" dirty="0">
                <a:solidFill>
                  <a:srgbClr val="FFFF00"/>
                </a:solidFill>
              </a:rPr>
              <a:t>; </a:t>
            </a:r>
            <a:r>
              <a:rPr lang="zh-CN" altLang="en-US" sz="5335" b="1" dirty="0">
                <a:solidFill>
                  <a:srgbClr val="FFFF00"/>
                </a:solidFill>
              </a:rPr>
              <a:t>最快的脚步不是冲刺，而是坚持。</a:t>
            </a:r>
            <a:r>
              <a:rPr lang="en-US" altLang="zh-CN" sz="5335" b="1" dirty="0">
                <a:solidFill>
                  <a:srgbClr val="FFFF00"/>
                </a:solidFill>
              </a:rPr>
              <a:t>                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2948947"/>
            <a:ext cx="11329259" cy="271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265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zh-CN" altLang="en-US" sz="4265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真正的优秀不是别人逼出来的，而是自己和自己死磕。比你优秀的人比你还努力，这不是内卷和内耗，而是提醒和砥砺，选择决定未来，用奋斗塑造自我，人生将更为开阔。</a:t>
            </a:r>
            <a:endParaRPr lang="en-US" altLang="zh-CN" sz="4265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27648" y="2948948"/>
            <a:ext cx="6912768" cy="2800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65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日日行不怕千万里，</a:t>
            </a:r>
            <a:endParaRPr lang="en-US" altLang="zh-CN" sz="5865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5865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天天讲不吝千万言，</a:t>
            </a:r>
            <a:endParaRPr lang="en-US" altLang="zh-CN" sz="5865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5865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时时做不惧千万事。</a:t>
            </a:r>
            <a:endParaRPr lang="en-US" altLang="zh-CN" sz="5865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7381" y="3140968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这世界上的大部分传奇，不过是普普通通的人们，将心意化作了行动而已。</a:t>
            </a:r>
            <a:r>
              <a:rPr lang="en-US" altLang="zh-CN" sz="5335" b="1" dirty="0">
                <a:solidFill>
                  <a:srgbClr val="FFFF00"/>
                </a:solidFill>
              </a:rPr>
              <a:t>                                             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3140968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如果命运是世上最烂的编剧，你就要去争取，做你自己人生最好的演员。</a:t>
            </a:r>
            <a:endParaRPr lang="en-US" altLang="zh-CN" sz="5335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99456" y="3140968"/>
            <a:ext cx="998510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岁月因青春慨然以赴而更加静好，世间因少年挺身向前而更加瑰丽。</a:t>
            </a:r>
            <a:r>
              <a:rPr lang="en-US" altLang="zh-CN" sz="5335" b="1" dirty="0">
                <a:solidFill>
                  <a:srgbClr val="FFFF00"/>
                </a:solidFill>
              </a:rPr>
              <a:t>                       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Dc5MzAwYzRjOTkzNDQxN2U3MTM2MWUyZmFiYTQyOTcifQ=="/>
</p:tagLst>
</file>

<file path=ppt/theme/theme1.xml><?xml version="1.0" encoding="utf-8"?>
<a:theme xmlns:a="http://schemas.openxmlformats.org/drawingml/2006/main" name="北京锐得PPT公司专业制作">
  <a:themeElements>
    <a:clrScheme name="Office 主题 1">
      <a:dk1>
        <a:srgbClr val="000000"/>
      </a:dk1>
      <a:lt1>
        <a:srgbClr val="FFFFFF"/>
      </a:lt1>
      <a:dk2>
        <a:srgbClr val="FF9933"/>
      </a:dk2>
      <a:lt2>
        <a:srgbClr val="DCDCDC"/>
      </a:lt2>
      <a:accent1>
        <a:srgbClr val="0066CC"/>
      </a:accent1>
      <a:accent2>
        <a:srgbClr val="003366"/>
      </a:accent2>
      <a:accent3>
        <a:srgbClr val="FFFFFF"/>
      </a:accent3>
      <a:accent4>
        <a:srgbClr val="000000"/>
      </a:accent4>
      <a:accent5>
        <a:srgbClr val="AAB8E2"/>
      </a:accent5>
      <a:accent6>
        <a:srgbClr val="002D5C"/>
      </a:accent6>
      <a:hlink>
        <a:srgbClr val="0099FF"/>
      </a:hlink>
      <a:folHlink>
        <a:srgbClr val="0066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主题 1">
        <a:dk1>
          <a:srgbClr val="000000"/>
        </a:dk1>
        <a:lt1>
          <a:srgbClr val="FFFFFF"/>
        </a:lt1>
        <a:dk2>
          <a:srgbClr val="E73B05"/>
        </a:dk2>
        <a:lt2>
          <a:srgbClr val="DCDCDC"/>
        </a:lt2>
        <a:accent1>
          <a:srgbClr val="B40000"/>
        </a:accent1>
        <a:accent2>
          <a:srgbClr val="1A63BC"/>
        </a:accent2>
        <a:accent3>
          <a:srgbClr val="FFFFFF"/>
        </a:accent3>
        <a:accent4>
          <a:srgbClr val="000000"/>
        </a:accent4>
        <a:accent5>
          <a:srgbClr val="D6AAAA"/>
        </a:accent5>
        <a:accent6>
          <a:srgbClr val="1659AA"/>
        </a:accent6>
        <a:hlink>
          <a:srgbClr val="47721C"/>
        </a:hlink>
        <a:folHlink>
          <a:srgbClr val="E2830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E8AC04"/>
        </a:dk2>
        <a:lt2>
          <a:srgbClr val="DCDCDC"/>
        </a:lt2>
        <a:accent1>
          <a:srgbClr val="053275"/>
        </a:accent1>
        <a:accent2>
          <a:srgbClr val="1759A9"/>
        </a:accent2>
        <a:accent3>
          <a:srgbClr val="FFFFFF"/>
        </a:accent3>
        <a:accent4>
          <a:srgbClr val="000000"/>
        </a:accent4>
        <a:accent5>
          <a:srgbClr val="AAADBD"/>
        </a:accent5>
        <a:accent6>
          <a:srgbClr val="145099"/>
        </a:accent6>
        <a:hlink>
          <a:srgbClr val="0077DA"/>
        </a:hlink>
        <a:folHlink>
          <a:srgbClr val="53A9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1">
        <a:dk1>
          <a:srgbClr val="000000"/>
        </a:dk1>
        <a:lt1>
          <a:srgbClr val="FFFFFF"/>
        </a:lt1>
        <a:dk2>
          <a:srgbClr val="FF9933"/>
        </a:dk2>
        <a:lt2>
          <a:srgbClr val="DCDCDC"/>
        </a:lt2>
        <a:accent1>
          <a:srgbClr val="0066CC"/>
        </a:accent1>
        <a:accent2>
          <a:srgbClr val="003366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5C"/>
        </a:accent6>
        <a:hlink>
          <a:srgbClr val="0099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492</Words>
  <Application>Microsoft Office PowerPoint</Application>
  <PresentationFormat>宽屏</PresentationFormat>
  <Paragraphs>36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黑体</vt:lpstr>
      <vt:lpstr>宋体</vt:lpstr>
      <vt:lpstr>Arial</vt:lpstr>
      <vt:lpstr>Calibri</vt:lpstr>
      <vt:lpstr>Times New Roman</vt:lpstr>
      <vt:lpstr>Wingdings</vt:lpstr>
      <vt:lpstr>北京锐得PPT公司专业制作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HiteVision</cp:lastModifiedBy>
  <cp:revision>8</cp:revision>
  <dcterms:created xsi:type="dcterms:W3CDTF">2023-09-11T05:39:00Z</dcterms:created>
  <dcterms:modified xsi:type="dcterms:W3CDTF">2025-09-19T09:54:39Z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FB827CD9E5C24561B19A7581EE328B41_12</vt:lpwstr>
  </property>
  <property fmtid="{D5CDD505-2E9C-101B-9397-08002B2CF9AE}" pid="3" name="KSOProductBuildVer">
    <vt:lpwstr>2052-12.1.0.15358</vt:lpwstr>
  </property>
</Properties>
</file>