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3"/>
  </p:notesMasterIdLst>
  <p:sldIdLst>
    <p:sldId id="256" r:id="rId2"/>
    <p:sldId id="260" r:id="rId3"/>
    <p:sldId id="257" r:id="rId4"/>
    <p:sldId id="259" r:id="rId5"/>
    <p:sldId id="261" r:id="rId6"/>
    <p:sldId id="376" r:id="rId7"/>
    <p:sldId id="377" r:id="rId8"/>
    <p:sldId id="394" r:id="rId9"/>
    <p:sldId id="407" r:id="rId10"/>
    <p:sldId id="408" r:id="rId11"/>
    <p:sldId id="426" r:id="rId12"/>
    <p:sldId id="410" r:id="rId13"/>
    <p:sldId id="409" r:id="rId14"/>
    <p:sldId id="411" r:id="rId15"/>
    <p:sldId id="443" r:id="rId16"/>
    <p:sldId id="412" r:id="rId17"/>
    <p:sldId id="413" r:id="rId18"/>
    <p:sldId id="417" r:id="rId19"/>
    <p:sldId id="414" r:id="rId20"/>
    <p:sldId id="415" r:id="rId21"/>
    <p:sldId id="416" r:id="rId22"/>
    <p:sldId id="418" r:id="rId23"/>
    <p:sldId id="459" r:id="rId24"/>
    <p:sldId id="419" r:id="rId25"/>
    <p:sldId id="420" r:id="rId26"/>
    <p:sldId id="421" r:id="rId27"/>
    <p:sldId id="423" r:id="rId28"/>
    <p:sldId id="425" r:id="rId29"/>
    <p:sldId id="424" r:id="rId30"/>
    <p:sldId id="444" r:id="rId31"/>
    <p:sldId id="445" r:id="rId32"/>
  </p:sldIdLst>
  <p:sldSz cx="9144000" cy="6858000" type="screen4x3"/>
  <p:notesSz cx="6858000" cy="9144000"/>
  <p:custDataLst>
    <p:tags r:id="rId34"/>
  </p:custDataLst>
  <p:defaultTextStyle>
    <a:defPPr>
      <a:defRPr lang="zh-CN"/>
    </a:defPPr>
    <a:lvl1pPr marL="0" lvl="0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lvl="1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lvl="2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lvl="3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lvl="4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98" userDrawn="1">
          <p15:clr>
            <a:srgbClr val="A4A3A4"/>
          </p15:clr>
        </p15:guide>
        <p15:guide id="2" pos="2947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未知用户1" initials="未知用户1" lastIdx="0" clrIdx="2"/>
  <p:cmAuthor id="7" name="1206988966@qq.com" initials="1" lastIdx="0" clrIdx="2"/>
  <p:cmAuthor id="1" name="lenovo" initials="l" lastIdx="0" clrIdx="0"/>
  <p:cmAuthor id="8" name="姜伟光" initials="姜" lastIdx="0" clrIdx="0"/>
  <p:cmAuthor id="2" name="作者" initials="A" lastIdx="0" clrIdx="1"/>
  <p:cmAuthor id="3" name="靳曼" initials="靳" lastIdx="0" clrIdx="2"/>
  <p:cmAuthor id="4" name="Lenovo" initials="L" lastIdx="0" clrIdx="2"/>
  <p:cmAuthor id="5" name="宋洁然" initials="宋" lastIdx="0" clrIdx="1"/>
  <p:cmAuthor id="6" name="ming qiu" initials="m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108" d="100"/>
          <a:sy n="108" d="100"/>
        </p:scale>
        <p:origin x="1698" y="45"/>
      </p:cViewPr>
      <p:guideLst>
        <p:guide orient="horz" pos="2198"/>
        <p:guide pos="294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  <a:t>‹#›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  <a:t>‹#›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5293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  <a:t>‹#›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  <a:t>‹#›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  <a:t>‹#›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2504" cy="452596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54296" y="1600200"/>
            <a:ext cx="4032504" cy="452596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  <a:t>‹#›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1" y="2665379"/>
            <a:ext cx="3655181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  <a:t>‹#›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  <a:t>‹#›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  <a:t>‹#›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  <a:t>‹#›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  <a:t>‹#›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 102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文本占位符 1026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028" name="日期占位符 1027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1029" name="页脚占位符 102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1030" name="灯片编号占位符 1029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  <a:t>‹#›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2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tags" Target="../tags/tag135.xml"/><Relationship Id="rId18" Type="http://schemas.openxmlformats.org/officeDocument/2006/relationships/tags" Target="../tags/tag140.xml"/><Relationship Id="rId26" Type="http://schemas.openxmlformats.org/officeDocument/2006/relationships/tags" Target="../tags/tag148.xml"/><Relationship Id="rId21" Type="http://schemas.openxmlformats.org/officeDocument/2006/relationships/tags" Target="../tags/tag143.xml"/><Relationship Id="rId34" Type="http://schemas.openxmlformats.org/officeDocument/2006/relationships/tags" Target="../tags/tag156.xml"/><Relationship Id="rId7" Type="http://schemas.openxmlformats.org/officeDocument/2006/relationships/tags" Target="../tags/tag129.xml"/><Relationship Id="rId12" Type="http://schemas.openxmlformats.org/officeDocument/2006/relationships/tags" Target="../tags/tag134.xml"/><Relationship Id="rId17" Type="http://schemas.openxmlformats.org/officeDocument/2006/relationships/tags" Target="../tags/tag139.xml"/><Relationship Id="rId25" Type="http://schemas.openxmlformats.org/officeDocument/2006/relationships/tags" Target="../tags/tag147.xml"/><Relationship Id="rId33" Type="http://schemas.openxmlformats.org/officeDocument/2006/relationships/tags" Target="../tags/tag155.xml"/><Relationship Id="rId2" Type="http://schemas.openxmlformats.org/officeDocument/2006/relationships/tags" Target="../tags/tag124.xml"/><Relationship Id="rId16" Type="http://schemas.openxmlformats.org/officeDocument/2006/relationships/tags" Target="../tags/tag138.xml"/><Relationship Id="rId20" Type="http://schemas.openxmlformats.org/officeDocument/2006/relationships/tags" Target="../tags/tag142.xml"/><Relationship Id="rId29" Type="http://schemas.openxmlformats.org/officeDocument/2006/relationships/tags" Target="../tags/tag151.xml"/><Relationship Id="rId1" Type="http://schemas.openxmlformats.org/officeDocument/2006/relationships/tags" Target="../tags/tag123.xml"/><Relationship Id="rId6" Type="http://schemas.openxmlformats.org/officeDocument/2006/relationships/tags" Target="../tags/tag128.xml"/><Relationship Id="rId11" Type="http://schemas.openxmlformats.org/officeDocument/2006/relationships/tags" Target="../tags/tag133.xml"/><Relationship Id="rId24" Type="http://schemas.openxmlformats.org/officeDocument/2006/relationships/tags" Target="../tags/tag146.xml"/><Relationship Id="rId32" Type="http://schemas.openxmlformats.org/officeDocument/2006/relationships/tags" Target="../tags/tag154.xml"/><Relationship Id="rId37" Type="http://schemas.openxmlformats.org/officeDocument/2006/relationships/image" Target="../media/image16.png"/><Relationship Id="rId5" Type="http://schemas.openxmlformats.org/officeDocument/2006/relationships/tags" Target="../tags/tag127.xml"/><Relationship Id="rId15" Type="http://schemas.openxmlformats.org/officeDocument/2006/relationships/tags" Target="../tags/tag137.xml"/><Relationship Id="rId23" Type="http://schemas.openxmlformats.org/officeDocument/2006/relationships/tags" Target="../tags/tag145.xml"/><Relationship Id="rId28" Type="http://schemas.openxmlformats.org/officeDocument/2006/relationships/tags" Target="../tags/tag150.xml"/><Relationship Id="rId36" Type="http://schemas.openxmlformats.org/officeDocument/2006/relationships/slideLayout" Target="../slideLayouts/slideLayout7.xml"/><Relationship Id="rId10" Type="http://schemas.openxmlformats.org/officeDocument/2006/relationships/tags" Target="../tags/tag132.xml"/><Relationship Id="rId19" Type="http://schemas.openxmlformats.org/officeDocument/2006/relationships/tags" Target="../tags/tag141.xml"/><Relationship Id="rId31" Type="http://schemas.openxmlformats.org/officeDocument/2006/relationships/tags" Target="../tags/tag153.xml"/><Relationship Id="rId4" Type="http://schemas.openxmlformats.org/officeDocument/2006/relationships/tags" Target="../tags/tag126.xml"/><Relationship Id="rId9" Type="http://schemas.openxmlformats.org/officeDocument/2006/relationships/tags" Target="../tags/tag131.xml"/><Relationship Id="rId14" Type="http://schemas.openxmlformats.org/officeDocument/2006/relationships/tags" Target="../tags/tag136.xml"/><Relationship Id="rId22" Type="http://schemas.openxmlformats.org/officeDocument/2006/relationships/tags" Target="../tags/tag144.xml"/><Relationship Id="rId27" Type="http://schemas.openxmlformats.org/officeDocument/2006/relationships/tags" Target="../tags/tag149.xml"/><Relationship Id="rId30" Type="http://schemas.openxmlformats.org/officeDocument/2006/relationships/tags" Target="../tags/tag152.xml"/><Relationship Id="rId35" Type="http://schemas.openxmlformats.org/officeDocument/2006/relationships/tags" Target="../tags/tag157.xml"/><Relationship Id="rId8" Type="http://schemas.openxmlformats.org/officeDocument/2006/relationships/tags" Target="../tags/tag130.xml"/><Relationship Id="rId3" Type="http://schemas.openxmlformats.org/officeDocument/2006/relationships/tags" Target="../tags/tag12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tags" Target="../tags/tag169.xml"/><Relationship Id="rId18" Type="http://schemas.openxmlformats.org/officeDocument/2006/relationships/tags" Target="../tags/tag174.xml"/><Relationship Id="rId26" Type="http://schemas.openxmlformats.org/officeDocument/2006/relationships/tags" Target="../tags/tag182.xml"/><Relationship Id="rId39" Type="http://schemas.openxmlformats.org/officeDocument/2006/relationships/tags" Target="../tags/tag195.xml"/><Relationship Id="rId21" Type="http://schemas.openxmlformats.org/officeDocument/2006/relationships/tags" Target="../tags/tag177.xml"/><Relationship Id="rId34" Type="http://schemas.openxmlformats.org/officeDocument/2006/relationships/tags" Target="../tags/tag190.xml"/><Relationship Id="rId42" Type="http://schemas.openxmlformats.org/officeDocument/2006/relationships/tags" Target="../tags/tag198.xml"/><Relationship Id="rId47" Type="http://schemas.openxmlformats.org/officeDocument/2006/relationships/oleObject" Target="../embeddings/oleObject2.bin"/><Relationship Id="rId50" Type="http://schemas.openxmlformats.org/officeDocument/2006/relationships/oleObject" Target="../embeddings/oleObject5.bin"/><Relationship Id="rId7" Type="http://schemas.openxmlformats.org/officeDocument/2006/relationships/tags" Target="../tags/tag163.xml"/><Relationship Id="rId2" Type="http://schemas.openxmlformats.org/officeDocument/2006/relationships/tags" Target="../tags/tag158.xml"/><Relationship Id="rId16" Type="http://schemas.openxmlformats.org/officeDocument/2006/relationships/tags" Target="../tags/tag172.xml"/><Relationship Id="rId29" Type="http://schemas.openxmlformats.org/officeDocument/2006/relationships/tags" Target="../tags/tag185.xml"/><Relationship Id="rId11" Type="http://schemas.openxmlformats.org/officeDocument/2006/relationships/tags" Target="../tags/tag167.xml"/><Relationship Id="rId24" Type="http://schemas.openxmlformats.org/officeDocument/2006/relationships/tags" Target="../tags/tag180.xml"/><Relationship Id="rId32" Type="http://schemas.openxmlformats.org/officeDocument/2006/relationships/tags" Target="../tags/tag188.xml"/><Relationship Id="rId37" Type="http://schemas.openxmlformats.org/officeDocument/2006/relationships/tags" Target="../tags/tag193.xml"/><Relationship Id="rId40" Type="http://schemas.openxmlformats.org/officeDocument/2006/relationships/tags" Target="../tags/tag196.xml"/><Relationship Id="rId45" Type="http://schemas.openxmlformats.org/officeDocument/2006/relationships/oleObject" Target="../embeddings/oleObject1.bin"/><Relationship Id="rId5" Type="http://schemas.openxmlformats.org/officeDocument/2006/relationships/tags" Target="../tags/tag161.xml"/><Relationship Id="rId15" Type="http://schemas.openxmlformats.org/officeDocument/2006/relationships/tags" Target="../tags/tag171.xml"/><Relationship Id="rId23" Type="http://schemas.openxmlformats.org/officeDocument/2006/relationships/tags" Target="../tags/tag179.xml"/><Relationship Id="rId28" Type="http://schemas.openxmlformats.org/officeDocument/2006/relationships/tags" Target="../tags/tag184.xml"/><Relationship Id="rId36" Type="http://schemas.openxmlformats.org/officeDocument/2006/relationships/tags" Target="../tags/tag192.xml"/><Relationship Id="rId49" Type="http://schemas.openxmlformats.org/officeDocument/2006/relationships/oleObject" Target="../embeddings/oleObject4.bin"/><Relationship Id="rId10" Type="http://schemas.openxmlformats.org/officeDocument/2006/relationships/tags" Target="../tags/tag166.xml"/><Relationship Id="rId19" Type="http://schemas.openxmlformats.org/officeDocument/2006/relationships/tags" Target="../tags/tag175.xml"/><Relationship Id="rId31" Type="http://schemas.openxmlformats.org/officeDocument/2006/relationships/tags" Target="../tags/tag187.xml"/><Relationship Id="rId44" Type="http://schemas.openxmlformats.org/officeDocument/2006/relationships/image" Target="../media/image18.png"/><Relationship Id="rId4" Type="http://schemas.openxmlformats.org/officeDocument/2006/relationships/tags" Target="../tags/tag160.xml"/><Relationship Id="rId9" Type="http://schemas.openxmlformats.org/officeDocument/2006/relationships/tags" Target="../tags/tag165.xml"/><Relationship Id="rId14" Type="http://schemas.openxmlformats.org/officeDocument/2006/relationships/tags" Target="../tags/tag170.xml"/><Relationship Id="rId22" Type="http://schemas.openxmlformats.org/officeDocument/2006/relationships/tags" Target="../tags/tag178.xml"/><Relationship Id="rId27" Type="http://schemas.openxmlformats.org/officeDocument/2006/relationships/tags" Target="../tags/tag183.xml"/><Relationship Id="rId30" Type="http://schemas.openxmlformats.org/officeDocument/2006/relationships/tags" Target="../tags/tag186.xml"/><Relationship Id="rId35" Type="http://schemas.openxmlformats.org/officeDocument/2006/relationships/tags" Target="../tags/tag191.xml"/><Relationship Id="rId43" Type="http://schemas.openxmlformats.org/officeDocument/2006/relationships/slideLayout" Target="../slideLayouts/slideLayout7.xml"/><Relationship Id="rId48" Type="http://schemas.openxmlformats.org/officeDocument/2006/relationships/oleObject" Target="../embeddings/oleObject3.bin"/><Relationship Id="rId8" Type="http://schemas.openxmlformats.org/officeDocument/2006/relationships/tags" Target="../tags/tag164.xml"/><Relationship Id="rId3" Type="http://schemas.openxmlformats.org/officeDocument/2006/relationships/tags" Target="../tags/tag159.xml"/><Relationship Id="rId12" Type="http://schemas.openxmlformats.org/officeDocument/2006/relationships/tags" Target="../tags/tag168.xml"/><Relationship Id="rId17" Type="http://schemas.openxmlformats.org/officeDocument/2006/relationships/tags" Target="../tags/tag173.xml"/><Relationship Id="rId25" Type="http://schemas.openxmlformats.org/officeDocument/2006/relationships/tags" Target="../tags/tag181.xml"/><Relationship Id="rId33" Type="http://schemas.openxmlformats.org/officeDocument/2006/relationships/tags" Target="../tags/tag189.xml"/><Relationship Id="rId38" Type="http://schemas.openxmlformats.org/officeDocument/2006/relationships/tags" Target="../tags/tag194.xml"/><Relationship Id="rId46" Type="http://schemas.openxmlformats.org/officeDocument/2006/relationships/image" Target="../media/image17.png"/><Relationship Id="rId20" Type="http://schemas.openxmlformats.org/officeDocument/2006/relationships/tags" Target="../tags/tag176.xml"/><Relationship Id="rId41" Type="http://schemas.openxmlformats.org/officeDocument/2006/relationships/tags" Target="../tags/tag197.xml"/><Relationship Id="rId1" Type="http://schemas.openxmlformats.org/officeDocument/2006/relationships/vmlDrawing" Target="../drawings/vmlDrawing1.vml"/><Relationship Id="rId6" Type="http://schemas.openxmlformats.org/officeDocument/2006/relationships/tags" Target="../tags/tag16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00.xml"/><Relationship Id="rId1" Type="http://schemas.openxmlformats.org/officeDocument/2006/relationships/tags" Target="../tags/tag199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13" Type="http://schemas.openxmlformats.org/officeDocument/2006/relationships/tags" Target="../tags/tag213.xml"/><Relationship Id="rId18" Type="http://schemas.openxmlformats.org/officeDocument/2006/relationships/tags" Target="../tags/tag218.xml"/><Relationship Id="rId26" Type="http://schemas.openxmlformats.org/officeDocument/2006/relationships/tags" Target="../tags/tag226.xml"/><Relationship Id="rId3" Type="http://schemas.openxmlformats.org/officeDocument/2006/relationships/tags" Target="../tags/tag203.xml"/><Relationship Id="rId21" Type="http://schemas.openxmlformats.org/officeDocument/2006/relationships/tags" Target="../tags/tag221.xml"/><Relationship Id="rId7" Type="http://schemas.openxmlformats.org/officeDocument/2006/relationships/tags" Target="../tags/tag207.xml"/><Relationship Id="rId12" Type="http://schemas.openxmlformats.org/officeDocument/2006/relationships/tags" Target="../tags/tag212.xml"/><Relationship Id="rId17" Type="http://schemas.openxmlformats.org/officeDocument/2006/relationships/tags" Target="../tags/tag217.xml"/><Relationship Id="rId25" Type="http://schemas.openxmlformats.org/officeDocument/2006/relationships/tags" Target="../tags/tag225.xml"/><Relationship Id="rId33" Type="http://schemas.openxmlformats.org/officeDocument/2006/relationships/slideLayout" Target="../slideLayouts/slideLayout7.xml"/><Relationship Id="rId2" Type="http://schemas.openxmlformats.org/officeDocument/2006/relationships/tags" Target="../tags/tag202.xml"/><Relationship Id="rId16" Type="http://schemas.openxmlformats.org/officeDocument/2006/relationships/tags" Target="../tags/tag216.xml"/><Relationship Id="rId20" Type="http://schemas.openxmlformats.org/officeDocument/2006/relationships/tags" Target="../tags/tag220.xml"/><Relationship Id="rId29" Type="http://schemas.openxmlformats.org/officeDocument/2006/relationships/tags" Target="../tags/tag229.xml"/><Relationship Id="rId1" Type="http://schemas.openxmlformats.org/officeDocument/2006/relationships/tags" Target="../tags/tag201.xml"/><Relationship Id="rId6" Type="http://schemas.openxmlformats.org/officeDocument/2006/relationships/tags" Target="../tags/tag206.xml"/><Relationship Id="rId11" Type="http://schemas.openxmlformats.org/officeDocument/2006/relationships/tags" Target="../tags/tag211.xml"/><Relationship Id="rId24" Type="http://schemas.openxmlformats.org/officeDocument/2006/relationships/tags" Target="../tags/tag224.xml"/><Relationship Id="rId32" Type="http://schemas.openxmlformats.org/officeDocument/2006/relationships/tags" Target="../tags/tag232.xml"/><Relationship Id="rId5" Type="http://schemas.openxmlformats.org/officeDocument/2006/relationships/tags" Target="../tags/tag205.xml"/><Relationship Id="rId15" Type="http://schemas.openxmlformats.org/officeDocument/2006/relationships/tags" Target="../tags/tag215.xml"/><Relationship Id="rId23" Type="http://schemas.openxmlformats.org/officeDocument/2006/relationships/tags" Target="../tags/tag223.xml"/><Relationship Id="rId28" Type="http://schemas.openxmlformats.org/officeDocument/2006/relationships/tags" Target="../tags/tag228.xml"/><Relationship Id="rId10" Type="http://schemas.openxmlformats.org/officeDocument/2006/relationships/tags" Target="../tags/tag210.xml"/><Relationship Id="rId19" Type="http://schemas.openxmlformats.org/officeDocument/2006/relationships/tags" Target="../tags/tag219.xml"/><Relationship Id="rId31" Type="http://schemas.openxmlformats.org/officeDocument/2006/relationships/tags" Target="../tags/tag231.xml"/><Relationship Id="rId4" Type="http://schemas.openxmlformats.org/officeDocument/2006/relationships/tags" Target="../tags/tag204.xml"/><Relationship Id="rId9" Type="http://schemas.openxmlformats.org/officeDocument/2006/relationships/tags" Target="../tags/tag209.xml"/><Relationship Id="rId14" Type="http://schemas.openxmlformats.org/officeDocument/2006/relationships/tags" Target="../tags/tag214.xml"/><Relationship Id="rId22" Type="http://schemas.openxmlformats.org/officeDocument/2006/relationships/tags" Target="../tags/tag222.xml"/><Relationship Id="rId27" Type="http://schemas.openxmlformats.org/officeDocument/2006/relationships/tags" Target="../tags/tag227.xml"/><Relationship Id="rId30" Type="http://schemas.openxmlformats.org/officeDocument/2006/relationships/tags" Target="../tags/tag230.xml"/><Relationship Id="rId8" Type="http://schemas.openxmlformats.org/officeDocument/2006/relationships/tags" Target="../tags/tag20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tags" Target="../tags/tag240.xml"/><Relationship Id="rId13" Type="http://schemas.openxmlformats.org/officeDocument/2006/relationships/tags" Target="../tags/tag245.xml"/><Relationship Id="rId18" Type="http://schemas.openxmlformats.org/officeDocument/2006/relationships/image" Target="../media/image21.png"/><Relationship Id="rId3" Type="http://schemas.openxmlformats.org/officeDocument/2006/relationships/tags" Target="../tags/tag235.xml"/><Relationship Id="rId21" Type="http://schemas.openxmlformats.org/officeDocument/2006/relationships/image" Target="../media/image23.png"/><Relationship Id="rId7" Type="http://schemas.openxmlformats.org/officeDocument/2006/relationships/tags" Target="../tags/tag239.xml"/><Relationship Id="rId12" Type="http://schemas.openxmlformats.org/officeDocument/2006/relationships/tags" Target="../tags/tag244.xml"/><Relationship Id="rId17" Type="http://schemas.openxmlformats.org/officeDocument/2006/relationships/slideLayout" Target="../slideLayouts/slideLayout7.xml"/><Relationship Id="rId2" Type="http://schemas.openxmlformats.org/officeDocument/2006/relationships/tags" Target="../tags/tag234.xml"/><Relationship Id="rId16" Type="http://schemas.openxmlformats.org/officeDocument/2006/relationships/tags" Target="../tags/tag248.xml"/><Relationship Id="rId20" Type="http://schemas.openxmlformats.org/officeDocument/2006/relationships/image" Target="../media/image22.png"/><Relationship Id="rId1" Type="http://schemas.openxmlformats.org/officeDocument/2006/relationships/tags" Target="../tags/tag233.xml"/><Relationship Id="rId6" Type="http://schemas.openxmlformats.org/officeDocument/2006/relationships/tags" Target="../tags/tag238.xml"/><Relationship Id="rId11" Type="http://schemas.openxmlformats.org/officeDocument/2006/relationships/tags" Target="../tags/tag243.xml"/><Relationship Id="rId5" Type="http://schemas.openxmlformats.org/officeDocument/2006/relationships/tags" Target="../tags/tag237.xml"/><Relationship Id="rId15" Type="http://schemas.openxmlformats.org/officeDocument/2006/relationships/tags" Target="../tags/tag247.xml"/><Relationship Id="rId10" Type="http://schemas.openxmlformats.org/officeDocument/2006/relationships/tags" Target="../tags/tag242.xml"/><Relationship Id="rId19" Type="http://schemas.microsoft.com/office/2007/relationships/hdphoto" Target="../media/hdphoto2.wdp"/><Relationship Id="rId4" Type="http://schemas.openxmlformats.org/officeDocument/2006/relationships/tags" Target="../tags/tag236.xml"/><Relationship Id="rId9" Type="http://schemas.openxmlformats.org/officeDocument/2006/relationships/tags" Target="../tags/tag241.xml"/><Relationship Id="rId14" Type="http://schemas.openxmlformats.org/officeDocument/2006/relationships/tags" Target="../tags/tag246.xml"/><Relationship Id="rId22" Type="http://schemas.microsoft.com/office/2007/relationships/hdphoto" Target="../media/hdphoto3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50.xml"/><Relationship Id="rId1" Type="http://schemas.openxmlformats.org/officeDocument/2006/relationships/tags" Target="../tags/tag249.xml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tags" Target="../tags/tag258.xml"/><Relationship Id="rId13" Type="http://schemas.openxmlformats.org/officeDocument/2006/relationships/tags" Target="../tags/tag263.xml"/><Relationship Id="rId18" Type="http://schemas.openxmlformats.org/officeDocument/2006/relationships/tags" Target="../tags/tag268.xml"/><Relationship Id="rId3" Type="http://schemas.openxmlformats.org/officeDocument/2006/relationships/tags" Target="../tags/tag253.xml"/><Relationship Id="rId7" Type="http://schemas.openxmlformats.org/officeDocument/2006/relationships/tags" Target="../tags/tag257.xml"/><Relationship Id="rId12" Type="http://schemas.openxmlformats.org/officeDocument/2006/relationships/tags" Target="../tags/tag262.xml"/><Relationship Id="rId17" Type="http://schemas.openxmlformats.org/officeDocument/2006/relationships/tags" Target="../tags/tag267.xml"/><Relationship Id="rId2" Type="http://schemas.openxmlformats.org/officeDocument/2006/relationships/tags" Target="../tags/tag252.xml"/><Relationship Id="rId16" Type="http://schemas.openxmlformats.org/officeDocument/2006/relationships/tags" Target="../tags/tag266.xml"/><Relationship Id="rId20" Type="http://schemas.openxmlformats.org/officeDocument/2006/relationships/slideLayout" Target="../slideLayouts/slideLayout7.xml"/><Relationship Id="rId1" Type="http://schemas.openxmlformats.org/officeDocument/2006/relationships/tags" Target="../tags/tag251.xml"/><Relationship Id="rId6" Type="http://schemas.openxmlformats.org/officeDocument/2006/relationships/tags" Target="../tags/tag256.xml"/><Relationship Id="rId11" Type="http://schemas.openxmlformats.org/officeDocument/2006/relationships/tags" Target="../tags/tag261.xml"/><Relationship Id="rId5" Type="http://schemas.openxmlformats.org/officeDocument/2006/relationships/tags" Target="../tags/tag255.xml"/><Relationship Id="rId15" Type="http://schemas.openxmlformats.org/officeDocument/2006/relationships/tags" Target="../tags/tag265.xml"/><Relationship Id="rId10" Type="http://schemas.openxmlformats.org/officeDocument/2006/relationships/tags" Target="../tags/tag260.xml"/><Relationship Id="rId19" Type="http://schemas.openxmlformats.org/officeDocument/2006/relationships/tags" Target="../tags/tag269.xml"/><Relationship Id="rId4" Type="http://schemas.openxmlformats.org/officeDocument/2006/relationships/tags" Target="../tags/tag254.xml"/><Relationship Id="rId9" Type="http://schemas.openxmlformats.org/officeDocument/2006/relationships/tags" Target="../tags/tag259.xml"/><Relationship Id="rId14" Type="http://schemas.openxmlformats.org/officeDocument/2006/relationships/tags" Target="../tags/tag26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tags" Target="../tags/tag272.xml"/><Relationship Id="rId2" Type="http://schemas.openxmlformats.org/officeDocument/2006/relationships/tags" Target="../tags/tag271.xml"/><Relationship Id="rId1" Type="http://schemas.openxmlformats.org/officeDocument/2006/relationships/tags" Target="../tags/tag270.xml"/><Relationship Id="rId4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tags" Target="../tags/tag280.xml"/><Relationship Id="rId13" Type="http://schemas.openxmlformats.org/officeDocument/2006/relationships/tags" Target="../tags/tag285.xml"/><Relationship Id="rId3" Type="http://schemas.openxmlformats.org/officeDocument/2006/relationships/tags" Target="../tags/tag275.xml"/><Relationship Id="rId7" Type="http://schemas.openxmlformats.org/officeDocument/2006/relationships/tags" Target="../tags/tag279.xml"/><Relationship Id="rId12" Type="http://schemas.openxmlformats.org/officeDocument/2006/relationships/tags" Target="../tags/tag284.xml"/><Relationship Id="rId2" Type="http://schemas.openxmlformats.org/officeDocument/2006/relationships/tags" Target="../tags/tag274.xml"/><Relationship Id="rId16" Type="http://schemas.openxmlformats.org/officeDocument/2006/relationships/slideLayout" Target="../slideLayouts/slideLayout7.xml"/><Relationship Id="rId1" Type="http://schemas.openxmlformats.org/officeDocument/2006/relationships/tags" Target="../tags/tag273.xml"/><Relationship Id="rId6" Type="http://schemas.openxmlformats.org/officeDocument/2006/relationships/tags" Target="../tags/tag278.xml"/><Relationship Id="rId11" Type="http://schemas.openxmlformats.org/officeDocument/2006/relationships/tags" Target="../tags/tag283.xml"/><Relationship Id="rId5" Type="http://schemas.openxmlformats.org/officeDocument/2006/relationships/tags" Target="../tags/tag277.xml"/><Relationship Id="rId15" Type="http://schemas.openxmlformats.org/officeDocument/2006/relationships/tags" Target="../tags/tag287.xml"/><Relationship Id="rId10" Type="http://schemas.openxmlformats.org/officeDocument/2006/relationships/tags" Target="../tags/tag282.xml"/><Relationship Id="rId4" Type="http://schemas.openxmlformats.org/officeDocument/2006/relationships/tags" Target="../tags/tag276.xml"/><Relationship Id="rId9" Type="http://schemas.openxmlformats.org/officeDocument/2006/relationships/tags" Target="../tags/tag281.xml"/><Relationship Id="rId14" Type="http://schemas.openxmlformats.org/officeDocument/2006/relationships/tags" Target="../tags/tag28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tags" Target="../tags/tag290.xml"/><Relationship Id="rId2" Type="http://schemas.openxmlformats.org/officeDocument/2006/relationships/tags" Target="../tags/tag289.xml"/><Relationship Id="rId1" Type="http://schemas.openxmlformats.org/officeDocument/2006/relationships/tags" Target="../tags/tag288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29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tags" Target="../tags/tag299.xml"/><Relationship Id="rId13" Type="http://schemas.openxmlformats.org/officeDocument/2006/relationships/slideLayout" Target="../slideLayouts/slideLayout12.xml"/><Relationship Id="rId3" Type="http://schemas.openxmlformats.org/officeDocument/2006/relationships/tags" Target="../tags/tag294.xml"/><Relationship Id="rId7" Type="http://schemas.openxmlformats.org/officeDocument/2006/relationships/tags" Target="../tags/tag298.xml"/><Relationship Id="rId12" Type="http://schemas.openxmlformats.org/officeDocument/2006/relationships/tags" Target="../tags/tag303.xml"/><Relationship Id="rId2" Type="http://schemas.openxmlformats.org/officeDocument/2006/relationships/tags" Target="../tags/tag293.xml"/><Relationship Id="rId1" Type="http://schemas.openxmlformats.org/officeDocument/2006/relationships/tags" Target="../tags/tag292.xml"/><Relationship Id="rId6" Type="http://schemas.openxmlformats.org/officeDocument/2006/relationships/tags" Target="../tags/tag297.xml"/><Relationship Id="rId11" Type="http://schemas.openxmlformats.org/officeDocument/2006/relationships/tags" Target="../tags/tag302.xml"/><Relationship Id="rId5" Type="http://schemas.openxmlformats.org/officeDocument/2006/relationships/tags" Target="../tags/tag296.xml"/><Relationship Id="rId10" Type="http://schemas.openxmlformats.org/officeDocument/2006/relationships/tags" Target="../tags/tag301.xml"/><Relationship Id="rId4" Type="http://schemas.openxmlformats.org/officeDocument/2006/relationships/tags" Target="../tags/tag295.xml"/><Relationship Id="rId9" Type="http://schemas.openxmlformats.org/officeDocument/2006/relationships/tags" Target="../tags/tag30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tags" Target="../tags/tag306.xml"/><Relationship Id="rId2" Type="http://schemas.openxmlformats.org/officeDocument/2006/relationships/tags" Target="../tags/tag305.xml"/><Relationship Id="rId1" Type="http://schemas.openxmlformats.org/officeDocument/2006/relationships/tags" Target="../tags/tag304.xml"/><Relationship Id="rId4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tags" Target="../tags/tag309.xml"/><Relationship Id="rId2" Type="http://schemas.openxmlformats.org/officeDocument/2006/relationships/tags" Target="../tags/tag308.xml"/><Relationship Id="rId1" Type="http://schemas.openxmlformats.org/officeDocument/2006/relationships/tags" Target="../tags/tag307.xml"/><Relationship Id="rId4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tags" Target="../tags/tag317.xml"/><Relationship Id="rId13" Type="http://schemas.openxmlformats.org/officeDocument/2006/relationships/tags" Target="../tags/tag322.xml"/><Relationship Id="rId18" Type="http://schemas.openxmlformats.org/officeDocument/2006/relationships/tags" Target="../tags/tag327.xml"/><Relationship Id="rId3" Type="http://schemas.openxmlformats.org/officeDocument/2006/relationships/tags" Target="../tags/tag312.xml"/><Relationship Id="rId21" Type="http://schemas.openxmlformats.org/officeDocument/2006/relationships/tags" Target="../tags/tag330.xml"/><Relationship Id="rId7" Type="http://schemas.openxmlformats.org/officeDocument/2006/relationships/tags" Target="../tags/tag316.xml"/><Relationship Id="rId12" Type="http://schemas.openxmlformats.org/officeDocument/2006/relationships/tags" Target="../tags/tag321.xml"/><Relationship Id="rId17" Type="http://schemas.openxmlformats.org/officeDocument/2006/relationships/tags" Target="../tags/tag326.xml"/><Relationship Id="rId2" Type="http://schemas.openxmlformats.org/officeDocument/2006/relationships/tags" Target="../tags/tag311.xml"/><Relationship Id="rId16" Type="http://schemas.openxmlformats.org/officeDocument/2006/relationships/tags" Target="../tags/tag325.xml"/><Relationship Id="rId20" Type="http://schemas.openxmlformats.org/officeDocument/2006/relationships/tags" Target="../tags/tag329.xml"/><Relationship Id="rId1" Type="http://schemas.openxmlformats.org/officeDocument/2006/relationships/tags" Target="../tags/tag310.xml"/><Relationship Id="rId6" Type="http://schemas.openxmlformats.org/officeDocument/2006/relationships/tags" Target="../tags/tag315.xml"/><Relationship Id="rId11" Type="http://schemas.openxmlformats.org/officeDocument/2006/relationships/tags" Target="../tags/tag320.xml"/><Relationship Id="rId5" Type="http://schemas.openxmlformats.org/officeDocument/2006/relationships/tags" Target="../tags/tag314.xml"/><Relationship Id="rId15" Type="http://schemas.openxmlformats.org/officeDocument/2006/relationships/tags" Target="../tags/tag324.xml"/><Relationship Id="rId23" Type="http://schemas.openxmlformats.org/officeDocument/2006/relationships/slideLayout" Target="../slideLayouts/slideLayout12.xml"/><Relationship Id="rId10" Type="http://schemas.openxmlformats.org/officeDocument/2006/relationships/tags" Target="../tags/tag319.xml"/><Relationship Id="rId19" Type="http://schemas.openxmlformats.org/officeDocument/2006/relationships/tags" Target="../tags/tag328.xml"/><Relationship Id="rId4" Type="http://schemas.openxmlformats.org/officeDocument/2006/relationships/tags" Target="../tags/tag313.xml"/><Relationship Id="rId9" Type="http://schemas.openxmlformats.org/officeDocument/2006/relationships/tags" Target="../tags/tag318.xml"/><Relationship Id="rId14" Type="http://schemas.openxmlformats.org/officeDocument/2006/relationships/tags" Target="../tags/tag323.xml"/><Relationship Id="rId22" Type="http://schemas.openxmlformats.org/officeDocument/2006/relationships/tags" Target="../tags/tag33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333.xml"/><Relationship Id="rId1" Type="http://schemas.openxmlformats.org/officeDocument/2006/relationships/tags" Target="../tags/tag332.xml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tags" Target="../tags/tag15.xml"/><Relationship Id="rId18" Type="http://schemas.openxmlformats.org/officeDocument/2006/relationships/tags" Target="../tags/tag20.xml"/><Relationship Id="rId26" Type="http://schemas.openxmlformats.org/officeDocument/2006/relationships/tags" Target="../tags/tag28.xml"/><Relationship Id="rId3" Type="http://schemas.openxmlformats.org/officeDocument/2006/relationships/tags" Target="../tags/tag5.xml"/><Relationship Id="rId21" Type="http://schemas.openxmlformats.org/officeDocument/2006/relationships/tags" Target="../tags/tag23.xml"/><Relationship Id="rId7" Type="http://schemas.openxmlformats.org/officeDocument/2006/relationships/tags" Target="../tags/tag9.xml"/><Relationship Id="rId12" Type="http://schemas.openxmlformats.org/officeDocument/2006/relationships/tags" Target="../tags/tag14.xml"/><Relationship Id="rId17" Type="http://schemas.openxmlformats.org/officeDocument/2006/relationships/tags" Target="../tags/tag19.xml"/><Relationship Id="rId25" Type="http://schemas.openxmlformats.org/officeDocument/2006/relationships/tags" Target="../tags/tag27.xml"/><Relationship Id="rId33" Type="http://schemas.openxmlformats.org/officeDocument/2006/relationships/image" Target="../media/image5.png"/><Relationship Id="rId2" Type="http://schemas.openxmlformats.org/officeDocument/2006/relationships/tags" Target="../tags/tag4.xml"/><Relationship Id="rId16" Type="http://schemas.openxmlformats.org/officeDocument/2006/relationships/tags" Target="../tags/tag18.xml"/><Relationship Id="rId20" Type="http://schemas.openxmlformats.org/officeDocument/2006/relationships/tags" Target="../tags/tag22.xml"/><Relationship Id="rId29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11" Type="http://schemas.openxmlformats.org/officeDocument/2006/relationships/tags" Target="../tags/tag13.xml"/><Relationship Id="rId24" Type="http://schemas.openxmlformats.org/officeDocument/2006/relationships/tags" Target="../tags/tag26.xml"/><Relationship Id="rId32" Type="http://schemas.openxmlformats.org/officeDocument/2006/relationships/image" Target="../media/image4.jpeg"/><Relationship Id="rId5" Type="http://schemas.openxmlformats.org/officeDocument/2006/relationships/tags" Target="../tags/tag7.xml"/><Relationship Id="rId15" Type="http://schemas.openxmlformats.org/officeDocument/2006/relationships/tags" Target="../tags/tag17.xml"/><Relationship Id="rId23" Type="http://schemas.openxmlformats.org/officeDocument/2006/relationships/tags" Target="../tags/tag25.xml"/><Relationship Id="rId28" Type="http://schemas.openxmlformats.org/officeDocument/2006/relationships/tags" Target="../tags/tag30.xml"/><Relationship Id="rId10" Type="http://schemas.openxmlformats.org/officeDocument/2006/relationships/tags" Target="../tags/tag12.xml"/><Relationship Id="rId19" Type="http://schemas.openxmlformats.org/officeDocument/2006/relationships/tags" Target="../tags/tag21.xml"/><Relationship Id="rId31" Type="http://schemas.openxmlformats.org/officeDocument/2006/relationships/image" Target="../media/image3.jpeg"/><Relationship Id="rId4" Type="http://schemas.openxmlformats.org/officeDocument/2006/relationships/tags" Target="../tags/tag6.xml"/><Relationship Id="rId9" Type="http://schemas.openxmlformats.org/officeDocument/2006/relationships/tags" Target="../tags/tag11.xml"/><Relationship Id="rId14" Type="http://schemas.openxmlformats.org/officeDocument/2006/relationships/tags" Target="../tags/tag16.xml"/><Relationship Id="rId22" Type="http://schemas.openxmlformats.org/officeDocument/2006/relationships/tags" Target="../tags/tag24.xml"/><Relationship Id="rId27" Type="http://schemas.openxmlformats.org/officeDocument/2006/relationships/tags" Target="../tags/tag29.xml"/><Relationship Id="rId30" Type="http://schemas.openxmlformats.org/officeDocument/2006/relationships/image" Target="../media/image2.jpeg"/><Relationship Id="rId8" Type="http://schemas.openxmlformats.org/officeDocument/2006/relationships/tags" Target="../tags/tag10.xml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tags" Target="../tags/tag43.xml"/><Relationship Id="rId18" Type="http://schemas.openxmlformats.org/officeDocument/2006/relationships/tags" Target="../tags/tag48.xml"/><Relationship Id="rId26" Type="http://schemas.openxmlformats.org/officeDocument/2006/relationships/tags" Target="../tags/tag56.xml"/><Relationship Id="rId39" Type="http://schemas.openxmlformats.org/officeDocument/2006/relationships/tags" Target="../tags/tag69.xml"/><Relationship Id="rId21" Type="http://schemas.openxmlformats.org/officeDocument/2006/relationships/tags" Target="../tags/tag51.xml"/><Relationship Id="rId34" Type="http://schemas.openxmlformats.org/officeDocument/2006/relationships/tags" Target="../tags/tag64.xml"/><Relationship Id="rId42" Type="http://schemas.openxmlformats.org/officeDocument/2006/relationships/tags" Target="../tags/tag72.xml"/><Relationship Id="rId47" Type="http://schemas.openxmlformats.org/officeDocument/2006/relationships/image" Target="../media/image9.png"/><Relationship Id="rId50" Type="http://schemas.openxmlformats.org/officeDocument/2006/relationships/image" Target="../media/image12.png"/><Relationship Id="rId7" Type="http://schemas.openxmlformats.org/officeDocument/2006/relationships/tags" Target="../tags/tag37.xml"/><Relationship Id="rId2" Type="http://schemas.openxmlformats.org/officeDocument/2006/relationships/tags" Target="../tags/tag32.xml"/><Relationship Id="rId16" Type="http://schemas.openxmlformats.org/officeDocument/2006/relationships/tags" Target="../tags/tag46.xml"/><Relationship Id="rId29" Type="http://schemas.openxmlformats.org/officeDocument/2006/relationships/tags" Target="../tags/tag59.xml"/><Relationship Id="rId11" Type="http://schemas.openxmlformats.org/officeDocument/2006/relationships/tags" Target="../tags/tag41.xml"/><Relationship Id="rId24" Type="http://schemas.openxmlformats.org/officeDocument/2006/relationships/tags" Target="../tags/tag54.xml"/><Relationship Id="rId32" Type="http://schemas.openxmlformats.org/officeDocument/2006/relationships/tags" Target="../tags/tag62.xml"/><Relationship Id="rId37" Type="http://schemas.openxmlformats.org/officeDocument/2006/relationships/tags" Target="../tags/tag67.xml"/><Relationship Id="rId40" Type="http://schemas.openxmlformats.org/officeDocument/2006/relationships/tags" Target="../tags/tag70.xml"/><Relationship Id="rId45" Type="http://schemas.openxmlformats.org/officeDocument/2006/relationships/image" Target="../media/image7.png"/><Relationship Id="rId5" Type="http://schemas.openxmlformats.org/officeDocument/2006/relationships/tags" Target="../tags/tag35.xml"/><Relationship Id="rId15" Type="http://schemas.openxmlformats.org/officeDocument/2006/relationships/tags" Target="../tags/tag45.xml"/><Relationship Id="rId23" Type="http://schemas.openxmlformats.org/officeDocument/2006/relationships/tags" Target="../tags/tag53.xml"/><Relationship Id="rId28" Type="http://schemas.openxmlformats.org/officeDocument/2006/relationships/tags" Target="../tags/tag58.xml"/><Relationship Id="rId36" Type="http://schemas.openxmlformats.org/officeDocument/2006/relationships/tags" Target="../tags/tag66.xml"/><Relationship Id="rId49" Type="http://schemas.openxmlformats.org/officeDocument/2006/relationships/image" Target="../media/image11.png"/><Relationship Id="rId10" Type="http://schemas.openxmlformats.org/officeDocument/2006/relationships/tags" Target="../tags/tag40.xml"/><Relationship Id="rId19" Type="http://schemas.openxmlformats.org/officeDocument/2006/relationships/tags" Target="../tags/tag49.xml"/><Relationship Id="rId31" Type="http://schemas.openxmlformats.org/officeDocument/2006/relationships/tags" Target="../tags/tag61.xml"/><Relationship Id="rId44" Type="http://schemas.openxmlformats.org/officeDocument/2006/relationships/image" Target="../media/image6.png"/><Relationship Id="rId4" Type="http://schemas.openxmlformats.org/officeDocument/2006/relationships/tags" Target="../tags/tag34.xml"/><Relationship Id="rId9" Type="http://schemas.openxmlformats.org/officeDocument/2006/relationships/tags" Target="../tags/tag39.xml"/><Relationship Id="rId14" Type="http://schemas.openxmlformats.org/officeDocument/2006/relationships/tags" Target="../tags/tag44.xml"/><Relationship Id="rId22" Type="http://schemas.openxmlformats.org/officeDocument/2006/relationships/tags" Target="../tags/tag52.xml"/><Relationship Id="rId27" Type="http://schemas.openxmlformats.org/officeDocument/2006/relationships/tags" Target="../tags/tag57.xml"/><Relationship Id="rId30" Type="http://schemas.openxmlformats.org/officeDocument/2006/relationships/tags" Target="../tags/tag60.xml"/><Relationship Id="rId35" Type="http://schemas.openxmlformats.org/officeDocument/2006/relationships/tags" Target="../tags/tag65.xml"/><Relationship Id="rId43" Type="http://schemas.openxmlformats.org/officeDocument/2006/relationships/slideLayout" Target="../slideLayouts/slideLayout2.xml"/><Relationship Id="rId48" Type="http://schemas.openxmlformats.org/officeDocument/2006/relationships/image" Target="../media/image10.png"/><Relationship Id="rId8" Type="http://schemas.openxmlformats.org/officeDocument/2006/relationships/tags" Target="../tags/tag38.xml"/><Relationship Id="rId51" Type="http://schemas.openxmlformats.org/officeDocument/2006/relationships/image" Target="../media/image13.png"/><Relationship Id="rId3" Type="http://schemas.openxmlformats.org/officeDocument/2006/relationships/tags" Target="../tags/tag33.xml"/><Relationship Id="rId12" Type="http://schemas.openxmlformats.org/officeDocument/2006/relationships/tags" Target="../tags/tag42.xml"/><Relationship Id="rId17" Type="http://schemas.openxmlformats.org/officeDocument/2006/relationships/tags" Target="../tags/tag47.xml"/><Relationship Id="rId25" Type="http://schemas.openxmlformats.org/officeDocument/2006/relationships/tags" Target="../tags/tag55.xml"/><Relationship Id="rId33" Type="http://schemas.openxmlformats.org/officeDocument/2006/relationships/tags" Target="../tags/tag63.xml"/><Relationship Id="rId38" Type="http://schemas.openxmlformats.org/officeDocument/2006/relationships/tags" Target="../tags/tag68.xml"/><Relationship Id="rId46" Type="http://schemas.openxmlformats.org/officeDocument/2006/relationships/image" Target="../media/image8.png"/><Relationship Id="rId20" Type="http://schemas.openxmlformats.org/officeDocument/2006/relationships/tags" Target="../tags/tag50.xml"/><Relationship Id="rId41" Type="http://schemas.openxmlformats.org/officeDocument/2006/relationships/tags" Target="../tags/tag71.xml"/><Relationship Id="rId1" Type="http://schemas.openxmlformats.org/officeDocument/2006/relationships/tags" Target="../tags/tag31.xml"/><Relationship Id="rId6" Type="http://schemas.openxmlformats.org/officeDocument/2006/relationships/tags" Target="../tags/tag3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4.xml"/><Relationship Id="rId1" Type="http://schemas.openxmlformats.org/officeDocument/2006/relationships/tags" Target="../tags/tag7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82.xml"/><Relationship Id="rId13" Type="http://schemas.openxmlformats.org/officeDocument/2006/relationships/tags" Target="../tags/tag87.xml"/><Relationship Id="rId18" Type="http://schemas.openxmlformats.org/officeDocument/2006/relationships/slideLayout" Target="../slideLayouts/slideLayout2.xml"/><Relationship Id="rId3" Type="http://schemas.openxmlformats.org/officeDocument/2006/relationships/tags" Target="../tags/tag77.xml"/><Relationship Id="rId7" Type="http://schemas.openxmlformats.org/officeDocument/2006/relationships/tags" Target="../tags/tag81.xml"/><Relationship Id="rId12" Type="http://schemas.openxmlformats.org/officeDocument/2006/relationships/tags" Target="../tags/tag86.xml"/><Relationship Id="rId17" Type="http://schemas.openxmlformats.org/officeDocument/2006/relationships/tags" Target="../tags/tag91.xml"/><Relationship Id="rId2" Type="http://schemas.openxmlformats.org/officeDocument/2006/relationships/tags" Target="../tags/tag76.xml"/><Relationship Id="rId16" Type="http://schemas.openxmlformats.org/officeDocument/2006/relationships/tags" Target="../tags/tag90.xml"/><Relationship Id="rId1" Type="http://schemas.openxmlformats.org/officeDocument/2006/relationships/tags" Target="../tags/tag75.xml"/><Relationship Id="rId6" Type="http://schemas.openxmlformats.org/officeDocument/2006/relationships/tags" Target="../tags/tag80.xml"/><Relationship Id="rId11" Type="http://schemas.openxmlformats.org/officeDocument/2006/relationships/tags" Target="../tags/tag85.xml"/><Relationship Id="rId5" Type="http://schemas.openxmlformats.org/officeDocument/2006/relationships/tags" Target="../tags/tag79.xml"/><Relationship Id="rId15" Type="http://schemas.openxmlformats.org/officeDocument/2006/relationships/tags" Target="../tags/tag89.xml"/><Relationship Id="rId10" Type="http://schemas.openxmlformats.org/officeDocument/2006/relationships/tags" Target="../tags/tag84.xml"/><Relationship Id="rId4" Type="http://schemas.openxmlformats.org/officeDocument/2006/relationships/tags" Target="../tags/tag78.xml"/><Relationship Id="rId9" Type="http://schemas.openxmlformats.org/officeDocument/2006/relationships/tags" Target="../tags/tag83.xml"/><Relationship Id="rId14" Type="http://schemas.openxmlformats.org/officeDocument/2006/relationships/tags" Target="../tags/tag8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99.xml"/><Relationship Id="rId13" Type="http://schemas.openxmlformats.org/officeDocument/2006/relationships/slideLayout" Target="../slideLayouts/slideLayout7.xml"/><Relationship Id="rId3" Type="http://schemas.openxmlformats.org/officeDocument/2006/relationships/tags" Target="../tags/tag94.xml"/><Relationship Id="rId7" Type="http://schemas.openxmlformats.org/officeDocument/2006/relationships/tags" Target="../tags/tag98.xml"/><Relationship Id="rId12" Type="http://schemas.openxmlformats.org/officeDocument/2006/relationships/tags" Target="../tags/tag103.xml"/><Relationship Id="rId2" Type="http://schemas.openxmlformats.org/officeDocument/2006/relationships/tags" Target="../tags/tag93.xml"/><Relationship Id="rId1" Type="http://schemas.openxmlformats.org/officeDocument/2006/relationships/tags" Target="../tags/tag92.xml"/><Relationship Id="rId6" Type="http://schemas.openxmlformats.org/officeDocument/2006/relationships/tags" Target="../tags/tag97.xml"/><Relationship Id="rId11" Type="http://schemas.openxmlformats.org/officeDocument/2006/relationships/tags" Target="../tags/tag102.xml"/><Relationship Id="rId5" Type="http://schemas.openxmlformats.org/officeDocument/2006/relationships/tags" Target="../tags/tag96.xml"/><Relationship Id="rId10" Type="http://schemas.openxmlformats.org/officeDocument/2006/relationships/tags" Target="../tags/tag101.xml"/><Relationship Id="rId4" Type="http://schemas.openxmlformats.org/officeDocument/2006/relationships/tags" Target="../tags/tag95.xml"/><Relationship Id="rId9" Type="http://schemas.openxmlformats.org/officeDocument/2006/relationships/tags" Target="../tags/tag100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111.xml"/><Relationship Id="rId13" Type="http://schemas.openxmlformats.org/officeDocument/2006/relationships/tags" Target="../tags/tag116.xml"/><Relationship Id="rId3" Type="http://schemas.openxmlformats.org/officeDocument/2006/relationships/tags" Target="../tags/tag106.xml"/><Relationship Id="rId7" Type="http://schemas.openxmlformats.org/officeDocument/2006/relationships/tags" Target="../tags/tag110.xml"/><Relationship Id="rId12" Type="http://schemas.openxmlformats.org/officeDocument/2006/relationships/tags" Target="../tags/tag115.xml"/><Relationship Id="rId17" Type="http://schemas.openxmlformats.org/officeDocument/2006/relationships/slideLayout" Target="../slideLayouts/slideLayout7.xml"/><Relationship Id="rId2" Type="http://schemas.openxmlformats.org/officeDocument/2006/relationships/tags" Target="../tags/tag105.xml"/><Relationship Id="rId16" Type="http://schemas.openxmlformats.org/officeDocument/2006/relationships/tags" Target="../tags/tag119.xml"/><Relationship Id="rId1" Type="http://schemas.openxmlformats.org/officeDocument/2006/relationships/tags" Target="../tags/tag104.xml"/><Relationship Id="rId6" Type="http://schemas.openxmlformats.org/officeDocument/2006/relationships/tags" Target="../tags/tag109.xml"/><Relationship Id="rId11" Type="http://schemas.openxmlformats.org/officeDocument/2006/relationships/tags" Target="../tags/tag114.xml"/><Relationship Id="rId5" Type="http://schemas.openxmlformats.org/officeDocument/2006/relationships/tags" Target="../tags/tag108.xml"/><Relationship Id="rId15" Type="http://schemas.openxmlformats.org/officeDocument/2006/relationships/tags" Target="../tags/tag118.xml"/><Relationship Id="rId10" Type="http://schemas.openxmlformats.org/officeDocument/2006/relationships/tags" Target="../tags/tag113.xml"/><Relationship Id="rId4" Type="http://schemas.openxmlformats.org/officeDocument/2006/relationships/tags" Target="../tags/tag107.xml"/><Relationship Id="rId9" Type="http://schemas.openxmlformats.org/officeDocument/2006/relationships/tags" Target="../tags/tag112.xml"/><Relationship Id="rId14" Type="http://schemas.openxmlformats.org/officeDocument/2006/relationships/tags" Target="../tags/tag1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_文本框 1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115695" y="2493010"/>
            <a:ext cx="7338060" cy="97091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 fontAlgn="auto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SzTx/>
            </a:pPr>
            <a:r>
              <a:rPr lang="zh-CN" sz="4400" b="1"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细胞工程</a:t>
            </a:r>
            <a:endParaRPr lang="zh-CN" sz="44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771775" y="0"/>
            <a:ext cx="5358765" cy="6710045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35560" y="260985"/>
            <a:ext cx="8935720" cy="229171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lnSpc>
                <a:spcPct val="125000"/>
              </a:lnSpc>
            </a:pPr>
            <a:r>
              <a:rPr lang="zh-CN" altLang="en-US" sz="32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二、动物细胞工程</a:t>
            </a:r>
          </a:p>
          <a:p>
            <a:pPr>
              <a:lnSpc>
                <a:spcPct val="125000"/>
              </a:lnSpc>
            </a:pPr>
            <a:r>
              <a:rPr lang="en-US" altLang="zh-CN" sz="28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1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、动物细胞培养</a:t>
            </a:r>
          </a:p>
          <a:p>
            <a:pPr>
              <a:lnSpc>
                <a:spcPct val="125000"/>
              </a:lnSpc>
            </a:pPr>
            <a:r>
              <a:rPr lang="en-US" altLang="zh-CN" sz="28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(4)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原理：酶的专一性、突变、有丝分裂</a:t>
            </a:r>
            <a:endParaRPr lang="en-US" altLang="zh-CN" sz="2800" b="1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>
              <a:lnSpc>
                <a:spcPct val="125000"/>
              </a:lnSpc>
            </a:pPr>
            <a:r>
              <a:rPr lang="en-US" altLang="zh-CN" sz="28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(5)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应用：干细胞培养及其应用</a:t>
            </a:r>
          </a:p>
          <a:p>
            <a:pPr>
              <a:lnSpc>
                <a:spcPct val="125000"/>
              </a:lnSpc>
            </a:pPr>
            <a:r>
              <a:rPr lang="en-US" altLang="zh-CN" sz="28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          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基因治疗</a:t>
            </a:r>
          </a:p>
          <a:p>
            <a:pPr>
              <a:lnSpc>
                <a:spcPct val="125000"/>
              </a:lnSpc>
            </a:pPr>
            <a:r>
              <a:rPr lang="en-US" altLang="zh-CN" sz="28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          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癌症诊断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07315" y="332740"/>
            <a:ext cx="9133205" cy="39382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32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二、动物细胞工程</a:t>
            </a:r>
          </a:p>
          <a:p>
            <a:pPr>
              <a:lnSpc>
                <a:spcPct val="125000"/>
              </a:lnSpc>
            </a:pP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干细胞培养及其应用</a:t>
            </a:r>
          </a:p>
          <a:p>
            <a:pPr>
              <a:lnSpc>
                <a:spcPct val="125000"/>
              </a:lnSpc>
            </a:pPr>
            <a:r>
              <a:rPr lang="en-US" altLang="zh-CN" sz="28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(1)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来源：早期胚胎、骨髓和脐带血等多种组织器官中</a:t>
            </a:r>
          </a:p>
          <a:p>
            <a:pPr>
              <a:lnSpc>
                <a:spcPct val="125000"/>
              </a:lnSpc>
            </a:pPr>
            <a:r>
              <a:rPr lang="en-US" altLang="zh-CN" sz="28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(2)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分类：胚胎干细胞、成体干细胞、诱导多能干细胞</a:t>
            </a:r>
          </a:p>
          <a:p>
            <a:pPr>
              <a:lnSpc>
                <a:spcPct val="125000"/>
              </a:lnSpc>
            </a:pPr>
            <a:r>
              <a:rPr lang="en-US" altLang="zh-CN" sz="28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(3)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应用：</a:t>
            </a:r>
          </a:p>
          <a:p>
            <a:pPr>
              <a:lnSpc>
                <a:spcPct val="125000"/>
              </a:lnSpc>
            </a:pP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①用于治疗人类的某些疾病</a:t>
            </a:r>
          </a:p>
          <a:p>
            <a:pPr>
              <a:lnSpc>
                <a:spcPct val="125000"/>
              </a:lnSpc>
            </a:pP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②培育人造组织器官，用于器官移植，解决免疫排斥问题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L30J.eps" descr="id:2147494100;FounderCES"/>
          <p:cNvPicPr/>
          <p:nvPr>
            <p:custDataLst>
              <p:tags r:id="rId1"/>
            </p:custDataLst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7360" y="44450"/>
            <a:ext cx="8165465" cy="670496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51460" y="188595"/>
            <a:ext cx="8622665" cy="136080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lnSpc>
                <a:spcPct val="125000"/>
              </a:lnSpc>
            </a:pPr>
            <a:r>
              <a:rPr lang="zh-CN" altLang="en-US" sz="32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二、动物细胞工程</a:t>
            </a:r>
          </a:p>
          <a:p>
            <a:pPr>
              <a:lnSpc>
                <a:spcPct val="125000"/>
              </a:lnSpc>
            </a:pPr>
            <a:r>
              <a:rPr lang="en-US" altLang="zh-CN" sz="28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2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、动物细胞融合技术</a:t>
            </a:r>
          </a:p>
          <a:p>
            <a:pPr>
              <a:lnSpc>
                <a:spcPct val="125000"/>
              </a:lnSpc>
            </a:pPr>
            <a:r>
              <a:rPr lang="en-US" altLang="zh-CN" sz="28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(1)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概念：</a:t>
            </a:r>
            <a:r>
              <a:rPr lang="en-US" altLang="zh-CN" sz="28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P48</a:t>
            </a:r>
          </a:p>
          <a:p>
            <a:pPr>
              <a:lnSpc>
                <a:spcPct val="125000"/>
              </a:lnSpc>
            </a:pPr>
            <a:r>
              <a:rPr lang="en-US" altLang="zh-CN" sz="28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(2)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原理：细胞膜具有流动性</a:t>
            </a:r>
          </a:p>
          <a:p>
            <a:pPr>
              <a:lnSpc>
                <a:spcPct val="125000"/>
              </a:lnSpc>
            </a:pPr>
            <a:r>
              <a:rPr lang="en-US" altLang="zh-CN" sz="28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(3)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融合方法：</a:t>
            </a:r>
            <a:r>
              <a:rPr lang="en-US" altLang="zh-CN" sz="28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PEG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、电融合和</a:t>
            </a:r>
            <a:r>
              <a:rPr lang="zh-CN" altLang="en-US" sz="2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灭活的病毒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等</a:t>
            </a:r>
          </a:p>
          <a:p>
            <a:pPr>
              <a:lnSpc>
                <a:spcPct val="125000"/>
              </a:lnSpc>
            </a:pPr>
            <a:r>
              <a:rPr lang="en-US" altLang="zh-CN" sz="28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(4)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意义</a:t>
            </a:r>
          </a:p>
          <a:p>
            <a:pPr>
              <a:lnSpc>
                <a:spcPct val="125000"/>
              </a:lnSpc>
            </a:pP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①突破有性杂交的局限，使远缘杂交成为可能</a:t>
            </a:r>
          </a:p>
          <a:p>
            <a:pPr>
              <a:lnSpc>
                <a:spcPct val="125000"/>
              </a:lnSpc>
            </a:pP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②成为研究细胞遗传、细胞免疫、肿瘤和培育生物新品种的重要手段。特别是杂交瘤技术。</a:t>
            </a:r>
          </a:p>
          <a:p>
            <a:pPr>
              <a:lnSpc>
                <a:spcPct val="125000"/>
              </a:lnSpc>
            </a:pPr>
            <a:endParaRPr lang="zh-CN" altLang="en-US" sz="2800" b="1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987675" y="188595"/>
            <a:ext cx="3708400" cy="6452235"/>
            <a:chOff x="8318" y="183"/>
            <a:chExt cx="5840" cy="10161"/>
          </a:xfrm>
        </p:grpSpPr>
        <p:grpSp>
          <p:nvGrpSpPr>
            <p:cNvPr id="32771" name="Group 3"/>
            <p:cNvGrpSpPr/>
            <p:nvPr/>
          </p:nvGrpSpPr>
          <p:grpSpPr bwMode="auto">
            <a:xfrm rot="5400000">
              <a:off x="9995" y="-857"/>
              <a:ext cx="1932" cy="4013"/>
              <a:chOff x="495" y="864"/>
              <a:chExt cx="773" cy="1605"/>
            </a:xfrm>
          </p:grpSpPr>
          <p:sp>
            <p:nvSpPr>
              <p:cNvPr id="32809" name="Oval 4"/>
              <p:cNvSpPr>
                <a:spLocks noChangeArrowheads="1"/>
              </p:cNvSpPr>
              <p:nvPr>
                <p:custDataLst>
                  <p:tags r:id="rId31"/>
                </p:custDataLst>
              </p:nvPr>
            </p:nvSpPr>
            <p:spPr bwMode="auto">
              <a:xfrm>
                <a:off x="495" y="1715"/>
                <a:ext cx="745" cy="754"/>
              </a:xfrm>
              <a:prstGeom prst="ellipse">
                <a:avLst/>
              </a:prstGeom>
              <a:solidFill>
                <a:srgbClr val="FFFF99"/>
              </a:solidFill>
              <a:ln w="22225">
                <a:solidFill>
                  <a:srgbClr val="800000"/>
                </a:solidFill>
                <a:rou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80000"/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bg2"/>
                  </a:buClr>
                  <a:buSzPct val="65000"/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hlink"/>
                  </a:buClr>
                  <a:buSzPct val="60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bg2"/>
                  </a:buClr>
                  <a:buSzPct val="40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SzPct val="40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SzPct val="40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SzPct val="40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SzPct val="40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9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defRPr/>
                </a:pPr>
                <a:endParaRPr kumimoji="0" lang="zh-CN" alt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+mn-cs"/>
                </a:endParaRPr>
              </a:p>
            </p:txBody>
          </p:sp>
          <p:sp>
            <p:nvSpPr>
              <p:cNvPr id="32810" name="Oval 5"/>
              <p:cNvSpPr>
                <a:spLocks noChangeArrowheads="1"/>
              </p:cNvSpPr>
              <p:nvPr>
                <p:custDataLst>
                  <p:tags r:id="rId32"/>
                </p:custDataLst>
              </p:nvPr>
            </p:nvSpPr>
            <p:spPr bwMode="auto">
              <a:xfrm>
                <a:off x="523" y="864"/>
                <a:ext cx="745" cy="768"/>
              </a:xfrm>
              <a:prstGeom prst="ellipse">
                <a:avLst/>
              </a:prstGeom>
              <a:solidFill>
                <a:srgbClr val="CCFFFF"/>
              </a:solidFill>
              <a:ln w="22225">
                <a:solidFill>
                  <a:srgbClr val="800000"/>
                </a:solidFill>
                <a:rou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80000"/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bg2"/>
                  </a:buClr>
                  <a:buSzPct val="65000"/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hlink"/>
                  </a:buClr>
                  <a:buSzPct val="60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bg2"/>
                  </a:buClr>
                  <a:buSzPct val="40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SzPct val="40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SzPct val="40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SzPct val="40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SzPct val="40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9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defRPr/>
                </a:pPr>
                <a:endParaRPr kumimoji="0" lang="zh-CN" alt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+mn-cs"/>
                </a:endParaRPr>
              </a:p>
            </p:txBody>
          </p:sp>
          <p:sp>
            <p:nvSpPr>
              <p:cNvPr id="32811" name="Oval 6"/>
              <p:cNvSpPr>
                <a:spLocks noChangeArrowheads="1"/>
              </p:cNvSpPr>
              <p:nvPr>
                <p:custDataLst>
                  <p:tags r:id="rId33"/>
                </p:custDataLst>
              </p:nvPr>
            </p:nvSpPr>
            <p:spPr bwMode="auto">
              <a:xfrm>
                <a:off x="785" y="1115"/>
                <a:ext cx="248" cy="251"/>
              </a:xfrm>
              <a:prstGeom prst="ellipse">
                <a:avLst/>
              </a:prstGeom>
              <a:solidFill>
                <a:srgbClr val="FFCC99"/>
              </a:solidFill>
              <a:ln w="22225">
                <a:solidFill>
                  <a:srgbClr val="FFCC99"/>
                </a:solidFill>
                <a:rou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80000"/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bg2"/>
                  </a:buClr>
                  <a:buSzPct val="65000"/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hlink"/>
                  </a:buClr>
                  <a:buSzPct val="60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bg2"/>
                  </a:buClr>
                  <a:buSzPct val="40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SzPct val="40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SzPct val="40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SzPct val="40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SzPct val="40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9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defRPr/>
                </a:pPr>
                <a:endParaRPr kumimoji="0" lang="zh-CN" alt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+mn-cs"/>
                </a:endParaRPr>
              </a:p>
            </p:txBody>
          </p:sp>
          <p:sp>
            <p:nvSpPr>
              <p:cNvPr id="32812" name="Oval 7"/>
              <p:cNvSpPr>
                <a:spLocks noChangeArrowheads="1"/>
              </p:cNvSpPr>
              <p:nvPr>
                <p:custDataLst>
                  <p:tags r:id="rId34"/>
                </p:custDataLst>
              </p:nvPr>
            </p:nvSpPr>
            <p:spPr bwMode="auto">
              <a:xfrm>
                <a:off x="757" y="1953"/>
                <a:ext cx="263" cy="279"/>
              </a:xfrm>
              <a:prstGeom prst="ellipse">
                <a:avLst/>
              </a:prstGeom>
              <a:solidFill>
                <a:srgbClr val="FF99CC"/>
              </a:solidFill>
              <a:ln w="22225">
                <a:solidFill>
                  <a:srgbClr val="FFCC99"/>
                </a:solidFill>
                <a:rou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80000"/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bg2"/>
                  </a:buClr>
                  <a:buSzPct val="65000"/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hlink"/>
                  </a:buClr>
                  <a:buSzPct val="60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bg2"/>
                  </a:buClr>
                  <a:buSzPct val="40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SzPct val="40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SzPct val="40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SzPct val="40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SzPct val="40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9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defRPr/>
                </a:pPr>
                <a:endParaRPr kumimoji="0" lang="zh-CN" alt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+mn-cs"/>
                </a:endParaRPr>
              </a:p>
            </p:txBody>
          </p:sp>
          <p:sp>
            <p:nvSpPr>
              <p:cNvPr id="32813" name="Freeform 8"/>
              <p:cNvSpPr/>
              <p:nvPr>
                <p:custDataLst>
                  <p:tags r:id="rId35"/>
                </p:custDataLst>
              </p:nvPr>
            </p:nvSpPr>
            <p:spPr bwMode="auto">
              <a:xfrm>
                <a:off x="840" y="1590"/>
                <a:ext cx="97" cy="153"/>
              </a:xfrm>
              <a:custGeom>
                <a:avLst/>
                <a:gdLst>
                  <a:gd name="T0" fmla="*/ 97 w 97"/>
                  <a:gd name="T1" fmla="*/ 70 h 153"/>
                  <a:gd name="T2" fmla="*/ 83 w 97"/>
                  <a:gd name="T3" fmla="*/ 56 h 153"/>
                  <a:gd name="T4" fmla="*/ 83 w 97"/>
                  <a:gd name="T5" fmla="*/ 28 h 153"/>
                  <a:gd name="T6" fmla="*/ 55 w 97"/>
                  <a:gd name="T7" fmla="*/ 28 h 153"/>
                  <a:gd name="T8" fmla="*/ 42 w 97"/>
                  <a:gd name="T9" fmla="*/ 0 h 153"/>
                  <a:gd name="T10" fmla="*/ 28 w 97"/>
                  <a:gd name="T11" fmla="*/ 28 h 153"/>
                  <a:gd name="T12" fmla="*/ 14 w 97"/>
                  <a:gd name="T13" fmla="*/ 28 h 153"/>
                  <a:gd name="T14" fmla="*/ 14 w 97"/>
                  <a:gd name="T15" fmla="*/ 56 h 153"/>
                  <a:gd name="T16" fmla="*/ 0 w 97"/>
                  <a:gd name="T17" fmla="*/ 70 h 153"/>
                  <a:gd name="T18" fmla="*/ 14 w 97"/>
                  <a:gd name="T19" fmla="*/ 98 h 153"/>
                  <a:gd name="T20" fmla="*/ 14 w 97"/>
                  <a:gd name="T21" fmla="*/ 125 h 153"/>
                  <a:gd name="T22" fmla="*/ 28 w 97"/>
                  <a:gd name="T23" fmla="*/ 125 h 153"/>
                  <a:gd name="T24" fmla="*/ 42 w 97"/>
                  <a:gd name="T25" fmla="*/ 153 h 153"/>
                  <a:gd name="T26" fmla="*/ 55 w 97"/>
                  <a:gd name="T27" fmla="*/ 125 h 153"/>
                  <a:gd name="T28" fmla="*/ 83 w 97"/>
                  <a:gd name="T29" fmla="*/ 125 h 153"/>
                  <a:gd name="T30" fmla="*/ 83 w 97"/>
                  <a:gd name="T31" fmla="*/ 98 h 153"/>
                  <a:gd name="T32" fmla="*/ 97 w 97"/>
                  <a:gd name="T33" fmla="*/ 70 h 15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97" h="153">
                    <a:moveTo>
                      <a:pt x="97" y="70"/>
                    </a:moveTo>
                    <a:lnTo>
                      <a:pt x="83" y="56"/>
                    </a:lnTo>
                    <a:lnTo>
                      <a:pt x="83" y="28"/>
                    </a:lnTo>
                    <a:lnTo>
                      <a:pt x="55" y="28"/>
                    </a:lnTo>
                    <a:lnTo>
                      <a:pt x="42" y="0"/>
                    </a:lnTo>
                    <a:lnTo>
                      <a:pt x="28" y="28"/>
                    </a:lnTo>
                    <a:lnTo>
                      <a:pt x="14" y="28"/>
                    </a:lnTo>
                    <a:lnTo>
                      <a:pt x="14" y="56"/>
                    </a:lnTo>
                    <a:lnTo>
                      <a:pt x="0" y="70"/>
                    </a:lnTo>
                    <a:lnTo>
                      <a:pt x="14" y="98"/>
                    </a:lnTo>
                    <a:lnTo>
                      <a:pt x="14" y="125"/>
                    </a:lnTo>
                    <a:lnTo>
                      <a:pt x="28" y="125"/>
                    </a:lnTo>
                    <a:lnTo>
                      <a:pt x="42" y="153"/>
                    </a:lnTo>
                    <a:lnTo>
                      <a:pt x="55" y="125"/>
                    </a:lnTo>
                    <a:lnTo>
                      <a:pt x="83" y="125"/>
                    </a:lnTo>
                    <a:lnTo>
                      <a:pt x="83" y="98"/>
                    </a:lnTo>
                    <a:lnTo>
                      <a:pt x="97" y="70"/>
                    </a:lnTo>
                    <a:close/>
                  </a:path>
                </a:pathLst>
              </a:custGeom>
              <a:noFill/>
              <a:ln w="22225">
                <a:solidFill>
                  <a:srgbClr val="FF0000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32772" name="Group 9"/>
            <p:cNvGrpSpPr/>
            <p:nvPr/>
          </p:nvGrpSpPr>
          <p:grpSpPr bwMode="auto">
            <a:xfrm rot="5400000">
              <a:off x="9995" y="1750"/>
              <a:ext cx="1933" cy="4013"/>
              <a:chOff x="1889" y="864"/>
              <a:chExt cx="773" cy="1605"/>
            </a:xfrm>
          </p:grpSpPr>
          <p:sp>
            <p:nvSpPr>
              <p:cNvPr id="32802" name="Oval 10"/>
              <p:cNvSpPr>
                <a:spLocks noChangeArrowheads="1"/>
              </p:cNvSpPr>
              <p:nvPr>
                <p:custDataLst>
                  <p:tags r:id="rId24"/>
                </p:custDataLst>
              </p:nvPr>
            </p:nvSpPr>
            <p:spPr bwMode="auto">
              <a:xfrm>
                <a:off x="1889" y="1701"/>
                <a:ext cx="746" cy="768"/>
              </a:xfrm>
              <a:prstGeom prst="ellipse">
                <a:avLst/>
              </a:prstGeom>
              <a:solidFill>
                <a:srgbClr val="FFFF99"/>
              </a:solidFill>
              <a:ln w="22225">
                <a:solidFill>
                  <a:srgbClr val="800000"/>
                </a:solidFill>
                <a:rou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80000"/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bg2"/>
                  </a:buClr>
                  <a:buSzPct val="65000"/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hlink"/>
                  </a:buClr>
                  <a:buSzPct val="60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bg2"/>
                  </a:buClr>
                  <a:buSzPct val="40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SzPct val="40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SzPct val="40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SzPct val="40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SzPct val="40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9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defRPr/>
                </a:pPr>
                <a:endParaRPr kumimoji="0" lang="zh-CN" alt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+mn-cs"/>
                </a:endParaRPr>
              </a:p>
            </p:txBody>
          </p:sp>
          <p:sp>
            <p:nvSpPr>
              <p:cNvPr id="32803" name="Oval 11"/>
              <p:cNvSpPr>
                <a:spLocks noChangeArrowheads="1"/>
              </p:cNvSpPr>
              <p:nvPr>
                <p:custDataLst>
                  <p:tags r:id="rId25"/>
                </p:custDataLst>
              </p:nvPr>
            </p:nvSpPr>
            <p:spPr bwMode="auto">
              <a:xfrm>
                <a:off x="1917" y="864"/>
                <a:ext cx="745" cy="754"/>
              </a:xfrm>
              <a:prstGeom prst="ellipse">
                <a:avLst/>
              </a:prstGeom>
              <a:solidFill>
                <a:srgbClr val="CCFFFF"/>
              </a:solidFill>
              <a:ln w="22225">
                <a:solidFill>
                  <a:srgbClr val="800000"/>
                </a:solidFill>
                <a:rou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80000"/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bg2"/>
                  </a:buClr>
                  <a:buSzPct val="65000"/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hlink"/>
                  </a:buClr>
                  <a:buSzPct val="60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bg2"/>
                  </a:buClr>
                  <a:buSzPct val="40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SzPct val="40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SzPct val="40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SzPct val="40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SzPct val="40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9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defRPr/>
                </a:pPr>
                <a:endParaRPr kumimoji="0" lang="zh-CN" alt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+mn-cs"/>
                </a:endParaRPr>
              </a:p>
            </p:txBody>
          </p:sp>
          <p:sp>
            <p:nvSpPr>
              <p:cNvPr id="32804" name="Oval 12"/>
              <p:cNvSpPr>
                <a:spLocks noChangeArrowheads="1"/>
              </p:cNvSpPr>
              <p:nvPr>
                <p:custDataLst>
                  <p:tags r:id="rId26"/>
                </p:custDataLst>
              </p:nvPr>
            </p:nvSpPr>
            <p:spPr bwMode="auto">
              <a:xfrm>
                <a:off x="2179" y="1115"/>
                <a:ext cx="248" cy="251"/>
              </a:xfrm>
              <a:prstGeom prst="ellipse">
                <a:avLst/>
              </a:prstGeom>
              <a:solidFill>
                <a:srgbClr val="FFCC99"/>
              </a:solidFill>
              <a:ln w="22225">
                <a:solidFill>
                  <a:srgbClr val="FFCC99"/>
                </a:solidFill>
                <a:rou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80000"/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bg2"/>
                  </a:buClr>
                  <a:buSzPct val="65000"/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hlink"/>
                  </a:buClr>
                  <a:buSzPct val="60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bg2"/>
                  </a:buClr>
                  <a:buSzPct val="40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SzPct val="40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SzPct val="40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SzPct val="40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SzPct val="40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9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defRPr/>
                </a:pPr>
                <a:endParaRPr kumimoji="0" lang="zh-CN" alt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+mn-cs"/>
                </a:endParaRPr>
              </a:p>
            </p:txBody>
          </p:sp>
          <p:sp>
            <p:nvSpPr>
              <p:cNvPr id="32805" name="Oval 13"/>
              <p:cNvSpPr>
                <a:spLocks noChangeArrowheads="1"/>
              </p:cNvSpPr>
              <p:nvPr>
                <p:custDataLst>
                  <p:tags r:id="rId27"/>
                </p:custDataLst>
              </p:nvPr>
            </p:nvSpPr>
            <p:spPr bwMode="auto">
              <a:xfrm>
                <a:off x="2151" y="1953"/>
                <a:ext cx="276" cy="265"/>
              </a:xfrm>
              <a:prstGeom prst="ellipse">
                <a:avLst/>
              </a:prstGeom>
              <a:solidFill>
                <a:srgbClr val="FF99CC"/>
              </a:solidFill>
              <a:ln w="22225">
                <a:solidFill>
                  <a:srgbClr val="FFCC99"/>
                </a:solidFill>
                <a:rou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80000"/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bg2"/>
                  </a:buClr>
                  <a:buSzPct val="65000"/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hlink"/>
                  </a:buClr>
                  <a:buSzPct val="60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bg2"/>
                  </a:buClr>
                  <a:buSzPct val="40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SzPct val="40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SzPct val="40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SzPct val="40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SzPct val="40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9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defRPr/>
                </a:pPr>
                <a:endParaRPr kumimoji="0" lang="zh-CN" alt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+mn-cs"/>
                </a:endParaRPr>
              </a:p>
            </p:txBody>
          </p:sp>
          <p:sp>
            <p:nvSpPr>
              <p:cNvPr id="32806" name="Oval 14"/>
              <p:cNvSpPr>
                <a:spLocks noChangeArrowheads="1"/>
              </p:cNvSpPr>
              <p:nvPr>
                <p:custDataLst>
                  <p:tags r:id="rId28"/>
                </p:custDataLst>
              </p:nvPr>
            </p:nvSpPr>
            <p:spPr bwMode="auto">
              <a:xfrm>
                <a:off x="2248" y="1492"/>
                <a:ext cx="110" cy="293"/>
              </a:xfrm>
              <a:prstGeom prst="ellipse">
                <a:avLst/>
              </a:prstGeom>
              <a:solidFill>
                <a:srgbClr val="FFFFFF"/>
              </a:solidFill>
              <a:ln w="22225">
                <a:solidFill>
                  <a:srgbClr val="FF0000"/>
                </a:solidFill>
                <a:rou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80000"/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bg2"/>
                  </a:buClr>
                  <a:buSzPct val="65000"/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hlink"/>
                  </a:buClr>
                  <a:buSzPct val="60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bg2"/>
                  </a:buClr>
                  <a:buSzPct val="40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SzPct val="40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SzPct val="40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SzPct val="40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SzPct val="40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9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defRPr/>
                </a:pPr>
                <a:endParaRPr kumimoji="0" lang="zh-CN" alt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+mn-cs"/>
                </a:endParaRPr>
              </a:p>
            </p:txBody>
          </p:sp>
          <p:sp>
            <p:nvSpPr>
              <p:cNvPr id="32807" name="Oval 15"/>
              <p:cNvSpPr>
                <a:spLocks noChangeArrowheads="1"/>
              </p:cNvSpPr>
              <p:nvPr>
                <p:custDataLst>
                  <p:tags r:id="rId29"/>
                </p:custDataLst>
              </p:nvPr>
            </p:nvSpPr>
            <p:spPr bwMode="auto">
              <a:xfrm>
                <a:off x="2138" y="1450"/>
                <a:ext cx="303" cy="154"/>
              </a:xfrm>
              <a:prstGeom prst="ellipse">
                <a:avLst/>
              </a:prstGeom>
              <a:solidFill>
                <a:srgbClr val="CCFFFF"/>
              </a:solidFill>
              <a:ln w="22225">
                <a:solidFill>
                  <a:srgbClr val="CCFFFF"/>
                </a:solidFill>
                <a:rou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80000"/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bg2"/>
                  </a:buClr>
                  <a:buSzPct val="65000"/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hlink"/>
                  </a:buClr>
                  <a:buSzPct val="60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bg2"/>
                  </a:buClr>
                  <a:buSzPct val="40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SzPct val="40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SzPct val="40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SzPct val="40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SzPct val="40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9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defRPr/>
                </a:pPr>
                <a:endParaRPr kumimoji="0" lang="zh-CN" alt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+mn-cs"/>
                </a:endParaRPr>
              </a:p>
            </p:txBody>
          </p:sp>
          <p:sp>
            <p:nvSpPr>
              <p:cNvPr id="32808" name="Oval 16"/>
              <p:cNvSpPr>
                <a:spLocks noChangeArrowheads="1"/>
              </p:cNvSpPr>
              <p:nvPr>
                <p:custDataLst>
                  <p:tags r:id="rId30"/>
                </p:custDataLst>
              </p:nvPr>
            </p:nvSpPr>
            <p:spPr bwMode="auto">
              <a:xfrm>
                <a:off x="2138" y="1715"/>
                <a:ext cx="303" cy="154"/>
              </a:xfrm>
              <a:prstGeom prst="ellipse">
                <a:avLst/>
              </a:prstGeom>
              <a:solidFill>
                <a:srgbClr val="FFFF99"/>
              </a:solidFill>
              <a:ln w="22225">
                <a:solidFill>
                  <a:srgbClr val="FFFF99"/>
                </a:solidFill>
                <a:rou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80000"/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bg2"/>
                  </a:buClr>
                  <a:buSzPct val="65000"/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hlink"/>
                  </a:buClr>
                  <a:buSzPct val="60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bg2"/>
                  </a:buClr>
                  <a:buSzPct val="40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SzPct val="40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SzPct val="40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SzPct val="40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SzPct val="40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9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defRPr/>
                </a:pPr>
                <a:endParaRPr kumimoji="0" lang="zh-CN" alt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+mn-cs"/>
                </a:endParaRPr>
              </a:p>
            </p:txBody>
          </p:sp>
        </p:grpSp>
        <p:grpSp>
          <p:nvGrpSpPr>
            <p:cNvPr id="32773" name="Group 17"/>
            <p:cNvGrpSpPr/>
            <p:nvPr/>
          </p:nvGrpSpPr>
          <p:grpSpPr bwMode="auto">
            <a:xfrm rot="5400000">
              <a:off x="10013" y="4455"/>
              <a:ext cx="1862" cy="3978"/>
              <a:chOff x="3297" y="864"/>
              <a:chExt cx="745" cy="1591"/>
            </a:xfrm>
          </p:grpSpPr>
          <p:sp>
            <p:nvSpPr>
              <p:cNvPr id="32795" name="Oval 18"/>
              <p:cNvSpPr>
                <a:spLocks noChangeArrowheads="1"/>
              </p:cNvSpPr>
              <p:nvPr>
                <p:custDataLst>
                  <p:tags r:id="rId17"/>
                </p:custDataLst>
              </p:nvPr>
            </p:nvSpPr>
            <p:spPr bwMode="auto">
              <a:xfrm>
                <a:off x="3297" y="1688"/>
                <a:ext cx="745" cy="767"/>
              </a:xfrm>
              <a:prstGeom prst="ellipse">
                <a:avLst/>
              </a:prstGeom>
              <a:solidFill>
                <a:srgbClr val="FFFF99"/>
              </a:solidFill>
              <a:ln w="22225">
                <a:solidFill>
                  <a:srgbClr val="800000"/>
                </a:solidFill>
                <a:rou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80000"/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bg2"/>
                  </a:buClr>
                  <a:buSzPct val="65000"/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hlink"/>
                  </a:buClr>
                  <a:buSzPct val="60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bg2"/>
                  </a:buClr>
                  <a:buSzPct val="40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SzPct val="40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SzPct val="40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SzPct val="40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SzPct val="40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9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defRPr/>
                </a:pPr>
                <a:endParaRPr kumimoji="0" lang="zh-CN" alt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+mn-cs"/>
                </a:endParaRPr>
              </a:p>
            </p:txBody>
          </p:sp>
          <p:sp>
            <p:nvSpPr>
              <p:cNvPr id="32796" name="Oval 19"/>
              <p:cNvSpPr>
                <a:spLocks noChangeArrowheads="1"/>
              </p:cNvSpPr>
              <p:nvPr>
                <p:custDataLst>
                  <p:tags r:id="rId18"/>
                </p:custDataLst>
              </p:nvPr>
            </p:nvSpPr>
            <p:spPr bwMode="auto">
              <a:xfrm>
                <a:off x="3297" y="864"/>
                <a:ext cx="745" cy="754"/>
              </a:xfrm>
              <a:prstGeom prst="ellipse">
                <a:avLst/>
              </a:prstGeom>
              <a:solidFill>
                <a:srgbClr val="CCFFFF"/>
              </a:solidFill>
              <a:ln w="22225">
                <a:solidFill>
                  <a:srgbClr val="800000"/>
                </a:solidFill>
                <a:rou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80000"/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bg2"/>
                  </a:buClr>
                  <a:buSzPct val="65000"/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hlink"/>
                  </a:buClr>
                  <a:buSzPct val="60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bg2"/>
                  </a:buClr>
                  <a:buSzPct val="40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SzPct val="40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SzPct val="40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SzPct val="40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SzPct val="40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9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defRPr/>
                </a:pPr>
                <a:endParaRPr kumimoji="0" lang="zh-CN" alt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+mn-cs"/>
                </a:endParaRPr>
              </a:p>
            </p:txBody>
          </p:sp>
          <p:sp>
            <p:nvSpPr>
              <p:cNvPr id="32797" name="Oval 20"/>
              <p:cNvSpPr>
                <a:spLocks noChangeArrowheads="1"/>
              </p:cNvSpPr>
              <p:nvPr>
                <p:custDataLst>
                  <p:tags r:id="rId19"/>
                </p:custDataLst>
              </p:nvPr>
            </p:nvSpPr>
            <p:spPr bwMode="auto">
              <a:xfrm>
                <a:off x="3559" y="1115"/>
                <a:ext cx="249" cy="251"/>
              </a:xfrm>
              <a:prstGeom prst="ellipse">
                <a:avLst/>
              </a:prstGeom>
              <a:solidFill>
                <a:srgbClr val="FFCC99"/>
              </a:solidFill>
              <a:ln w="22225">
                <a:solidFill>
                  <a:srgbClr val="FFCC99"/>
                </a:solidFill>
                <a:rou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80000"/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bg2"/>
                  </a:buClr>
                  <a:buSzPct val="65000"/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hlink"/>
                  </a:buClr>
                  <a:buSzPct val="60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bg2"/>
                  </a:buClr>
                  <a:buSzPct val="40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SzPct val="40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SzPct val="40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SzPct val="40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SzPct val="40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9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defRPr/>
                </a:pPr>
                <a:endParaRPr kumimoji="0" lang="zh-CN" alt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+mn-cs"/>
                </a:endParaRPr>
              </a:p>
            </p:txBody>
          </p:sp>
          <p:sp>
            <p:nvSpPr>
              <p:cNvPr id="32798" name="Oval 21"/>
              <p:cNvSpPr>
                <a:spLocks noChangeArrowheads="1"/>
              </p:cNvSpPr>
              <p:nvPr>
                <p:custDataLst>
                  <p:tags r:id="rId20"/>
                </p:custDataLst>
              </p:nvPr>
            </p:nvSpPr>
            <p:spPr bwMode="auto">
              <a:xfrm>
                <a:off x="3532" y="1953"/>
                <a:ext cx="276" cy="265"/>
              </a:xfrm>
              <a:prstGeom prst="ellipse">
                <a:avLst/>
              </a:prstGeom>
              <a:solidFill>
                <a:srgbClr val="FF99CC"/>
              </a:solidFill>
              <a:ln w="22225">
                <a:solidFill>
                  <a:srgbClr val="FFCC99"/>
                </a:solidFill>
                <a:rou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80000"/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bg2"/>
                  </a:buClr>
                  <a:buSzPct val="65000"/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hlink"/>
                  </a:buClr>
                  <a:buSzPct val="60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bg2"/>
                  </a:buClr>
                  <a:buSzPct val="40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SzPct val="40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SzPct val="40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SzPct val="40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SzPct val="40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9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defRPr/>
                </a:pPr>
                <a:endParaRPr kumimoji="0" lang="zh-CN" alt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+mn-cs"/>
                </a:endParaRPr>
              </a:p>
            </p:txBody>
          </p:sp>
          <p:sp>
            <p:nvSpPr>
              <p:cNvPr id="32799" name="Oval 22"/>
              <p:cNvSpPr>
                <a:spLocks noChangeArrowheads="1"/>
              </p:cNvSpPr>
              <p:nvPr>
                <p:custDataLst>
                  <p:tags r:id="rId21"/>
                </p:custDataLst>
              </p:nvPr>
            </p:nvSpPr>
            <p:spPr bwMode="auto">
              <a:xfrm>
                <a:off x="3573" y="1576"/>
                <a:ext cx="207" cy="167"/>
              </a:xfrm>
              <a:prstGeom prst="ellipse">
                <a:avLst/>
              </a:prstGeom>
              <a:solidFill>
                <a:srgbClr val="CCFF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80000"/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bg2"/>
                  </a:buClr>
                  <a:buSzPct val="65000"/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hlink"/>
                  </a:buClr>
                  <a:buSzPct val="60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bg2"/>
                  </a:buClr>
                  <a:buSzPct val="40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SzPct val="40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SzPct val="40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SzPct val="40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SzPct val="40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9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defRPr/>
                </a:pPr>
                <a:endParaRPr kumimoji="0" lang="zh-CN" alt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+mn-cs"/>
                </a:endParaRPr>
              </a:p>
            </p:txBody>
          </p:sp>
          <p:sp>
            <p:nvSpPr>
              <p:cNvPr id="32800" name="Freeform 23"/>
              <p:cNvSpPr/>
              <p:nvPr>
                <p:custDataLst>
                  <p:tags r:id="rId22"/>
                </p:custDataLst>
              </p:nvPr>
            </p:nvSpPr>
            <p:spPr bwMode="auto">
              <a:xfrm>
                <a:off x="3504" y="1590"/>
                <a:ext cx="97" cy="111"/>
              </a:xfrm>
              <a:custGeom>
                <a:avLst/>
                <a:gdLst>
                  <a:gd name="T0" fmla="*/ 0 w 97"/>
                  <a:gd name="T1" fmla="*/ 0 h 111"/>
                  <a:gd name="T2" fmla="*/ 42 w 97"/>
                  <a:gd name="T3" fmla="*/ 0 h 111"/>
                  <a:gd name="T4" fmla="*/ 69 w 97"/>
                  <a:gd name="T5" fmla="*/ 14 h 111"/>
                  <a:gd name="T6" fmla="*/ 83 w 97"/>
                  <a:gd name="T7" fmla="*/ 28 h 111"/>
                  <a:gd name="T8" fmla="*/ 97 w 97"/>
                  <a:gd name="T9" fmla="*/ 28 h 111"/>
                  <a:gd name="T10" fmla="*/ 97 w 97"/>
                  <a:gd name="T11" fmla="*/ 70 h 111"/>
                  <a:gd name="T12" fmla="*/ 69 w 97"/>
                  <a:gd name="T13" fmla="*/ 98 h 111"/>
                  <a:gd name="T14" fmla="*/ 28 w 97"/>
                  <a:gd name="T15" fmla="*/ 111 h 111"/>
                  <a:gd name="T16" fmla="*/ 14 w 97"/>
                  <a:gd name="T17" fmla="*/ 111 h 111"/>
                  <a:gd name="T18" fmla="*/ 0 w 97"/>
                  <a:gd name="T19" fmla="*/ 111 h 11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97" h="111">
                    <a:moveTo>
                      <a:pt x="0" y="0"/>
                    </a:moveTo>
                    <a:lnTo>
                      <a:pt x="42" y="0"/>
                    </a:lnTo>
                    <a:lnTo>
                      <a:pt x="69" y="14"/>
                    </a:lnTo>
                    <a:lnTo>
                      <a:pt x="83" y="28"/>
                    </a:lnTo>
                    <a:lnTo>
                      <a:pt x="97" y="28"/>
                    </a:lnTo>
                    <a:lnTo>
                      <a:pt x="97" y="70"/>
                    </a:lnTo>
                    <a:lnTo>
                      <a:pt x="69" y="98"/>
                    </a:lnTo>
                    <a:lnTo>
                      <a:pt x="28" y="111"/>
                    </a:lnTo>
                    <a:lnTo>
                      <a:pt x="14" y="111"/>
                    </a:lnTo>
                    <a:lnTo>
                      <a:pt x="0" y="111"/>
                    </a:lnTo>
                  </a:path>
                </a:pathLst>
              </a:custGeom>
              <a:noFill/>
              <a:ln w="22225">
                <a:solidFill>
                  <a:srgbClr val="000000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2801" name="Freeform 24"/>
              <p:cNvSpPr/>
              <p:nvPr>
                <p:custDataLst>
                  <p:tags r:id="rId23"/>
                </p:custDataLst>
              </p:nvPr>
            </p:nvSpPr>
            <p:spPr bwMode="auto">
              <a:xfrm>
                <a:off x="3739" y="1590"/>
                <a:ext cx="96" cy="125"/>
              </a:xfrm>
              <a:custGeom>
                <a:avLst/>
                <a:gdLst>
                  <a:gd name="T0" fmla="*/ 96 w 96"/>
                  <a:gd name="T1" fmla="*/ 125 h 125"/>
                  <a:gd name="T2" fmla="*/ 55 w 96"/>
                  <a:gd name="T3" fmla="*/ 111 h 125"/>
                  <a:gd name="T4" fmla="*/ 14 w 96"/>
                  <a:gd name="T5" fmla="*/ 98 h 125"/>
                  <a:gd name="T6" fmla="*/ 14 w 96"/>
                  <a:gd name="T7" fmla="*/ 98 h 125"/>
                  <a:gd name="T8" fmla="*/ 0 w 96"/>
                  <a:gd name="T9" fmla="*/ 84 h 125"/>
                  <a:gd name="T10" fmla="*/ 0 w 96"/>
                  <a:gd name="T11" fmla="*/ 56 h 125"/>
                  <a:gd name="T12" fmla="*/ 27 w 96"/>
                  <a:gd name="T13" fmla="*/ 14 h 125"/>
                  <a:gd name="T14" fmla="*/ 69 w 96"/>
                  <a:gd name="T15" fmla="*/ 14 h 125"/>
                  <a:gd name="T16" fmla="*/ 96 w 96"/>
                  <a:gd name="T17" fmla="*/ 0 h 125"/>
                  <a:gd name="T18" fmla="*/ 96 w 96"/>
                  <a:gd name="T19" fmla="*/ 0 h 12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96" h="125">
                    <a:moveTo>
                      <a:pt x="96" y="125"/>
                    </a:moveTo>
                    <a:lnTo>
                      <a:pt x="55" y="111"/>
                    </a:lnTo>
                    <a:lnTo>
                      <a:pt x="14" y="98"/>
                    </a:lnTo>
                    <a:lnTo>
                      <a:pt x="0" y="84"/>
                    </a:lnTo>
                    <a:lnTo>
                      <a:pt x="0" y="56"/>
                    </a:lnTo>
                    <a:lnTo>
                      <a:pt x="27" y="14"/>
                    </a:lnTo>
                    <a:lnTo>
                      <a:pt x="69" y="14"/>
                    </a:lnTo>
                    <a:lnTo>
                      <a:pt x="96" y="0"/>
                    </a:lnTo>
                  </a:path>
                </a:pathLst>
              </a:custGeom>
              <a:noFill/>
              <a:ln w="22225">
                <a:solidFill>
                  <a:srgbClr val="000000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32774" name="Group 25"/>
            <p:cNvGrpSpPr/>
            <p:nvPr/>
          </p:nvGrpSpPr>
          <p:grpSpPr bwMode="auto">
            <a:xfrm rot="5400000">
              <a:off x="10083" y="7447"/>
              <a:ext cx="1553" cy="2898"/>
              <a:chOff x="4733" y="1129"/>
              <a:chExt cx="621" cy="1159"/>
            </a:xfrm>
          </p:grpSpPr>
          <p:grpSp>
            <p:nvGrpSpPr>
              <p:cNvPr id="32789" name="Group 26"/>
              <p:cNvGrpSpPr/>
              <p:nvPr/>
            </p:nvGrpSpPr>
            <p:grpSpPr bwMode="auto">
              <a:xfrm>
                <a:off x="4733" y="1129"/>
                <a:ext cx="621" cy="1159"/>
                <a:chOff x="4733" y="1129"/>
                <a:chExt cx="621" cy="1159"/>
              </a:xfrm>
            </p:grpSpPr>
            <p:sp>
              <p:nvSpPr>
                <p:cNvPr id="32791" name="Rectangle 27"/>
                <p:cNvSpPr>
                  <a:spLocks noChangeArrowheads="1"/>
                </p:cNvSpPr>
                <p:nvPr>
                  <p:custDataLst>
                    <p:tags r:id="rId13"/>
                  </p:custDataLst>
                </p:nvPr>
              </p:nvSpPr>
              <p:spPr bwMode="auto">
                <a:xfrm>
                  <a:off x="4733" y="1129"/>
                  <a:ext cx="621" cy="1159"/>
                </a:xfrm>
                <a:prstGeom prst="rect">
                  <a:avLst/>
                </a:prstGeom>
                <a:solidFill>
                  <a:srgbClr val="CCFF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anose="05000000000000000000" pitchFamily="2" charset="2"/>
                    <a:buChar char="l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1"/>
                    </a:buClr>
                    <a:buSzPct val="70000"/>
                    <a:buFont typeface="Wingdings" panose="05000000000000000000" pitchFamily="2" charset="2"/>
                    <a:buChar char="l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l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hlink"/>
                    </a:buClr>
                    <a:buSzPct val="60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SzPct val="40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40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40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40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40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9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defRPr/>
                  </a:pPr>
                  <a:endParaRPr kumimoji="0" lang="zh-CN" alt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黑体" panose="02010609060101010101" charset="-122"/>
                    <a:ea typeface="黑体" panose="02010609060101010101" charset="-122"/>
                    <a:cs typeface="+mn-cs"/>
                  </a:endParaRPr>
                </a:p>
              </p:txBody>
            </p:sp>
            <p:sp>
              <p:nvSpPr>
                <p:cNvPr id="32792" name="Freeform 28"/>
                <p:cNvSpPr/>
                <p:nvPr>
                  <p:custDataLst>
                    <p:tags r:id="rId14"/>
                  </p:custDataLst>
                </p:nvPr>
              </p:nvSpPr>
              <p:spPr bwMode="auto">
                <a:xfrm>
                  <a:off x="4733" y="1129"/>
                  <a:ext cx="593" cy="1131"/>
                </a:xfrm>
                <a:custGeom>
                  <a:avLst/>
                  <a:gdLst>
                    <a:gd name="T0" fmla="*/ 372 w 593"/>
                    <a:gd name="T1" fmla="*/ 14 h 1131"/>
                    <a:gd name="T2" fmla="*/ 510 w 593"/>
                    <a:gd name="T3" fmla="*/ 84 h 1131"/>
                    <a:gd name="T4" fmla="*/ 524 w 593"/>
                    <a:gd name="T5" fmla="*/ 126 h 1131"/>
                    <a:gd name="T6" fmla="*/ 538 w 593"/>
                    <a:gd name="T7" fmla="*/ 168 h 1131"/>
                    <a:gd name="T8" fmla="*/ 566 w 593"/>
                    <a:gd name="T9" fmla="*/ 210 h 1131"/>
                    <a:gd name="T10" fmla="*/ 579 w 593"/>
                    <a:gd name="T11" fmla="*/ 265 h 1131"/>
                    <a:gd name="T12" fmla="*/ 593 w 593"/>
                    <a:gd name="T13" fmla="*/ 293 h 1131"/>
                    <a:gd name="T14" fmla="*/ 593 w 593"/>
                    <a:gd name="T15" fmla="*/ 391 h 1131"/>
                    <a:gd name="T16" fmla="*/ 579 w 593"/>
                    <a:gd name="T17" fmla="*/ 503 h 1131"/>
                    <a:gd name="T18" fmla="*/ 552 w 593"/>
                    <a:gd name="T19" fmla="*/ 559 h 1131"/>
                    <a:gd name="T20" fmla="*/ 552 w 593"/>
                    <a:gd name="T21" fmla="*/ 642 h 1131"/>
                    <a:gd name="T22" fmla="*/ 579 w 593"/>
                    <a:gd name="T23" fmla="*/ 740 h 1131"/>
                    <a:gd name="T24" fmla="*/ 593 w 593"/>
                    <a:gd name="T25" fmla="*/ 796 h 1131"/>
                    <a:gd name="T26" fmla="*/ 593 w 593"/>
                    <a:gd name="T27" fmla="*/ 907 h 1131"/>
                    <a:gd name="T28" fmla="*/ 566 w 593"/>
                    <a:gd name="T29" fmla="*/ 1047 h 1131"/>
                    <a:gd name="T30" fmla="*/ 497 w 593"/>
                    <a:gd name="T31" fmla="*/ 1117 h 1131"/>
                    <a:gd name="T32" fmla="*/ 441 w 593"/>
                    <a:gd name="T33" fmla="*/ 1131 h 1131"/>
                    <a:gd name="T34" fmla="*/ 331 w 593"/>
                    <a:gd name="T35" fmla="*/ 1131 h 1131"/>
                    <a:gd name="T36" fmla="*/ 165 w 593"/>
                    <a:gd name="T37" fmla="*/ 1117 h 1131"/>
                    <a:gd name="T38" fmla="*/ 82 w 593"/>
                    <a:gd name="T39" fmla="*/ 1061 h 1131"/>
                    <a:gd name="T40" fmla="*/ 55 w 593"/>
                    <a:gd name="T41" fmla="*/ 1033 h 1131"/>
                    <a:gd name="T42" fmla="*/ 41 w 593"/>
                    <a:gd name="T43" fmla="*/ 1005 h 1131"/>
                    <a:gd name="T44" fmla="*/ 13 w 593"/>
                    <a:gd name="T45" fmla="*/ 949 h 1131"/>
                    <a:gd name="T46" fmla="*/ 13 w 593"/>
                    <a:gd name="T47" fmla="*/ 949 h 1131"/>
                    <a:gd name="T48" fmla="*/ 13 w 593"/>
                    <a:gd name="T49" fmla="*/ 949 h 1131"/>
                    <a:gd name="T50" fmla="*/ 0 w 593"/>
                    <a:gd name="T51" fmla="*/ 824 h 1131"/>
                    <a:gd name="T52" fmla="*/ 27 w 593"/>
                    <a:gd name="T53" fmla="*/ 670 h 1131"/>
                    <a:gd name="T54" fmla="*/ 55 w 593"/>
                    <a:gd name="T55" fmla="*/ 572 h 1131"/>
                    <a:gd name="T56" fmla="*/ 27 w 593"/>
                    <a:gd name="T57" fmla="*/ 475 h 1131"/>
                    <a:gd name="T58" fmla="*/ 13 w 593"/>
                    <a:gd name="T59" fmla="*/ 419 h 1131"/>
                    <a:gd name="T60" fmla="*/ 13 w 593"/>
                    <a:gd name="T61" fmla="*/ 307 h 1131"/>
                    <a:gd name="T62" fmla="*/ 27 w 593"/>
                    <a:gd name="T63" fmla="*/ 168 h 1131"/>
                    <a:gd name="T64" fmla="*/ 55 w 593"/>
                    <a:gd name="T65" fmla="*/ 140 h 1131"/>
                    <a:gd name="T66" fmla="*/ 96 w 593"/>
                    <a:gd name="T67" fmla="*/ 84 h 1131"/>
                    <a:gd name="T68" fmla="*/ 138 w 593"/>
                    <a:gd name="T69" fmla="*/ 42 h 1131"/>
                    <a:gd name="T70" fmla="*/ 179 w 593"/>
                    <a:gd name="T71" fmla="*/ 14 h 1131"/>
                    <a:gd name="T72" fmla="*/ 193 w 593"/>
                    <a:gd name="T73" fmla="*/ 14 h 1131"/>
                    <a:gd name="T74" fmla="*/ 207 w 593"/>
                    <a:gd name="T75" fmla="*/ 14 h 1131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0" t="0" r="r" b="b"/>
                  <a:pathLst>
                    <a:path w="593" h="1131">
                      <a:moveTo>
                        <a:pt x="234" y="0"/>
                      </a:moveTo>
                      <a:lnTo>
                        <a:pt x="372" y="14"/>
                      </a:lnTo>
                      <a:lnTo>
                        <a:pt x="497" y="42"/>
                      </a:lnTo>
                      <a:lnTo>
                        <a:pt x="510" y="84"/>
                      </a:lnTo>
                      <a:lnTo>
                        <a:pt x="524" y="112"/>
                      </a:lnTo>
                      <a:lnTo>
                        <a:pt x="524" y="126"/>
                      </a:lnTo>
                      <a:lnTo>
                        <a:pt x="524" y="140"/>
                      </a:lnTo>
                      <a:lnTo>
                        <a:pt x="538" y="168"/>
                      </a:lnTo>
                      <a:lnTo>
                        <a:pt x="552" y="182"/>
                      </a:lnTo>
                      <a:lnTo>
                        <a:pt x="566" y="210"/>
                      </a:lnTo>
                      <a:lnTo>
                        <a:pt x="579" y="251"/>
                      </a:lnTo>
                      <a:lnTo>
                        <a:pt x="579" y="265"/>
                      </a:lnTo>
                      <a:lnTo>
                        <a:pt x="579" y="279"/>
                      </a:lnTo>
                      <a:lnTo>
                        <a:pt x="593" y="293"/>
                      </a:lnTo>
                      <a:lnTo>
                        <a:pt x="593" y="307"/>
                      </a:lnTo>
                      <a:lnTo>
                        <a:pt x="593" y="391"/>
                      </a:lnTo>
                      <a:lnTo>
                        <a:pt x="579" y="475"/>
                      </a:lnTo>
                      <a:lnTo>
                        <a:pt x="579" y="503"/>
                      </a:lnTo>
                      <a:lnTo>
                        <a:pt x="566" y="531"/>
                      </a:lnTo>
                      <a:lnTo>
                        <a:pt x="552" y="559"/>
                      </a:lnTo>
                      <a:lnTo>
                        <a:pt x="552" y="572"/>
                      </a:lnTo>
                      <a:lnTo>
                        <a:pt x="552" y="642"/>
                      </a:lnTo>
                      <a:lnTo>
                        <a:pt x="566" y="698"/>
                      </a:lnTo>
                      <a:lnTo>
                        <a:pt x="579" y="740"/>
                      </a:lnTo>
                      <a:lnTo>
                        <a:pt x="579" y="768"/>
                      </a:lnTo>
                      <a:lnTo>
                        <a:pt x="593" y="796"/>
                      </a:lnTo>
                      <a:lnTo>
                        <a:pt x="593" y="810"/>
                      </a:lnTo>
                      <a:lnTo>
                        <a:pt x="593" y="907"/>
                      </a:lnTo>
                      <a:lnTo>
                        <a:pt x="593" y="977"/>
                      </a:lnTo>
                      <a:lnTo>
                        <a:pt x="566" y="1047"/>
                      </a:lnTo>
                      <a:lnTo>
                        <a:pt x="510" y="1103"/>
                      </a:lnTo>
                      <a:lnTo>
                        <a:pt x="497" y="1117"/>
                      </a:lnTo>
                      <a:lnTo>
                        <a:pt x="469" y="1117"/>
                      </a:lnTo>
                      <a:lnTo>
                        <a:pt x="441" y="1131"/>
                      </a:lnTo>
                      <a:lnTo>
                        <a:pt x="427" y="1131"/>
                      </a:lnTo>
                      <a:lnTo>
                        <a:pt x="331" y="1131"/>
                      </a:lnTo>
                      <a:lnTo>
                        <a:pt x="248" y="1131"/>
                      </a:lnTo>
                      <a:lnTo>
                        <a:pt x="165" y="1117"/>
                      </a:lnTo>
                      <a:lnTo>
                        <a:pt x="96" y="1075"/>
                      </a:lnTo>
                      <a:lnTo>
                        <a:pt x="82" y="1061"/>
                      </a:lnTo>
                      <a:lnTo>
                        <a:pt x="69" y="1033"/>
                      </a:lnTo>
                      <a:lnTo>
                        <a:pt x="55" y="1033"/>
                      </a:lnTo>
                      <a:lnTo>
                        <a:pt x="41" y="1019"/>
                      </a:lnTo>
                      <a:lnTo>
                        <a:pt x="41" y="1005"/>
                      </a:lnTo>
                      <a:lnTo>
                        <a:pt x="27" y="977"/>
                      </a:lnTo>
                      <a:lnTo>
                        <a:pt x="13" y="949"/>
                      </a:lnTo>
                      <a:lnTo>
                        <a:pt x="0" y="921"/>
                      </a:lnTo>
                      <a:lnTo>
                        <a:pt x="0" y="824"/>
                      </a:lnTo>
                      <a:lnTo>
                        <a:pt x="13" y="726"/>
                      </a:lnTo>
                      <a:lnTo>
                        <a:pt x="27" y="670"/>
                      </a:lnTo>
                      <a:lnTo>
                        <a:pt x="55" y="628"/>
                      </a:lnTo>
                      <a:lnTo>
                        <a:pt x="55" y="572"/>
                      </a:lnTo>
                      <a:lnTo>
                        <a:pt x="41" y="503"/>
                      </a:lnTo>
                      <a:lnTo>
                        <a:pt x="27" y="475"/>
                      </a:lnTo>
                      <a:lnTo>
                        <a:pt x="13" y="433"/>
                      </a:lnTo>
                      <a:lnTo>
                        <a:pt x="13" y="419"/>
                      </a:lnTo>
                      <a:lnTo>
                        <a:pt x="13" y="405"/>
                      </a:lnTo>
                      <a:lnTo>
                        <a:pt x="13" y="307"/>
                      </a:lnTo>
                      <a:lnTo>
                        <a:pt x="13" y="210"/>
                      </a:lnTo>
                      <a:lnTo>
                        <a:pt x="27" y="168"/>
                      </a:lnTo>
                      <a:lnTo>
                        <a:pt x="41" y="140"/>
                      </a:lnTo>
                      <a:lnTo>
                        <a:pt x="55" y="140"/>
                      </a:lnTo>
                      <a:lnTo>
                        <a:pt x="69" y="112"/>
                      </a:lnTo>
                      <a:lnTo>
                        <a:pt x="96" y="84"/>
                      </a:lnTo>
                      <a:lnTo>
                        <a:pt x="124" y="42"/>
                      </a:lnTo>
                      <a:lnTo>
                        <a:pt x="138" y="42"/>
                      </a:lnTo>
                      <a:lnTo>
                        <a:pt x="151" y="28"/>
                      </a:lnTo>
                      <a:lnTo>
                        <a:pt x="179" y="14"/>
                      </a:lnTo>
                      <a:lnTo>
                        <a:pt x="193" y="14"/>
                      </a:lnTo>
                      <a:lnTo>
                        <a:pt x="207" y="14"/>
                      </a:lnTo>
                      <a:lnTo>
                        <a:pt x="234" y="0"/>
                      </a:lnTo>
                      <a:close/>
                    </a:path>
                  </a:pathLst>
                </a:custGeom>
                <a:solidFill>
                  <a:srgbClr val="CCFFCC"/>
                </a:solidFill>
                <a:ln w="0">
                  <a:solidFill>
                    <a:srgbClr val="FFFFFF"/>
                  </a:solidFill>
                  <a:prstDash val="solid"/>
                  <a:round/>
                </a:ln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2793" name="Freeform 29"/>
                <p:cNvSpPr/>
                <p:nvPr>
                  <p:custDataLst>
                    <p:tags r:id="rId15"/>
                  </p:custDataLst>
                </p:nvPr>
              </p:nvSpPr>
              <p:spPr bwMode="auto">
                <a:xfrm>
                  <a:off x="4733" y="1129"/>
                  <a:ext cx="593" cy="1131"/>
                </a:xfrm>
                <a:custGeom>
                  <a:avLst/>
                  <a:gdLst>
                    <a:gd name="T0" fmla="*/ 372 w 593"/>
                    <a:gd name="T1" fmla="*/ 14 h 1131"/>
                    <a:gd name="T2" fmla="*/ 510 w 593"/>
                    <a:gd name="T3" fmla="*/ 84 h 1131"/>
                    <a:gd name="T4" fmla="*/ 524 w 593"/>
                    <a:gd name="T5" fmla="*/ 126 h 1131"/>
                    <a:gd name="T6" fmla="*/ 538 w 593"/>
                    <a:gd name="T7" fmla="*/ 168 h 1131"/>
                    <a:gd name="T8" fmla="*/ 566 w 593"/>
                    <a:gd name="T9" fmla="*/ 210 h 1131"/>
                    <a:gd name="T10" fmla="*/ 579 w 593"/>
                    <a:gd name="T11" fmla="*/ 265 h 1131"/>
                    <a:gd name="T12" fmla="*/ 593 w 593"/>
                    <a:gd name="T13" fmla="*/ 293 h 1131"/>
                    <a:gd name="T14" fmla="*/ 593 w 593"/>
                    <a:gd name="T15" fmla="*/ 391 h 1131"/>
                    <a:gd name="T16" fmla="*/ 579 w 593"/>
                    <a:gd name="T17" fmla="*/ 503 h 1131"/>
                    <a:gd name="T18" fmla="*/ 552 w 593"/>
                    <a:gd name="T19" fmla="*/ 559 h 1131"/>
                    <a:gd name="T20" fmla="*/ 552 w 593"/>
                    <a:gd name="T21" fmla="*/ 642 h 1131"/>
                    <a:gd name="T22" fmla="*/ 579 w 593"/>
                    <a:gd name="T23" fmla="*/ 740 h 1131"/>
                    <a:gd name="T24" fmla="*/ 593 w 593"/>
                    <a:gd name="T25" fmla="*/ 796 h 1131"/>
                    <a:gd name="T26" fmla="*/ 593 w 593"/>
                    <a:gd name="T27" fmla="*/ 907 h 1131"/>
                    <a:gd name="T28" fmla="*/ 566 w 593"/>
                    <a:gd name="T29" fmla="*/ 1047 h 1131"/>
                    <a:gd name="T30" fmla="*/ 497 w 593"/>
                    <a:gd name="T31" fmla="*/ 1117 h 1131"/>
                    <a:gd name="T32" fmla="*/ 441 w 593"/>
                    <a:gd name="T33" fmla="*/ 1131 h 1131"/>
                    <a:gd name="T34" fmla="*/ 331 w 593"/>
                    <a:gd name="T35" fmla="*/ 1131 h 1131"/>
                    <a:gd name="T36" fmla="*/ 165 w 593"/>
                    <a:gd name="T37" fmla="*/ 1117 h 1131"/>
                    <a:gd name="T38" fmla="*/ 82 w 593"/>
                    <a:gd name="T39" fmla="*/ 1061 h 1131"/>
                    <a:gd name="T40" fmla="*/ 55 w 593"/>
                    <a:gd name="T41" fmla="*/ 1033 h 1131"/>
                    <a:gd name="T42" fmla="*/ 41 w 593"/>
                    <a:gd name="T43" fmla="*/ 1005 h 1131"/>
                    <a:gd name="T44" fmla="*/ 13 w 593"/>
                    <a:gd name="T45" fmla="*/ 949 h 1131"/>
                    <a:gd name="T46" fmla="*/ 13 w 593"/>
                    <a:gd name="T47" fmla="*/ 949 h 1131"/>
                    <a:gd name="T48" fmla="*/ 13 w 593"/>
                    <a:gd name="T49" fmla="*/ 949 h 1131"/>
                    <a:gd name="T50" fmla="*/ 0 w 593"/>
                    <a:gd name="T51" fmla="*/ 824 h 1131"/>
                    <a:gd name="T52" fmla="*/ 27 w 593"/>
                    <a:gd name="T53" fmla="*/ 670 h 1131"/>
                    <a:gd name="T54" fmla="*/ 55 w 593"/>
                    <a:gd name="T55" fmla="*/ 572 h 1131"/>
                    <a:gd name="T56" fmla="*/ 27 w 593"/>
                    <a:gd name="T57" fmla="*/ 475 h 1131"/>
                    <a:gd name="T58" fmla="*/ 13 w 593"/>
                    <a:gd name="T59" fmla="*/ 419 h 1131"/>
                    <a:gd name="T60" fmla="*/ 13 w 593"/>
                    <a:gd name="T61" fmla="*/ 307 h 1131"/>
                    <a:gd name="T62" fmla="*/ 27 w 593"/>
                    <a:gd name="T63" fmla="*/ 168 h 1131"/>
                    <a:gd name="T64" fmla="*/ 55 w 593"/>
                    <a:gd name="T65" fmla="*/ 140 h 1131"/>
                    <a:gd name="T66" fmla="*/ 96 w 593"/>
                    <a:gd name="T67" fmla="*/ 84 h 1131"/>
                    <a:gd name="T68" fmla="*/ 138 w 593"/>
                    <a:gd name="T69" fmla="*/ 42 h 1131"/>
                    <a:gd name="T70" fmla="*/ 179 w 593"/>
                    <a:gd name="T71" fmla="*/ 14 h 1131"/>
                    <a:gd name="T72" fmla="*/ 193 w 593"/>
                    <a:gd name="T73" fmla="*/ 14 h 1131"/>
                    <a:gd name="T74" fmla="*/ 207 w 593"/>
                    <a:gd name="T75" fmla="*/ 14 h 1131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0" t="0" r="r" b="b"/>
                  <a:pathLst>
                    <a:path w="593" h="1131">
                      <a:moveTo>
                        <a:pt x="234" y="0"/>
                      </a:moveTo>
                      <a:lnTo>
                        <a:pt x="372" y="14"/>
                      </a:lnTo>
                      <a:lnTo>
                        <a:pt x="497" y="42"/>
                      </a:lnTo>
                      <a:lnTo>
                        <a:pt x="510" y="84"/>
                      </a:lnTo>
                      <a:lnTo>
                        <a:pt x="524" y="112"/>
                      </a:lnTo>
                      <a:lnTo>
                        <a:pt x="524" y="126"/>
                      </a:lnTo>
                      <a:lnTo>
                        <a:pt x="524" y="140"/>
                      </a:lnTo>
                      <a:lnTo>
                        <a:pt x="538" y="168"/>
                      </a:lnTo>
                      <a:lnTo>
                        <a:pt x="552" y="182"/>
                      </a:lnTo>
                      <a:lnTo>
                        <a:pt x="566" y="210"/>
                      </a:lnTo>
                      <a:lnTo>
                        <a:pt x="579" y="251"/>
                      </a:lnTo>
                      <a:lnTo>
                        <a:pt x="579" y="265"/>
                      </a:lnTo>
                      <a:lnTo>
                        <a:pt x="579" y="279"/>
                      </a:lnTo>
                      <a:lnTo>
                        <a:pt x="593" y="293"/>
                      </a:lnTo>
                      <a:lnTo>
                        <a:pt x="593" y="307"/>
                      </a:lnTo>
                      <a:lnTo>
                        <a:pt x="593" y="391"/>
                      </a:lnTo>
                      <a:lnTo>
                        <a:pt x="579" y="475"/>
                      </a:lnTo>
                      <a:lnTo>
                        <a:pt x="579" y="503"/>
                      </a:lnTo>
                      <a:lnTo>
                        <a:pt x="566" y="531"/>
                      </a:lnTo>
                      <a:lnTo>
                        <a:pt x="552" y="559"/>
                      </a:lnTo>
                      <a:lnTo>
                        <a:pt x="552" y="572"/>
                      </a:lnTo>
                      <a:lnTo>
                        <a:pt x="552" y="642"/>
                      </a:lnTo>
                      <a:lnTo>
                        <a:pt x="566" y="698"/>
                      </a:lnTo>
                      <a:lnTo>
                        <a:pt x="579" y="740"/>
                      </a:lnTo>
                      <a:lnTo>
                        <a:pt x="579" y="768"/>
                      </a:lnTo>
                      <a:lnTo>
                        <a:pt x="593" y="796"/>
                      </a:lnTo>
                      <a:lnTo>
                        <a:pt x="593" y="810"/>
                      </a:lnTo>
                      <a:lnTo>
                        <a:pt x="593" y="907"/>
                      </a:lnTo>
                      <a:lnTo>
                        <a:pt x="593" y="977"/>
                      </a:lnTo>
                      <a:lnTo>
                        <a:pt x="566" y="1047"/>
                      </a:lnTo>
                      <a:lnTo>
                        <a:pt x="510" y="1103"/>
                      </a:lnTo>
                      <a:lnTo>
                        <a:pt x="497" y="1117"/>
                      </a:lnTo>
                      <a:lnTo>
                        <a:pt x="469" y="1117"/>
                      </a:lnTo>
                      <a:lnTo>
                        <a:pt x="441" y="1131"/>
                      </a:lnTo>
                      <a:lnTo>
                        <a:pt x="427" y="1131"/>
                      </a:lnTo>
                      <a:lnTo>
                        <a:pt x="331" y="1131"/>
                      </a:lnTo>
                      <a:lnTo>
                        <a:pt x="248" y="1131"/>
                      </a:lnTo>
                      <a:lnTo>
                        <a:pt x="165" y="1117"/>
                      </a:lnTo>
                      <a:lnTo>
                        <a:pt x="96" y="1075"/>
                      </a:lnTo>
                      <a:lnTo>
                        <a:pt x="82" y="1061"/>
                      </a:lnTo>
                      <a:lnTo>
                        <a:pt x="69" y="1033"/>
                      </a:lnTo>
                      <a:lnTo>
                        <a:pt x="55" y="1033"/>
                      </a:lnTo>
                      <a:lnTo>
                        <a:pt x="41" y="1019"/>
                      </a:lnTo>
                      <a:lnTo>
                        <a:pt x="41" y="1005"/>
                      </a:lnTo>
                      <a:lnTo>
                        <a:pt x="27" y="977"/>
                      </a:lnTo>
                      <a:lnTo>
                        <a:pt x="13" y="949"/>
                      </a:lnTo>
                      <a:lnTo>
                        <a:pt x="0" y="921"/>
                      </a:lnTo>
                      <a:lnTo>
                        <a:pt x="0" y="824"/>
                      </a:lnTo>
                      <a:lnTo>
                        <a:pt x="13" y="726"/>
                      </a:lnTo>
                      <a:lnTo>
                        <a:pt x="27" y="670"/>
                      </a:lnTo>
                      <a:lnTo>
                        <a:pt x="55" y="628"/>
                      </a:lnTo>
                      <a:lnTo>
                        <a:pt x="55" y="572"/>
                      </a:lnTo>
                      <a:lnTo>
                        <a:pt x="41" y="503"/>
                      </a:lnTo>
                      <a:lnTo>
                        <a:pt x="27" y="475"/>
                      </a:lnTo>
                      <a:lnTo>
                        <a:pt x="13" y="433"/>
                      </a:lnTo>
                      <a:lnTo>
                        <a:pt x="13" y="419"/>
                      </a:lnTo>
                      <a:lnTo>
                        <a:pt x="13" y="405"/>
                      </a:lnTo>
                      <a:lnTo>
                        <a:pt x="13" y="307"/>
                      </a:lnTo>
                      <a:lnTo>
                        <a:pt x="13" y="210"/>
                      </a:lnTo>
                      <a:lnTo>
                        <a:pt x="27" y="168"/>
                      </a:lnTo>
                      <a:lnTo>
                        <a:pt x="41" y="140"/>
                      </a:lnTo>
                      <a:lnTo>
                        <a:pt x="55" y="140"/>
                      </a:lnTo>
                      <a:lnTo>
                        <a:pt x="69" y="112"/>
                      </a:lnTo>
                      <a:lnTo>
                        <a:pt x="96" y="84"/>
                      </a:lnTo>
                      <a:lnTo>
                        <a:pt x="124" y="42"/>
                      </a:lnTo>
                      <a:lnTo>
                        <a:pt x="138" y="42"/>
                      </a:lnTo>
                      <a:lnTo>
                        <a:pt x="151" y="28"/>
                      </a:lnTo>
                      <a:lnTo>
                        <a:pt x="179" y="14"/>
                      </a:lnTo>
                      <a:lnTo>
                        <a:pt x="193" y="14"/>
                      </a:lnTo>
                      <a:lnTo>
                        <a:pt x="207" y="14"/>
                      </a:lnTo>
                      <a:lnTo>
                        <a:pt x="234" y="0"/>
                      </a:lnTo>
                      <a:close/>
                    </a:path>
                  </a:pathLst>
                </a:custGeom>
                <a:blipFill dpi="0" rotWithShape="0">
                  <a:blip r:embed="rId37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2794" name="Rectangle 30"/>
                <p:cNvSpPr>
                  <a:spLocks noChangeArrowheads="1"/>
                </p:cNvSpPr>
                <p:nvPr>
                  <p:custDataLst>
                    <p:tags r:id="rId16"/>
                  </p:custDataLst>
                </p:nvPr>
              </p:nvSpPr>
              <p:spPr bwMode="auto">
                <a:xfrm>
                  <a:off x="4733" y="1129"/>
                  <a:ext cx="621" cy="1159"/>
                </a:xfrm>
                <a:prstGeom prst="rect">
                  <a:avLst/>
                </a:prstGeom>
                <a:solidFill>
                  <a:srgbClr val="CCFF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anose="05000000000000000000" pitchFamily="2" charset="2"/>
                    <a:buChar char="l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1"/>
                    </a:buClr>
                    <a:buSzPct val="70000"/>
                    <a:buFont typeface="Wingdings" panose="05000000000000000000" pitchFamily="2" charset="2"/>
                    <a:buChar char="l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l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hlink"/>
                    </a:buClr>
                    <a:buSzPct val="60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SzPct val="40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40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40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40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40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9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defRPr/>
                  </a:pPr>
                  <a:endParaRPr kumimoji="0" lang="zh-CN" alt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黑体" panose="02010609060101010101" charset="-122"/>
                    <a:ea typeface="黑体" panose="02010609060101010101" charset="-122"/>
                    <a:cs typeface="+mn-cs"/>
                  </a:endParaRPr>
                </a:p>
              </p:txBody>
            </p:sp>
          </p:grpSp>
          <p:sp>
            <p:nvSpPr>
              <p:cNvPr id="32790" name="Freeform 31"/>
              <p:cNvSpPr/>
              <p:nvPr>
                <p:custDataLst>
                  <p:tags r:id="rId12"/>
                </p:custDataLst>
              </p:nvPr>
            </p:nvSpPr>
            <p:spPr bwMode="auto">
              <a:xfrm>
                <a:off x="4733" y="1129"/>
                <a:ext cx="593" cy="1131"/>
              </a:xfrm>
              <a:custGeom>
                <a:avLst/>
                <a:gdLst>
                  <a:gd name="T0" fmla="*/ 372 w 593"/>
                  <a:gd name="T1" fmla="*/ 14 h 1131"/>
                  <a:gd name="T2" fmla="*/ 510 w 593"/>
                  <a:gd name="T3" fmla="*/ 84 h 1131"/>
                  <a:gd name="T4" fmla="*/ 524 w 593"/>
                  <a:gd name="T5" fmla="*/ 126 h 1131"/>
                  <a:gd name="T6" fmla="*/ 538 w 593"/>
                  <a:gd name="T7" fmla="*/ 168 h 1131"/>
                  <a:gd name="T8" fmla="*/ 566 w 593"/>
                  <a:gd name="T9" fmla="*/ 210 h 1131"/>
                  <a:gd name="T10" fmla="*/ 579 w 593"/>
                  <a:gd name="T11" fmla="*/ 265 h 1131"/>
                  <a:gd name="T12" fmla="*/ 593 w 593"/>
                  <a:gd name="T13" fmla="*/ 293 h 1131"/>
                  <a:gd name="T14" fmla="*/ 593 w 593"/>
                  <a:gd name="T15" fmla="*/ 391 h 1131"/>
                  <a:gd name="T16" fmla="*/ 579 w 593"/>
                  <a:gd name="T17" fmla="*/ 503 h 1131"/>
                  <a:gd name="T18" fmla="*/ 552 w 593"/>
                  <a:gd name="T19" fmla="*/ 559 h 1131"/>
                  <a:gd name="T20" fmla="*/ 552 w 593"/>
                  <a:gd name="T21" fmla="*/ 642 h 1131"/>
                  <a:gd name="T22" fmla="*/ 579 w 593"/>
                  <a:gd name="T23" fmla="*/ 740 h 1131"/>
                  <a:gd name="T24" fmla="*/ 593 w 593"/>
                  <a:gd name="T25" fmla="*/ 796 h 1131"/>
                  <a:gd name="T26" fmla="*/ 593 w 593"/>
                  <a:gd name="T27" fmla="*/ 907 h 1131"/>
                  <a:gd name="T28" fmla="*/ 566 w 593"/>
                  <a:gd name="T29" fmla="*/ 1047 h 1131"/>
                  <a:gd name="T30" fmla="*/ 497 w 593"/>
                  <a:gd name="T31" fmla="*/ 1117 h 1131"/>
                  <a:gd name="T32" fmla="*/ 441 w 593"/>
                  <a:gd name="T33" fmla="*/ 1131 h 1131"/>
                  <a:gd name="T34" fmla="*/ 331 w 593"/>
                  <a:gd name="T35" fmla="*/ 1131 h 1131"/>
                  <a:gd name="T36" fmla="*/ 165 w 593"/>
                  <a:gd name="T37" fmla="*/ 1117 h 1131"/>
                  <a:gd name="T38" fmla="*/ 82 w 593"/>
                  <a:gd name="T39" fmla="*/ 1061 h 1131"/>
                  <a:gd name="T40" fmla="*/ 55 w 593"/>
                  <a:gd name="T41" fmla="*/ 1033 h 1131"/>
                  <a:gd name="T42" fmla="*/ 41 w 593"/>
                  <a:gd name="T43" fmla="*/ 1005 h 1131"/>
                  <a:gd name="T44" fmla="*/ 13 w 593"/>
                  <a:gd name="T45" fmla="*/ 949 h 1131"/>
                  <a:gd name="T46" fmla="*/ 13 w 593"/>
                  <a:gd name="T47" fmla="*/ 949 h 1131"/>
                  <a:gd name="T48" fmla="*/ 13 w 593"/>
                  <a:gd name="T49" fmla="*/ 949 h 1131"/>
                  <a:gd name="T50" fmla="*/ 0 w 593"/>
                  <a:gd name="T51" fmla="*/ 824 h 1131"/>
                  <a:gd name="T52" fmla="*/ 27 w 593"/>
                  <a:gd name="T53" fmla="*/ 670 h 1131"/>
                  <a:gd name="T54" fmla="*/ 55 w 593"/>
                  <a:gd name="T55" fmla="*/ 572 h 1131"/>
                  <a:gd name="T56" fmla="*/ 27 w 593"/>
                  <a:gd name="T57" fmla="*/ 475 h 1131"/>
                  <a:gd name="T58" fmla="*/ 13 w 593"/>
                  <a:gd name="T59" fmla="*/ 419 h 1131"/>
                  <a:gd name="T60" fmla="*/ 13 w 593"/>
                  <a:gd name="T61" fmla="*/ 307 h 1131"/>
                  <a:gd name="T62" fmla="*/ 27 w 593"/>
                  <a:gd name="T63" fmla="*/ 168 h 1131"/>
                  <a:gd name="T64" fmla="*/ 55 w 593"/>
                  <a:gd name="T65" fmla="*/ 140 h 1131"/>
                  <a:gd name="T66" fmla="*/ 96 w 593"/>
                  <a:gd name="T67" fmla="*/ 84 h 1131"/>
                  <a:gd name="T68" fmla="*/ 138 w 593"/>
                  <a:gd name="T69" fmla="*/ 42 h 1131"/>
                  <a:gd name="T70" fmla="*/ 179 w 593"/>
                  <a:gd name="T71" fmla="*/ 14 h 1131"/>
                  <a:gd name="T72" fmla="*/ 193 w 593"/>
                  <a:gd name="T73" fmla="*/ 14 h 1131"/>
                  <a:gd name="T74" fmla="*/ 207 w 593"/>
                  <a:gd name="T75" fmla="*/ 14 h 1131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593" h="1131">
                    <a:moveTo>
                      <a:pt x="234" y="0"/>
                    </a:moveTo>
                    <a:lnTo>
                      <a:pt x="372" y="14"/>
                    </a:lnTo>
                    <a:lnTo>
                      <a:pt x="497" y="42"/>
                    </a:lnTo>
                    <a:lnTo>
                      <a:pt x="510" y="84"/>
                    </a:lnTo>
                    <a:lnTo>
                      <a:pt x="524" y="112"/>
                    </a:lnTo>
                    <a:lnTo>
                      <a:pt x="524" y="126"/>
                    </a:lnTo>
                    <a:lnTo>
                      <a:pt x="524" y="140"/>
                    </a:lnTo>
                    <a:lnTo>
                      <a:pt x="538" y="168"/>
                    </a:lnTo>
                    <a:lnTo>
                      <a:pt x="552" y="182"/>
                    </a:lnTo>
                    <a:lnTo>
                      <a:pt x="566" y="210"/>
                    </a:lnTo>
                    <a:lnTo>
                      <a:pt x="579" y="251"/>
                    </a:lnTo>
                    <a:lnTo>
                      <a:pt x="579" y="265"/>
                    </a:lnTo>
                    <a:lnTo>
                      <a:pt x="579" y="279"/>
                    </a:lnTo>
                    <a:lnTo>
                      <a:pt x="593" y="293"/>
                    </a:lnTo>
                    <a:lnTo>
                      <a:pt x="593" y="307"/>
                    </a:lnTo>
                    <a:lnTo>
                      <a:pt x="593" y="391"/>
                    </a:lnTo>
                    <a:lnTo>
                      <a:pt x="579" y="475"/>
                    </a:lnTo>
                    <a:lnTo>
                      <a:pt x="579" y="503"/>
                    </a:lnTo>
                    <a:lnTo>
                      <a:pt x="566" y="531"/>
                    </a:lnTo>
                    <a:lnTo>
                      <a:pt x="552" y="559"/>
                    </a:lnTo>
                    <a:lnTo>
                      <a:pt x="552" y="572"/>
                    </a:lnTo>
                    <a:lnTo>
                      <a:pt x="552" y="642"/>
                    </a:lnTo>
                    <a:lnTo>
                      <a:pt x="566" y="698"/>
                    </a:lnTo>
                    <a:lnTo>
                      <a:pt x="579" y="740"/>
                    </a:lnTo>
                    <a:lnTo>
                      <a:pt x="579" y="768"/>
                    </a:lnTo>
                    <a:lnTo>
                      <a:pt x="593" y="796"/>
                    </a:lnTo>
                    <a:lnTo>
                      <a:pt x="593" y="810"/>
                    </a:lnTo>
                    <a:lnTo>
                      <a:pt x="593" y="907"/>
                    </a:lnTo>
                    <a:lnTo>
                      <a:pt x="593" y="977"/>
                    </a:lnTo>
                    <a:lnTo>
                      <a:pt x="566" y="1047"/>
                    </a:lnTo>
                    <a:lnTo>
                      <a:pt x="510" y="1103"/>
                    </a:lnTo>
                    <a:lnTo>
                      <a:pt x="497" y="1117"/>
                    </a:lnTo>
                    <a:lnTo>
                      <a:pt x="469" y="1117"/>
                    </a:lnTo>
                    <a:lnTo>
                      <a:pt x="441" y="1131"/>
                    </a:lnTo>
                    <a:lnTo>
                      <a:pt x="427" y="1131"/>
                    </a:lnTo>
                    <a:lnTo>
                      <a:pt x="331" y="1131"/>
                    </a:lnTo>
                    <a:lnTo>
                      <a:pt x="248" y="1131"/>
                    </a:lnTo>
                    <a:lnTo>
                      <a:pt x="165" y="1117"/>
                    </a:lnTo>
                    <a:lnTo>
                      <a:pt x="96" y="1075"/>
                    </a:lnTo>
                    <a:lnTo>
                      <a:pt x="82" y="1061"/>
                    </a:lnTo>
                    <a:lnTo>
                      <a:pt x="69" y="1033"/>
                    </a:lnTo>
                    <a:lnTo>
                      <a:pt x="55" y="1033"/>
                    </a:lnTo>
                    <a:lnTo>
                      <a:pt x="41" y="1019"/>
                    </a:lnTo>
                    <a:lnTo>
                      <a:pt x="41" y="1005"/>
                    </a:lnTo>
                    <a:lnTo>
                      <a:pt x="27" y="977"/>
                    </a:lnTo>
                    <a:lnTo>
                      <a:pt x="13" y="949"/>
                    </a:lnTo>
                    <a:lnTo>
                      <a:pt x="0" y="921"/>
                    </a:lnTo>
                    <a:lnTo>
                      <a:pt x="0" y="824"/>
                    </a:lnTo>
                    <a:lnTo>
                      <a:pt x="13" y="726"/>
                    </a:lnTo>
                    <a:lnTo>
                      <a:pt x="27" y="670"/>
                    </a:lnTo>
                    <a:lnTo>
                      <a:pt x="55" y="628"/>
                    </a:lnTo>
                    <a:lnTo>
                      <a:pt x="55" y="572"/>
                    </a:lnTo>
                    <a:lnTo>
                      <a:pt x="41" y="503"/>
                    </a:lnTo>
                    <a:lnTo>
                      <a:pt x="27" y="475"/>
                    </a:lnTo>
                    <a:lnTo>
                      <a:pt x="13" y="433"/>
                    </a:lnTo>
                    <a:lnTo>
                      <a:pt x="13" y="419"/>
                    </a:lnTo>
                    <a:lnTo>
                      <a:pt x="13" y="405"/>
                    </a:lnTo>
                    <a:lnTo>
                      <a:pt x="13" y="307"/>
                    </a:lnTo>
                    <a:lnTo>
                      <a:pt x="13" y="210"/>
                    </a:lnTo>
                    <a:lnTo>
                      <a:pt x="27" y="168"/>
                    </a:lnTo>
                    <a:lnTo>
                      <a:pt x="41" y="140"/>
                    </a:lnTo>
                    <a:lnTo>
                      <a:pt x="55" y="140"/>
                    </a:lnTo>
                    <a:lnTo>
                      <a:pt x="69" y="112"/>
                    </a:lnTo>
                    <a:lnTo>
                      <a:pt x="96" y="84"/>
                    </a:lnTo>
                    <a:lnTo>
                      <a:pt x="124" y="42"/>
                    </a:lnTo>
                    <a:lnTo>
                      <a:pt x="138" y="42"/>
                    </a:lnTo>
                    <a:lnTo>
                      <a:pt x="151" y="28"/>
                    </a:lnTo>
                    <a:lnTo>
                      <a:pt x="179" y="14"/>
                    </a:lnTo>
                    <a:lnTo>
                      <a:pt x="193" y="14"/>
                    </a:lnTo>
                    <a:lnTo>
                      <a:pt x="207" y="14"/>
                    </a:lnTo>
                    <a:lnTo>
                      <a:pt x="234" y="0"/>
                    </a:lnTo>
                    <a:close/>
                  </a:path>
                </a:pathLst>
              </a:custGeom>
              <a:noFill/>
              <a:ln w="22225">
                <a:solidFill>
                  <a:srgbClr val="993300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32775" name="Group 32"/>
            <p:cNvGrpSpPr/>
            <p:nvPr/>
          </p:nvGrpSpPr>
          <p:grpSpPr bwMode="auto">
            <a:xfrm rot="5400000">
              <a:off x="10565" y="8213"/>
              <a:ext cx="623" cy="1117"/>
              <a:chOff x="4898" y="1492"/>
              <a:chExt cx="249" cy="447"/>
            </a:xfrm>
          </p:grpSpPr>
          <p:grpSp>
            <p:nvGrpSpPr>
              <p:cNvPr id="32783" name="Group 33"/>
              <p:cNvGrpSpPr/>
              <p:nvPr/>
            </p:nvGrpSpPr>
            <p:grpSpPr bwMode="auto">
              <a:xfrm>
                <a:off x="4898" y="1492"/>
                <a:ext cx="249" cy="447"/>
                <a:chOff x="4898" y="1492"/>
                <a:chExt cx="249" cy="447"/>
              </a:xfrm>
            </p:grpSpPr>
            <p:sp>
              <p:nvSpPr>
                <p:cNvPr id="32785" name="Rectangle 34"/>
                <p:cNvSpPr>
                  <a:spLocks noChangeArrowheads="1"/>
                </p:cNvSpPr>
                <p:nvPr>
                  <p:custDataLst>
                    <p:tags r:id="rId8"/>
                  </p:custDataLst>
                </p:nvPr>
              </p:nvSpPr>
              <p:spPr bwMode="auto">
                <a:xfrm>
                  <a:off x="4898" y="1492"/>
                  <a:ext cx="249" cy="447"/>
                </a:xfrm>
                <a:prstGeom prst="rect">
                  <a:avLst/>
                </a:prstGeom>
                <a:solidFill>
                  <a:srgbClr val="FF99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anose="05000000000000000000" pitchFamily="2" charset="2"/>
                    <a:buChar char="l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1"/>
                    </a:buClr>
                    <a:buSzPct val="70000"/>
                    <a:buFont typeface="Wingdings" panose="05000000000000000000" pitchFamily="2" charset="2"/>
                    <a:buChar char="l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l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hlink"/>
                    </a:buClr>
                    <a:buSzPct val="60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SzPct val="40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40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40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40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40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9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defRPr/>
                  </a:pPr>
                  <a:endParaRPr kumimoji="0" lang="zh-CN" alt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黑体" panose="02010609060101010101" charset="-122"/>
                    <a:ea typeface="黑体" panose="02010609060101010101" charset="-122"/>
                    <a:cs typeface="+mn-cs"/>
                  </a:endParaRPr>
                </a:p>
              </p:txBody>
            </p:sp>
            <p:sp>
              <p:nvSpPr>
                <p:cNvPr id="32786" name="Freeform 35"/>
                <p:cNvSpPr/>
                <p:nvPr>
                  <p:custDataLst>
                    <p:tags r:id="rId9"/>
                  </p:custDataLst>
                </p:nvPr>
              </p:nvSpPr>
              <p:spPr bwMode="auto">
                <a:xfrm>
                  <a:off x="4898" y="1492"/>
                  <a:ext cx="221" cy="419"/>
                </a:xfrm>
                <a:custGeom>
                  <a:avLst/>
                  <a:gdLst>
                    <a:gd name="T0" fmla="*/ 138 w 221"/>
                    <a:gd name="T1" fmla="*/ 14 h 419"/>
                    <a:gd name="T2" fmla="*/ 193 w 221"/>
                    <a:gd name="T3" fmla="*/ 42 h 419"/>
                    <a:gd name="T4" fmla="*/ 193 w 221"/>
                    <a:gd name="T5" fmla="*/ 56 h 419"/>
                    <a:gd name="T6" fmla="*/ 207 w 221"/>
                    <a:gd name="T7" fmla="*/ 70 h 419"/>
                    <a:gd name="T8" fmla="*/ 207 w 221"/>
                    <a:gd name="T9" fmla="*/ 84 h 419"/>
                    <a:gd name="T10" fmla="*/ 221 w 221"/>
                    <a:gd name="T11" fmla="*/ 98 h 419"/>
                    <a:gd name="T12" fmla="*/ 221 w 221"/>
                    <a:gd name="T13" fmla="*/ 126 h 419"/>
                    <a:gd name="T14" fmla="*/ 221 w 221"/>
                    <a:gd name="T15" fmla="*/ 154 h 419"/>
                    <a:gd name="T16" fmla="*/ 221 w 221"/>
                    <a:gd name="T17" fmla="*/ 196 h 419"/>
                    <a:gd name="T18" fmla="*/ 207 w 221"/>
                    <a:gd name="T19" fmla="*/ 209 h 419"/>
                    <a:gd name="T20" fmla="*/ 207 w 221"/>
                    <a:gd name="T21" fmla="*/ 237 h 419"/>
                    <a:gd name="T22" fmla="*/ 207 w 221"/>
                    <a:gd name="T23" fmla="*/ 279 h 419"/>
                    <a:gd name="T24" fmla="*/ 221 w 221"/>
                    <a:gd name="T25" fmla="*/ 293 h 419"/>
                    <a:gd name="T26" fmla="*/ 221 w 221"/>
                    <a:gd name="T27" fmla="*/ 363 h 419"/>
                    <a:gd name="T28" fmla="*/ 193 w 221"/>
                    <a:gd name="T29" fmla="*/ 405 h 419"/>
                    <a:gd name="T30" fmla="*/ 166 w 221"/>
                    <a:gd name="T31" fmla="*/ 419 h 419"/>
                    <a:gd name="T32" fmla="*/ 69 w 221"/>
                    <a:gd name="T33" fmla="*/ 405 h 419"/>
                    <a:gd name="T34" fmla="*/ 42 w 221"/>
                    <a:gd name="T35" fmla="*/ 391 h 419"/>
                    <a:gd name="T36" fmla="*/ 28 w 221"/>
                    <a:gd name="T37" fmla="*/ 377 h 419"/>
                    <a:gd name="T38" fmla="*/ 14 w 221"/>
                    <a:gd name="T39" fmla="*/ 363 h 419"/>
                    <a:gd name="T40" fmla="*/ 14 w 221"/>
                    <a:gd name="T41" fmla="*/ 349 h 419"/>
                    <a:gd name="T42" fmla="*/ 0 w 221"/>
                    <a:gd name="T43" fmla="*/ 335 h 419"/>
                    <a:gd name="T44" fmla="*/ 14 w 221"/>
                    <a:gd name="T45" fmla="*/ 265 h 419"/>
                    <a:gd name="T46" fmla="*/ 28 w 221"/>
                    <a:gd name="T47" fmla="*/ 237 h 419"/>
                    <a:gd name="T48" fmla="*/ 28 w 221"/>
                    <a:gd name="T49" fmla="*/ 182 h 419"/>
                    <a:gd name="T50" fmla="*/ 14 w 221"/>
                    <a:gd name="T51" fmla="*/ 168 h 419"/>
                    <a:gd name="T52" fmla="*/ 14 w 221"/>
                    <a:gd name="T53" fmla="*/ 154 h 419"/>
                    <a:gd name="T54" fmla="*/ 14 w 221"/>
                    <a:gd name="T55" fmla="*/ 84 h 419"/>
                    <a:gd name="T56" fmla="*/ 14 w 221"/>
                    <a:gd name="T57" fmla="*/ 70 h 419"/>
                    <a:gd name="T58" fmla="*/ 28 w 221"/>
                    <a:gd name="T59" fmla="*/ 42 h 419"/>
                    <a:gd name="T60" fmla="*/ 55 w 221"/>
                    <a:gd name="T61" fmla="*/ 28 h 419"/>
                    <a:gd name="T62" fmla="*/ 55 w 221"/>
                    <a:gd name="T63" fmla="*/ 14 h 419"/>
                    <a:gd name="T64" fmla="*/ 69 w 221"/>
                    <a:gd name="T65" fmla="*/ 14 h 419"/>
                    <a:gd name="T66" fmla="*/ 83 w 221"/>
                    <a:gd name="T67" fmla="*/ 0 h 419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0" t="0" r="r" b="b"/>
                  <a:pathLst>
                    <a:path w="221" h="419">
                      <a:moveTo>
                        <a:pt x="83" y="0"/>
                      </a:moveTo>
                      <a:lnTo>
                        <a:pt x="138" y="14"/>
                      </a:lnTo>
                      <a:lnTo>
                        <a:pt x="180" y="28"/>
                      </a:lnTo>
                      <a:lnTo>
                        <a:pt x="193" y="42"/>
                      </a:lnTo>
                      <a:lnTo>
                        <a:pt x="193" y="56"/>
                      </a:lnTo>
                      <a:lnTo>
                        <a:pt x="207" y="70"/>
                      </a:lnTo>
                      <a:lnTo>
                        <a:pt x="207" y="84"/>
                      </a:lnTo>
                      <a:lnTo>
                        <a:pt x="207" y="98"/>
                      </a:lnTo>
                      <a:lnTo>
                        <a:pt x="221" y="98"/>
                      </a:lnTo>
                      <a:lnTo>
                        <a:pt x="221" y="112"/>
                      </a:lnTo>
                      <a:lnTo>
                        <a:pt x="221" y="126"/>
                      </a:lnTo>
                      <a:lnTo>
                        <a:pt x="221" y="154"/>
                      </a:lnTo>
                      <a:lnTo>
                        <a:pt x="221" y="182"/>
                      </a:lnTo>
                      <a:lnTo>
                        <a:pt x="221" y="196"/>
                      </a:lnTo>
                      <a:lnTo>
                        <a:pt x="207" y="196"/>
                      </a:lnTo>
                      <a:lnTo>
                        <a:pt x="207" y="209"/>
                      </a:lnTo>
                      <a:lnTo>
                        <a:pt x="207" y="237"/>
                      </a:lnTo>
                      <a:lnTo>
                        <a:pt x="207" y="265"/>
                      </a:lnTo>
                      <a:lnTo>
                        <a:pt x="207" y="279"/>
                      </a:lnTo>
                      <a:lnTo>
                        <a:pt x="221" y="279"/>
                      </a:lnTo>
                      <a:lnTo>
                        <a:pt x="221" y="293"/>
                      </a:lnTo>
                      <a:lnTo>
                        <a:pt x="221" y="363"/>
                      </a:lnTo>
                      <a:lnTo>
                        <a:pt x="221" y="391"/>
                      </a:lnTo>
                      <a:lnTo>
                        <a:pt x="193" y="405"/>
                      </a:lnTo>
                      <a:lnTo>
                        <a:pt x="180" y="405"/>
                      </a:lnTo>
                      <a:lnTo>
                        <a:pt x="166" y="419"/>
                      </a:lnTo>
                      <a:lnTo>
                        <a:pt x="111" y="405"/>
                      </a:lnTo>
                      <a:lnTo>
                        <a:pt x="69" y="405"/>
                      </a:lnTo>
                      <a:lnTo>
                        <a:pt x="42" y="391"/>
                      </a:lnTo>
                      <a:lnTo>
                        <a:pt x="28" y="377"/>
                      </a:lnTo>
                      <a:lnTo>
                        <a:pt x="14" y="363"/>
                      </a:lnTo>
                      <a:lnTo>
                        <a:pt x="14" y="349"/>
                      </a:lnTo>
                      <a:lnTo>
                        <a:pt x="0" y="349"/>
                      </a:lnTo>
                      <a:lnTo>
                        <a:pt x="0" y="335"/>
                      </a:lnTo>
                      <a:lnTo>
                        <a:pt x="14" y="307"/>
                      </a:lnTo>
                      <a:lnTo>
                        <a:pt x="14" y="265"/>
                      </a:lnTo>
                      <a:lnTo>
                        <a:pt x="28" y="251"/>
                      </a:lnTo>
                      <a:lnTo>
                        <a:pt x="28" y="237"/>
                      </a:lnTo>
                      <a:lnTo>
                        <a:pt x="28" y="209"/>
                      </a:lnTo>
                      <a:lnTo>
                        <a:pt x="28" y="182"/>
                      </a:lnTo>
                      <a:lnTo>
                        <a:pt x="14" y="182"/>
                      </a:lnTo>
                      <a:lnTo>
                        <a:pt x="14" y="168"/>
                      </a:lnTo>
                      <a:lnTo>
                        <a:pt x="14" y="154"/>
                      </a:lnTo>
                      <a:lnTo>
                        <a:pt x="14" y="126"/>
                      </a:lnTo>
                      <a:lnTo>
                        <a:pt x="14" y="84"/>
                      </a:lnTo>
                      <a:lnTo>
                        <a:pt x="14" y="70"/>
                      </a:lnTo>
                      <a:lnTo>
                        <a:pt x="14" y="56"/>
                      </a:lnTo>
                      <a:lnTo>
                        <a:pt x="28" y="42"/>
                      </a:lnTo>
                      <a:lnTo>
                        <a:pt x="42" y="42"/>
                      </a:lnTo>
                      <a:lnTo>
                        <a:pt x="55" y="28"/>
                      </a:lnTo>
                      <a:lnTo>
                        <a:pt x="55" y="14"/>
                      </a:lnTo>
                      <a:lnTo>
                        <a:pt x="69" y="14"/>
                      </a:lnTo>
                      <a:lnTo>
                        <a:pt x="69" y="0"/>
                      </a:lnTo>
                      <a:lnTo>
                        <a:pt x="83" y="0"/>
                      </a:lnTo>
                      <a:close/>
                    </a:path>
                  </a:pathLst>
                </a:custGeom>
                <a:solidFill>
                  <a:srgbClr val="FF9900"/>
                </a:solidFill>
                <a:ln w="0">
                  <a:solidFill>
                    <a:srgbClr val="FFFFFF"/>
                  </a:solidFill>
                  <a:prstDash val="solid"/>
                  <a:round/>
                </a:ln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2787" name="Freeform 36"/>
                <p:cNvSpPr/>
                <p:nvPr>
                  <p:custDataLst>
                    <p:tags r:id="rId10"/>
                  </p:custDataLst>
                </p:nvPr>
              </p:nvSpPr>
              <p:spPr bwMode="auto">
                <a:xfrm>
                  <a:off x="4898" y="1492"/>
                  <a:ext cx="221" cy="419"/>
                </a:xfrm>
                <a:custGeom>
                  <a:avLst/>
                  <a:gdLst>
                    <a:gd name="T0" fmla="*/ 138 w 221"/>
                    <a:gd name="T1" fmla="*/ 14 h 419"/>
                    <a:gd name="T2" fmla="*/ 193 w 221"/>
                    <a:gd name="T3" fmla="*/ 42 h 419"/>
                    <a:gd name="T4" fmla="*/ 193 w 221"/>
                    <a:gd name="T5" fmla="*/ 56 h 419"/>
                    <a:gd name="T6" fmla="*/ 207 w 221"/>
                    <a:gd name="T7" fmla="*/ 70 h 419"/>
                    <a:gd name="T8" fmla="*/ 207 w 221"/>
                    <a:gd name="T9" fmla="*/ 84 h 419"/>
                    <a:gd name="T10" fmla="*/ 221 w 221"/>
                    <a:gd name="T11" fmla="*/ 98 h 419"/>
                    <a:gd name="T12" fmla="*/ 221 w 221"/>
                    <a:gd name="T13" fmla="*/ 126 h 419"/>
                    <a:gd name="T14" fmla="*/ 221 w 221"/>
                    <a:gd name="T15" fmla="*/ 154 h 419"/>
                    <a:gd name="T16" fmla="*/ 221 w 221"/>
                    <a:gd name="T17" fmla="*/ 196 h 419"/>
                    <a:gd name="T18" fmla="*/ 207 w 221"/>
                    <a:gd name="T19" fmla="*/ 209 h 419"/>
                    <a:gd name="T20" fmla="*/ 207 w 221"/>
                    <a:gd name="T21" fmla="*/ 237 h 419"/>
                    <a:gd name="T22" fmla="*/ 207 w 221"/>
                    <a:gd name="T23" fmla="*/ 279 h 419"/>
                    <a:gd name="T24" fmla="*/ 221 w 221"/>
                    <a:gd name="T25" fmla="*/ 293 h 419"/>
                    <a:gd name="T26" fmla="*/ 221 w 221"/>
                    <a:gd name="T27" fmla="*/ 363 h 419"/>
                    <a:gd name="T28" fmla="*/ 193 w 221"/>
                    <a:gd name="T29" fmla="*/ 405 h 419"/>
                    <a:gd name="T30" fmla="*/ 166 w 221"/>
                    <a:gd name="T31" fmla="*/ 419 h 419"/>
                    <a:gd name="T32" fmla="*/ 69 w 221"/>
                    <a:gd name="T33" fmla="*/ 405 h 419"/>
                    <a:gd name="T34" fmla="*/ 42 w 221"/>
                    <a:gd name="T35" fmla="*/ 391 h 419"/>
                    <a:gd name="T36" fmla="*/ 28 w 221"/>
                    <a:gd name="T37" fmla="*/ 377 h 419"/>
                    <a:gd name="T38" fmla="*/ 14 w 221"/>
                    <a:gd name="T39" fmla="*/ 363 h 419"/>
                    <a:gd name="T40" fmla="*/ 14 w 221"/>
                    <a:gd name="T41" fmla="*/ 349 h 419"/>
                    <a:gd name="T42" fmla="*/ 0 w 221"/>
                    <a:gd name="T43" fmla="*/ 335 h 419"/>
                    <a:gd name="T44" fmla="*/ 14 w 221"/>
                    <a:gd name="T45" fmla="*/ 265 h 419"/>
                    <a:gd name="T46" fmla="*/ 28 w 221"/>
                    <a:gd name="T47" fmla="*/ 237 h 419"/>
                    <a:gd name="T48" fmla="*/ 28 w 221"/>
                    <a:gd name="T49" fmla="*/ 182 h 419"/>
                    <a:gd name="T50" fmla="*/ 14 w 221"/>
                    <a:gd name="T51" fmla="*/ 168 h 419"/>
                    <a:gd name="T52" fmla="*/ 14 w 221"/>
                    <a:gd name="T53" fmla="*/ 154 h 419"/>
                    <a:gd name="T54" fmla="*/ 14 w 221"/>
                    <a:gd name="T55" fmla="*/ 84 h 419"/>
                    <a:gd name="T56" fmla="*/ 14 w 221"/>
                    <a:gd name="T57" fmla="*/ 70 h 419"/>
                    <a:gd name="T58" fmla="*/ 28 w 221"/>
                    <a:gd name="T59" fmla="*/ 42 h 419"/>
                    <a:gd name="T60" fmla="*/ 55 w 221"/>
                    <a:gd name="T61" fmla="*/ 28 h 419"/>
                    <a:gd name="T62" fmla="*/ 55 w 221"/>
                    <a:gd name="T63" fmla="*/ 14 h 419"/>
                    <a:gd name="T64" fmla="*/ 69 w 221"/>
                    <a:gd name="T65" fmla="*/ 14 h 419"/>
                    <a:gd name="T66" fmla="*/ 83 w 221"/>
                    <a:gd name="T67" fmla="*/ 0 h 419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0" t="0" r="r" b="b"/>
                  <a:pathLst>
                    <a:path w="221" h="419">
                      <a:moveTo>
                        <a:pt x="83" y="0"/>
                      </a:moveTo>
                      <a:lnTo>
                        <a:pt x="138" y="14"/>
                      </a:lnTo>
                      <a:lnTo>
                        <a:pt x="180" y="28"/>
                      </a:lnTo>
                      <a:lnTo>
                        <a:pt x="193" y="42"/>
                      </a:lnTo>
                      <a:lnTo>
                        <a:pt x="193" y="56"/>
                      </a:lnTo>
                      <a:lnTo>
                        <a:pt x="207" y="70"/>
                      </a:lnTo>
                      <a:lnTo>
                        <a:pt x="207" y="84"/>
                      </a:lnTo>
                      <a:lnTo>
                        <a:pt x="207" y="98"/>
                      </a:lnTo>
                      <a:lnTo>
                        <a:pt x="221" y="98"/>
                      </a:lnTo>
                      <a:lnTo>
                        <a:pt x="221" y="112"/>
                      </a:lnTo>
                      <a:lnTo>
                        <a:pt x="221" y="126"/>
                      </a:lnTo>
                      <a:lnTo>
                        <a:pt x="221" y="154"/>
                      </a:lnTo>
                      <a:lnTo>
                        <a:pt x="221" y="182"/>
                      </a:lnTo>
                      <a:lnTo>
                        <a:pt x="221" y="196"/>
                      </a:lnTo>
                      <a:lnTo>
                        <a:pt x="207" y="196"/>
                      </a:lnTo>
                      <a:lnTo>
                        <a:pt x="207" y="209"/>
                      </a:lnTo>
                      <a:lnTo>
                        <a:pt x="207" y="237"/>
                      </a:lnTo>
                      <a:lnTo>
                        <a:pt x="207" y="265"/>
                      </a:lnTo>
                      <a:lnTo>
                        <a:pt x="207" y="279"/>
                      </a:lnTo>
                      <a:lnTo>
                        <a:pt x="221" y="279"/>
                      </a:lnTo>
                      <a:lnTo>
                        <a:pt x="221" y="293"/>
                      </a:lnTo>
                      <a:lnTo>
                        <a:pt x="221" y="363"/>
                      </a:lnTo>
                      <a:lnTo>
                        <a:pt x="221" y="391"/>
                      </a:lnTo>
                      <a:lnTo>
                        <a:pt x="193" y="405"/>
                      </a:lnTo>
                      <a:lnTo>
                        <a:pt x="180" y="405"/>
                      </a:lnTo>
                      <a:lnTo>
                        <a:pt x="166" y="419"/>
                      </a:lnTo>
                      <a:lnTo>
                        <a:pt x="111" y="405"/>
                      </a:lnTo>
                      <a:lnTo>
                        <a:pt x="69" y="405"/>
                      </a:lnTo>
                      <a:lnTo>
                        <a:pt x="42" y="391"/>
                      </a:lnTo>
                      <a:lnTo>
                        <a:pt x="28" y="377"/>
                      </a:lnTo>
                      <a:lnTo>
                        <a:pt x="14" y="363"/>
                      </a:lnTo>
                      <a:lnTo>
                        <a:pt x="14" y="349"/>
                      </a:lnTo>
                      <a:lnTo>
                        <a:pt x="0" y="349"/>
                      </a:lnTo>
                      <a:lnTo>
                        <a:pt x="0" y="335"/>
                      </a:lnTo>
                      <a:lnTo>
                        <a:pt x="14" y="307"/>
                      </a:lnTo>
                      <a:lnTo>
                        <a:pt x="14" y="265"/>
                      </a:lnTo>
                      <a:lnTo>
                        <a:pt x="28" y="251"/>
                      </a:lnTo>
                      <a:lnTo>
                        <a:pt x="28" y="237"/>
                      </a:lnTo>
                      <a:lnTo>
                        <a:pt x="28" y="209"/>
                      </a:lnTo>
                      <a:lnTo>
                        <a:pt x="28" y="182"/>
                      </a:lnTo>
                      <a:lnTo>
                        <a:pt x="14" y="182"/>
                      </a:lnTo>
                      <a:lnTo>
                        <a:pt x="14" y="168"/>
                      </a:lnTo>
                      <a:lnTo>
                        <a:pt x="14" y="154"/>
                      </a:lnTo>
                      <a:lnTo>
                        <a:pt x="14" y="126"/>
                      </a:lnTo>
                      <a:lnTo>
                        <a:pt x="14" y="84"/>
                      </a:lnTo>
                      <a:lnTo>
                        <a:pt x="14" y="70"/>
                      </a:lnTo>
                      <a:lnTo>
                        <a:pt x="14" y="56"/>
                      </a:lnTo>
                      <a:lnTo>
                        <a:pt x="28" y="42"/>
                      </a:lnTo>
                      <a:lnTo>
                        <a:pt x="42" y="42"/>
                      </a:lnTo>
                      <a:lnTo>
                        <a:pt x="55" y="28"/>
                      </a:lnTo>
                      <a:lnTo>
                        <a:pt x="55" y="14"/>
                      </a:lnTo>
                      <a:lnTo>
                        <a:pt x="69" y="14"/>
                      </a:lnTo>
                      <a:lnTo>
                        <a:pt x="69" y="0"/>
                      </a:lnTo>
                      <a:lnTo>
                        <a:pt x="83" y="0"/>
                      </a:lnTo>
                      <a:close/>
                    </a:path>
                  </a:pathLst>
                </a:custGeom>
                <a:blipFill dpi="0" rotWithShape="0">
                  <a:blip r:embed="rId37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2788" name="Rectangle 37"/>
                <p:cNvSpPr>
                  <a:spLocks noChangeArrowheads="1"/>
                </p:cNvSpPr>
                <p:nvPr>
                  <p:custDataLst>
                    <p:tags r:id="rId11"/>
                  </p:custDataLst>
                </p:nvPr>
              </p:nvSpPr>
              <p:spPr bwMode="auto">
                <a:xfrm>
                  <a:off x="4898" y="1492"/>
                  <a:ext cx="249" cy="447"/>
                </a:xfrm>
                <a:prstGeom prst="rect">
                  <a:avLst/>
                </a:prstGeom>
                <a:solidFill>
                  <a:srgbClr val="FF99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anose="05000000000000000000" pitchFamily="2" charset="2"/>
                    <a:buChar char="l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1"/>
                    </a:buClr>
                    <a:buSzPct val="70000"/>
                    <a:buFont typeface="Wingdings" panose="05000000000000000000" pitchFamily="2" charset="2"/>
                    <a:buChar char="l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l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hlink"/>
                    </a:buClr>
                    <a:buSzPct val="60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SzPct val="40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40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40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40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40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9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defRPr/>
                  </a:pPr>
                  <a:endParaRPr kumimoji="0" lang="zh-CN" alt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黑体" panose="02010609060101010101" charset="-122"/>
                    <a:ea typeface="黑体" panose="02010609060101010101" charset="-122"/>
                    <a:cs typeface="+mn-cs"/>
                  </a:endParaRPr>
                </a:p>
              </p:txBody>
            </p:sp>
          </p:grpSp>
          <p:sp>
            <p:nvSpPr>
              <p:cNvPr id="32784" name="Freeform 38"/>
              <p:cNvSpPr/>
              <p:nvPr>
                <p:custDataLst>
                  <p:tags r:id="rId7"/>
                </p:custDataLst>
              </p:nvPr>
            </p:nvSpPr>
            <p:spPr bwMode="auto">
              <a:xfrm>
                <a:off x="4898" y="1492"/>
                <a:ext cx="221" cy="419"/>
              </a:xfrm>
              <a:custGeom>
                <a:avLst/>
                <a:gdLst>
                  <a:gd name="T0" fmla="*/ 138 w 221"/>
                  <a:gd name="T1" fmla="*/ 14 h 419"/>
                  <a:gd name="T2" fmla="*/ 193 w 221"/>
                  <a:gd name="T3" fmla="*/ 42 h 419"/>
                  <a:gd name="T4" fmla="*/ 193 w 221"/>
                  <a:gd name="T5" fmla="*/ 56 h 419"/>
                  <a:gd name="T6" fmla="*/ 207 w 221"/>
                  <a:gd name="T7" fmla="*/ 70 h 419"/>
                  <a:gd name="T8" fmla="*/ 207 w 221"/>
                  <a:gd name="T9" fmla="*/ 84 h 419"/>
                  <a:gd name="T10" fmla="*/ 221 w 221"/>
                  <a:gd name="T11" fmla="*/ 98 h 419"/>
                  <a:gd name="T12" fmla="*/ 221 w 221"/>
                  <a:gd name="T13" fmla="*/ 126 h 419"/>
                  <a:gd name="T14" fmla="*/ 221 w 221"/>
                  <a:gd name="T15" fmla="*/ 154 h 419"/>
                  <a:gd name="T16" fmla="*/ 221 w 221"/>
                  <a:gd name="T17" fmla="*/ 196 h 419"/>
                  <a:gd name="T18" fmla="*/ 207 w 221"/>
                  <a:gd name="T19" fmla="*/ 209 h 419"/>
                  <a:gd name="T20" fmla="*/ 207 w 221"/>
                  <a:gd name="T21" fmla="*/ 237 h 419"/>
                  <a:gd name="T22" fmla="*/ 207 w 221"/>
                  <a:gd name="T23" fmla="*/ 279 h 419"/>
                  <a:gd name="T24" fmla="*/ 221 w 221"/>
                  <a:gd name="T25" fmla="*/ 293 h 419"/>
                  <a:gd name="T26" fmla="*/ 221 w 221"/>
                  <a:gd name="T27" fmla="*/ 363 h 419"/>
                  <a:gd name="T28" fmla="*/ 193 w 221"/>
                  <a:gd name="T29" fmla="*/ 405 h 419"/>
                  <a:gd name="T30" fmla="*/ 166 w 221"/>
                  <a:gd name="T31" fmla="*/ 419 h 419"/>
                  <a:gd name="T32" fmla="*/ 69 w 221"/>
                  <a:gd name="T33" fmla="*/ 405 h 419"/>
                  <a:gd name="T34" fmla="*/ 42 w 221"/>
                  <a:gd name="T35" fmla="*/ 391 h 419"/>
                  <a:gd name="T36" fmla="*/ 28 w 221"/>
                  <a:gd name="T37" fmla="*/ 377 h 419"/>
                  <a:gd name="T38" fmla="*/ 14 w 221"/>
                  <a:gd name="T39" fmla="*/ 363 h 419"/>
                  <a:gd name="T40" fmla="*/ 14 w 221"/>
                  <a:gd name="T41" fmla="*/ 349 h 419"/>
                  <a:gd name="T42" fmla="*/ 0 w 221"/>
                  <a:gd name="T43" fmla="*/ 335 h 419"/>
                  <a:gd name="T44" fmla="*/ 14 w 221"/>
                  <a:gd name="T45" fmla="*/ 265 h 419"/>
                  <a:gd name="T46" fmla="*/ 28 w 221"/>
                  <a:gd name="T47" fmla="*/ 237 h 419"/>
                  <a:gd name="T48" fmla="*/ 28 w 221"/>
                  <a:gd name="T49" fmla="*/ 182 h 419"/>
                  <a:gd name="T50" fmla="*/ 14 w 221"/>
                  <a:gd name="T51" fmla="*/ 168 h 419"/>
                  <a:gd name="T52" fmla="*/ 14 w 221"/>
                  <a:gd name="T53" fmla="*/ 154 h 419"/>
                  <a:gd name="T54" fmla="*/ 14 w 221"/>
                  <a:gd name="T55" fmla="*/ 84 h 419"/>
                  <a:gd name="T56" fmla="*/ 14 w 221"/>
                  <a:gd name="T57" fmla="*/ 70 h 419"/>
                  <a:gd name="T58" fmla="*/ 28 w 221"/>
                  <a:gd name="T59" fmla="*/ 42 h 419"/>
                  <a:gd name="T60" fmla="*/ 55 w 221"/>
                  <a:gd name="T61" fmla="*/ 28 h 419"/>
                  <a:gd name="T62" fmla="*/ 55 w 221"/>
                  <a:gd name="T63" fmla="*/ 14 h 419"/>
                  <a:gd name="T64" fmla="*/ 69 w 221"/>
                  <a:gd name="T65" fmla="*/ 14 h 419"/>
                  <a:gd name="T66" fmla="*/ 83 w 221"/>
                  <a:gd name="T67" fmla="*/ 0 h 419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221" h="419">
                    <a:moveTo>
                      <a:pt x="83" y="0"/>
                    </a:moveTo>
                    <a:lnTo>
                      <a:pt x="138" y="14"/>
                    </a:lnTo>
                    <a:lnTo>
                      <a:pt x="180" y="28"/>
                    </a:lnTo>
                    <a:lnTo>
                      <a:pt x="193" y="42"/>
                    </a:lnTo>
                    <a:lnTo>
                      <a:pt x="193" y="56"/>
                    </a:lnTo>
                    <a:lnTo>
                      <a:pt x="207" y="70"/>
                    </a:lnTo>
                    <a:lnTo>
                      <a:pt x="207" y="84"/>
                    </a:lnTo>
                    <a:lnTo>
                      <a:pt x="207" y="98"/>
                    </a:lnTo>
                    <a:lnTo>
                      <a:pt x="221" y="98"/>
                    </a:lnTo>
                    <a:lnTo>
                      <a:pt x="221" y="112"/>
                    </a:lnTo>
                    <a:lnTo>
                      <a:pt x="221" y="126"/>
                    </a:lnTo>
                    <a:lnTo>
                      <a:pt x="221" y="154"/>
                    </a:lnTo>
                    <a:lnTo>
                      <a:pt x="221" y="182"/>
                    </a:lnTo>
                    <a:lnTo>
                      <a:pt x="221" y="196"/>
                    </a:lnTo>
                    <a:lnTo>
                      <a:pt x="207" y="196"/>
                    </a:lnTo>
                    <a:lnTo>
                      <a:pt x="207" y="209"/>
                    </a:lnTo>
                    <a:lnTo>
                      <a:pt x="207" y="237"/>
                    </a:lnTo>
                    <a:lnTo>
                      <a:pt x="207" y="265"/>
                    </a:lnTo>
                    <a:lnTo>
                      <a:pt x="207" y="279"/>
                    </a:lnTo>
                    <a:lnTo>
                      <a:pt x="221" y="279"/>
                    </a:lnTo>
                    <a:lnTo>
                      <a:pt x="221" y="293"/>
                    </a:lnTo>
                    <a:lnTo>
                      <a:pt x="221" y="363"/>
                    </a:lnTo>
                    <a:lnTo>
                      <a:pt x="221" y="391"/>
                    </a:lnTo>
                    <a:lnTo>
                      <a:pt x="193" y="405"/>
                    </a:lnTo>
                    <a:lnTo>
                      <a:pt x="180" y="405"/>
                    </a:lnTo>
                    <a:lnTo>
                      <a:pt x="166" y="419"/>
                    </a:lnTo>
                    <a:lnTo>
                      <a:pt x="111" y="405"/>
                    </a:lnTo>
                    <a:lnTo>
                      <a:pt x="69" y="405"/>
                    </a:lnTo>
                    <a:lnTo>
                      <a:pt x="42" y="391"/>
                    </a:lnTo>
                    <a:lnTo>
                      <a:pt x="28" y="377"/>
                    </a:lnTo>
                    <a:lnTo>
                      <a:pt x="14" y="363"/>
                    </a:lnTo>
                    <a:lnTo>
                      <a:pt x="14" y="349"/>
                    </a:lnTo>
                    <a:lnTo>
                      <a:pt x="0" y="349"/>
                    </a:lnTo>
                    <a:lnTo>
                      <a:pt x="0" y="335"/>
                    </a:lnTo>
                    <a:lnTo>
                      <a:pt x="14" y="307"/>
                    </a:lnTo>
                    <a:lnTo>
                      <a:pt x="14" y="265"/>
                    </a:lnTo>
                    <a:lnTo>
                      <a:pt x="28" y="251"/>
                    </a:lnTo>
                    <a:lnTo>
                      <a:pt x="28" y="237"/>
                    </a:lnTo>
                    <a:lnTo>
                      <a:pt x="28" y="209"/>
                    </a:lnTo>
                    <a:lnTo>
                      <a:pt x="28" y="182"/>
                    </a:lnTo>
                    <a:lnTo>
                      <a:pt x="14" y="182"/>
                    </a:lnTo>
                    <a:lnTo>
                      <a:pt x="14" y="168"/>
                    </a:lnTo>
                    <a:lnTo>
                      <a:pt x="14" y="154"/>
                    </a:lnTo>
                    <a:lnTo>
                      <a:pt x="14" y="126"/>
                    </a:lnTo>
                    <a:lnTo>
                      <a:pt x="14" y="84"/>
                    </a:lnTo>
                    <a:lnTo>
                      <a:pt x="14" y="70"/>
                    </a:lnTo>
                    <a:lnTo>
                      <a:pt x="14" y="56"/>
                    </a:lnTo>
                    <a:lnTo>
                      <a:pt x="28" y="42"/>
                    </a:lnTo>
                    <a:lnTo>
                      <a:pt x="42" y="42"/>
                    </a:lnTo>
                    <a:lnTo>
                      <a:pt x="55" y="28"/>
                    </a:lnTo>
                    <a:lnTo>
                      <a:pt x="55" y="14"/>
                    </a:lnTo>
                    <a:lnTo>
                      <a:pt x="69" y="14"/>
                    </a:lnTo>
                    <a:lnTo>
                      <a:pt x="69" y="0"/>
                    </a:lnTo>
                    <a:lnTo>
                      <a:pt x="83" y="0"/>
                    </a:lnTo>
                    <a:close/>
                  </a:path>
                </a:pathLst>
              </a:custGeom>
              <a:noFill/>
              <a:ln w="22225">
                <a:solidFill>
                  <a:srgbClr val="FF9900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32776" name="Rectangle 39"/>
            <p:cNvSpPr>
              <a:spLocks noChangeArrowheads="1"/>
            </p:cNvSpPr>
            <p:nvPr>
              <p:custDataLst>
                <p:tags r:id="rId1"/>
              </p:custDataLst>
            </p:nvPr>
          </p:nvSpPr>
          <p:spPr bwMode="auto">
            <a:xfrm>
              <a:off x="8318" y="1980"/>
              <a:ext cx="5700" cy="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SzPct val="4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+mn-cs"/>
                </a:rPr>
                <a:t>病毒颗粒黏 附细胞表面</a:t>
              </a:r>
            </a:p>
          </p:txBody>
        </p:sp>
        <p:sp>
          <p:nvSpPr>
            <p:cNvPr id="32778" name="Rectangle 41"/>
            <p:cNvSpPr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>
              <a:off x="8828" y="4655"/>
              <a:ext cx="5330" cy="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SzPct val="4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+mn-cs"/>
                </a:rPr>
                <a:t>细胞膜被 病毒颗粒穿通</a:t>
              </a:r>
            </a:p>
          </p:txBody>
        </p:sp>
        <p:sp>
          <p:nvSpPr>
            <p:cNvPr id="107562" name="Rectangle 42"/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8388" y="9770"/>
              <a:ext cx="5670" cy="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细胞融合、形成杂种细胞</a:t>
              </a:r>
              <a:endPara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2780" name="Line 43"/>
            <p:cNvSpPr>
              <a:spLocks noChangeShapeType="1"/>
            </p:cNvSpPr>
            <p:nvPr>
              <p:custDataLst>
                <p:tags r:id="rId4"/>
              </p:custDataLst>
            </p:nvPr>
          </p:nvSpPr>
          <p:spPr bwMode="auto">
            <a:xfrm>
              <a:off x="10885" y="1883"/>
              <a:ext cx="0" cy="102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2781" name="Line 44"/>
            <p:cNvSpPr>
              <a:spLocks noChangeShapeType="1"/>
            </p:cNvSpPr>
            <p:nvPr>
              <p:custDataLst>
                <p:tags r:id="rId5"/>
              </p:custDataLst>
            </p:nvPr>
          </p:nvSpPr>
          <p:spPr bwMode="auto">
            <a:xfrm>
              <a:off x="10903" y="4563"/>
              <a:ext cx="0" cy="102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2782" name="Line 45"/>
            <p:cNvSpPr>
              <a:spLocks noChangeShapeType="1"/>
            </p:cNvSpPr>
            <p:nvPr>
              <p:custDataLst>
                <p:tags r:id="rId6"/>
              </p:custDataLst>
            </p:nvPr>
          </p:nvSpPr>
          <p:spPr bwMode="auto">
            <a:xfrm>
              <a:off x="10918" y="7103"/>
              <a:ext cx="0" cy="102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79705" y="44450"/>
            <a:ext cx="4572000" cy="13220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32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二、动物细胞工程</a:t>
            </a:r>
          </a:p>
          <a:p>
            <a:pPr>
              <a:lnSpc>
                <a:spcPct val="125000"/>
              </a:lnSpc>
            </a:pPr>
            <a:r>
              <a:rPr lang="zh-CN" altLang="en-US" sz="32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单克隆抗体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323850" y="1268730"/>
            <a:ext cx="4572000" cy="26765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(1)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过程</a:t>
            </a:r>
          </a:p>
          <a:p>
            <a:pPr>
              <a:lnSpc>
                <a:spcPct val="150000"/>
              </a:lnSpc>
            </a:pPr>
            <a:r>
              <a:rPr lang="en-US" altLang="zh-CN" sz="28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(2)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应用</a:t>
            </a:r>
          </a:p>
          <a:p>
            <a:pPr>
              <a:lnSpc>
                <a:spcPct val="150000"/>
              </a:lnSpc>
            </a:pPr>
            <a:r>
              <a:rPr lang="zh-CN" sz="28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①诊断试剂盒</a:t>
            </a:r>
          </a:p>
          <a:p>
            <a:pPr>
              <a:lnSpc>
                <a:spcPct val="150000"/>
              </a:lnSpc>
            </a:pPr>
            <a:r>
              <a:rPr lang="zh-CN" sz="28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②抗体</a:t>
            </a:r>
            <a:r>
              <a:rPr lang="en-US" altLang="zh-CN" sz="28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—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药物偶联物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组合 30"/>
          <p:cNvGrpSpPr/>
          <p:nvPr/>
        </p:nvGrpSpPr>
        <p:grpSpPr>
          <a:xfrm>
            <a:off x="4139565" y="6431915"/>
            <a:ext cx="1036320" cy="331470"/>
            <a:chOff x="8973" y="9283"/>
            <a:chExt cx="2795" cy="915"/>
          </a:xfrm>
        </p:grpSpPr>
        <p:pic>
          <p:nvPicPr>
            <p:cNvPr id="32" name="图片 31"/>
            <p:cNvPicPr>
              <a:picLocks noChangeAspect="1"/>
            </p:cNvPicPr>
            <p:nvPr>
              <p:custDataLst>
                <p:tags r:id="rId41"/>
              </p:custDataLst>
            </p:nvPr>
          </p:nvPicPr>
          <p:blipFill>
            <a:blip r:embed="rId44"/>
            <a:srcRect l="70781" t="8172" b="13074"/>
            <a:stretch>
              <a:fillRect/>
            </a:stretch>
          </p:blipFill>
          <p:spPr>
            <a:xfrm>
              <a:off x="8973" y="9283"/>
              <a:ext cx="1434" cy="881"/>
            </a:xfrm>
            <a:prstGeom prst="rect">
              <a:avLst/>
            </a:prstGeom>
          </p:spPr>
        </p:pic>
        <p:pic>
          <p:nvPicPr>
            <p:cNvPr id="33" name="图片 32"/>
            <p:cNvPicPr>
              <a:picLocks noChangeAspect="1"/>
            </p:cNvPicPr>
            <p:nvPr>
              <p:custDataLst>
                <p:tags r:id="rId42"/>
              </p:custDataLst>
            </p:nvPr>
          </p:nvPicPr>
          <p:blipFill>
            <a:blip r:embed="rId44"/>
            <a:srcRect l="70781" t="8172" b="13074"/>
            <a:stretch>
              <a:fillRect/>
            </a:stretch>
          </p:blipFill>
          <p:spPr>
            <a:xfrm>
              <a:off x="10334" y="9318"/>
              <a:ext cx="1434" cy="881"/>
            </a:xfrm>
            <a:prstGeom prst="rect">
              <a:avLst/>
            </a:prstGeom>
          </p:spPr>
        </p:pic>
      </p:grpSp>
      <p:grpSp>
        <p:nvGrpSpPr>
          <p:cNvPr id="27" name="组合 26"/>
          <p:cNvGrpSpPr/>
          <p:nvPr/>
        </p:nvGrpSpPr>
        <p:grpSpPr>
          <a:xfrm>
            <a:off x="3897630" y="5828665"/>
            <a:ext cx="1549400" cy="528320"/>
            <a:chOff x="6179" y="9360"/>
            <a:chExt cx="2440" cy="832"/>
          </a:xfrm>
        </p:grpSpPr>
        <p:pic>
          <p:nvPicPr>
            <p:cNvPr id="15" name="图片 14"/>
            <p:cNvPicPr>
              <a:picLocks noChangeAspect="1"/>
            </p:cNvPicPr>
            <p:nvPr>
              <p:custDataLst>
                <p:tags r:id="rId39"/>
              </p:custDataLst>
            </p:nvPr>
          </p:nvPicPr>
          <p:blipFill>
            <a:blip r:embed="rId44"/>
            <a:srcRect l="39685" t="12641" r="33259" b="13074"/>
            <a:stretch>
              <a:fillRect/>
            </a:stretch>
          </p:blipFill>
          <p:spPr>
            <a:xfrm>
              <a:off x="6179" y="9374"/>
              <a:ext cx="1307" cy="818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>
              <p:custDataLst>
                <p:tags r:id="rId40"/>
              </p:custDataLst>
            </p:nvPr>
          </p:nvPicPr>
          <p:blipFill>
            <a:blip r:embed="rId44"/>
            <a:srcRect l="39685" t="12641" r="33259" b="13074"/>
            <a:stretch>
              <a:fillRect/>
            </a:stretch>
          </p:blipFill>
          <p:spPr>
            <a:xfrm>
              <a:off x="7313" y="9360"/>
              <a:ext cx="1307" cy="818"/>
            </a:xfrm>
            <a:prstGeom prst="rect">
              <a:avLst/>
            </a:prstGeom>
          </p:spPr>
        </p:pic>
      </p:grpSp>
      <p:grpSp>
        <p:nvGrpSpPr>
          <p:cNvPr id="3" name="组合 2"/>
          <p:cNvGrpSpPr/>
          <p:nvPr/>
        </p:nvGrpSpPr>
        <p:grpSpPr>
          <a:xfrm>
            <a:off x="-36512" y="116920"/>
            <a:ext cx="8320098" cy="3957440"/>
            <a:chOff x="97" y="2923"/>
            <a:chExt cx="13103" cy="6232"/>
          </a:xfrm>
        </p:grpSpPr>
        <p:grpSp>
          <p:nvGrpSpPr>
            <p:cNvPr id="22" name="组合 21"/>
            <p:cNvGrpSpPr/>
            <p:nvPr>
              <p:custDataLst>
                <p:tags r:id="rId17"/>
              </p:custDataLst>
            </p:nvPr>
          </p:nvGrpSpPr>
          <p:grpSpPr>
            <a:xfrm>
              <a:off x="97" y="3097"/>
              <a:ext cx="5369" cy="1379"/>
              <a:chOff x="81704" y="1479128"/>
              <a:chExt cx="4545330" cy="1167236"/>
            </a:xfrm>
          </p:grpSpPr>
          <p:graphicFrame>
            <p:nvGraphicFramePr>
              <p:cNvPr id="11269" name="Object 4"/>
              <p:cNvGraphicFramePr/>
              <p:nvPr>
                <p:custDataLst>
                  <p:tags r:id="rId37"/>
                </p:custDataLst>
              </p:nvPr>
            </p:nvGraphicFramePr>
            <p:xfrm>
              <a:off x="2063751" y="1530351"/>
              <a:ext cx="2563283" cy="111601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45" r:id="rId45" imgW="9753600" imgH="7315200" progId="PBrush">
                      <p:embed/>
                    </p:oleObj>
                  </mc:Choice>
                  <mc:Fallback>
                    <p:oleObj r:id="rId45" imgW="9753600" imgH="7315200" progId="PBrush">
                      <p:embed/>
                      <p:pic>
                        <p:nvPicPr>
                          <p:cNvPr id="0" name="OLE substitute image"/>
                          <p:cNvPicPr/>
                          <p:nvPr/>
                        </p:nvPicPr>
                        <p:blipFill>
                          <a:blip r:embed="rId46"/>
                          <a:srcRect l="2806" t="10483" r="77240" b="74060"/>
                          <a:stretch>
                            <a:fillRect/>
                          </a:stretch>
                        </p:blipFill>
                        <p:spPr>
                          <a:xfrm>
                            <a:off x="2063751" y="1530351"/>
                            <a:ext cx="2563283" cy="1116013"/>
                          </a:xfrm>
                          <a:prstGeom prst="rect">
                            <a:avLst/>
                          </a:prstGeom>
                          <a:noFill/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1277" name="文本框 45068"/>
              <p:cNvSpPr/>
              <p:nvPr>
                <p:custDataLst>
                  <p:tags r:id="rId38"/>
                </p:custDataLst>
              </p:nvPr>
            </p:nvSpPr>
            <p:spPr>
              <a:xfrm>
                <a:off x="81704" y="1479128"/>
                <a:ext cx="1904153" cy="982980"/>
              </a:xfrm>
              <a:prstGeom prst="rect">
                <a:avLst/>
              </a:prstGeom>
              <a:noFill/>
              <a:ln>
                <a:noFill/>
                <a:miter lim="800000"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CN" altLang="en-US" sz="2100" b="1">
                    <a:solidFill>
                      <a:srgbClr val="000000"/>
                    </a:solidFill>
                    <a:latin typeface="黑体" panose="02010609060101010101" charset="-122"/>
                    <a:ea typeface="黑体" panose="02010609060101010101" charset="-122"/>
                    <a:sym typeface="Wingdings" panose="05000000000000000000" pitchFamily="2" charset="2"/>
                  </a:rPr>
                  <a:t>用抗原注射小鼠</a:t>
                </a:r>
                <a:endParaRPr lang="zh-CN" altLang="en-US" sz="2100" b="1">
                  <a:latin typeface="黑体" panose="02010609060101010101" charset="-122"/>
                  <a:ea typeface="黑体" panose="02010609060101010101" charset="-122"/>
                </a:endParaRPr>
              </a:p>
            </p:txBody>
          </p:sp>
        </p:grpSp>
        <p:grpSp>
          <p:nvGrpSpPr>
            <p:cNvPr id="24" name="组合 23"/>
            <p:cNvGrpSpPr/>
            <p:nvPr>
              <p:custDataLst>
                <p:tags r:id="rId18"/>
              </p:custDataLst>
            </p:nvPr>
          </p:nvGrpSpPr>
          <p:grpSpPr>
            <a:xfrm>
              <a:off x="6900" y="2923"/>
              <a:ext cx="5402" cy="1382"/>
              <a:chOff x="5841595" y="1331913"/>
              <a:chExt cx="4573676" cy="1169987"/>
            </a:xfrm>
          </p:grpSpPr>
          <p:graphicFrame>
            <p:nvGraphicFramePr>
              <p:cNvPr id="11268" name="Object 3"/>
              <p:cNvGraphicFramePr/>
              <p:nvPr>
                <p:custDataLst>
                  <p:tags r:id="rId35"/>
                </p:custDataLst>
              </p:nvPr>
            </p:nvGraphicFramePr>
            <p:xfrm>
              <a:off x="7727104" y="1331913"/>
              <a:ext cx="2688167" cy="116998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46" r:id="rId47" imgW="9753600" imgH="7315200" progId="PBrush">
                      <p:embed/>
                    </p:oleObj>
                  </mc:Choice>
                  <mc:Fallback>
                    <p:oleObj r:id="rId47" imgW="9753600" imgH="7315200" progId="PBrush">
                      <p:embed/>
                      <p:pic>
                        <p:nvPicPr>
                          <p:cNvPr id="0" name="OLE substitute image"/>
                          <p:cNvPicPr/>
                          <p:nvPr/>
                        </p:nvPicPr>
                        <p:blipFill>
                          <a:blip r:embed="rId46"/>
                          <a:srcRect l="27242" t="10294" r="52617" b="74107"/>
                          <a:stretch>
                            <a:fillRect/>
                          </a:stretch>
                        </p:blipFill>
                        <p:spPr>
                          <a:xfrm>
                            <a:off x="7727104" y="1331913"/>
                            <a:ext cx="2688167" cy="1169987"/>
                          </a:xfrm>
                          <a:prstGeom prst="rect">
                            <a:avLst/>
                          </a:prstGeom>
                          <a:noFill/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1278" name="文本框 45069"/>
              <p:cNvSpPr/>
              <p:nvPr>
                <p:custDataLst>
                  <p:tags r:id="rId36"/>
                </p:custDataLst>
              </p:nvPr>
            </p:nvSpPr>
            <p:spPr>
              <a:xfrm>
                <a:off x="5841595" y="1479233"/>
                <a:ext cx="2046393" cy="785378"/>
              </a:xfrm>
              <a:prstGeom prst="rect">
                <a:avLst/>
              </a:prstGeom>
              <a:noFill/>
              <a:ln>
                <a:noFill/>
                <a:miter lim="800000"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CN" altLang="en-US" sz="2000" b="1">
                    <a:solidFill>
                      <a:schemeClr val="tx1"/>
                    </a:solidFill>
                    <a:latin typeface="黑体" panose="02010609060101010101" charset="-122"/>
                    <a:ea typeface="黑体" panose="02010609060101010101" charset="-122"/>
                    <a:sym typeface="Wingdings" panose="05000000000000000000" pitchFamily="2" charset="2"/>
                  </a:rPr>
                  <a:t>骨髓瘤细胞的培养</a:t>
                </a:r>
              </a:p>
            </p:txBody>
          </p:sp>
        </p:grpSp>
        <p:grpSp>
          <p:nvGrpSpPr>
            <p:cNvPr id="23" name="组合 22"/>
            <p:cNvGrpSpPr/>
            <p:nvPr>
              <p:custDataLst>
                <p:tags r:id="rId19"/>
              </p:custDataLst>
            </p:nvPr>
          </p:nvGrpSpPr>
          <p:grpSpPr>
            <a:xfrm>
              <a:off x="290" y="4549"/>
              <a:ext cx="5250" cy="1987"/>
              <a:chOff x="245534" y="2708275"/>
              <a:chExt cx="4445000" cy="1682646"/>
            </a:xfrm>
          </p:grpSpPr>
          <p:graphicFrame>
            <p:nvGraphicFramePr>
              <p:cNvPr id="11266" name="Object 2"/>
              <p:cNvGraphicFramePr/>
              <p:nvPr>
                <p:custDataLst>
                  <p:tags r:id="rId32"/>
                </p:custDataLst>
              </p:nvPr>
            </p:nvGraphicFramePr>
            <p:xfrm>
              <a:off x="2097618" y="3155846"/>
              <a:ext cx="2592916" cy="123507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47" r:id="rId48" imgW="9753600" imgH="7315200" progId="PBrush">
                      <p:embed/>
                    </p:oleObj>
                  </mc:Choice>
                  <mc:Fallback>
                    <p:oleObj r:id="rId48" imgW="9753600" imgH="7315200" progId="PBrush">
                      <p:embed/>
                      <p:pic>
                        <p:nvPicPr>
                          <p:cNvPr id="0" name="OLE substitute image"/>
                          <p:cNvPicPr/>
                          <p:nvPr/>
                        </p:nvPicPr>
                        <p:blipFill>
                          <a:blip r:embed="rId46"/>
                          <a:srcRect l="2806" t="36287" r="77240" b="46805"/>
                          <a:stretch>
                            <a:fillRect/>
                          </a:stretch>
                        </p:blipFill>
                        <p:spPr>
                          <a:xfrm>
                            <a:off x="2097618" y="3155846"/>
                            <a:ext cx="2592916" cy="1235075"/>
                          </a:xfrm>
                          <a:prstGeom prst="rect">
                            <a:avLst/>
                          </a:prstGeom>
                          <a:noFill/>
                        </p:spPr>
                      </p:pic>
                    </p:oleObj>
                  </mc:Fallback>
                </mc:AlternateContent>
              </a:graphicData>
            </a:graphic>
          </p:graphicFrame>
          <p:cxnSp>
            <p:nvCxnSpPr>
              <p:cNvPr id="11272" name="直接连接符 45064"/>
              <p:cNvCxnSpPr>
                <a:cxnSpLocks noChangeShapeType="1"/>
              </p:cNvCxnSpPr>
              <p:nvPr>
                <p:custDataLst>
                  <p:tags r:id="rId33"/>
                </p:custDataLst>
              </p:nvPr>
            </p:nvCxnSpPr>
            <p:spPr bwMode="auto">
              <a:xfrm flipH="1">
                <a:off x="3215217" y="2708275"/>
                <a:ext cx="0" cy="647700"/>
              </a:xfrm>
              <a:prstGeom prst="line">
                <a:avLst/>
              </a:prstGeom>
              <a:noFill/>
              <a:ln w="44450" algn="ctr">
                <a:solidFill>
                  <a:schemeClr val="tx1"/>
                </a:solidFill>
                <a:round/>
                <a:tailEnd type="stealth" w="lg" len="lg"/>
              </a:ln>
            </p:spPr>
          </p:cxnSp>
          <p:sp>
            <p:nvSpPr>
              <p:cNvPr id="11279" name="文本框 45070"/>
              <p:cNvSpPr/>
              <p:nvPr>
                <p:custDataLst>
                  <p:tags r:id="rId34"/>
                </p:custDataLst>
              </p:nvPr>
            </p:nvSpPr>
            <p:spPr>
              <a:xfrm>
                <a:off x="245534" y="3251942"/>
                <a:ext cx="2110317" cy="860213"/>
              </a:xfrm>
              <a:prstGeom prst="rect">
                <a:avLst/>
              </a:prstGeom>
              <a:noFill/>
              <a:ln>
                <a:noFill/>
                <a:miter lim="800000"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zh-CN" altLang="en-US" sz="1800" b="1">
                    <a:solidFill>
                      <a:srgbClr val="FF0000"/>
                    </a:solidFill>
                    <a:latin typeface="黑体" panose="02010609060101010101" charset="-122"/>
                    <a:ea typeface="黑体" panose="02010609060101010101" charset="-122"/>
                    <a:sym typeface="Wingdings" panose="05000000000000000000" pitchFamily="2" charset="2"/>
                  </a:rPr>
                  <a:t>已免疫</a:t>
                </a:r>
                <a:r>
                  <a:rPr lang="en-US" altLang="zh-CN" sz="1800" b="1">
                    <a:solidFill>
                      <a:srgbClr val="FF0000"/>
                    </a:solidFill>
                    <a:latin typeface="黑体" panose="02010609060101010101" charset="-122"/>
                    <a:ea typeface="黑体" panose="02010609060101010101" charset="-122"/>
                    <a:sym typeface="Wingdings" panose="05000000000000000000" pitchFamily="2" charset="2"/>
                  </a:rPr>
                  <a:t>B</a:t>
                </a:r>
                <a:r>
                  <a:rPr lang="zh-CN" altLang="en-US" sz="1800" b="1">
                    <a:solidFill>
                      <a:srgbClr val="FF0000"/>
                    </a:solidFill>
                    <a:latin typeface="黑体" panose="02010609060101010101" charset="-122"/>
                    <a:ea typeface="黑体" panose="02010609060101010101" charset="-122"/>
                    <a:sym typeface="Wingdings" panose="05000000000000000000" pitchFamily="2" charset="2"/>
                  </a:rPr>
                  <a:t>淋巴细胞</a:t>
                </a:r>
                <a:endParaRPr lang="zh-CN" altLang="en-US" sz="1800" b="1">
                  <a:solidFill>
                    <a:srgbClr val="FF0000"/>
                  </a:solidFill>
                  <a:latin typeface="黑体" panose="02010609060101010101" charset="-122"/>
                  <a:ea typeface="黑体" panose="02010609060101010101" charset="-122"/>
                </a:endParaRPr>
              </a:p>
            </p:txBody>
          </p:sp>
        </p:grpSp>
        <p:grpSp>
          <p:nvGrpSpPr>
            <p:cNvPr id="25" name="组合 24"/>
            <p:cNvGrpSpPr/>
            <p:nvPr>
              <p:custDataLst>
                <p:tags r:id="rId20"/>
              </p:custDataLst>
            </p:nvPr>
          </p:nvGrpSpPr>
          <p:grpSpPr>
            <a:xfrm>
              <a:off x="7879" y="4397"/>
              <a:ext cx="4297" cy="1924"/>
              <a:chOff x="6670889" y="2579900"/>
              <a:chExt cx="3638125" cy="1629303"/>
            </a:xfrm>
          </p:grpSpPr>
          <p:graphicFrame>
            <p:nvGraphicFramePr>
              <p:cNvPr id="11270" name="Object 5"/>
              <p:cNvGraphicFramePr/>
              <p:nvPr>
                <p:custDataLst>
                  <p:tags r:id="rId29"/>
                </p:custDataLst>
              </p:nvPr>
            </p:nvGraphicFramePr>
            <p:xfrm>
              <a:off x="7908714" y="3059853"/>
              <a:ext cx="2400300" cy="11493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48" r:id="rId49" imgW="9753600" imgH="7315200" progId="PBrush">
                      <p:embed/>
                    </p:oleObj>
                  </mc:Choice>
                  <mc:Fallback>
                    <p:oleObj r:id="rId49" imgW="9753600" imgH="7315200" progId="PBrush">
                      <p:embed/>
                      <p:pic>
                        <p:nvPicPr>
                          <p:cNvPr id="0" name="OLE substitute image"/>
                          <p:cNvPicPr/>
                          <p:nvPr/>
                        </p:nvPicPr>
                        <p:blipFill>
                          <a:blip r:embed="rId46"/>
                          <a:srcRect l="27242" t="36177" r="52782" b="46805"/>
                          <a:stretch>
                            <a:fillRect/>
                          </a:stretch>
                        </p:blipFill>
                        <p:spPr>
                          <a:xfrm>
                            <a:off x="7908714" y="3059853"/>
                            <a:ext cx="2400300" cy="1149350"/>
                          </a:xfrm>
                          <a:prstGeom prst="rect">
                            <a:avLst/>
                          </a:prstGeom>
                          <a:noFill/>
                        </p:spPr>
                      </p:pic>
                    </p:oleObj>
                  </mc:Fallback>
                </mc:AlternateContent>
              </a:graphicData>
            </a:graphic>
          </p:graphicFrame>
          <p:cxnSp>
            <p:nvCxnSpPr>
              <p:cNvPr id="11273" name="直接连接符 45065"/>
              <p:cNvCxnSpPr>
                <a:cxnSpLocks noChangeShapeType="1"/>
              </p:cNvCxnSpPr>
              <p:nvPr>
                <p:custDataLst>
                  <p:tags r:id="rId30"/>
                </p:custDataLst>
              </p:nvPr>
            </p:nvCxnSpPr>
            <p:spPr bwMode="auto">
              <a:xfrm flipH="1">
                <a:off x="9072033" y="2579900"/>
                <a:ext cx="0" cy="647700"/>
              </a:xfrm>
              <a:prstGeom prst="line">
                <a:avLst/>
              </a:prstGeom>
              <a:noFill/>
              <a:ln w="44450" algn="ctr">
                <a:solidFill>
                  <a:schemeClr val="tx1"/>
                </a:solidFill>
                <a:round/>
                <a:tailEnd type="stealth" w="lg" len="lg"/>
              </a:ln>
            </p:spPr>
          </p:cxnSp>
          <p:sp>
            <p:nvSpPr>
              <p:cNvPr id="11280" name="文本框 45071"/>
              <p:cNvSpPr/>
              <p:nvPr>
                <p:custDataLst>
                  <p:tags r:id="rId31"/>
                </p:custDataLst>
              </p:nvPr>
            </p:nvSpPr>
            <p:spPr>
              <a:xfrm>
                <a:off x="6670889" y="3227917"/>
                <a:ext cx="1779037" cy="491067"/>
              </a:xfrm>
              <a:prstGeom prst="rect">
                <a:avLst/>
              </a:prstGeom>
              <a:noFill/>
              <a:ln>
                <a:noFill/>
                <a:miter lim="800000"/>
              </a:ln>
            </p:spPr>
            <p:txBody>
              <a:bodyPr wrap="square">
                <a:spAutoFit/>
              </a:bodyPr>
              <a:lstStyle/>
              <a:p>
                <a:r>
                  <a:rPr lang="zh-CN" altLang="en-US" sz="1800" b="1">
                    <a:solidFill>
                      <a:srgbClr val="FF0000"/>
                    </a:solidFill>
                    <a:latin typeface="黑体" panose="02010609060101010101" charset="-122"/>
                    <a:ea typeface="黑体" panose="02010609060101010101" charset="-122"/>
                    <a:sym typeface="Wingdings" panose="05000000000000000000" pitchFamily="2" charset="2"/>
                  </a:rPr>
                  <a:t>骨髓瘤细胞</a:t>
                </a:r>
              </a:p>
            </p:txBody>
          </p:sp>
        </p:grpSp>
        <p:sp>
          <p:nvSpPr>
            <p:cNvPr id="11281" name="文本框 45073"/>
            <p:cNvSpPr/>
            <p:nvPr>
              <p:custDataLst>
                <p:tags r:id="rId21"/>
              </p:custDataLst>
            </p:nvPr>
          </p:nvSpPr>
          <p:spPr>
            <a:xfrm>
              <a:off x="5993" y="6485"/>
              <a:ext cx="2602" cy="652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>
              <a:spAutoFit/>
            </a:bodyPr>
            <a:lstStyle/>
            <a:p>
              <a:pPr algn="ctr"/>
              <a:r>
                <a:rPr lang="zh-CN" altLang="en-US" sz="2100" b="1">
                  <a:solidFill>
                    <a:srgbClr val="000000"/>
                  </a:solidFill>
                  <a:latin typeface="Arial" panose="020B0604020202020204" pitchFamily="34" charset="0"/>
                  <a:ea typeface="黑体" panose="02010609060101010101" charset="-122"/>
                  <a:sym typeface="Wingdings" panose="05000000000000000000" pitchFamily="2" charset="2"/>
                </a:rPr>
                <a:t>诱导融合</a:t>
              </a:r>
              <a:endParaRPr lang="zh-CN" altLang="en-US" sz="2100" b="1">
                <a:latin typeface="Arial" panose="020B0604020202020204" pitchFamily="34" charset="0"/>
                <a:ea typeface="黑体" panose="02010609060101010101" charset="-122"/>
              </a:endParaRPr>
            </a:p>
          </p:txBody>
        </p:sp>
        <p:grpSp>
          <p:nvGrpSpPr>
            <p:cNvPr id="26" name="组合 25"/>
            <p:cNvGrpSpPr/>
            <p:nvPr>
              <p:custDataLst>
                <p:tags r:id="rId22"/>
              </p:custDataLst>
            </p:nvPr>
          </p:nvGrpSpPr>
          <p:grpSpPr>
            <a:xfrm>
              <a:off x="4632" y="5981"/>
              <a:ext cx="5445" cy="3065"/>
              <a:chOff x="3921761" y="3921125"/>
              <a:chExt cx="4610100" cy="2594929"/>
            </a:xfrm>
          </p:grpSpPr>
          <p:grpSp>
            <p:nvGrpSpPr>
              <p:cNvPr id="2" name="组合 45075"/>
              <p:cNvGrpSpPr/>
              <p:nvPr>
                <p:custDataLst>
                  <p:tags r:id="rId25"/>
                </p:custDataLst>
              </p:nvPr>
            </p:nvGrpSpPr>
            <p:grpSpPr>
              <a:xfrm>
                <a:off x="4085168" y="3921125"/>
                <a:ext cx="4119033" cy="687388"/>
                <a:chOff x="1930" y="2533"/>
                <a:chExt cx="1946" cy="433"/>
              </a:xfrm>
            </p:grpSpPr>
            <p:sp>
              <p:nvSpPr>
                <p:cNvPr id="11275" name="直接连接符 45066"/>
                <p:cNvSpPr>
                  <a:spLocks noChangeShapeType="1"/>
                </p:cNvSpPr>
                <p:nvPr>
                  <p:custDataLst>
                    <p:tags r:id="rId27"/>
                  </p:custDataLst>
                </p:nvPr>
              </p:nvSpPr>
              <p:spPr bwMode="auto">
                <a:xfrm>
                  <a:off x="1930" y="2569"/>
                  <a:ext cx="468" cy="388"/>
                </a:xfrm>
                <a:prstGeom prst="line">
                  <a:avLst/>
                </a:prstGeom>
                <a:noFill/>
                <a:ln w="44450" algn="ctr">
                  <a:solidFill>
                    <a:schemeClr val="tx1"/>
                  </a:solidFill>
                  <a:round/>
                  <a:tailEnd type="stealth" w="lg" len="lg"/>
                </a:ln>
              </p:spPr>
              <p:txBody>
                <a:bodyPr/>
                <a:lstStyle/>
                <a:p>
                  <a:endParaRPr lang="zh-CN" altLang="en-US" sz="100"/>
                </a:p>
              </p:txBody>
            </p:sp>
            <p:sp>
              <p:nvSpPr>
                <p:cNvPr id="11276" name="直接连接符 45067"/>
                <p:cNvSpPr>
                  <a:spLocks noChangeShapeType="1"/>
                </p:cNvSpPr>
                <p:nvPr>
                  <p:custDataLst>
                    <p:tags r:id="rId28"/>
                  </p:custDataLst>
                </p:nvPr>
              </p:nvSpPr>
              <p:spPr bwMode="auto">
                <a:xfrm flipH="1">
                  <a:off x="3349" y="2533"/>
                  <a:ext cx="527" cy="433"/>
                </a:xfrm>
                <a:prstGeom prst="line">
                  <a:avLst/>
                </a:prstGeom>
                <a:noFill/>
                <a:ln w="44450" algn="ctr">
                  <a:solidFill>
                    <a:schemeClr val="tx1"/>
                  </a:solidFill>
                  <a:round/>
                  <a:tailEnd type="stealth" w="lg" len="lg"/>
                </a:ln>
              </p:spPr>
              <p:txBody>
                <a:bodyPr/>
                <a:lstStyle/>
                <a:p>
                  <a:endParaRPr lang="zh-CN" altLang="en-US" sz="100"/>
                </a:p>
              </p:txBody>
            </p:sp>
          </p:grpSp>
          <p:sp>
            <p:nvSpPr>
              <p:cNvPr id="11282" name="文本框 45074"/>
              <p:cNvSpPr/>
              <p:nvPr>
                <p:custDataLst>
                  <p:tags r:id="rId26"/>
                </p:custDataLst>
              </p:nvPr>
            </p:nvSpPr>
            <p:spPr>
              <a:xfrm>
                <a:off x="3921761" y="5964027"/>
                <a:ext cx="4610100" cy="55202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  <a:miter lim="800000"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zh-CN" altLang="en-US" sz="2100" b="1">
                    <a:solidFill>
                      <a:srgbClr val="000000"/>
                    </a:solidFill>
                    <a:latin typeface="黑体" panose="02010609060101010101" charset="-122"/>
                    <a:ea typeface="黑体" panose="02010609060101010101" charset="-122"/>
                    <a:sym typeface="Wingdings" panose="05000000000000000000" pitchFamily="2" charset="2"/>
                  </a:rPr>
                  <a:t>多种杂交细胞</a:t>
                </a:r>
                <a:endParaRPr lang="zh-CN" altLang="en-US" sz="2100" b="1">
                  <a:latin typeface="黑体" panose="02010609060101010101" charset="-122"/>
                  <a:ea typeface="黑体" panose="02010609060101010101" charset="-122"/>
                </a:endParaRPr>
              </a:p>
            </p:txBody>
          </p:sp>
        </p:grpSp>
        <p:sp>
          <p:nvSpPr>
            <p:cNvPr id="47114" name="右大括号 47113"/>
            <p:cNvSpPr/>
            <p:nvPr>
              <p:custDataLst>
                <p:tags r:id="rId23"/>
              </p:custDataLst>
            </p:nvPr>
          </p:nvSpPr>
          <p:spPr>
            <a:xfrm>
              <a:off x="12302" y="6264"/>
              <a:ext cx="171" cy="2891"/>
            </a:xfrm>
            <a:prstGeom prst="rightBrace">
              <a:avLst>
                <a:gd name="adj1" fmla="val 140973"/>
                <a:gd name="adj2" fmla="val 50000"/>
              </a:avLst>
            </a:prstGeom>
            <a:noFill/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/>
            <a:lstStyle/>
            <a:p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47115" name="文本框 47114"/>
            <p:cNvSpPr txBox="1"/>
            <p:nvPr>
              <p:custDataLst>
                <p:tags r:id="rId24"/>
              </p:custDataLst>
            </p:nvPr>
          </p:nvSpPr>
          <p:spPr>
            <a:xfrm>
              <a:off x="12548" y="6475"/>
              <a:ext cx="651" cy="2211"/>
            </a:xfrm>
            <a:prstGeom prst="rect">
              <a:avLst/>
            </a:prstGeom>
            <a:solidFill>
              <a:srgbClr val="D87FE7"/>
            </a:solidFill>
            <a:ln w="9525">
              <a:noFill/>
            </a:ln>
          </p:spPr>
          <p:txBody>
            <a:bodyPr vert="eaVert" anchor="t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1500" b="1">
                  <a:solidFill>
                    <a:srgbClr val="0000FF"/>
                  </a:solidFill>
                  <a:latin typeface="Comic Sans MS" panose="030F0702030302020204" pitchFamily="66" charset="0"/>
                  <a:ea typeface="黑体" panose="02010609060101010101" charset="-122"/>
                </a:rPr>
                <a:t>动物细胞融合</a:t>
              </a: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2958465" y="3933190"/>
            <a:ext cx="5295900" cy="706755"/>
            <a:chOff x="7264" y="4918"/>
            <a:chExt cx="8340" cy="1113"/>
          </a:xfrm>
        </p:grpSpPr>
        <p:sp>
          <p:nvSpPr>
            <p:cNvPr id="2248" name="文本框 16423"/>
            <p:cNvSpPr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7264" y="4936"/>
              <a:ext cx="2298" cy="628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zh-CN" altLang="en-US" sz="2000" b="1">
                  <a:solidFill>
                    <a:srgbClr val="FF0000"/>
                  </a:solidFill>
                  <a:ea typeface="黑体" panose="02010609060101010101" charset="-122"/>
                </a:rPr>
                <a:t>第一次筛选</a:t>
              </a:r>
            </a:p>
          </p:txBody>
        </p:sp>
        <p:sp>
          <p:nvSpPr>
            <p:cNvPr id="5" name="文本框 16410"/>
            <p:cNvSpPr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>
              <a:off x="8898" y="4918"/>
              <a:ext cx="6706" cy="1113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 algn="ctr" eaLnBrk="0" hangingPunct="0"/>
              <a:r>
                <a:rPr lang="zh-CN" altLang="en-US" sz="2000" b="1">
                  <a:ea typeface="黑体" panose="02010609060101010101" charset="-122"/>
                </a:rPr>
                <a:t>置于</a:t>
              </a:r>
              <a:r>
                <a:rPr lang="zh-CN" altLang="en-US" sz="2000" b="1">
                  <a:solidFill>
                    <a:srgbClr val="FF0000"/>
                  </a:solidFill>
                  <a:ea typeface="黑体" panose="02010609060101010101" charset="-122"/>
                </a:rPr>
                <a:t>选择性培养基</a:t>
              </a:r>
              <a:r>
                <a:rPr lang="zh-CN" altLang="en-US" sz="2000" b="1">
                  <a:ea typeface="黑体" panose="02010609060101010101" charset="-122"/>
                </a:rPr>
                <a:t>上培养</a:t>
              </a:r>
              <a:endParaRPr lang="zh-CN" altLang="en-US" sz="2400" b="1">
                <a:ea typeface="黑体" panose="02010609060101010101" charset="-122"/>
              </a:endParaRPr>
            </a:p>
            <a:p>
              <a:pPr algn="ctr" eaLnBrk="0" hangingPunct="0"/>
              <a:r>
                <a:rPr lang="zh-CN" altLang="en-US" sz="2000">
                  <a:ea typeface="黑体" panose="02010609060101010101" charset="-122"/>
                </a:rPr>
                <a:t>      </a:t>
              </a:r>
            </a:p>
          </p:txBody>
        </p:sp>
      </p:grpSp>
      <p:cxnSp>
        <p:nvCxnSpPr>
          <p:cNvPr id="31767" name="箭头 1782"/>
          <p:cNvCxnSpPr>
            <a:cxnSpLocks noChangeShapeType="1"/>
          </p:cNvCxnSpPr>
          <p:nvPr>
            <p:custDataLst>
              <p:tags r:id="rId2"/>
            </p:custDataLst>
          </p:nvPr>
        </p:nvCxnSpPr>
        <p:spPr bwMode="auto">
          <a:xfrm>
            <a:off x="4571905" y="3903981"/>
            <a:ext cx="0" cy="413385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tailEnd type="triangle" w="med" len="med"/>
          </a:ln>
        </p:spPr>
      </p:cxnSp>
      <p:grpSp>
        <p:nvGrpSpPr>
          <p:cNvPr id="10" name="组合 9"/>
          <p:cNvGrpSpPr/>
          <p:nvPr/>
        </p:nvGrpSpPr>
        <p:grpSpPr>
          <a:xfrm>
            <a:off x="2713990" y="4293235"/>
            <a:ext cx="4258310" cy="1071245"/>
            <a:chOff x="4138" y="8153"/>
            <a:chExt cx="6706" cy="1687"/>
          </a:xfrm>
        </p:grpSpPr>
        <p:pic>
          <p:nvPicPr>
            <p:cNvPr id="8" name="图片 7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44"/>
            <a:srcRect t="14805" b="13074"/>
            <a:stretch>
              <a:fillRect/>
            </a:stretch>
          </p:blipFill>
          <p:spPr>
            <a:xfrm>
              <a:off x="4138" y="8153"/>
              <a:ext cx="6287" cy="1033"/>
            </a:xfrm>
            <a:prstGeom prst="rect">
              <a:avLst/>
            </a:prstGeom>
          </p:spPr>
        </p:pic>
        <p:sp>
          <p:nvSpPr>
            <p:cNvPr id="31773" name="左大括号 16415"/>
            <p:cNvSpPr/>
            <p:nvPr>
              <p:custDataLst>
                <p:tags r:id="rId13"/>
              </p:custDataLst>
            </p:nvPr>
          </p:nvSpPr>
          <p:spPr bwMode="auto">
            <a:xfrm rot="-5400000">
              <a:off x="7074" y="6535"/>
              <a:ext cx="326" cy="5290"/>
            </a:xfrm>
            <a:prstGeom prst="leftBrace">
              <a:avLst>
                <a:gd name="adj1" fmla="val 298502"/>
                <a:gd name="adj2" fmla="val 50557"/>
              </a:avLst>
            </a:prstGeom>
            <a:noFill/>
            <a:ln w="31750">
              <a:solidFill>
                <a:srgbClr val="000000"/>
              </a:solidFill>
              <a:round/>
            </a:ln>
          </p:spPr>
          <p:txBody>
            <a:bodyPr/>
            <a:lstStyle/>
            <a:p>
              <a:pPr algn="ctr" eaLnBrk="0" hangingPunct="0"/>
              <a:endParaRPr lang="zh-CN" altLang="en-US"/>
            </a:p>
          </p:txBody>
        </p:sp>
        <p:sp>
          <p:nvSpPr>
            <p:cNvPr id="9" name="文本框 16410"/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4138" y="9228"/>
              <a:ext cx="6706" cy="612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noAutofit/>
            </a:bodyPr>
            <a:lstStyle/>
            <a:p>
              <a:pPr algn="ctr" eaLnBrk="0" hangingPunct="0"/>
              <a:r>
                <a:rPr lang="zh-CN" altLang="en-US" sz="2000" b="1">
                  <a:ea typeface="黑体" panose="02010609060101010101" charset="-122"/>
                </a:rPr>
                <a:t>多种杂交瘤细胞</a:t>
              </a:r>
              <a:endParaRPr lang="zh-CN" altLang="en-US" sz="2400" b="1">
                <a:ea typeface="黑体" panose="02010609060101010101" charset="-122"/>
              </a:endParaRPr>
            </a:p>
            <a:p>
              <a:pPr algn="ctr" eaLnBrk="0" hangingPunct="0"/>
              <a:r>
                <a:rPr lang="zh-CN" altLang="en-US" sz="2000">
                  <a:ea typeface="黑体" panose="02010609060101010101" charset="-122"/>
                </a:rPr>
                <a:t>      </a:t>
              </a:r>
            </a:p>
          </p:txBody>
        </p:sp>
      </p:grpSp>
      <p:cxnSp>
        <p:nvCxnSpPr>
          <p:cNvPr id="11" name="箭头 1782"/>
          <p:cNvCxnSpPr>
            <a:cxnSpLocks noChangeShapeType="1"/>
          </p:cNvCxnSpPr>
          <p:nvPr>
            <p:custDataLst>
              <p:tags r:id="rId3"/>
            </p:custDataLst>
          </p:nvPr>
        </p:nvCxnSpPr>
        <p:spPr bwMode="auto">
          <a:xfrm>
            <a:off x="4643660" y="5449571"/>
            <a:ext cx="0" cy="360045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tailEnd type="triangle" w="med" len="med"/>
          </a:ln>
        </p:spPr>
      </p:cxnSp>
      <p:grpSp>
        <p:nvGrpSpPr>
          <p:cNvPr id="12" name="组合 11"/>
          <p:cNvGrpSpPr/>
          <p:nvPr/>
        </p:nvGrpSpPr>
        <p:grpSpPr>
          <a:xfrm>
            <a:off x="2987675" y="5330825"/>
            <a:ext cx="5266690" cy="401320"/>
            <a:chOff x="7264" y="4932"/>
            <a:chExt cx="8294" cy="632"/>
          </a:xfrm>
        </p:grpSpPr>
        <p:sp>
          <p:nvSpPr>
            <p:cNvPr id="13" name="文本框 16423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7264" y="4936"/>
              <a:ext cx="2298" cy="628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zh-CN" altLang="en-US" sz="2000" b="1">
                  <a:solidFill>
                    <a:srgbClr val="FF0000"/>
                  </a:solidFill>
                  <a:ea typeface="黑体" panose="02010609060101010101" charset="-122"/>
                </a:rPr>
                <a:t>第二次筛选</a:t>
              </a:r>
            </a:p>
          </p:txBody>
        </p:sp>
        <p:sp>
          <p:nvSpPr>
            <p:cNvPr id="14" name="文本框 16410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8852" y="4932"/>
              <a:ext cx="6706" cy="628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 algn="l" eaLnBrk="0" hangingPunct="0"/>
              <a:r>
                <a:rPr lang="en-US" altLang="zh-CN" sz="2000" b="1">
                  <a:ea typeface="黑体" panose="02010609060101010101" charset="-122"/>
                </a:rPr>
                <a:t>           </a:t>
              </a:r>
              <a:r>
                <a:rPr lang="zh-CN" altLang="en-US" sz="2000" b="1">
                  <a:ea typeface="黑体" panose="02010609060101010101" charset="-122"/>
                </a:rPr>
                <a:t>克隆化培养和抗体检测</a:t>
              </a:r>
              <a:r>
                <a:rPr lang="zh-CN" altLang="en-US" sz="2000">
                  <a:ea typeface="黑体" panose="02010609060101010101" charset="-122"/>
                </a:rPr>
                <a:t>      </a:t>
              </a: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2074545" y="5811520"/>
            <a:ext cx="1659255" cy="503555"/>
            <a:chOff x="3250" y="9360"/>
            <a:chExt cx="2572" cy="752"/>
          </a:xfrm>
        </p:grpSpPr>
        <p:pic>
          <p:nvPicPr>
            <p:cNvPr id="17" name="图片 16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44"/>
            <a:srcRect t="4" r="65723" b="12027"/>
            <a:stretch>
              <a:fillRect/>
            </a:stretch>
          </p:blipFill>
          <p:spPr>
            <a:xfrm>
              <a:off x="4536" y="9360"/>
              <a:ext cx="1286" cy="752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44"/>
            <a:srcRect t="4" r="65723" b="12027"/>
            <a:stretch>
              <a:fillRect/>
            </a:stretch>
          </p:blipFill>
          <p:spPr>
            <a:xfrm>
              <a:off x="3250" y="9360"/>
              <a:ext cx="1286" cy="752"/>
            </a:xfrm>
            <a:prstGeom prst="rect">
              <a:avLst/>
            </a:prstGeom>
          </p:spPr>
        </p:pic>
      </p:grpSp>
      <p:grpSp>
        <p:nvGrpSpPr>
          <p:cNvPr id="29" name="组合 28"/>
          <p:cNvGrpSpPr/>
          <p:nvPr/>
        </p:nvGrpSpPr>
        <p:grpSpPr>
          <a:xfrm>
            <a:off x="5532120" y="5789930"/>
            <a:ext cx="1644015" cy="563245"/>
            <a:chOff x="8973" y="9283"/>
            <a:chExt cx="2795" cy="915"/>
          </a:xfrm>
        </p:grpSpPr>
        <p:pic>
          <p:nvPicPr>
            <p:cNvPr id="16" name="图片 15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44"/>
            <a:srcRect l="70781" t="8172" b="13074"/>
            <a:stretch>
              <a:fillRect/>
            </a:stretch>
          </p:blipFill>
          <p:spPr>
            <a:xfrm>
              <a:off x="8973" y="9283"/>
              <a:ext cx="1434" cy="881"/>
            </a:xfrm>
            <a:prstGeom prst="rect">
              <a:avLst/>
            </a:prstGeom>
          </p:spPr>
        </p:pic>
        <p:pic>
          <p:nvPicPr>
            <p:cNvPr id="28" name="图片 27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44"/>
            <a:srcRect l="70781" t="8172" b="13074"/>
            <a:stretch>
              <a:fillRect/>
            </a:stretch>
          </p:blipFill>
          <p:spPr>
            <a:xfrm>
              <a:off x="10334" y="9318"/>
              <a:ext cx="1434" cy="881"/>
            </a:xfrm>
            <a:prstGeom prst="rect">
              <a:avLst/>
            </a:prstGeom>
          </p:spPr>
        </p:pic>
      </p:grpSp>
      <p:cxnSp>
        <p:nvCxnSpPr>
          <p:cNvPr id="30" name="箭头 1782"/>
          <p:cNvCxnSpPr>
            <a:cxnSpLocks noChangeShapeType="1"/>
          </p:cNvCxnSpPr>
          <p:nvPr>
            <p:custDataLst>
              <p:tags r:id="rId4"/>
            </p:custDataLst>
          </p:nvPr>
        </p:nvCxnSpPr>
        <p:spPr bwMode="auto">
          <a:xfrm>
            <a:off x="4643660" y="6237606"/>
            <a:ext cx="0" cy="287655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tailEnd type="triangle" w="med" len="med"/>
          </a:ln>
        </p:spPr>
      </p:cxnSp>
      <p:graphicFrame>
        <p:nvGraphicFramePr>
          <p:cNvPr id="34" name="Object 6"/>
          <p:cNvGraphicFramePr/>
          <p:nvPr>
            <p:custDataLst>
              <p:tags r:id="rId5"/>
            </p:custDataLst>
          </p:nvPr>
        </p:nvGraphicFramePr>
        <p:xfrm>
          <a:off x="2555558" y="2744947"/>
          <a:ext cx="3959225" cy="8548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9" r:id="rId50" imgW="9753600" imgH="7315200" progId="PBrush">
                  <p:embed/>
                </p:oleObj>
              </mc:Choice>
              <mc:Fallback>
                <p:oleObj r:id="rId50" imgW="9753600" imgH="7315200" progId="PBrush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46"/>
                      <a:srcRect l="2844" t="64267" r="52640" b="18651"/>
                      <a:stretch>
                        <a:fillRect/>
                      </a:stretch>
                    </p:blipFill>
                    <p:spPr>
                      <a:xfrm>
                        <a:off x="2555558" y="2744947"/>
                        <a:ext cx="3959225" cy="85486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07315" y="1628775"/>
            <a:ext cx="4495165" cy="337566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5"/>
          <a:srcRect l="25026" t="36432" r="6425"/>
          <a:stretch>
            <a:fillRect/>
          </a:stretch>
        </p:blipFill>
        <p:spPr>
          <a:xfrm>
            <a:off x="4499610" y="1701165"/>
            <a:ext cx="4515485" cy="32226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23215" y="238760"/>
            <a:ext cx="8535670" cy="6365875"/>
            <a:chOff x="3553" y="466"/>
            <a:chExt cx="13442" cy="10025"/>
          </a:xfrm>
        </p:grpSpPr>
        <p:sp>
          <p:nvSpPr>
            <p:cNvPr id="54273" name="文本框 133121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8580" y="9831"/>
              <a:ext cx="4149" cy="660"/>
            </a:xfrm>
            <a:prstGeom prst="rect">
              <a:avLst/>
            </a:prstGeom>
            <a:noFill/>
            <a:ln w="9525">
              <a:solidFill>
                <a:srgbClr val="ED7D31"/>
              </a:solidFill>
              <a:miter lim="800000"/>
            </a:ln>
          </p:spPr>
          <p:txBody>
            <a:bodyPr wrap="square">
              <a:noAutofit/>
            </a:bodyPr>
            <a:lstStyle/>
            <a:p>
              <a:pPr algn="ctr" eaLnBrk="0" hangingPunct="0">
                <a:buClrTx/>
                <a:buSzTx/>
                <a:buNone/>
              </a:pPr>
              <a:r>
                <a:rPr lang="zh-CN" altLang="en-US" sz="2400" b="1">
                  <a:ea typeface="黑体" panose="02010609060101010101" charset="-122"/>
                </a:rPr>
                <a:t>单克隆抗体</a:t>
              </a:r>
            </a:p>
          </p:txBody>
        </p:sp>
        <p:grpSp>
          <p:nvGrpSpPr>
            <p:cNvPr id="2" name="组合 2216"/>
            <p:cNvGrpSpPr/>
            <p:nvPr>
              <p:custDataLst>
                <p:tags r:id="rId6"/>
              </p:custDataLst>
            </p:nvPr>
          </p:nvGrpSpPr>
          <p:grpSpPr>
            <a:xfrm>
              <a:off x="8507" y="4948"/>
              <a:ext cx="2077" cy="725"/>
              <a:chOff x="1395" y="2251"/>
              <a:chExt cx="623" cy="290"/>
            </a:xfrm>
          </p:grpSpPr>
          <p:cxnSp>
            <p:nvCxnSpPr>
              <p:cNvPr id="54275" name="直接连接符 133123"/>
              <p:cNvCxnSpPr>
                <a:cxnSpLocks noChangeShapeType="1"/>
              </p:cNvCxnSpPr>
              <p:nvPr>
                <p:custDataLst>
                  <p:tags r:id="rId31"/>
                </p:custDataLst>
              </p:nvPr>
            </p:nvCxnSpPr>
            <p:spPr bwMode="auto">
              <a:xfrm flipH="1">
                <a:off x="2018" y="2251"/>
                <a:ext cx="0" cy="272"/>
              </a:xfrm>
              <a:prstGeom prst="line">
                <a:avLst/>
              </a:prstGeom>
              <a:noFill/>
              <a:ln w="76200">
                <a:solidFill>
                  <a:schemeClr val="tx1"/>
                </a:solidFill>
                <a:round/>
                <a:tailEnd type="triangle" w="med" len="med"/>
              </a:ln>
            </p:spPr>
          </p:cxnSp>
          <p:sp>
            <p:nvSpPr>
              <p:cNvPr id="54276" name="文本框 133124"/>
              <p:cNvSpPr>
                <a:spLocks noChangeArrowheads="1"/>
              </p:cNvSpPr>
              <p:nvPr>
                <p:custDataLst>
                  <p:tags r:id="rId32"/>
                </p:custDataLst>
              </p:nvPr>
            </p:nvSpPr>
            <p:spPr bwMode="auto">
              <a:xfrm>
                <a:off x="1395" y="2251"/>
                <a:ext cx="553" cy="290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square"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zh-CN" altLang="en-US" sz="2400" b="1">
                    <a:solidFill>
                      <a:srgbClr val="0070C0"/>
                    </a:solidFill>
                    <a:effectLst>
                      <a:outerShdw blurRad="38100" dist="38100" dir="2700000">
                        <a:srgbClr val="C0C0C0"/>
                      </a:outerShdw>
                    </a:effectLst>
                    <a:latin typeface="微软雅黑" panose="020B0503020204020204" charset="-122"/>
                    <a:ea typeface="微软雅黑" panose="020B0503020204020204" charset="-122"/>
                  </a:rPr>
                  <a:t>筛选二</a:t>
                </a:r>
              </a:p>
            </p:txBody>
          </p:sp>
        </p:grpSp>
        <p:sp>
          <p:nvSpPr>
            <p:cNvPr id="54277" name="矩形 133125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8350" y="2678"/>
              <a:ext cx="5030" cy="725"/>
            </a:xfrm>
            <a:prstGeom prst="rect">
              <a:avLst/>
            </a:prstGeom>
            <a:noFill/>
            <a:ln w="9525">
              <a:solidFill>
                <a:srgbClr val="ED7D31"/>
              </a:solidFill>
              <a:miter lim="800000"/>
            </a:ln>
          </p:spPr>
          <p:txBody>
            <a:bodyPr>
              <a:spAutoFit/>
            </a:bodyPr>
            <a:lstStyle/>
            <a:p>
              <a:pPr algn="ctr" eaLnBrk="0" hangingPunct="0">
                <a:buClrTx/>
                <a:buSzTx/>
                <a:buNone/>
              </a:pPr>
              <a:r>
                <a:rPr lang="zh-CN" altLang="en-US" sz="2400" b="1">
                  <a:ea typeface="黑体" panose="02010609060101010101" charset="-122"/>
                </a:rPr>
                <a:t>杂交细胞</a:t>
              </a:r>
            </a:p>
          </p:txBody>
        </p:sp>
        <p:sp>
          <p:nvSpPr>
            <p:cNvPr id="54278" name="矩形 133126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8390" y="4153"/>
              <a:ext cx="4973" cy="725"/>
            </a:xfrm>
            <a:prstGeom prst="rect">
              <a:avLst/>
            </a:prstGeom>
            <a:noFill/>
            <a:ln w="9525">
              <a:solidFill>
                <a:srgbClr val="ED7D31"/>
              </a:solidFill>
              <a:miter lim="800000"/>
            </a:ln>
          </p:spPr>
          <p:txBody>
            <a:bodyPr>
              <a:spAutoFit/>
            </a:bodyPr>
            <a:lstStyle/>
            <a:p>
              <a:pPr algn="ctr" eaLnBrk="0" hangingPunct="0"/>
              <a:r>
                <a:rPr lang="zh-CN" altLang="en-US" sz="2400" b="1">
                  <a:ea typeface="黑体" panose="02010609060101010101" charset="-122"/>
                </a:rPr>
                <a:t>杂交瘤细胞</a:t>
              </a:r>
              <a:endParaRPr lang="zh-CN" altLang="en-US" sz="2400" b="1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grpSp>
          <p:nvGrpSpPr>
            <p:cNvPr id="3" name="组合 2221"/>
            <p:cNvGrpSpPr/>
            <p:nvPr>
              <p:custDataLst>
                <p:tags r:id="rId9"/>
              </p:custDataLst>
            </p:nvPr>
          </p:nvGrpSpPr>
          <p:grpSpPr>
            <a:xfrm>
              <a:off x="6873" y="6985"/>
              <a:ext cx="3893" cy="1200"/>
              <a:chOff x="883" y="2821"/>
              <a:chExt cx="1168" cy="480"/>
            </a:xfrm>
          </p:grpSpPr>
          <p:cxnSp>
            <p:nvCxnSpPr>
              <p:cNvPr id="54280" name="直接连接符 133128"/>
              <p:cNvCxnSpPr>
                <a:cxnSpLocks noChangeShapeType="1"/>
              </p:cNvCxnSpPr>
              <p:nvPr>
                <p:custDataLst>
                  <p:tags r:id="rId29"/>
                </p:custDataLst>
              </p:nvPr>
            </p:nvCxnSpPr>
            <p:spPr bwMode="auto">
              <a:xfrm flipH="1">
                <a:off x="2014" y="2821"/>
                <a:ext cx="0" cy="480"/>
              </a:xfrm>
              <a:prstGeom prst="line">
                <a:avLst/>
              </a:prstGeom>
              <a:noFill/>
              <a:ln w="76200">
                <a:solidFill>
                  <a:schemeClr val="tx1"/>
                </a:solidFill>
                <a:round/>
                <a:tailEnd type="triangle" w="med" len="med"/>
              </a:ln>
            </p:spPr>
          </p:cxnSp>
          <p:sp>
            <p:nvSpPr>
              <p:cNvPr id="54281" name="矩形 133129"/>
              <p:cNvSpPr>
                <a:spLocks noChangeArrowheads="1"/>
              </p:cNvSpPr>
              <p:nvPr>
                <p:custDataLst>
                  <p:tags r:id="rId30"/>
                </p:custDataLst>
              </p:nvPr>
            </p:nvSpPr>
            <p:spPr bwMode="auto">
              <a:xfrm>
                <a:off x="883" y="2856"/>
                <a:ext cx="1168" cy="305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square">
                <a:noAutofit/>
              </a:bodyPr>
              <a:lstStyle/>
              <a:p>
                <a:pPr algn="l" eaLnBrk="0" hangingPunct="0">
                  <a:spcBef>
                    <a:spcPct val="50000"/>
                  </a:spcBef>
                  <a:buClrTx/>
                  <a:buSzTx/>
                  <a:buFontTx/>
                </a:pPr>
                <a:r>
                  <a:rPr lang="zh-CN" altLang="en-US" sz="2400" b="1">
                    <a:solidFill>
                      <a:srgbClr val="0070C0"/>
                    </a:solidFill>
                    <a:effectLst>
                      <a:outerShdw blurRad="38100" dist="38100" dir="2700000">
                        <a:srgbClr val="C0C0C0"/>
                      </a:outerShdw>
                    </a:effectLst>
                    <a:latin typeface="微软雅黑" panose="020B0503020204020204" charset="-122"/>
                    <a:ea typeface="微软雅黑" panose="020B0503020204020204" charset="-122"/>
                  </a:rPr>
                  <a:t>体外或体内培养</a:t>
                </a:r>
              </a:p>
            </p:txBody>
          </p:sp>
        </p:grpSp>
        <p:grpSp>
          <p:nvGrpSpPr>
            <p:cNvPr id="4" name="组合 2224"/>
            <p:cNvGrpSpPr/>
            <p:nvPr>
              <p:custDataLst>
                <p:tags r:id="rId10"/>
              </p:custDataLst>
            </p:nvPr>
          </p:nvGrpSpPr>
          <p:grpSpPr>
            <a:xfrm>
              <a:off x="8005" y="3433"/>
              <a:ext cx="2720" cy="725"/>
              <a:chOff x="1292" y="1570"/>
              <a:chExt cx="816" cy="387"/>
            </a:xfrm>
          </p:grpSpPr>
          <p:cxnSp>
            <p:nvCxnSpPr>
              <p:cNvPr id="54283" name="直接连接符 133131"/>
              <p:cNvCxnSpPr>
                <a:cxnSpLocks noChangeShapeType="1"/>
              </p:cNvCxnSpPr>
              <p:nvPr>
                <p:custDataLst>
                  <p:tags r:id="rId27"/>
                </p:custDataLst>
              </p:nvPr>
            </p:nvCxnSpPr>
            <p:spPr bwMode="auto">
              <a:xfrm>
                <a:off x="2063" y="1616"/>
                <a:ext cx="1" cy="317"/>
              </a:xfrm>
              <a:prstGeom prst="line">
                <a:avLst/>
              </a:prstGeom>
              <a:noFill/>
              <a:ln w="76200">
                <a:solidFill>
                  <a:schemeClr val="tx1"/>
                </a:solidFill>
                <a:round/>
                <a:tailEnd type="triangle" w="med" len="med"/>
              </a:ln>
            </p:spPr>
          </p:cxnSp>
          <p:sp>
            <p:nvSpPr>
              <p:cNvPr id="54284" name="文本框 133132"/>
              <p:cNvSpPr>
                <a:spLocks noChangeArrowheads="1"/>
              </p:cNvSpPr>
              <p:nvPr>
                <p:custDataLst>
                  <p:tags r:id="rId28"/>
                </p:custDataLst>
              </p:nvPr>
            </p:nvSpPr>
            <p:spPr bwMode="auto">
              <a:xfrm>
                <a:off x="1292" y="1570"/>
                <a:ext cx="816" cy="387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>
                <a:spAutoFit/>
              </a:bodyPr>
              <a:lstStyle/>
              <a:p>
                <a:pPr algn="ctr" eaLnBrk="0" hangingPunct="0"/>
                <a:r>
                  <a:rPr lang="zh-CN" altLang="en-US" sz="2400" b="1">
                    <a:solidFill>
                      <a:srgbClr val="0070C0"/>
                    </a:solidFill>
                    <a:effectLst>
                      <a:outerShdw blurRad="38100" dist="38100" dir="2700000">
                        <a:srgbClr val="C0C0C0"/>
                      </a:outerShdw>
                    </a:effectLst>
                    <a:latin typeface="微软雅黑" panose="020B0503020204020204" charset="-122"/>
                    <a:ea typeface="微软雅黑" panose="020B0503020204020204" charset="-122"/>
                  </a:rPr>
                  <a:t>筛选一</a:t>
                </a:r>
              </a:p>
            </p:txBody>
          </p:sp>
        </p:grpSp>
        <p:sp>
          <p:nvSpPr>
            <p:cNvPr id="54285" name="矩形 133133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12512" y="466"/>
              <a:ext cx="2037" cy="1307"/>
            </a:xfrm>
            <a:prstGeom prst="rect">
              <a:avLst/>
            </a:prstGeom>
            <a:noFill/>
            <a:ln w="9525">
              <a:solidFill>
                <a:srgbClr val="ED7D31"/>
              </a:solidFill>
              <a:miter lim="800000"/>
            </a:ln>
          </p:spPr>
          <p:txBody>
            <a:bodyPr wrap="square">
              <a:spAutoFit/>
            </a:bodyPr>
            <a:lstStyle/>
            <a:p>
              <a:pPr algn="l" eaLnBrk="0" hangingPunct="0">
                <a:buClrTx/>
                <a:buSzTx/>
                <a:buNone/>
              </a:pPr>
              <a:r>
                <a:rPr lang="zh-CN" altLang="en-US" sz="2400" b="1">
                  <a:ea typeface="黑体" panose="02010609060101010101" charset="-122"/>
                </a:rPr>
                <a:t>骨髓瘤</a:t>
              </a:r>
            </a:p>
            <a:p>
              <a:pPr algn="ctr" eaLnBrk="0" hangingPunct="0">
                <a:buClrTx/>
                <a:buSzTx/>
                <a:buNone/>
              </a:pPr>
              <a:r>
                <a:rPr lang="zh-CN" altLang="en-US" sz="2400" b="1">
                  <a:ea typeface="黑体" panose="02010609060101010101" charset="-122"/>
                </a:rPr>
                <a:t>细胞</a:t>
              </a:r>
            </a:p>
          </p:txBody>
        </p:sp>
        <p:grpSp>
          <p:nvGrpSpPr>
            <p:cNvPr id="5" name="组合 2228"/>
            <p:cNvGrpSpPr/>
            <p:nvPr>
              <p:custDataLst>
                <p:tags r:id="rId12"/>
              </p:custDataLst>
            </p:nvPr>
          </p:nvGrpSpPr>
          <p:grpSpPr>
            <a:xfrm>
              <a:off x="6277" y="1773"/>
              <a:ext cx="6497" cy="925"/>
              <a:chOff x="679" y="799"/>
              <a:chExt cx="2019" cy="533"/>
            </a:xfrm>
          </p:grpSpPr>
          <p:cxnSp>
            <p:nvCxnSpPr>
              <p:cNvPr id="54287" name="直接连接符 133135"/>
              <p:cNvCxnSpPr>
                <a:cxnSpLocks noChangeShapeType="1"/>
              </p:cNvCxnSpPr>
              <p:nvPr>
                <p:custDataLst>
                  <p:tags r:id="rId24"/>
                </p:custDataLst>
              </p:nvPr>
            </p:nvCxnSpPr>
            <p:spPr bwMode="auto">
              <a:xfrm>
                <a:off x="1292" y="845"/>
                <a:ext cx="635" cy="408"/>
              </a:xfrm>
              <a:prstGeom prst="line">
                <a:avLst/>
              </a:prstGeom>
              <a:noFill/>
              <a:ln w="76200">
                <a:solidFill>
                  <a:schemeClr val="tx1"/>
                </a:solidFill>
                <a:round/>
                <a:tailEnd type="triangle" w="med" len="med"/>
              </a:ln>
            </p:spPr>
          </p:cxnSp>
          <p:sp>
            <p:nvSpPr>
              <p:cNvPr id="2231" name="文本框 133136"/>
              <p:cNvSpPr/>
              <p:nvPr>
                <p:custDataLst>
                  <p:tags r:id="rId25"/>
                </p:custDataLst>
              </p:nvPr>
            </p:nvSpPr>
            <p:spPr>
              <a:xfrm>
                <a:off x="679" y="915"/>
                <a:ext cx="891" cy="41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buFontTx/>
                  <a:buNone/>
                </a:pPr>
                <a:r>
                  <a:rPr lang="zh-CN" altLang="en-US" b="1" noProof="1">
                    <a:effectLst>
                      <a:outerShdw blurRad="38100" dist="38100" dir="2700000">
                        <a:srgbClr val="C0C0C0"/>
                      </a:outerShdw>
                    </a:effectLst>
                    <a:latin typeface="楷体_GB2312" panose="02010609030101010101" pitchFamily="49" charset="-122"/>
                    <a:ea typeface="楷体_GB2312" panose="02010609030101010101" pitchFamily="49" charset="-122"/>
                  </a:rPr>
                  <a:t>   </a:t>
                </a:r>
                <a:r>
                  <a:rPr lang="zh-CN" altLang="en-US" sz="2400" b="1" noProof="1">
                    <a:solidFill>
                      <a:srgbClr val="0070C0"/>
                    </a:solidFill>
                    <a:effectLst>
                      <a:outerShdw blurRad="38100" dist="38100" dir="2700000">
                        <a:srgbClr val="C0C0C0"/>
                      </a:outerShdw>
                    </a:effectLst>
                    <a:latin typeface="微软雅黑" panose="020B0503020204020204" charset="-122"/>
                    <a:ea typeface="微软雅黑" panose="020B0503020204020204" charset="-122"/>
                  </a:rPr>
                  <a:t>诱导融合</a:t>
                </a:r>
              </a:p>
            </p:txBody>
          </p:sp>
          <p:cxnSp>
            <p:nvCxnSpPr>
              <p:cNvPr id="54289" name="直接连接符 133137"/>
              <p:cNvCxnSpPr>
                <a:cxnSpLocks noChangeShapeType="1"/>
              </p:cNvCxnSpPr>
              <p:nvPr>
                <p:custDataLst>
                  <p:tags r:id="rId26"/>
                </p:custDataLst>
              </p:nvPr>
            </p:nvCxnSpPr>
            <p:spPr bwMode="auto">
              <a:xfrm flipH="1">
                <a:off x="2154" y="799"/>
                <a:ext cx="544" cy="454"/>
              </a:xfrm>
              <a:prstGeom prst="line">
                <a:avLst/>
              </a:prstGeom>
              <a:noFill/>
              <a:ln w="76200">
                <a:solidFill>
                  <a:schemeClr val="tx1"/>
                </a:solidFill>
                <a:round/>
                <a:tailEnd type="triangle" w="med" len="med"/>
              </a:ln>
            </p:spPr>
          </p:cxnSp>
        </p:grpSp>
        <p:sp>
          <p:nvSpPr>
            <p:cNvPr id="54290" name="矩形 133138"/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8343" y="5605"/>
              <a:ext cx="4993" cy="1175"/>
            </a:xfrm>
            <a:prstGeom prst="rect">
              <a:avLst/>
            </a:prstGeom>
            <a:noFill/>
            <a:ln w="9525">
              <a:solidFill>
                <a:srgbClr val="ED7D31"/>
              </a:solidFill>
              <a:miter lim="800000"/>
            </a:ln>
          </p:spPr>
          <p:txBody>
            <a:bodyPr>
              <a:noAutofit/>
            </a:bodyPr>
            <a:lstStyle/>
            <a:p>
              <a:pPr algn="ctr" eaLnBrk="0" hangingPunct="0">
                <a:lnSpc>
                  <a:spcPct val="100000"/>
                </a:lnSpc>
                <a:buClrTx/>
                <a:buSzTx/>
                <a:buNone/>
              </a:pPr>
              <a:r>
                <a:rPr lang="zh-CN" altLang="en-US" sz="2400" b="1">
                  <a:ea typeface="黑体" panose="02010609060101010101" charset="-122"/>
                </a:rPr>
                <a:t>分泌</a:t>
              </a:r>
              <a:r>
                <a:rPr lang="zh-CN" altLang="en-US" sz="2400" b="1">
                  <a:solidFill>
                    <a:srgbClr val="FF0000"/>
                  </a:solidFill>
                  <a:ea typeface="黑体" panose="02010609060101010101" charset="-122"/>
                </a:rPr>
                <a:t>特定抗体</a:t>
              </a:r>
              <a:endParaRPr lang="zh-CN" altLang="en-US" sz="2400" b="1">
                <a:ea typeface="黑体" panose="02010609060101010101" charset="-122"/>
              </a:endParaRPr>
            </a:p>
            <a:p>
              <a:pPr algn="ctr" eaLnBrk="0" hangingPunct="0">
                <a:lnSpc>
                  <a:spcPct val="100000"/>
                </a:lnSpc>
                <a:buClrTx/>
                <a:buSzTx/>
                <a:buNone/>
              </a:pPr>
              <a:r>
                <a:rPr lang="zh-CN" altLang="en-US" sz="2400" b="1">
                  <a:ea typeface="黑体" panose="02010609060101010101" charset="-122"/>
                </a:rPr>
                <a:t>的杂交瘤细胞</a:t>
              </a:r>
            </a:p>
          </p:txBody>
        </p:sp>
        <p:sp>
          <p:nvSpPr>
            <p:cNvPr id="54291" name="矩形 133139"/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8240" y="8198"/>
              <a:ext cx="5140" cy="652"/>
            </a:xfrm>
            <a:prstGeom prst="rect">
              <a:avLst/>
            </a:prstGeom>
            <a:noFill/>
            <a:ln w="9525">
              <a:solidFill>
                <a:srgbClr val="ED7D31"/>
              </a:solidFill>
              <a:miter lim="800000"/>
            </a:ln>
          </p:spPr>
          <p:txBody>
            <a:bodyPr>
              <a:noAutofit/>
            </a:bodyPr>
            <a:lstStyle/>
            <a:p>
              <a:pPr algn="ctr" eaLnBrk="0" hangingPunct="0">
                <a:buClrTx/>
                <a:buSzTx/>
                <a:buNone/>
              </a:pPr>
              <a:r>
                <a:rPr lang="zh-CN" altLang="en-US" sz="2400" b="1">
                  <a:ea typeface="黑体" panose="02010609060101010101" charset="-122"/>
                </a:rPr>
                <a:t>杂交瘤细胞群</a:t>
              </a:r>
            </a:p>
          </p:txBody>
        </p:sp>
        <p:sp>
          <p:nvSpPr>
            <p:cNvPr id="54292" name="矩形 133140"/>
            <p:cNvSpPr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8540" y="8956"/>
              <a:ext cx="1248" cy="72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zh-CN" altLang="en-US" sz="2400" b="1">
                  <a:solidFill>
                    <a:srgbClr val="0070C0"/>
                  </a:solidFill>
                  <a:effectLst>
                    <a:outerShdw blurRad="38100" dist="38100" dir="2700000">
                      <a:srgbClr val="C0C0C0"/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提取</a:t>
              </a:r>
            </a:p>
          </p:txBody>
        </p:sp>
        <p:cxnSp>
          <p:nvCxnSpPr>
            <p:cNvPr id="54293" name="直接连接符 133141"/>
            <p:cNvCxnSpPr>
              <a:cxnSpLocks noChangeShapeType="1"/>
            </p:cNvCxnSpPr>
            <p:nvPr>
              <p:custDataLst>
                <p:tags r:id="rId16"/>
              </p:custDataLst>
            </p:nvPr>
          </p:nvCxnSpPr>
          <p:spPr bwMode="auto">
            <a:xfrm>
              <a:off x="10555" y="8871"/>
              <a:ext cx="6" cy="938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tailEnd type="triangle" w="med" len="med"/>
            </a:ln>
          </p:spPr>
        </p:cxnSp>
        <p:sp>
          <p:nvSpPr>
            <p:cNvPr id="54294" name="矩形 133142"/>
            <p:cNvSpPr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6761" y="501"/>
              <a:ext cx="2899" cy="1307"/>
            </a:xfrm>
            <a:prstGeom prst="rect">
              <a:avLst/>
            </a:prstGeom>
            <a:noFill/>
            <a:ln w="9525">
              <a:solidFill>
                <a:srgbClr val="ED7D31"/>
              </a:solidFill>
              <a:miter lim="800000"/>
            </a:ln>
          </p:spPr>
          <p:txBody>
            <a:bodyPr wrap="square">
              <a:spAutoFit/>
            </a:bodyPr>
            <a:lstStyle/>
            <a:p>
              <a:pPr algn="ctr" eaLnBrk="0" hangingPunct="0"/>
              <a:r>
                <a:rPr lang="zh-CN" altLang="en-US" sz="2400" b="1">
                  <a:ea typeface="黑体" panose="02010609060101010101" charset="-122"/>
                </a:rPr>
                <a:t>已免疫的</a:t>
              </a:r>
              <a:endParaRPr lang="zh-CN" altLang="en-US" sz="2400" b="1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</a:endParaRPr>
            </a:p>
            <a:p>
              <a:pPr algn="l" eaLnBrk="0" hangingPunct="0">
                <a:buClrTx/>
                <a:buSzTx/>
                <a:buNone/>
              </a:pPr>
              <a:r>
                <a:rPr lang="zh-CN" altLang="en-US" sz="2400" b="1">
                  <a:ea typeface="黑体" panose="02010609060101010101" charset="-122"/>
                </a:rPr>
                <a:t>B淋巴细胞</a:t>
              </a:r>
            </a:p>
          </p:txBody>
        </p:sp>
        <p:cxnSp>
          <p:nvCxnSpPr>
            <p:cNvPr id="54295" name="直接连接符 133143"/>
            <p:cNvCxnSpPr>
              <a:cxnSpLocks noChangeShapeType="1"/>
            </p:cNvCxnSpPr>
            <p:nvPr>
              <p:custDataLst>
                <p:tags r:id="rId18"/>
              </p:custDataLst>
            </p:nvPr>
          </p:nvCxnSpPr>
          <p:spPr bwMode="auto">
            <a:xfrm>
              <a:off x="3553" y="6946"/>
              <a:ext cx="13155" cy="18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prstDash val="sysDot"/>
              <a:round/>
            </a:ln>
          </p:spPr>
        </p:cxnSp>
        <p:sp>
          <p:nvSpPr>
            <p:cNvPr id="2239" name="文本框 133144"/>
            <p:cNvSpPr/>
            <p:nvPr>
              <p:custDataLst>
                <p:tags r:id="rId19"/>
              </p:custDataLst>
            </p:nvPr>
          </p:nvSpPr>
          <p:spPr>
            <a:xfrm>
              <a:off x="4588" y="3887"/>
              <a:ext cx="2449" cy="1343"/>
            </a:xfrm>
            <a:prstGeom prst="rect">
              <a:avLst/>
            </a:prstGeom>
            <a:noFill/>
            <a:ln w="9525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pPr eaLnBrk="0" hangingPunct="0">
                <a:spcBef>
                  <a:spcPct val="50000"/>
                </a:spcBef>
                <a:buFontTx/>
                <a:buNone/>
              </a:pPr>
              <a:r>
                <a:rPr lang="zh-CN" altLang="en-US" sz="2400" b="1" noProof="1">
                  <a:solidFill>
                    <a:srgbClr val="00B050"/>
                  </a:solidFill>
                  <a:effectLst>
                    <a:outerShdw blurRad="38100" dist="38100" dir="2700000">
                      <a:srgbClr val="C0C0C0"/>
                    </a:outerShdw>
                  </a:effectLst>
                  <a:ea typeface="楷体_GB2312" panose="02010609030101010101" pitchFamily="49" charset="-122"/>
                </a:rPr>
                <a:t>动物细胞融合技术</a:t>
              </a:r>
            </a:p>
          </p:txBody>
        </p:sp>
        <p:sp>
          <p:nvSpPr>
            <p:cNvPr id="2240" name="文本框 133145"/>
            <p:cNvSpPr/>
            <p:nvPr>
              <p:custDataLst>
                <p:tags r:id="rId20"/>
              </p:custDataLst>
            </p:nvPr>
          </p:nvSpPr>
          <p:spPr>
            <a:xfrm>
              <a:off x="4591" y="8060"/>
              <a:ext cx="2446" cy="1300"/>
            </a:xfrm>
            <a:prstGeom prst="rect">
              <a:avLst/>
            </a:prstGeom>
            <a:noFill/>
            <a:ln w="9525" cap="flat" cmpd="sng">
              <a:solidFill>
                <a:srgbClr val="FF33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pPr eaLnBrk="0" hangingPunct="0">
                <a:spcBef>
                  <a:spcPct val="50000"/>
                </a:spcBef>
                <a:buFontTx/>
                <a:buNone/>
              </a:pPr>
              <a:r>
                <a:rPr lang="zh-CN" altLang="en-US" sz="2400" b="1" noProof="1">
                  <a:solidFill>
                    <a:srgbClr val="00B050"/>
                  </a:solidFill>
                  <a:effectLst>
                    <a:outerShdw blurRad="38100" dist="38100" dir="2700000">
                      <a:srgbClr val="C0C0C0"/>
                    </a:outerShdw>
                  </a:effectLst>
                  <a:ea typeface="楷体_GB2312" panose="02010609030101010101" pitchFamily="49" charset="-122"/>
                </a:rPr>
                <a:t>动物细胞培养技术</a:t>
              </a:r>
            </a:p>
          </p:txBody>
        </p:sp>
        <p:sp>
          <p:nvSpPr>
            <p:cNvPr id="2243" name="圆角矩形标注 133148"/>
            <p:cNvSpPr/>
            <p:nvPr>
              <p:custDataLst>
                <p:tags r:id="rId21"/>
              </p:custDataLst>
            </p:nvPr>
          </p:nvSpPr>
          <p:spPr>
            <a:xfrm>
              <a:off x="13952" y="7804"/>
              <a:ext cx="3043" cy="1963"/>
            </a:xfrm>
            <a:prstGeom prst="wedgeRoundRectCallout">
              <a:avLst>
                <a:gd name="adj1" fmla="val -93380"/>
                <a:gd name="adj2" fmla="val 61912"/>
                <a:gd name="adj3" fmla="val 16667"/>
              </a:avLst>
            </a:prstGeom>
            <a:noFill/>
            <a:ln w="9525" cap="flat" cmpd="sng">
              <a:solidFill>
                <a:srgbClr val="FF33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pPr eaLnBrk="0" hangingPunct="0">
                <a:buFontTx/>
                <a:buNone/>
              </a:pPr>
              <a:r>
                <a:rPr lang="en-US" altLang="en-US" sz="2400" b="1" noProof="1">
                  <a:solidFill>
                    <a:srgbClr val="CC0000"/>
                  </a:solidFill>
                  <a:effectLst>
                    <a:outerShdw blurRad="38100" dist="38100" dir="2700000">
                      <a:srgbClr val="C0C0C0"/>
                    </a:outerShdw>
                  </a:effectLst>
                  <a:ea typeface="楷体_GB2312" panose="02010609030101010101" pitchFamily="49" charset="-122"/>
                  <a:sym typeface="宋体" panose="02010600030101010101" pitchFamily="2" charset="-122"/>
                </a:rPr>
                <a:t>特异性强</a:t>
              </a:r>
            </a:p>
            <a:p>
              <a:pPr eaLnBrk="0" hangingPunct="0">
                <a:buFontTx/>
                <a:buNone/>
              </a:pPr>
              <a:r>
                <a:rPr lang="en-US" altLang="en-US" sz="2400" b="1" noProof="1">
                  <a:solidFill>
                    <a:srgbClr val="CC0000"/>
                  </a:solidFill>
                  <a:effectLst>
                    <a:outerShdw blurRad="38100" dist="38100" dir="2700000">
                      <a:srgbClr val="C0C0C0"/>
                    </a:outerShdw>
                  </a:effectLst>
                  <a:ea typeface="楷体_GB2312" panose="02010609030101010101" pitchFamily="49" charset="-122"/>
                  <a:sym typeface="宋体" panose="02010600030101010101" pitchFamily="2" charset="-122"/>
                </a:rPr>
                <a:t>灵敏度高</a:t>
              </a:r>
            </a:p>
            <a:p>
              <a:pPr eaLnBrk="0" hangingPunct="0">
                <a:buFontTx/>
                <a:buNone/>
              </a:pPr>
              <a:r>
                <a:rPr lang="en-US" altLang="en-US" sz="2400" b="1" noProof="1">
                  <a:solidFill>
                    <a:srgbClr val="CC0000"/>
                  </a:solidFill>
                  <a:effectLst>
                    <a:outerShdw blurRad="38100" dist="38100" dir="2700000">
                      <a:srgbClr val="C0C0C0"/>
                    </a:outerShdw>
                  </a:effectLst>
                  <a:ea typeface="楷体_GB2312" panose="02010609030101010101" pitchFamily="49" charset="-122"/>
                  <a:sym typeface="宋体" panose="02010600030101010101" pitchFamily="2" charset="-122"/>
                </a:rPr>
                <a:t>可大量制备</a:t>
              </a:r>
            </a:p>
          </p:txBody>
        </p:sp>
        <p:sp>
          <p:nvSpPr>
            <p:cNvPr id="54301" name="矩形 133154"/>
            <p:cNvSpPr>
              <a:spLocks noChangeArrowheads="1"/>
            </p:cNvSpPr>
            <p:nvPr>
              <p:custDataLst>
                <p:tags r:id="rId22"/>
              </p:custDataLst>
            </p:nvPr>
          </p:nvSpPr>
          <p:spPr bwMode="auto">
            <a:xfrm>
              <a:off x="3894" y="569"/>
              <a:ext cx="1265" cy="1309"/>
            </a:xfrm>
            <a:prstGeom prst="rect">
              <a:avLst/>
            </a:prstGeom>
            <a:noFill/>
            <a:ln w="9525">
              <a:solidFill>
                <a:srgbClr val="ED7D31"/>
              </a:solidFill>
              <a:miter lim="800000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zh-CN" altLang="en-US" sz="2400" b="1">
                  <a:solidFill>
                    <a:schemeClr val="tx1"/>
                  </a:solidFill>
                  <a:ea typeface="黑体" panose="02010609060101010101" charset="-122"/>
                </a:rPr>
                <a:t>注射</a:t>
              </a:r>
            </a:p>
            <a:p>
              <a:pPr eaLnBrk="0" hangingPunct="0"/>
              <a:r>
                <a:rPr lang="zh-CN" altLang="en-US" sz="2400" b="1">
                  <a:solidFill>
                    <a:schemeClr val="tx1"/>
                  </a:solidFill>
                  <a:ea typeface="黑体" panose="02010609060101010101" charset="-122"/>
                </a:rPr>
                <a:t>抗原</a:t>
              </a:r>
            </a:p>
          </p:txBody>
        </p:sp>
        <p:cxnSp>
          <p:nvCxnSpPr>
            <p:cNvPr id="54302" name="直接连接符 133155"/>
            <p:cNvCxnSpPr>
              <a:cxnSpLocks noChangeShapeType="1"/>
            </p:cNvCxnSpPr>
            <p:nvPr>
              <p:custDataLst>
                <p:tags r:id="rId23"/>
              </p:custDataLst>
            </p:nvPr>
          </p:nvCxnSpPr>
          <p:spPr bwMode="auto">
            <a:xfrm flipV="1">
              <a:off x="5233" y="1171"/>
              <a:ext cx="1510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tailEnd type="triangle" w="med" len="med"/>
            </a:ln>
          </p:spPr>
        </p:cxnSp>
      </p:grpSp>
      <p:sp>
        <p:nvSpPr>
          <p:cNvPr id="7" name="文本框 133132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787900" y="2143125"/>
            <a:ext cx="2461260" cy="3987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l" eaLnBrk="0" hangingPunct="0"/>
            <a:r>
              <a:rPr lang="zh-CN" altLang="en-US" sz="2000" b="1">
                <a:latin typeface="楷体_GB2312" panose="02010609030101010101" pitchFamily="49" charset="-122"/>
                <a:ea typeface="楷体_GB2312" panose="02010609030101010101" pitchFamily="49" charset="-122"/>
              </a:rPr>
              <a:t>（选择培养基）</a:t>
            </a:r>
          </a:p>
        </p:txBody>
      </p:sp>
      <p:sp>
        <p:nvSpPr>
          <p:cNvPr id="8" name="文本框 133132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825365" y="3098165"/>
            <a:ext cx="3567430" cy="3987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l" eaLnBrk="0" hangingPunct="0"/>
            <a:r>
              <a:rPr lang="zh-CN" altLang="en-US" sz="2000" b="1">
                <a:latin typeface="楷体_GB2312" panose="02010609030101010101" pitchFamily="49" charset="-122"/>
                <a:ea typeface="楷体_GB2312" panose="02010609030101010101" pitchFamily="49" charset="-122"/>
              </a:rPr>
              <a:t>（克隆化培养和抗体检测）</a:t>
            </a:r>
          </a:p>
        </p:txBody>
      </p:sp>
      <p:sp>
        <p:nvSpPr>
          <p:cNvPr id="9" name="文本框 133132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716145" y="4470400"/>
            <a:ext cx="3698240" cy="3987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l" eaLnBrk="0" hangingPunct="0"/>
            <a:r>
              <a:rPr lang="zh-CN" altLang="en-US" sz="2000" b="1">
                <a:latin typeface="楷体_GB2312" panose="02010609030101010101" pitchFamily="49" charset="-122"/>
                <a:ea typeface="楷体_GB2312" panose="02010609030101010101" pitchFamily="49" charset="-122"/>
              </a:rPr>
              <a:t>（培养基、小鼠腹腔）</a:t>
            </a:r>
          </a:p>
        </p:txBody>
      </p:sp>
      <p:sp>
        <p:nvSpPr>
          <p:cNvPr id="10" name="文本框 133136"/>
          <p:cNvSpPr/>
          <p:nvPr>
            <p:custDataLst>
              <p:tags r:id="rId4"/>
            </p:custDataLst>
          </p:nvPr>
        </p:nvSpPr>
        <p:spPr>
          <a:xfrm>
            <a:off x="1176655" y="205105"/>
            <a:ext cx="1172210" cy="45974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eaLnBrk="0" hangingPunct="0">
              <a:spcBef>
                <a:spcPct val="50000"/>
              </a:spcBef>
              <a:buFontTx/>
              <a:buNone/>
            </a:pPr>
            <a:r>
              <a:rPr lang="zh-CN" altLang="en-US" b="1" noProof="1">
                <a:effectLst>
                  <a:outerShdw blurRad="38100" dist="38100" dir="2700000">
                    <a:srgbClr val="C0C0C0"/>
                  </a:outerShdw>
                </a:effectLst>
                <a:latin typeface="楷体_GB2312" panose="02010609030101010101" pitchFamily="49" charset="-122"/>
                <a:ea typeface="楷体_GB2312" panose="02010609030101010101" pitchFamily="49" charset="-122"/>
              </a:rPr>
              <a:t>  </a:t>
            </a:r>
            <a:r>
              <a:rPr lang="zh-CN" altLang="en-US" sz="2400" b="1" noProof="1">
                <a:solidFill>
                  <a:srgbClr val="0070C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获取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/>
          <a:srcRect b="2613"/>
          <a:stretch>
            <a:fillRect/>
          </a:stretch>
        </p:blipFill>
        <p:spPr>
          <a:xfrm rot="16200000">
            <a:off x="1212850" y="-1016635"/>
            <a:ext cx="6718300" cy="884047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179705" y="0"/>
            <a:ext cx="4572000" cy="27844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二、动物细胞工程</a:t>
            </a:r>
          </a:p>
          <a:p>
            <a:pPr>
              <a:lnSpc>
                <a:spcPct val="125000"/>
              </a:lnSpc>
            </a:pP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单克隆抗体</a:t>
            </a:r>
          </a:p>
          <a:p>
            <a:pPr>
              <a:lnSpc>
                <a:spcPct val="125000"/>
              </a:lnSpc>
            </a:pPr>
            <a:r>
              <a:rPr lang="en-US" altLang="zh-CN" sz="28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(2)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应用</a:t>
            </a:r>
          </a:p>
          <a:p>
            <a:pPr>
              <a:lnSpc>
                <a:spcPct val="125000"/>
              </a:lnSpc>
            </a:pPr>
            <a:r>
              <a:rPr lang="zh-CN" sz="28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①诊断试剂盒</a:t>
            </a:r>
          </a:p>
          <a:p>
            <a:pPr>
              <a:lnSpc>
                <a:spcPct val="125000"/>
              </a:lnSpc>
            </a:pPr>
            <a:endParaRPr lang="zh-CN" altLang="en-US" sz="2800" b="1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35560" y="2204720"/>
            <a:ext cx="9081135" cy="4448810"/>
            <a:chOff x="-64559" y="839797"/>
            <a:chExt cx="12328080" cy="5766282"/>
          </a:xfrm>
        </p:grpSpPr>
        <p:pic>
          <p:nvPicPr>
            <p:cNvPr id="23" name="图片 22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 rotWithShape="1"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rightnessContrast contrast="24000"/>
                      </a14:imgEffect>
                      <a14:imgEffect>
                        <a14:sharpenSoften amount="45000"/>
                      </a14:imgEffect>
                    </a14:imgLayer>
                  </a14:imgProps>
                </a:ext>
              </a:extLst>
            </a:blip>
            <a:srcRect l="71908" t="71227" r="25297" b="19861"/>
            <a:stretch>
              <a:fillRect/>
            </a:stretch>
          </p:blipFill>
          <p:spPr>
            <a:xfrm>
              <a:off x="7324906" y="3922087"/>
              <a:ext cx="673811" cy="861060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 rotWithShape="1">
            <a:blip r:embed="rId20"/>
            <a:srcRect b="29358"/>
            <a:stretch>
              <a:fillRect/>
            </a:stretch>
          </p:blipFill>
          <p:spPr>
            <a:xfrm>
              <a:off x="-64559" y="839797"/>
              <a:ext cx="12328080" cy="3492000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>
              <p:custDataLst>
                <p:tags r:id="rId4"/>
              </p:custDataLst>
            </p:nvPr>
          </p:nvSpPr>
          <p:spPr>
            <a:xfrm>
              <a:off x="6011984" y="4030758"/>
              <a:ext cx="1655985" cy="67654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位置</a:t>
              </a:r>
              <a:r>
                <a:rPr lang="en-US" altLang="zh-CN" sz="2800" b="1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B</a:t>
              </a:r>
            </a:p>
          </p:txBody>
        </p:sp>
        <p:sp>
          <p:nvSpPr>
            <p:cNvPr id="6" name="文本框 5"/>
            <p:cNvSpPr txBox="1"/>
            <p:nvPr>
              <p:custDataLst>
                <p:tags r:id="rId5"/>
              </p:custDataLst>
            </p:nvPr>
          </p:nvSpPr>
          <p:spPr>
            <a:xfrm>
              <a:off x="3391372" y="4030758"/>
              <a:ext cx="1712880" cy="59671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位置</a:t>
              </a:r>
              <a:r>
                <a:rPr lang="en-US" altLang="zh-CN" sz="2400" b="1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A</a:t>
              </a:r>
            </a:p>
          </p:txBody>
        </p:sp>
        <p:sp>
          <p:nvSpPr>
            <p:cNvPr id="7" name="文本框 6"/>
            <p:cNvSpPr txBox="1"/>
            <p:nvPr>
              <p:custDataLst>
                <p:tags r:id="rId6"/>
              </p:custDataLst>
            </p:nvPr>
          </p:nvSpPr>
          <p:spPr>
            <a:xfrm>
              <a:off x="7949857" y="4109771"/>
              <a:ext cx="2108558" cy="59671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位置</a:t>
              </a:r>
              <a:r>
                <a:rPr lang="en-US" altLang="zh-CN" sz="2400" b="1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C</a:t>
              </a:r>
            </a:p>
          </p:txBody>
        </p:sp>
        <p:cxnSp>
          <p:nvCxnSpPr>
            <p:cNvPr id="8" name="直线连接符 7"/>
            <p:cNvCxnSpPr/>
            <p:nvPr>
              <p:custDataLst>
                <p:tags r:id="rId7"/>
              </p:custDataLst>
            </p:nvPr>
          </p:nvCxnSpPr>
          <p:spPr>
            <a:xfrm>
              <a:off x="3888679" y="3075883"/>
              <a:ext cx="0" cy="103187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线连接符 8"/>
            <p:cNvCxnSpPr/>
            <p:nvPr>
              <p:custDataLst>
                <p:tags r:id="rId8"/>
              </p:custDataLst>
            </p:nvPr>
          </p:nvCxnSpPr>
          <p:spPr>
            <a:xfrm>
              <a:off x="6612801" y="3167958"/>
              <a:ext cx="0" cy="103378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线连接符 9"/>
            <p:cNvCxnSpPr/>
            <p:nvPr>
              <p:custDataLst>
                <p:tags r:id="rId9"/>
              </p:custDataLst>
            </p:nvPr>
          </p:nvCxnSpPr>
          <p:spPr>
            <a:xfrm>
              <a:off x="8120854" y="3200343"/>
              <a:ext cx="0" cy="96456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文本框 11"/>
            <p:cNvSpPr txBox="1"/>
            <p:nvPr>
              <p:custDataLst>
                <p:tags r:id="rId10"/>
              </p:custDataLst>
            </p:nvPr>
          </p:nvSpPr>
          <p:spPr>
            <a:xfrm>
              <a:off x="-26629" y="4776441"/>
              <a:ext cx="1255997" cy="107572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kumimoji="1" lang="zh-CN" altLang="en-US" sz="2400" b="1" dirty="0">
                  <a:latin typeface="黑体" panose="02010609060101010101" charset="-122"/>
                  <a:ea typeface="黑体" panose="02010609060101010101" charset="-122"/>
                </a:rPr>
                <a:t>新冠病毒</a:t>
              </a:r>
            </a:p>
          </p:txBody>
        </p:sp>
        <p:sp>
          <p:nvSpPr>
            <p:cNvPr id="16" name="文本框 15"/>
            <p:cNvSpPr txBox="1"/>
            <p:nvPr>
              <p:custDataLst>
                <p:tags r:id="rId11"/>
              </p:custDataLst>
            </p:nvPr>
          </p:nvSpPr>
          <p:spPr>
            <a:xfrm>
              <a:off x="1224196" y="4573148"/>
              <a:ext cx="3953330" cy="20329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kumimoji="1" lang="zh-CN" altLang="en-US" sz="2400" b="1" dirty="0">
                  <a:latin typeface="黑体" panose="02010609060101010101" charset="-122"/>
                  <a:ea typeface="黑体" panose="02010609060101010101" charset="-122"/>
                </a:rPr>
                <a:t>胶体金标记的抗新冠病毒单克隆抗体</a:t>
              </a:r>
              <a:r>
                <a:rPr kumimoji="1" lang="en-US" altLang="zh-CN" sz="2400" b="1" dirty="0">
                  <a:latin typeface="黑体" panose="02010609060101010101" charset="-122"/>
                  <a:ea typeface="黑体" panose="02010609060101010101" charset="-122"/>
                </a:rPr>
                <a:t>1</a:t>
              </a:r>
              <a:r>
                <a:rPr kumimoji="1" lang="zh-CN" altLang="en-US" sz="2400" b="1" dirty="0">
                  <a:latin typeface="黑体" panose="02010609060101010101" charset="-122"/>
                  <a:ea typeface="黑体" panose="02010609060101010101" charset="-122"/>
                </a:rPr>
                <a:t>（随样品移动，可显色）</a:t>
              </a:r>
            </a:p>
          </p:txBody>
        </p:sp>
        <p:sp>
          <p:nvSpPr>
            <p:cNvPr id="17" name="文本框 16"/>
            <p:cNvSpPr txBox="1"/>
            <p:nvPr>
              <p:custDataLst>
                <p:tags r:id="rId12"/>
              </p:custDataLst>
            </p:nvPr>
          </p:nvSpPr>
          <p:spPr>
            <a:xfrm>
              <a:off x="4920637" y="4666975"/>
              <a:ext cx="3079218" cy="155391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kumimoji="1" lang="zh-CN" altLang="en-US" sz="2400" b="1" dirty="0">
                  <a:latin typeface="黑体" panose="02010609060101010101" charset="-122"/>
                  <a:ea typeface="黑体" panose="02010609060101010101" charset="-122"/>
                </a:rPr>
                <a:t>抗新冠病毒单克隆抗体</a:t>
              </a:r>
              <a:r>
                <a:rPr kumimoji="1" lang="en-US" altLang="zh-CN" sz="2400" b="1" dirty="0">
                  <a:latin typeface="黑体" panose="02010609060101010101" charset="-122"/>
                  <a:ea typeface="黑体" panose="02010609060101010101" charset="-122"/>
                </a:rPr>
                <a:t>2</a:t>
              </a:r>
              <a:r>
                <a:rPr kumimoji="1" lang="zh-CN" altLang="en-US" sz="2400" b="1" dirty="0">
                  <a:latin typeface="黑体" panose="02010609060101010101" charset="-122"/>
                  <a:ea typeface="黑体" panose="02010609060101010101" charset="-122"/>
                </a:rPr>
                <a:t>（被固定在位置</a:t>
              </a:r>
              <a:r>
                <a:rPr kumimoji="1" lang="en-US" altLang="zh-CN" sz="2400" b="1" dirty="0">
                  <a:latin typeface="黑体" panose="02010609060101010101" charset="-122"/>
                  <a:ea typeface="黑体" panose="02010609060101010101" charset="-122"/>
                </a:rPr>
                <a:t>B</a:t>
              </a:r>
              <a:r>
                <a:rPr kumimoji="1" lang="zh-CN" altLang="en-US" sz="2400" b="1" dirty="0">
                  <a:latin typeface="黑体" panose="02010609060101010101" charset="-122"/>
                  <a:ea typeface="黑体" panose="02010609060101010101" charset="-122"/>
                </a:rPr>
                <a:t>）</a:t>
              </a:r>
            </a:p>
          </p:txBody>
        </p:sp>
        <p:sp>
          <p:nvSpPr>
            <p:cNvPr id="18" name="文本框 17"/>
            <p:cNvSpPr txBox="1"/>
            <p:nvPr>
              <p:custDataLst>
                <p:tags r:id="rId13"/>
              </p:custDataLst>
            </p:nvPr>
          </p:nvSpPr>
          <p:spPr>
            <a:xfrm>
              <a:off x="8830864" y="4627468"/>
              <a:ext cx="3033530" cy="155391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kumimoji="1" lang="zh-CN" altLang="en-US" sz="2400" b="1" dirty="0">
                  <a:latin typeface="黑体" panose="02010609060101010101" charset="-122"/>
                  <a:ea typeface="黑体" panose="02010609060101010101" charset="-122"/>
                </a:rPr>
                <a:t>抗体</a:t>
              </a:r>
              <a:r>
                <a:rPr kumimoji="1" lang="en-US" altLang="zh-CN" sz="2400" b="1" dirty="0">
                  <a:latin typeface="黑体" panose="02010609060101010101" charset="-122"/>
                  <a:ea typeface="黑体" panose="02010609060101010101" charset="-122"/>
                </a:rPr>
                <a:t>3</a:t>
              </a:r>
            </a:p>
            <a:p>
              <a:r>
                <a:rPr kumimoji="1" lang="en-US" altLang="zh-CN" sz="2400" b="1" dirty="0">
                  <a:latin typeface="黑体" panose="02010609060101010101" charset="-122"/>
                  <a:ea typeface="黑体" panose="02010609060101010101" charset="-122"/>
                </a:rPr>
                <a:t>(</a:t>
              </a:r>
              <a:r>
                <a:rPr kumimoji="1" lang="zh-CN" altLang="en-US" sz="2400" b="1" dirty="0">
                  <a:latin typeface="黑体" panose="02010609060101010101" charset="-122"/>
                  <a:ea typeface="黑体" panose="02010609060101010101" charset="-122"/>
                </a:rPr>
                <a:t>与抗体</a:t>
              </a:r>
              <a:r>
                <a:rPr kumimoji="1" lang="en-US" altLang="zh-CN" sz="2400" b="1" dirty="0">
                  <a:latin typeface="黑体" panose="02010609060101010101" charset="-122"/>
                  <a:ea typeface="黑体" panose="02010609060101010101" charset="-122"/>
                </a:rPr>
                <a:t>1</a:t>
              </a:r>
              <a:r>
                <a:rPr kumimoji="1" lang="zh-CN" altLang="en-US" sz="2400" b="1" dirty="0">
                  <a:latin typeface="黑体" panose="02010609060101010101" charset="-122"/>
                  <a:ea typeface="黑体" panose="02010609060101010101" charset="-122"/>
                </a:rPr>
                <a:t>特异性结合</a:t>
              </a:r>
              <a:r>
                <a:rPr kumimoji="1" lang="en-US" altLang="zh-CN" sz="2400" b="1" dirty="0">
                  <a:latin typeface="黑体" panose="02010609060101010101" charset="-122"/>
                  <a:ea typeface="黑体" panose="02010609060101010101" charset="-122"/>
                </a:rPr>
                <a:t>)</a:t>
              </a:r>
            </a:p>
          </p:txBody>
        </p:sp>
        <p:pic>
          <p:nvPicPr>
            <p:cNvPr id="20" name="图片 19"/>
            <p:cNvPicPr>
              <a:picLocks noChangeAspect="1"/>
            </p:cNvPicPr>
            <p:nvPr>
              <p:custDataLst>
                <p:tags r:id="rId14"/>
              </p:custDataLst>
            </p:nvPr>
          </p:nvPicPr>
          <p:blipFill rotWithShape="1"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rightnessContrast contrast="39000"/>
                      </a14:imgEffect>
                      <a14:imgEffect>
                        <a14:sharpenSoften amount="31000"/>
                      </a14:imgEffect>
                    </a14:imgLayer>
                  </a14:imgProps>
                </a:ext>
              </a:extLst>
            </a:blip>
            <a:srcRect l="56011" t="70523" r="40592" b="18972"/>
            <a:stretch>
              <a:fillRect/>
            </a:stretch>
          </p:blipFill>
          <p:spPr>
            <a:xfrm>
              <a:off x="5299329" y="3815018"/>
              <a:ext cx="775239" cy="961261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>
              <p:custDataLst>
                <p:tags r:id="rId15"/>
              </p:custDataLst>
            </p:nvPr>
          </p:nvPicPr>
          <p:blipFill rotWithShape="1">
            <a:blip r:embed="rId20"/>
            <a:srcRect l="8504" t="70524" r="86548" b="19360"/>
            <a:stretch>
              <a:fillRect/>
            </a:stretch>
          </p:blipFill>
          <p:spPr>
            <a:xfrm>
              <a:off x="-26431" y="3921974"/>
              <a:ext cx="1129510" cy="925820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>
              <p:custDataLst>
                <p:tags r:id="rId16"/>
              </p:custDataLst>
            </p:nvPr>
          </p:nvPicPr>
          <p:blipFill rotWithShape="1">
            <a:blip r:embed="rId20"/>
            <a:srcRect l="30897" t="69343" r="65394" b="18737"/>
            <a:stretch>
              <a:fillRect/>
            </a:stretch>
          </p:blipFill>
          <p:spPr>
            <a:xfrm>
              <a:off x="2704484" y="3730317"/>
              <a:ext cx="918308" cy="96837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lum bright="18000" contrast="39000"/>
          </a:blip>
          <a:srcRect l="5929" t="50949" r="4686" b="19995"/>
          <a:stretch>
            <a:fillRect/>
          </a:stretch>
        </p:blipFill>
        <p:spPr bwMode="auto">
          <a:xfrm>
            <a:off x="35560" y="2348865"/>
            <a:ext cx="8943975" cy="3876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179705" y="0"/>
            <a:ext cx="4572000" cy="27844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二、动物细胞工程</a:t>
            </a:r>
          </a:p>
          <a:p>
            <a:pPr>
              <a:lnSpc>
                <a:spcPct val="125000"/>
              </a:lnSpc>
            </a:pP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单克隆抗体</a:t>
            </a:r>
          </a:p>
          <a:p>
            <a:pPr>
              <a:lnSpc>
                <a:spcPct val="125000"/>
              </a:lnSpc>
            </a:pPr>
            <a:r>
              <a:rPr lang="en-US" altLang="zh-CN" sz="28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(2)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应用</a:t>
            </a:r>
          </a:p>
          <a:p>
            <a:pPr>
              <a:lnSpc>
                <a:spcPct val="125000"/>
              </a:lnSpc>
            </a:pPr>
            <a:r>
              <a:rPr lang="zh-CN" sz="28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②抗体</a:t>
            </a:r>
            <a:r>
              <a:rPr lang="en-US" altLang="zh-CN" sz="28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—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药物偶联物</a:t>
            </a:r>
            <a:endParaRPr lang="zh-CN" sz="2800" b="1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>
              <a:lnSpc>
                <a:spcPct val="125000"/>
              </a:lnSpc>
            </a:pPr>
            <a:endParaRPr lang="zh-CN" altLang="en-US" sz="2800" b="1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179705" y="0"/>
            <a:ext cx="4572000" cy="1706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二、动物细胞工程</a:t>
            </a:r>
          </a:p>
          <a:p>
            <a:pPr>
              <a:lnSpc>
                <a:spcPct val="125000"/>
              </a:lnSpc>
            </a:pPr>
            <a:r>
              <a:rPr lang="en-US" altLang="zh-CN" sz="28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3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、动物细胞核移植</a:t>
            </a:r>
          </a:p>
          <a:p>
            <a:pPr>
              <a:lnSpc>
                <a:spcPct val="125000"/>
              </a:lnSpc>
            </a:pPr>
            <a:endParaRPr lang="zh-CN" altLang="en-US" sz="2800" b="1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51460" y="1196975"/>
            <a:ext cx="7653655" cy="3322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25000"/>
              </a:lnSpc>
            </a:pPr>
            <a:r>
              <a:rPr lang="en-US" altLang="zh-CN" sz="28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(1)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概念：</a:t>
            </a:r>
            <a:r>
              <a:rPr lang="en-US" altLang="zh-CN" sz="28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P52</a:t>
            </a:r>
          </a:p>
          <a:p>
            <a:pPr>
              <a:lnSpc>
                <a:spcPct val="125000"/>
              </a:lnSpc>
            </a:pPr>
            <a:r>
              <a:rPr lang="en-US" altLang="zh-CN" sz="28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(2)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分类：胚胎细胞核移植和体细胞核移植</a:t>
            </a:r>
          </a:p>
          <a:p>
            <a:pPr>
              <a:lnSpc>
                <a:spcPct val="125000"/>
              </a:lnSpc>
            </a:pPr>
            <a:r>
              <a:rPr lang="en-US" altLang="zh-CN" sz="28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(3)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原理：</a:t>
            </a:r>
            <a:r>
              <a:rPr lang="zh-CN" sz="28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动物细胞核的全能性</a:t>
            </a:r>
          </a:p>
          <a:p>
            <a:pPr>
              <a:lnSpc>
                <a:spcPct val="125000"/>
              </a:lnSpc>
            </a:pPr>
            <a:r>
              <a:rPr lang="en-US" altLang="zh-CN" sz="28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(4)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过程</a:t>
            </a:r>
          </a:p>
          <a:p>
            <a:pPr>
              <a:lnSpc>
                <a:spcPct val="125000"/>
              </a:lnSpc>
            </a:pPr>
            <a:endParaRPr lang="zh-CN" altLang="en-US" sz="2800" b="1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>
              <a:lnSpc>
                <a:spcPct val="125000"/>
              </a:lnSpc>
            </a:pPr>
            <a:endParaRPr lang="zh-CN" altLang="en-US" sz="2800" b="1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4" name="组合 28"/>
          <p:cNvGrpSpPr/>
          <p:nvPr/>
        </p:nvGrpSpPr>
        <p:grpSpPr>
          <a:xfrm>
            <a:off x="83821" y="3429001"/>
            <a:ext cx="8862060" cy="2077084"/>
            <a:chOff x="873471" y="1796870"/>
            <a:chExt cx="8746192" cy="1751230"/>
          </a:xfrm>
        </p:grpSpPr>
        <p:cxnSp>
          <p:nvCxnSpPr>
            <p:cNvPr id="25" name="直接箭头连接符 24"/>
            <p:cNvCxnSpPr/>
            <p:nvPr>
              <p:custDataLst>
                <p:tags r:id="rId6"/>
              </p:custDataLst>
            </p:nvPr>
          </p:nvCxnSpPr>
          <p:spPr bwMode="auto">
            <a:xfrm flipV="1">
              <a:off x="3407099" y="2525619"/>
              <a:ext cx="687487" cy="803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箭头连接符 30"/>
            <p:cNvCxnSpPr/>
            <p:nvPr>
              <p:custDataLst>
                <p:tags r:id="rId7"/>
              </p:custDataLst>
            </p:nvPr>
          </p:nvCxnSpPr>
          <p:spPr bwMode="auto">
            <a:xfrm>
              <a:off x="6029619" y="2529587"/>
              <a:ext cx="961981" cy="1499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组合 26"/>
            <p:cNvGrpSpPr/>
            <p:nvPr/>
          </p:nvGrpSpPr>
          <p:grpSpPr>
            <a:xfrm>
              <a:off x="873471" y="1796870"/>
              <a:ext cx="8746192" cy="1751230"/>
              <a:chOff x="873471" y="1796870"/>
              <a:chExt cx="8746192" cy="1751230"/>
            </a:xfrm>
          </p:grpSpPr>
          <p:sp>
            <p:nvSpPr>
              <p:cNvPr id="34837" name="TextBox 31"/>
              <p:cNvSpPr txBox="1">
                <a:spLocks noChangeArrowheads="1"/>
              </p:cNvSpPr>
              <p:nvPr>
                <p:custDataLst>
                  <p:tags r:id="rId8"/>
                </p:custDataLst>
              </p:nvPr>
            </p:nvSpPr>
            <p:spPr bwMode="auto">
              <a:xfrm>
                <a:off x="6048740" y="2189303"/>
                <a:ext cx="795906" cy="679398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square" lIns="68579" tIns="34289" rIns="68579" bIns="34289">
                <a:spAutoFit/>
              </a:bodyPr>
              <a:lstStyle/>
              <a:p>
                <a:pPr hangingPunct="0"/>
                <a:r>
                  <a:rPr lang="zh-CN" altLang="en-US" sz="2400" b="1" i="0" dirty="0">
                    <a:solidFill>
                      <a:schemeClr val="tx1"/>
                    </a:solidFill>
                    <a:effectLst/>
                    <a:latin typeface="微软雅黑" panose="020B0503020204020204" charset="-122"/>
                    <a:ea typeface="微软雅黑" panose="020B0503020204020204" charset="-122"/>
                  </a:rPr>
                  <a:t>胚胎移植</a:t>
                </a:r>
                <a:endParaRPr lang="zh-CN" altLang="en-US" sz="2400" i="0" dirty="0">
                  <a:solidFill>
                    <a:schemeClr val="tx1"/>
                  </a:solidFill>
                  <a:effectLst/>
                  <a:latin typeface="+mn-ea"/>
                  <a:ea typeface="+mn-ea"/>
                </a:endParaRPr>
              </a:p>
            </p:txBody>
          </p:sp>
          <p:sp>
            <p:nvSpPr>
              <p:cNvPr id="34840" name="TextBox 34"/>
              <p:cNvSpPr txBox="1">
                <a:spLocks noChangeArrowheads="1"/>
              </p:cNvSpPr>
              <p:nvPr>
                <p:custDataLst>
                  <p:tags r:id="rId9"/>
                </p:custDataLst>
              </p:nvPr>
            </p:nvSpPr>
            <p:spPr bwMode="auto">
              <a:xfrm>
                <a:off x="7611096" y="2221876"/>
                <a:ext cx="775225" cy="679398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square" lIns="68579" tIns="34289" rIns="68579" bIns="34289">
                <a:spAutoFit/>
              </a:bodyPr>
              <a:lstStyle/>
              <a:p>
                <a:pPr hangingPunct="0"/>
                <a:r>
                  <a:rPr lang="zh-CN" altLang="en-US" sz="2400" b="1" i="0" dirty="0">
                    <a:solidFill>
                      <a:schemeClr val="tx1"/>
                    </a:solidFill>
                    <a:effectLst/>
                    <a:latin typeface="微软雅黑" panose="020B0503020204020204" charset="-122"/>
                    <a:ea typeface="微软雅黑" panose="020B0503020204020204" charset="-122"/>
                  </a:rPr>
                  <a:t>妊娠出生</a:t>
                </a:r>
              </a:p>
            </p:txBody>
          </p:sp>
          <p:sp>
            <p:nvSpPr>
              <p:cNvPr id="34832" name="TextBox 26"/>
              <p:cNvSpPr txBox="1">
                <a:spLocks noChangeArrowheads="1"/>
              </p:cNvSpPr>
              <p:nvPr>
                <p:custDataLst>
                  <p:tags r:id="rId10"/>
                </p:custDataLst>
              </p:nvPr>
            </p:nvSpPr>
            <p:spPr bwMode="auto">
              <a:xfrm>
                <a:off x="3197892" y="2157716"/>
                <a:ext cx="1106121" cy="367807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square" lIns="68579" tIns="34289" rIns="68579" bIns="34289">
                <a:spAutoFit/>
              </a:bodyPr>
              <a:lstStyle/>
              <a:p>
                <a:pPr hangingPunct="0"/>
                <a:r>
                  <a:rPr lang="zh-CN" altLang="en-US" sz="2400" b="1" i="0" dirty="0">
                    <a:solidFill>
                      <a:schemeClr val="tx1"/>
                    </a:solidFill>
                    <a:effectLst/>
                    <a:latin typeface="微软雅黑" panose="020B0503020204020204" charset="-122"/>
                    <a:ea typeface="微软雅黑" panose="020B0503020204020204" charset="-122"/>
                  </a:rPr>
                  <a:t>核移植</a:t>
                </a:r>
              </a:p>
            </p:txBody>
          </p:sp>
          <p:sp>
            <p:nvSpPr>
              <p:cNvPr id="34825" name="TextBox 8"/>
              <p:cNvSpPr txBox="1">
                <a:spLocks noChangeArrowheads="1"/>
              </p:cNvSpPr>
              <p:nvPr>
                <p:custDataLst>
                  <p:tags r:id="rId11"/>
                </p:custDataLst>
              </p:nvPr>
            </p:nvSpPr>
            <p:spPr bwMode="auto">
              <a:xfrm>
                <a:off x="873471" y="2868702"/>
                <a:ext cx="829748" cy="679398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</a:ln>
            </p:spPr>
            <p:txBody>
              <a:bodyPr wrap="square" lIns="68579" tIns="34289" rIns="68579" bIns="34289">
                <a:spAutoFit/>
              </a:bodyPr>
              <a:lstStyle/>
              <a:p>
                <a:pPr hangingPunct="0"/>
                <a:r>
                  <a:rPr lang="zh-CN" altLang="en-US" sz="2400" b="1" i="0" dirty="0">
                    <a:solidFill>
                      <a:srgbClr val="000000"/>
                    </a:solidFill>
                    <a:effectLst/>
                    <a:latin typeface="微软雅黑" panose="020B0503020204020204" charset="-122"/>
                    <a:ea typeface="微软雅黑" panose="020B0503020204020204" charset="-122"/>
                  </a:rPr>
                  <a:t>卵母细胞</a:t>
                </a:r>
              </a:p>
            </p:txBody>
          </p:sp>
          <p:cxnSp>
            <p:nvCxnSpPr>
              <p:cNvPr id="18" name="直接箭头连接符 17"/>
              <p:cNvCxnSpPr/>
              <p:nvPr>
                <p:custDataLst>
                  <p:tags r:id="rId12"/>
                </p:custDataLst>
              </p:nvPr>
            </p:nvCxnSpPr>
            <p:spPr bwMode="auto">
              <a:xfrm>
                <a:off x="1703086" y="3254236"/>
                <a:ext cx="481930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直接连接符 20"/>
              <p:cNvCxnSpPr/>
              <p:nvPr>
                <p:custDataLst>
                  <p:tags r:id="rId13"/>
                </p:custDataLst>
              </p:nvPr>
            </p:nvCxnSpPr>
            <p:spPr bwMode="auto">
              <a:xfrm>
                <a:off x="2726983" y="2180967"/>
                <a:ext cx="679967" cy="36941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直接连接符 22"/>
              <p:cNvCxnSpPr>
                <a:stCxn id="34827" idx="0"/>
              </p:cNvCxnSpPr>
              <p:nvPr>
                <p:custDataLst>
                  <p:tags r:id="rId14"/>
                </p:custDataLst>
              </p:nvPr>
            </p:nvCxnSpPr>
            <p:spPr bwMode="auto">
              <a:xfrm flipV="1">
                <a:off x="2722559" y="2528769"/>
                <a:ext cx="684354" cy="562685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831" name="TextBox 25"/>
              <p:cNvSpPr txBox="1">
                <a:spLocks noChangeArrowheads="1"/>
              </p:cNvSpPr>
              <p:nvPr>
                <p:custDataLst>
                  <p:tags r:id="rId15"/>
                </p:custDataLst>
              </p:nvPr>
            </p:nvSpPr>
            <p:spPr bwMode="auto">
              <a:xfrm>
                <a:off x="4176167" y="1796870"/>
                <a:ext cx="570922" cy="1319178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</a:ln>
            </p:spPr>
            <p:txBody>
              <a:bodyPr wrap="square" lIns="68579" tIns="34289" rIns="68579" bIns="34289">
                <a:noAutofit/>
              </a:bodyPr>
              <a:lstStyle/>
              <a:p>
                <a:pPr algn="ctr" hangingPunct="0"/>
                <a:r>
                  <a:rPr lang="zh-CN" altLang="en-US" sz="2400" b="1" i="0" dirty="0">
                    <a:effectLst/>
                    <a:latin typeface="微软雅黑" panose="020B0503020204020204" charset="-122"/>
                    <a:ea typeface="微软雅黑" panose="020B0503020204020204" charset="-122"/>
                  </a:rPr>
                  <a:t>重组细胞</a:t>
                </a:r>
              </a:p>
            </p:txBody>
          </p:sp>
          <p:cxnSp>
            <p:nvCxnSpPr>
              <p:cNvPr id="28" name="直接箭头连接符 27"/>
              <p:cNvCxnSpPr/>
              <p:nvPr>
                <p:custDataLst>
                  <p:tags r:id="rId16"/>
                </p:custDataLst>
              </p:nvPr>
            </p:nvCxnSpPr>
            <p:spPr bwMode="auto">
              <a:xfrm>
                <a:off x="4859163" y="2544806"/>
                <a:ext cx="550240" cy="6425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835" name="TextBox 29"/>
              <p:cNvSpPr txBox="1">
                <a:spLocks noChangeArrowheads="1"/>
              </p:cNvSpPr>
              <p:nvPr>
                <p:custDataLst>
                  <p:tags r:id="rId17"/>
                </p:custDataLst>
              </p:nvPr>
            </p:nvSpPr>
            <p:spPr bwMode="auto">
              <a:xfrm>
                <a:off x="5516047" y="1816679"/>
                <a:ext cx="549614" cy="1319178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</a:ln>
            </p:spPr>
            <p:txBody>
              <a:bodyPr lIns="68579" tIns="34289" rIns="68579" bIns="34289">
                <a:noAutofit/>
              </a:bodyPr>
              <a:lstStyle/>
              <a:p>
                <a:pPr algn="ctr" hangingPunct="0"/>
                <a:r>
                  <a:rPr lang="zh-CN" altLang="en-US" sz="2400" b="1" i="0" dirty="0">
                    <a:effectLst/>
                    <a:latin typeface="微软雅黑" panose="020B0503020204020204" charset="-122"/>
                    <a:ea typeface="微软雅黑" panose="020B0503020204020204" charset="-122"/>
                  </a:rPr>
                  <a:t>重组胚胎</a:t>
                </a:r>
              </a:p>
            </p:txBody>
          </p:sp>
          <p:sp>
            <p:nvSpPr>
              <p:cNvPr id="34838" name="TextBox 32"/>
              <p:cNvSpPr txBox="1">
                <a:spLocks noChangeArrowheads="1"/>
              </p:cNvSpPr>
              <p:nvPr>
                <p:custDataLst>
                  <p:tags r:id="rId18"/>
                </p:custDataLst>
              </p:nvPr>
            </p:nvSpPr>
            <p:spPr bwMode="auto">
              <a:xfrm>
                <a:off x="6989413" y="1823018"/>
                <a:ext cx="535826" cy="1273136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</a:ln>
            </p:spPr>
            <p:txBody>
              <a:bodyPr lIns="68579" tIns="34289" rIns="68579" bIns="34289">
                <a:noAutofit/>
              </a:bodyPr>
              <a:lstStyle/>
              <a:p>
                <a:pPr algn="ctr" hangingPunct="0"/>
                <a:r>
                  <a:rPr lang="zh-CN" altLang="en-US" sz="2400" b="1" i="0" dirty="0">
                    <a:effectLst/>
                    <a:latin typeface="微软雅黑" panose="020B0503020204020204" charset="-122"/>
                    <a:ea typeface="微软雅黑" panose="020B0503020204020204" charset="-122"/>
                  </a:rPr>
                  <a:t>代孕动物</a:t>
                </a:r>
              </a:p>
            </p:txBody>
          </p:sp>
          <p:sp>
            <p:nvSpPr>
              <p:cNvPr id="34841" name="TextBox 35"/>
              <p:cNvSpPr txBox="1">
                <a:spLocks noChangeArrowheads="1"/>
              </p:cNvSpPr>
              <p:nvPr>
                <p:custDataLst>
                  <p:tags r:id="rId19"/>
                </p:custDataLst>
              </p:nvPr>
            </p:nvSpPr>
            <p:spPr bwMode="auto">
              <a:xfrm>
                <a:off x="8400109" y="2361161"/>
                <a:ext cx="1219554" cy="367807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</a:ln>
            </p:spPr>
            <p:txBody>
              <a:bodyPr wrap="square" lIns="68579" tIns="34289" rIns="68579" bIns="34289">
                <a:spAutoFit/>
              </a:bodyPr>
              <a:lstStyle/>
              <a:p>
                <a:pPr algn="ctr" hangingPunct="0"/>
                <a:r>
                  <a:rPr lang="zh-CN" altLang="en-US" sz="2400" b="1" i="0" dirty="0">
                    <a:effectLst/>
                    <a:latin typeface="微软雅黑" panose="020B0503020204020204" charset="-122"/>
                    <a:ea typeface="微软雅黑" panose="020B0503020204020204" charset="-122"/>
                  </a:rPr>
                  <a:t>新个体</a:t>
                </a:r>
              </a:p>
            </p:txBody>
          </p:sp>
        </p:grpSp>
      </p:grpSp>
      <p:cxnSp>
        <p:nvCxnSpPr>
          <p:cNvPr id="7" name="直接箭头连接符 6"/>
          <p:cNvCxnSpPr/>
          <p:nvPr>
            <p:custDataLst>
              <p:tags r:id="rId2"/>
            </p:custDataLst>
          </p:nvPr>
        </p:nvCxnSpPr>
        <p:spPr bwMode="auto">
          <a:xfrm>
            <a:off x="6876726" y="4364730"/>
            <a:ext cx="86360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/>
        </p:nvSpPr>
        <p:spPr>
          <a:xfrm>
            <a:off x="179070" y="5661660"/>
            <a:ext cx="9434195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25000"/>
              </a:lnSpc>
            </a:pPr>
            <a:r>
              <a:rPr lang="en-US" altLang="zh-CN" sz="24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(5)</a:t>
            </a: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应用前景：畜牧业、医药卫生及其他领域</a:t>
            </a:r>
            <a:r>
              <a:rPr lang="en-US" altLang="zh-CN" sz="24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  </a:t>
            </a:r>
          </a:p>
          <a:p>
            <a:pPr>
              <a:lnSpc>
                <a:spcPct val="125000"/>
              </a:lnSpc>
            </a:pPr>
            <a:r>
              <a:rPr lang="en-US" altLang="zh-CN" sz="24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</a:t>
            </a: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存在问题：成功率低，克隆动物的健康问题</a:t>
            </a:r>
          </a:p>
        </p:txBody>
      </p:sp>
      <p:sp>
        <p:nvSpPr>
          <p:cNvPr id="32" name="TextBox 18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412875" y="4725035"/>
            <a:ext cx="1123950" cy="7874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</a:ln>
        </p:spPr>
        <p:txBody>
          <a:bodyPr lIns="68579" tIns="34289" rIns="68579" bIns="34289">
            <a:noAutofit/>
          </a:bodyPr>
          <a:lstStyle/>
          <a:p>
            <a:pPr hangingPunct="0"/>
            <a:r>
              <a:rPr lang="zh-CN" altLang="en-US" sz="2400" b="1" i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去核卵母细胞</a:t>
            </a:r>
          </a:p>
        </p:txBody>
      </p:sp>
      <p:sp>
        <p:nvSpPr>
          <p:cNvPr id="33" name="TextBox 18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827405" y="3634740"/>
            <a:ext cx="1426845" cy="45910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</a:ln>
        </p:spPr>
        <p:txBody>
          <a:bodyPr lIns="68579" tIns="34289" rIns="68579" bIns="34289">
            <a:noAutofit/>
          </a:bodyPr>
          <a:lstStyle/>
          <a:p>
            <a:pPr hangingPunct="0"/>
            <a:r>
              <a:rPr lang="zh-CN" altLang="en-US" sz="2400" b="1" i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供体细胞</a:t>
            </a:r>
          </a:p>
        </p:txBody>
      </p:sp>
      <p:sp>
        <p:nvSpPr>
          <p:cNvPr id="6" name="TextBox 31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3995421" y="3884295"/>
            <a:ext cx="806450" cy="80581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68579" tIns="34289" rIns="68579" bIns="34289">
            <a:spAutoFit/>
          </a:bodyPr>
          <a:lstStyle/>
          <a:p>
            <a:pPr hangingPunct="0"/>
            <a:r>
              <a:rPr lang="zh-CN" altLang="en-US" sz="2400" b="1" i="0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胚胎培养</a:t>
            </a:r>
            <a:endParaRPr lang="zh-CN" altLang="en-US" sz="2400" i="0" dirty="0">
              <a:solidFill>
                <a:schemeClr val="tx1"/>
              </a:solidFill>
              <a:effectLst/>
              <a:latin typeface="+mn-ea"/>
              <a:ea typeface="+mn-ea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79705" y="188595"/>
            <a:ext cx="4572000" cy="11684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二、动物细胞工程</a:t>
            </a:r>
          </a:p>
          <a:p>
            <a:pPr>
              <a:lnSpc>
                <a:spcPct val="125000"/>
              </a:lnSpc>
            </a:pPr>
            <a:r>
              <a:rPr lang="en-US" altLang="zh-CN" sz="28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3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、动物细胞核移植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79705" y="1412875"/>
            <a:ext cx="820229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>
                <a:latin typeface="微软雅黑" panose="020B0503020204020204" charset="-122"/>
                <a:ea typeface="微软雅黑" panose="020B0503020204020204" charset="-122"/>
              </a:rPr>
              <a:t>(1)</a:t>
            </a: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</a:rPr>
              <a:t>经过体细胞核移植培育的动物个体，其性别和性状表现与供体还是受体一致？</a:t>
            </a:r>
          </a:p>
          <a:p>
            <a:pPr>
              <a:lnSpc>
                <a:spcPct val="150000"/>
              </a:lnSpc>
            </a:pPr>
            <a:endParaRPr lang="zh-CN" altLang="en-US" sz="24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07315" y="2637155"/>
            <a:ext cx="9221470" cy="108458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(2)</a:t>
            </a: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核移植技术获得的动物与供体动物性状不完全相同，原因是？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179705" y="0"/>
            <a:ext cx="8879840" cy="70935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三、胚胎工程</a:t>
            </a:r>
          </a:p>
          <a:p>
            <a:pPr>
              <a:lnSpc>
                <a:spcPct val="125000"/>
              </a:lnSpc>
            </a:pPr>
            <a:r>
              <a:rPr lang="en-US" sz="24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1</a:t>
            </a: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、概念：对</a:t>
            </a:r>
            <a:r>
              <a:rPr lang="zh-CN" altLang="en-US" sz="2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生殖细胞</a:t>
            </a: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、</a:t>
            </a:r>
            <a:r>
              <a:rPr lang="zh-CN" altLang="en-US" sz="2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受精卵</a:t>
            </a: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或</a:t>
            </a:r>
            <a:r>
              <a:rPr lang="zh-CN" altLang="en-US" sz="2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早期胚胎</a:t>
            </a: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进行多种显微操作和处理，然后将获得的</a:t>
            </a:r>
            <a:r>
              <a:rPr lang="zh-CN" altLang="en-US" sz="2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胚胎移植</a:t>
            </a: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到雌雄动物体内产生后代，以满足人类的各种需求。</a:t>
            </a:r>
            <a:endParaRPr lang="en-US" altLang="zh-CN" sz="2400" b="1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>
              <a:lnSpc>
                <a:spcPct val="125000"/>
              </a:lnSpc>
            </a:pPr>
            <a:r>
              <a:rPr lang="en-US" altLang="zh-CN" sz="28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2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、技术手段：体外受精、胚胎移植、胚胎分割</a:t>
            </a:r>
          </a:p>
          <a:p>
            <a:pPr>
              <a:lnSpc>
                <a:spcPct val="125000"/>
              </a:lnSpc>
            </a:pPr>
            <a:r>
              <a:rPr lang="en-US" altLang="zh-CN" sz="28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3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、理论基础</a:t>
            </a:r>
          </a:p>
          <a:p>
            <a:pPr>
              <a:lnSpc>
                <a:spcPct val="125000"/>
              </a:lnSpc>
            </a:pPr>
            <a:r>
              <a:rPr lang="en-US" altLang="zh-CN" sz="28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(1)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受精（输卵管）：受精准备和受精阶段</a:t>
            </a:r>
          </a:p>
          <a:p>
            <a:pPr>
              <a:lnSpc>
                <a:spcPct val="125000"/>
              </a:lnSpc>
            </a:pPr>
            <a:endParaRPr lang="zh-CN" altLang="en-US" sz="2400" b="1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>
              <a:lnSpc>
                <a:spcPct val="125000"/>
              </a:lnSpc>
            </a:pPr>
            <a:endParaRPr lang="zh-CN" altLang="en-US" sz="2400" b="1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>
              <a:lnSpc>
                <a:spcPct val="125000"/>
              </a:lnSpc>
            </a:pPr>
            <a:endParaRPr lang="zh-CN" altLang="en-US" sz="2400" b="1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>
              <a:lnSpc>
                <a:spcPct val="125000"/>
              </a:lnSpc>
            </a:pPr>
            <a:endParaRPr lang="zh-CN" altLang="en-US" sz="24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25000"/>
              </a:lnSpc>
            </a:pPr>
            <a:endParaRPr lang="zh-CN" altLang="en-US" sz="2800" b="1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>
              <a:lnSpc>
                <a:spcPct val="125000"/>
              </a:lnSpc>
            </a:pPr>
            <a:endParaRPr lang="zh-CN" altLang="en-US" sz="2800" b="1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>
              <a:lnSpc>
                <a:spcPct val="125000"/>
              </a:lnSpc>
            </a:pPr>
            <a:endParaRPr lang="zh-CN" altLang="en-US" sz="2800" b="1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79070" y="3573145"/>
            <a:ext cx="7481570" cy="1014730"/>
            <a:chOff x="282" y="5627"/>
            <a:chExt cx="11782" cy="1598"/>
          </a:xfrm>
        </p:grpSpPr>
        <p:sp>
          <p:nvSpPr>
            <p:cNvPr id="3" name="右大括号 2"/>
            <p:cNvSpPr/>
            <p:nvPr/>
          </p:nvSpPr>
          <p:spPr>
            <a:xfrm>
              <a:off x="8787" y="5854"/>
              <a:ext cx="649" cy="1261"/>
            </a:xfrm>
            <a:prstGeom prst="rightBrace">
              <a:avLst>
                <a:gd name="adj1" fmla="val 8333"/>
                <a:gd name="adj2" fmla="val 52656"/>
              </a:avLst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9581" y="6194"/>
              <a:ext cx="2483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>
                  <a:latin typeface="微软雅黑" panose="020B0503020204020204" charset="-122"/>
                  <a:ea typeface="微软雅黑" panose="020B0503020204020204" charset="-122"/>
                </a:rPr>
                <a:t>准备阶段</a:t>
              </a: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282" y="5627"/>
              <a:ext cx="8505" cy="15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5000"/>
                </a:lnSpc>
              </a:pPr>
              <a:r>
                <a:rPr lang="zh-CN" altLang="en-US" sz="2400" b="1"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①精子获能：雌性动物生殖道</a:t>
              </a:r>
              <a:r>
                <a:rPr lang="en-US" altLang="zh-CN" sz="2400" b="1"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/</a:t>
              </a:r>
              <a:r>
                <a:rPr lang="zh-CN" altLang="en-US" sz="2400" b="1"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获能液</a:t>
              </a:r>
            </a:p>
            <a:p>
              <a:pPr>
                <a:lnSpc>
                  <a:spcPct val="125000"/>
                </a:lnSpc>
              </a:pPr>
              <a:r>
                <a:rPr lang="zh-CN" altLang="en-US" sz="2400" b="1"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②卵子准备：在输卵管内成熟到</a:t>
              </a:r>
              <a:r>
                <a:rPr lang="en-US" altLang="zh-CN" sz="2400" b="1"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MII</a:t>
              </a:r>
              <a:r>
                <a:rPr lang="zh-CN" altLang="en-US" sz="2400" b="1"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期</a:t>
              </a: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179070" y="4671695"/>
            <a:ext cx="7552690" cy="1938020"/>
            <a:chOff x="282" y="7357"/>
            <a:chExt cx="11894" cy="3052"/>
          </a:xfrm>
        </p:grpSpPr>
        <p:sp>
          <p:nvSpPr>
            <p:cNvPr id="4" name="右大括号 3"/>
            <p:cNvSpPr/>
            <p:nvPr>
              <p:custDataLst>
                <p:tags r:id="rId2"/>
              </p:custDataLst>
            </p:nvPr>
          </p:nvSpPr>
          <p:spPr>
            <a:xfrm>
              <a:off x="8754" y="7441"/>
              <a:ext cx="682" cy="2700"/>
            </a:xfrm>
            <a:prstGeom prst="rightBrace">
              <a:avLst>
                <a:gd name="adj1" fmla="val 8333"/>
                <a:gd name="adj2" fmla="val 52656"/>
              </a:avLst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282" y="7357"/>
              <a:ext cx="8447" cy="30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125000"/>
                </a:lnSpc>
                <a:buClrTx/>
                <a:buSzTx/>
                <a:buNone/>
              </a:pPr>
              <a:r>
                <a:rPr lang="zh-CN" altLang="en-US" sz="2400" b="1"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③精子穿越细胞膜外的结构</a:t>
              </a:r>
              <a:endParaRPr lang="zh-CN" altLang="en-US" sz="24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 algn="l">
                <a:lnSpc>
                  <a:spcPct val="125000"/>
                </a:lnSpc>
                <a:buClrTx/>
                <a:buSzTx/>
                <a:buNone/>
              </a:pPr>
              <a:r>
                <a:rPr lang="zh-CN" altLang="en-US" sz="2400" b="1"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④精子接触卵细胞膜，进入卵细胞</a:t>
              </a:r>
              <a:endParaRPr lang="zh-CN" altLang="en-US" sz="24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 algn="l">
                <a:lnSpc>
                  <a:spcPct val="125000"/>
                </a:lnSpc>
                <a:buClrTx/>
                <a:buSzTx/>
                <a:buNone/>
              </a:pPr>
              <a:r>
                <a:rPr lang="zh-CN" altLang="en-US" sz="2400" b="1"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⑤雌雄原核形成</a:t>
              </a:r>
            </a:p>
            <a:p>
              <a:pPr algn="l">
                <a:lnSpc>
                  <a:spcPct val="125000"/>
                </a:lnSpc>
                <a:buClrTx/>
                <a:buSzTx/>
                <a:buNone/>
              </a:pPr>
              <a:r>
                <a:rPr lang="zh-CN" altLang="en-US" sz="2400" b="1"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⑥雌雄原核融合形成受精卵</a:t>
              </a:r>
              <a:endParaRPr lang="zh-CN" altLang="en-US" sz="2400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9" name="文本框 8"/>
            <p:cNvSpPr txBox="1"/>
            <p:nvPr>
              <p:custDataLst>
                <p:tags r:id="rId3"/>
              </p:custDataLst>
            </p:nvPr>
          </p:nvSpPr>
          <p:spPr>
            <a:xfrm>
              <a:off x="9694" y="8521"/>
              <a:ext cx="2483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>
                  <a:latin typeface="微软雅黑" panose="020B0503020204020204" charset="-122"/>
                  <a:ea typeface="微软雅黑" panose="020B0503020204020204" charset="-122"/>
                </a:rPr>
                <a:t>受精阶段</a:t>
              </a:r>
            </a:p>
          </p:txBody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07315" y="116840"/>
            <a:ext cx="4572000" cy="6299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三、胚胎工程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79705" y="746760"/>
            <a:ext cx="4572000" cy="22453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25000"/>
              </a:lnSpc>
            </a:pPr>
            <a:r>
              <a:rPr lang="en-US" altLang="zh-CN" sz="28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3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、理论基础</a:t>
            </a:r>
          </a:p>
          <a:p>
            <a:pPr>
              <a:lnSpc>
                <a:spcPct val="125000"/>
              </a:lnSpc>
            </a:pPr>
            <a:r>
              <a:rPr lang="en-US" altLang="zh-CN" sz="28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(2)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胚胎早期发育</a:t>
            </a:r>
          </a:p>
          <a:p>
            <a:pPr>
              <a:lnSpc>
                <a:spcPct val="125000"/>
              </a:lnSpc>
            </a:pP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①场所：输卵管和子宫</a:t>
            </a:r>
          </a:p>
          <a:p>
            <a:pPr>
              <a:lnSpc>
                <a:spcPct val="125000"/>
              </a:lnSpc>
            </a:pP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②过程：</a:t>
            </a:r>
          </a:p>
        </p:txBody>
      </p:sp>
      <p:sp>
        <p:nvSpPr>
          <p:cNvPr id="6" name="左大括号 5"/>
          <p:cNvSpPr/>
          <p:nvPr>
            <p:custDataLst>
              <p:tags r:id="rId1"/>
            </p:custDataLst>
          </p:nvPr>
        </p:nvSpPr>
        <p:spPr>
          <a:xfrm rot="5400000" flipH="1">
            <a:off x="3404870" y="768985"/>
            <a:ext cx="434975" cy="5765165"/>
          </a:xfrm>
          <a:prstGeom prst="leftBrace">
            <a:avLst>
              <a:gd name="adj1" fmla="val 49629"/>
              <a:gd name="adj2" fmla="val 50155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4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" name="文本框 13"/>
          <p:cNvSpPr txBox="1"/>
          <p:nvPr>
            <p:custDataLst>
              <p:tags r:id="rId2"/>
            </p:custDataLst>
          </p:nvPr>
        </p:nvSpPr>
        <p:spPr>
          <a:xfrm>
            <a:off x="1842770" y="2992120"/>
            <a:ext cx="1101725" cy="3987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20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2</a:t>
            </a:r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细胞胚</a:t>
            </a:r>
          </a:p>
        </p:txBody>
      </p:sp>
      <p:cxnSp>
        <p:nvCxnSpPr>
          <p:cNvPr id="22" name="直接箭头连接符 21"/>
          <p:cNvCxnSpPr/>
          <p:nvPr>
            <p:custDataLst>
              <p:tags r:id="rId3"/>
            </p:custDataLst>
          </p:nvPr>
        </p:nvCxnSpPr>
        <p:spPr>
          <a:xfrm>
            <a:off x="1425575" y="3213100"/>
            <a:ext cx="410210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本框 22"/>
          <p:cNvSpPr txBox="1"/>
          <p:nvPr>
            <p:custDataLst>
              <p:tags r:id="rId4"/>
            </p:custDataLst>
          </p:nvPr>
        </p:nvSpPr>
        <p:spPr>
          <a:xfrm>
            <a:off x="3420110" y="2992120"/>
            <a:ext cx="1101725" cy="3987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20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4</a:t>
            </a:r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细胞胚</a:t>
            </a:r>
          </a:p>
        </p:txBody>
      </p:sp>
      <p:cxnSp>
        <p:nvCxnSpPr>
          <p:cNvPr id="24" name="直接箭头连接符 23"/>
          <p:cNvCxnSpPr/>
          <p:nvPr>
            <p:custDataLst>
              <p:tags r:id="rId5"/>
            </p:custDataLst>
          </p:nvPr>
        </p:nvCxnSpPr>
        <p:spPr>
          <a:xfrm>
            <a:off x="2976880" y="3213100"/>
            <a:ext cx="410210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箭头连接符 24"/>
          <p:cNvCxnSpPr/>
          <p:nvPr>
            <p:custDataLst>
              <p:tags r:id="rId6"/>
            </p:custDataLst>
          </p:nvPr>
        </p:nvCxnSpPr>
        <p:spPr>
          <a:xfrm>
            <a:off x="4554855" y="3213100"/>
            <a:ext cx="410210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文本框 25"/>
          <p:cNvSpPr txBox="1"/>
          <p:nvPr>
            <p:custDataLst>
              <p:tags r:id="rId7"/>
            </p:custDataLst>
          </p:nvPr>
        </p:nvSpPr>
        <p:spPr>
          <a:xfrm>
            <a:off x="4962525" y="2997200"/>
            <a:ext cx="1101725" cy="3987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20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8</a:t>
            </a:r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细胞胚</a:t>
            </a:r>
          </a:p>
        </p:txBody>
      </p:sp>
      <p:cxnSp>
        <p:nvCxnSpPr>
          <p:cNvPr id="27" name="直接箭头连接符 26"/>
          <p:cNvCxnSpPr/>
          <p:nvPr>
            <p:custDataLst>
              <p:tags r:id="rId8"/>
            </p:custDataLst>
          </p:nvPr>
        </p:nvCxnSpPr>
        <p:spPr>
          <a:xfrm>
            <a:off x="6079490" y="3213100"/>
            <a:ext cx="410210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文本框 27"/>
          <p:cNvSpPr txBox="1"/>
          <p:nvPr>
            <p:custDataLst>
              <p:tags r:id="rId9"/>
            </p:custDataLst>
          </p:nvPr>
        </p:nvSpPr>
        <p:spPr>
          <a:xfrm>
            <a:off x="6504940" y="2997200"/>
            <a:ext cx="981710" cy="3987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桑葚胚</a:t>
            </a:r>
          </a:p>
        </p:txBody>
      </p:sp>
      <p:cxnSp>
        <p:nvCxnSpPr>
          <p:cNvPr id="29" name="直接箭头连接符 28"/>
          <p:cNvCxnSpPr/>
          <p:nvPr>
            <p:custDataLst>
              <p:tags r:id="rId10"/>
            </p:custDataLst>
          </p:nvPr>
        </p:nvCxnSpPr>
        <p:spPr>
          <a:xfrm>
            <a:off x="7501890" y="3213100"/>
            <a:ext cx="410210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文本框 29"/>
          <p:cNvSpPr txBox="1"/>
          <p:nvPr>
            <p:custDataLst>
              <p:tags r:id="rId11"/>
            </p:custDataLst>
          </p:nvPr>
        </p:nvSpPr>
        <p:spPr>
          <a:xfrm>
            <a:off x="7927340" y="2992120"/>
            <a:ext cx="752475" cy="3987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 anchor="t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囊胚</a:t>
            </a:r>
          </a:p>
        </p:txBody>
      </p:sp>
      <p:cxnSp>
        <p:nvCxnSpPr>
          <p:cNvPr id="31" name="直接箭头连接符 30"/>
          <p:cNvCxnSpPr/>
          <p:nvPr>
            <p:custDataLst>
              <p:tags r:id="rId12"/>
            </p:custDataLst>
          </p:nvPr>
        </p:nvCxnSpPr>
        <p:spPr>
          <a:xfrm>
            <a:off x="8303260" y="3390900"/>
            <a:ext cx="0" cy="360045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文本框 40"/>
          <p:cNvSpPr txBox="1"/>
          <p:nvPr>
            <p:custDataLst>
              <p:tags r:id="rId13"/>
            </p:custDataLst>
          </p:nvPr>
        </p:nvSpPr>
        <p:spPr>
          <a:xfrm>
            <a:off x="327660" y="2997200"/>
            <a:ext cx="1092835" cy="3987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受精卵</a:t>
            </a:r>
          </a:p>
        </p:txBody>
      </p:sp>
      <p:sp>
        <p:nvSpPr>
          <p:cNvPr id="42" name="文本框 41"/>
          <p:cNvSpPr txBox="1"/>
          <p:nvPr>
            <p:custDataLst>
              <p:tags r:id="rId14"/>
            </p:custDataLst>
          </p:nvPr>
        </p:nvSpPr>
        <p:spPr>
          <a:xfrm>
            <a:off x="7812405" y="3750945"/>
            <a:ext cx="1129030" cy="3987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 anchor="t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原肠胚</a:t>
            </a:r>
          </a:p>
        </p:txBody>
      </p:sp>
      <p:sp>
        <p:nvSpPr>
          <p:cNvPr id="43" name="文本框 42"/>
          <p:cNvSpPr txBox="1"/>
          <p:nvPr>
            <p:custDataLst>
              <p:tags r:id="rId15"/>
            </p:custDataLst>
          </p:nvPr>
        </p:nvSpPr>
        <p:spPr>
          <a:xfrm>
            <a:off x="3060065" y="3933190"/>
            <a:ext cx="1129030" cy="3987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 anchor="t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卵裂期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07315" y="116840"/>
            <a:ext cx="4644390" cy="2336800"/>
            <a:chOff x="169" y="184"/>
            <a:chExt cx="7314" cy="3680"/>
          </a:xfrm>
        </p:grpSpPr>
        <p:sp>
          <p:nvSpPr>
            <p:cNvPr id="2" name="文本框 1"/>
            <p:cNvSpPr txBox="1"/>
            <p:nvPr>
              <p:custDataLst>
                <p:tags r:id="rId4"/>
              </p:custDataLst>
            </p:nvPr>
          </p:nvSpPr>
          <p:spPr>
            <a:xfrm>
              <a:off x="169" y="184"/>
              <a:ext cx="7200" cy="99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>
                <a:lnSpc>
                  <a:spcPct val="125000"/>
                </a:lnSpc>
              </a:pPr>
              <a:r>
                <a:rPr lang="zh-CN" altLang="en-US" sz="2800" b="1"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三、胚胎工程</a:t>
              </a:r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283" y="1176"/>
              <a:ext cx="7200" cy="268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>
                <a:lnSpc>
                  <a:spcPct val="125000"/>
                </a:lnSpc>
              </a:pPr>
              <a:r>
                <a:rPr lang="en-US" altLang="zh-CN" sz="2800" b="1"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4</a:t>
              </a:r>
              <a:r>
                <a:rPr lang="zh-CN" altLang="en-US" sz="2800" b="1"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、胚胎工程技术</a:t>
              </a:r>
            </a:p>
            <a:p>
              <a:pPr>
                <a:lnSpc>
                  <a:spcPct val="125000"/>
                </a:lnSpc>
              </a:pPr>
              <a:r>
                <a:rPr lang="en-US" altLang="zh-CN" sz="2800" b="1"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(1)</a:t>
              </a:r>
              <a:r>
                <a:rPr lang="zh-CN" altLang="en-US" sz="2800" b="1"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体外受精</a:t>
              </a:r>
            </a:p>
            <a:p>
              <a:pPr>
                <a:lnSpc>
                  <a:spcPct val="125000"/>
                </a:lnSpc>
              </a:pPr>
              <a:endParaRPr lang="zh-CN" altLang="en-US" sz="2800" b="1"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323850" y="2244725"/>
            <a:ext cx="3880485" cy="2019935"/>
            <a:chOff x="904" y="4514"/>
            <a:chExt cx="6111" cy="3181"/>
          </a:xfrm>
        </p:grpSpPr>
        <p:sp>
          <p:nvSpPr>
            <p:cNvPr id="14" name="矩形 13"/>
            <p:cNvSpPr/>
            <p:nvPr>
              <p:custDataLst>
                <p:tags r:id="rId1"/>
              </p:custDataLst>
            </p:nvPr>
          </p:nvSpPr>
          <p:spPr>
            <a:xfrm>
              <a:off x="904" y="4514"/>
              <a:ext cx="6111" cy="7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>
                <a:lnSpc>
                  <a:spcPts val="3000"/>
                </a:lnSpc>
                <a:spcBef>
                  <a:spcPct val="50000"/>
                </a:spcBef>
                <a:buClrTx/>
                <a:buSzTx/>
                <a:buFont typeface="Wingdings" panose="05000000000000000000" charset="0"/>
                <a:defRPr/>
              </a:pPr>
              <a:r>
                <a:rPr lang="en-US" altLang="zh-CN" sz="2400" b="1">
                  <a:ln w="1905"/>
                  <a:solidFill>
                    <a:srgbClr val="0000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a.</a:t>
              </a:r>
              <a:r>
                <a:rPr lang="zh-CN" altLang="en-US" sz="2400" b="1">
                  <a:ln w="1905"/>
                  <a:solidFill>
                    <a:srgbClr val="0000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卵母细胞的采集和培养</a:t>
              </a:r>
            </a:p>
          </p:txBody>
        </p:sp>
        <p:sp>
          <p:nvSpPr>
            <p:cNvPr id="15" name="矩形 14"/>
            <p:cNvSpPr/>
            <p:nvPr>
              <p:custDataLst>
                <p:tags r:id="rId2"/>
              </p:custDataLst>
            </p:nvPr>
          </p:nvSpPr>
          <p:spPr>
            <a:xfrm>
              <a:off x="904" y="5730"/>
              <a:ext cx="5903" cy="7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>
                <a:lnSpc>
                  <a:spcPts val="3000"/>
                </a:lnSpc>
                <a:spcBef>
                  <a:spcPct val="50000"/>
                </a:spcBef>
                <a:buClrTx/>
                <a:buSzTx/>
                <a:buFont typeface="Wingdings" panose="05000000000000000000" charset="0"/>
                <a:defRPr/>
              </a:pPr>
              <a:r>
                <a:rPr lang="en-US" altLang="zh-CN" sz="2400" b="1">
                  <a:ln w="1905"/>
                  <a:solidFill>
                    <a:srgbClr val="0000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b.</a:t>
              </a:r>
              <a:r>
                <a:rPr lang="zh-CN" altLang="en-US" sz="2400" b="1">
                  <a:ln w="1905"/>
                  <a:solidFill>
                    <a:srgbClr val="0000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精子的采集和获能</a:t>
              </a:r>
            </a:p>
          </p:txBody>
        </p:sp>
        <p:sp>
          <p:nvSpPr>
            <p:cNvPr id="7" name="矩形 6"/>
            <p:cNvSpPr/>
            <p:nvPr>
              <p:custDataLst>
                <p:tags r:id="rId3"/>
              </p:custDataLst>
            </p:nvPr>
          </p:nvSpPr>
          <p:spPr>
            <a:xfrm>
              <a:off x="904" y="6946"/>
              <a:ext cx="5903" cy="7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>
                <a:lnSpc>
                  <a:spcPts val="3000"/>
                </a:lnSpc>
                <a:spcBef>
                  <a:spcPct val="50000"/>
                </a:spcBef>
                <a:buClrTx/>
                <a:buSzTx/>
                <a:buFont typeface="Wingdings" panose="05000000000000000000" charset="0"/>
                <a:defRPr/>
              </a:pPr>
              <a:r>
                <a:rPr lang="en-US" altLang="zh-CN" sz="2400" b="1">
                  <a:ln w="1905"/>
                  <a:solidFill>
                    <a:srgbClr val="0000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c.</a:t>
              </a:r>
              <a:r>
                <a:rPr lang="zh-CN" altLang="en-US" sz="2400" b="1">
                  <a:ln w="1905"/>
                  <a:solidFill>
                    <a:srgbClr val="0000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受精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表格 6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107315" y="1772920"/>
          <a:ext cx="8909050" cy="4480560"/>
        </p:xfrm>
        <a:graphic>
          <a:graphicData uri="http://schemas.openxmlformats.org/drawingml/2006/table">
            <a:tbl>
              <a:tblPr firstRow="1" bandRow="1"/>
              <a:tblGrid>
                <a:gridCol w="8851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11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040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1434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843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14350">
                <a:tc grid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800" b="1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采集方法</a:t>
                      </a:r>
                    </a:p>
                  </a:txBody>
                  <a:tcPr marL="68580" marR="68580" marT="34290" marB="34290" anchor="ctr">
                    <a:lnL w="19050" cap="rnd">
                      <a:solidFill>
                        <a:srgbClr val="03A9F5"/>
                      </a:solidFill>
                      <a:prstDash val="solid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03A9F5"/>
                      </a:solidFill>
                      <a:prstDash val="solid"/>
                    </a:lnT>
                    <a:lnB w="3175" cap="rnd">
                      <a:solidFill>
                        <a:srgbClr val="FFFFFF"/>
                      </a:solidFill>
                      <a:prstDash val="dot"/>
                    </a:lnB>
                    <a:solidFill>
                      <a:srgbClr val="03A9F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03A9F5"/>
                      </a:solidFill>
                      <a:prstDash val="solid"/>
                    </a:lnT>
                    <a:lnB w="3175" cap="rnd">
                      <a:solidFill>
                        <a:srgbClr val="FFFFFF"/>
                      </a:solidFill>
                      <a:prstDash val="dot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800" b="1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适用范围</a:t>
                      </a:r>
                    </a:p>
                  </a:txBody>
                  <a:tcPr marL="68580" marR="68580" marT="34290" marB="34290" anchor="ctr"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03A9F5"/>
                      </a:solidFill>
                      <a:prstDash val="solid"/>
                    </a:lnT>
                    <a:lnB w="3175" cap="rnd">
                      <a:solidFill>
                        <a:srgbClr val="FFFFFF"/>
                      </a:solidFill>
                      <a:prstDash val="dot"/>
                    </a:lnB>
                    <a:solidFill>
                      <a:srgbClr val="03A9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800" b="1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采集过程</a:t>
                      </a:r>
                    </a:p>
                  </a:txBody>
                  <a:tcPr marL="68580" marR="68580" marT="34290" marB="34290" anchor="ctr"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03A9F5"/>
                      </a:solidFill>
                      <a:prstDash val="solid"/>
                    </a:lnT>
                    <a:lnB w="3175" cap="rnd">
                      <a:solidFill>
                        <a:srgbClr val="FFFFFF"/>
                      </a:solidFill>
                      <a:prstDash val="dot"/>
                    </a:lnB>
                    <a:solidFill>
                      <a:srgbClr val="03A9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800" b="1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培养</a:t>
                      </a:r>
                    </a:p>
                  </a:txBody>
                  <a:tcPr marL="68580" marR="68580" marT="34290" marB="34290" anchor="ctr"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03A9F5"/>
                      </a:solidFill>
                      <a:prstDash val="solid"/>
                    </a:lnR>
                    <a:lnT w="19050" cap="rnd">
                      <a:solidFill>
                        <a:srgbClr val="03A9F5"/>
                      </a:solidFill>
                      <a:prstDash val="solid"/>
                    </a:lnT>
                    <a:lnB w="3175" cap="rnd">
                      <a:solidFill>
                        <a:srgbClr val="FFFFFF"/>
                      </a:solidFill>
                      <a:prstDash val="dot"/>
                    </a:lnB>
                    <a:solidFill>
                      <a:srgbClr val="03A9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67155">
                <a:tc gridSpan="2"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800" b="1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输卵管采卵</a:t>
                      </a:r>
                    </a:p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800" b="1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(冲取卵子)</a:t>
                      </a:r>
                    </a:p>
                  </a:txBody>
                  <a:tcPr marL="68580" marR="68580" marT="34290" marB="34290" anchor="ctr">
                    <a:lnL w="19050" cap="rnd">
                      <a:solidFill>
                        <a:srgbClr val="03A9F5"/>
                      </a:solidFill>
                      <a:prstDash val="solid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3175" cap="rnd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>
                      <a:solidFill>
                        <a:srgbClr val="03A9F5"/>
                      </a:solidFill>
                      <a:prstDash val="soli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R w="3175">
                      <a:solidFill>
                        <a:srgbClr val="FFFFFF"/>
                      </a:solidFill>
                      <a:prstDash val="dot"/>
                    </a:lnR>
                    <a:lnT w="3175">
                      <a:solidFill>
                        <a:srgbClr val="FFFFFF"/>
                      </a:solidFill>
                      <a:prstDash val="dot"/>
                    </a:lnT>
                    <a:lnB w="19050">
                      <a:solidFill>
                        <a:srgbClr val="03A9F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endParaRPr lang="zh-CN" altLang="en-US" sz="1800" b="1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34290" marB="34290" anchor="ctr"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3175" cap="rnd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>
                      <a:solidFill>
                        <a:srgbClr val="03A9F5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endParaRPr lang="zh-CN" altLang="en-US" sz="1800" b="1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34290" marB="34290" anchor="ctr"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3175" cap="rnd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>
                      <a:solidFill>
                        <a:srgbClr val="03A9F5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endParaRPr lang="zh-CN" altLang="en-US" sz="1800" b="1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34290" marB="34290" anchor="ctr"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03A9F5"/>
                      </a:solidFill>
                      <a:prstDash val="solid"/>
                    </a:lnR>
                    <a:lnT w="3175" cap="rnd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>
                      <a:solidFill>
                        <a:srgbClr val="03A9F5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91590">
                <a:tc row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800" b="1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卵巢采卵</a:t>
                      </a:r>
                    </a:p>
                  </a:txBody>
                  <a:tcPr marL="68580" marR="68580" marT="34290" marB="34290" anchor="ctr">
                    <a:lnL w="19050" cap="rnd">
                      <a:solidFill>
                        <a:srgbClr val="03A9F5"/>
                      </a:solidFill>
                      <a:prstDash val="solid"/>
                    </a:lnL>
                    <a:lnR w="3175">
                      <a:solidFill>
                        <a:srgbClr val="03A9F5"/>
                      </a:solidFill>
                      <a:prstDash val="dot"/>
                    </a:lnR>
                    <a:lnT w="19050">
                      <a:solidFill>
                        <a:srgbClr val="03A9F5"/>
                      </a:solidFill>
                      <a:prstDash val="solid"/>
                    </a:lnT>
                    <a:lnB w="19050">
                      <a:solidFill>
                        <a:srgbClr val="03A9F5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800" b="1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屠宰动物</a:t>
                      </a:r>
                    </a:p>
                    <a:p>
                      <a:pPr algn="ctr">
                        <a:buNone/>
                      </a:pPr>
                      <a:r>
                        <a:rPr lang="zh-CN" altLang="en-US" sz="1800" b="1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的卵巢采卵</a:t>
                      </a:r>
                    </a:p>
                  </a:txBody>
                  <a:tcPr marL="68580" marR="68580" marT="34290" marB="34290" anchor="ctr">
                    <a:lnL w="3175">
                      <a:solidFill>
                        <a:srgbClr val="03A9F5"/>
                      </a:solidFill>
                      <a:prstDash val="dot"/>
                    </a:lnL>
                    <a:lnR w="3175">
                      <a:solidFill>
                        <a:srgbClr val="03A9F5"/>
                      </a:solidFill>
                      <a:prstDash val="dot"/>
                    </a:lnR>
                    <a:lnT w="19050">
                      <a:solidFill>
                        <a:srgbClr val="03A9F5"/>
                      </a:solidFill>
                      <a:prstDash val="solid"/>
                    </a:lnT>
                    <a:lnB w="3175">
                      <a:solidFill>
                        <a:srgbClr val="03A9F5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800" b="1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34290" marB="34290" anchor="ctr">
                    <a:lnL w="3175">
                      <a:solidFill>
                        <a:srgbClr val="03A9F5"/>
                      </a:solidFill>
                      <a:prstDash val="dot"/>
                    </a:lnL>
                    <a:lnR w="3175">
                      <a:solidFill>
                        <a:srgbClr val="03A9F5"/>
                      </a:solidFill>
                      <a:prstDash val="dot"/>
                    </a:lnR>
                    <a:lnT w="19050">
                      <a:solidFill>
                        <a:srgbClr val="03A9F5"/>
                      </a:solidFill>
                      <a:prstDash val="solid"/>
                    </a:lnT>
                    <a:lnB w="19050">
                      <a:solidFill>
                        <a:srgbClr val="03A9F5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800" b="1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34290" marB="34290" anchor="ctr">
                    <a:lnL w="3175">
                      <a:solidFill>
                        <a:srgbClr val="03A9F5"/>
                      </a:solidFill>
                      <a:prstDash val="dot"/>
                    </a:lnL>
                    <a:lnR w="3175">
                      <a:solidFill>
                        <a:srgbClr val="03A9F5"/>
                      </a:solidFill>
                      <a:prstDash val="dot"/>
                    </a:lnR>
                    <a:lnT w="19050">
                      <a:solidFill>
                        <a:srgbClr val="03A9F5"/>
                      </a:solidFill>
                      <a:prstDash val="solid"/>
                    </a:lnT>
                    <a:lnB w="3175">
                      <a:solidFill>
                        <a:srgbClr val="03A9F5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800" b="1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34290" marB="34290" anchor="ctr">
                    <a:lnL w="3175">
                      <a:solidFill>
                        <a:srgbClr val="03A9F5"/>
                      </a:solidFill>
                      <a:prstDash val="dot"/>
                    </a:lnL>
                    <a:lnR w="19050" cap="rnd">
                      <a:solidFill>
                        <a:srgbClr val="03A9F5"/>
                      </a:solidFill>
                      <a:prstDash val="solid"/>
                    </a:lnR>
                    <a:lnT w="19050">
                      <a:solidFill>
                        <a:srgbClr val="03A9F5"/>
                      </a:solidFill>
                      <a:prstDash val="solid"/>
                    </a:lnT>
                    <a:lnB w="19050">
                      <a:solidFill>
                        <a:srgbClr val="03A9F5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07465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19050" cap="rnd">
                      <a:solidFill>
                        <a:srgbClr val="03A9F5"/>
                      </a:solidFill>
                      <a:prstDash val="solid"/>
                    </a:lnL>
                    <a:lnR w="3175">
                      <a:solidFill>
                        <a:srgbClr val="03A9F5"/>
                      </a:solidFill>
                      <a:prstDash val="dot"/>
                    </a:lnR>
                    <a:lnB w="19050" cap="rnd">
                      <a:solidFill>
                        <a:srgbClr val="03A9F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800" b="1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活体采卵</a:t>
                      </a:r>
                    </a:p>
                  </a:txBody>
                  <a:tcPr marL="68580" marR="68580" marT="34290" marB="34290" anchor="ctr">
                    <a:lnL w="3175">
                      <a:solidFill>
                        <a:srgbClr val="03A9F5"/>
                      </a:solidFill>
                      <a:prstDash val="dot"/>
                    </a:lnL>
                    <a:lnR w="3175">
                      <a:solidFill>
                        <a:srgbClr val="03A9F5"/>
                      </a:solidFill>
                      <a:prstDash val="dot"/>
                    </a:lnR>
                    <a:lnT w="3175">
                      <a:solidFill>
                        <a:srgbClr val="03A9F5"/>
                      </a:solidFill>
                      <a:prstDash val="dot"/>
                    </a:lnT>
                    <a:lnB w="19050" cap="rnd">
                      <a:solidFill>
                        <a:srgbClr val="03A9F5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anchor="ctr">
                    <a:lnL w="3175">
                      <a:solidFill>
                        <a:srgbClr val="03A9F5"/>
                      </a:solidFill>
                      <a:prstDash val="dot"/>
                    </a:lnL>
                    <a:lnR w="3175">
                      <a:solidFill>
                        <a:srgbClr val="03A9F5"/>
                      </a:solidFill>
                      <a:prstDash val="dot"/>
                    </a:lnR>
                    <a:lnB w="19050" cap="rnd">
                      <a:solidFill>
                        <a:srgbClr val="03A9F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800">
                        <a:solidFill>
                          <a:srgbClr val="40404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34290" marB="34290" anchor="ctr">
                    <a:lnL w="3175">
                      <a:solidFill>
                        <a:srgbClr val="03A9F5"/>
                      </a:solidFill>
                      <a:prstDash val="dot"/>
                    </a:lnL>
                    <a:lnR w="3175">
                      <a:solidFill>
                        <a:srgbClr val="03A9F5"/>
                      </a:solidFill>
                      <a:prstDash val="dot"/>
                    </a:lnR>
                    <a:lnT w="3175">
                      <a:solidFill>
                        <a:srgbClr val="03A9F5"/>
                      </a:solidFill>
                      <a:prstDash val="dot"/>
                    </a:lnT>
                    <a:lnB w="19050" cap="rnd">
                      <a:solidFill>
                        <a:srgbClr val="03A9F5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anchor="ctr">
                    <a:lnL w="3175">
                      <a:solidFill>
                        <a:srgbClr val="03A9F5"/>
                      </a:solidFill>
                      <a:prstDash val="dot"/>
                    </a:lnL>
                    <a:lnR w="19050" cap="rnd">
                      <a:solidFill>
                        <a:srgbClr val="03A9F5"/>
                      </a:solidFill>
                      <a:prstDash val="solid"/>
                    </a:lnR>
                    <a:lnB w="19050" cap="rnd">
                      <a:solidFill>
                        <a:srgbClr val="03A9F5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9" name="文本框 8"/>
          <p:cNvSpPr txBox="1"/>
          <p:nvPr>
            <p:custDataLst>
              <p:tags r:id="rId2"/>
            </p:custDataLst>
          </p:nvPr>
        </p:nvSpPr>
        <p:spPr>
          <a:xfrm>
            <a:off x="2318385" y="2348865"/>
            <a:ext cx="1757045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71755" algn="l">
              <a:buClrTx/>
              <a:buSzTx/>
              <a:buFontTx/>
              <a:tabLst>
                <a:tab pos="2340610" algn="l"/>
              </a:tabLst>
            </a:pPr>
            <a:r>
              <a:rPr lang="zh-CN" sz="2000" b="1" kern="100">
                <a:effectLst/>
                <a:latin typeface="微软雅黑" panose="020B0503020204020204" charset="-122"/>
                <a:ea typeface="微软雅黑" panose="020B0503020204020204" charset="-122"/>
              </a:rPr>
              <a:t>实验动物以及家畜</a:t>
            </a:r>
          </a:p>
        </p:txBody>
      </p:sp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2374265" y="3843655"/>
            <a:ext cx="1641475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71755" algn="l">
              <a:buClrTx/>
              <a:buSzTx/>
              <a:buFontTx/>
              <a:tabLst>
                <a:tab pos="2340610" algn="l"/>
              </a:tabLst>
            </a:pPr>
            <a:r>
              <a:rPr lang="zh-CN" sz="2000" b="1" kern="100">
                <a:effectLst/>
                <a:latin typeface="微软雅黑" panose="020B0503020204020204" charset="-122"/>
                <a:ea typeface="微软雅黑" panose="020B0503020204020204" charset="-122"/>
              </a:rPr>
              <a:t>大型动物</a:t>
            </a:r>
          </a:p>
          <a:p>
            <a:pPr marL="71755" algn="l">
              <a:buClrTx/>
              <a:buSzTx/>
              <a:buFontTx/>
              <a:tabLst>
                <a:tab pos="2340610" algn="l"/>
              </a:tabLst>
            </a:pPr>
            <a:r>
              <a:rPr lang="zh-CN" sz="2000" b="1" kern="100">
                <a:effectLst/>
                <a:latin typeface="微软雅黑" panose="020B0503020204020204" charset="-122"/>
                <a:ea typeface="微软雅黑" panose="020B0503020204020204" charset="-122"/>
              </a:rPr>
              <a:t>或大家畜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4"/>
            </p:custDataLst>
          </p:nvPr>
        </p:nvSpPr>
        <p:spPr>
          <a:xfrm>
            <a:off x="2555716" y="2996883"/>
            <a:ext cx="1243489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sz="1800" kern="100">
                <a:solidFill>
                  <a:srgbClr val="FF0000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小鼠、兔、猪、羊</a:t>
            </a:r>
            <a:endParaRPr lang="zh-CN" altLang="en-US" sz="1800" kern="100">
              <a:solidFill>
                <a:srgbClr val="FF0000"/>
              </a:soli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3" name="文本框 12"/>
          <p:cNvSpPr txBox="1"/>
          <p:nvPr>
            <p:custDataLst>
              <p:tags r:id="rId5"/>
            </p:custDataLst>
          </p:nvPr>
        </p:nvSpPr>
        <p:spPr>
          <a:xfrm>
            <a:off x="2555716" y="4581684"/>
            <a:ext cx="105346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sz="1800" kern="100">
                <a:solidFill>
                  <a:srgbClr val="FF0000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牛、马</a:t>
            </a:r>
          </a:p>
        </p:txBody>
      </p:sp>
      <p:sp>
        <p:nvSpPr>
          <p:cNvPr id="14" name="文本框 13"/>
          <p:cNvSpPr txBox="1"/>
          <p:nvPr>
            <p:custDataLst>
              <p:tags r:id="rId6"/>
            </p:custDataLst>
          </p:nvPr>
        </p:nvSpPr>
        <p:spPr>
          <a:xfrm>
            <a:off x="3980180" y="2315210"/>
            <a:ext cx="3012440" cy="140843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marL="71755" algn="l">
              <a:lnSpc>
                <a:spcPct val="100000"/>
              </a:lnSpc>
              <a:spcAft>
                <a:spcPct val="0"/>
              </a:spcAft>
              <a:tabLst>
                <a:tab pos="2340610" algn="l"/>
              </a:tabLst>
            </a:pPr>
            <a:r>
              <a:rPr lang="zh-CN" sz="2000" b="1" kern="100"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利用</a:t>
            </a:r>
            <a:r>
              <a:rPr lang="zh-CN" sz="2000" b="1" kern="10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促性腺激素</a:t>
            </a:r>
            <a:r>
              <a:rPr lang="zh-CN" sz="2000" b="1" kern="100"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促使雌性动物排出更多的卵子，从输卵管中冲取卵子。</a:t>
            </a:r>
            <a:endParaRPr lang="zh-CN" altLang="zh-CN" sz="2000" b="1" kern="100">
              <a:effectLst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5" name="文本框 14"/>
          <p:cNvSpPr txBox="1"/>
          <p:nvPr>
            <p:custDataLst>
              <p:tags r:id="rId7"/>
            </p:custDataLst>
          </p:nvPr>
        </p:nvSpPr>
        <p:spPr>
          <a:xfrm>
            <a:off x="4139565" y="3753485"/>
            <a:ext cx="2814320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71755" algn="l">
              <a:lnSpc>
                <a:spcPct val="100000"/>
              </a:lnSpc>
              <a:buClrTx/>
              <a:buSzTx/>
              <a:buFontTx/>
              <a:tabLst>
                <a:tab pos="2340610" algn="l"/>
              </a:tabLst>
            </a:pPr>
            <a:r>
              <a:rPr lang="zh-CN" sz="2000" b="1" kern="100"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从已屠宰的雌性动物体内摘取卵巢，再从卵巢中采集卵母细胞</a:t>
            </a:r>
          </a:p>
        </p:txBody>
      </p:sp>
      <p:sp>
        <p:nvSpPr>
          <p:cNvPr id="16" name="文本框 15"/>
          <p:cNvSpPr txBox="1"/>
          <p:nvPr>
            <p:custDataLst>
              <p:tags r:id="rId8"/>
            </p:custDataLst>
          </p:nvPr>
        </p:nvSpPr>
        <p:spPr>
          <a:xfrm>
            <a:off x="3980180" y="4949825"/>
            <a:ext cx="2974340" cy="13220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71755" algn="l">
              <a:lnSpc>
                <a:spcPct val="100000"/>
              </a:lnSpc>
              <a:buClrTx/>
              <a:buSzTx/>
              <a:buFontTx/>
              <a:tabLst>
                <a:tab pos="2340610" algn="l"/>
              </a:tabLst>
            </a:pPr>
            <a:r>
              <a:rPr lang="zh-CN" sz="2000" b="1" kern="100"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借助</a:t>
            </a:r>
            <a:r>
              <a:rPr lang="zh-CN" sz="2000" b="1" kern="10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超声波探测仪、内窥镜或腹腔镜</a:t>
            </a:r>
            <a:r>
              <a:rPr lang="zh-CN" sz="2000" b="1" kern="100"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等仪器，直接从活体动物卵巢中吸取卵母细胞。</a:t>
            </a:r>
            <a:endParaRPr lang="zh-CN" sz="2000" b="1" kern="100">
              <a:effectLst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7" name="文本框 16"/>
          <p:cNvSpPr txBox="1"/>
          <p:nvPr>
            <p:custDataLst>
              <p:tags r:id="rId9"/>
            </p:custDataLst>
          </p:nvPr>
        </p:nvSpPr>
        <p:spPr>
          <a:xfrm>
            <a:off x="7173436" y="2314893"/>
            <a:ext cx="1643539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71755" algn="l">
              <a:buClrTx/>
              <a:buSzTx/>
              <a:buFontTx/>
              <a:tabLst>
                <a:tab pos="2340610" algn="l"/>
              </a:tabLst>
            </a:pPr>
            <a:r>
              <a:rPr lang="zh-CN" sz="2000" b="1" kern="100"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可直接与获能的精子在体外受精。</a:t>
            </a:r>
            <a:endParaRPr lang="zh-CN" sz="2000" b="1" kern="100">
              <a:effectLst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8" name="文本框 17"/>
          <p:cNvSpPr txBox="1"/>
          <p:nvPr>
            <p:custDataLst>
              <p:tags r:id="rId10"/>
            </p:custDataLst>
          </p:nvPr>
        </p:nvSpPr>
        <p:spPr>
          <a:xfrm>
            <a:off x="7070090" y="3723640"/>
            <a:ext cx="1993265" cy="1938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71755" algn="l">
              <a:lnSpc>
                <a:spcPct val="100000"/>
              </a:lnSpc>
              <a:buClrTx/>
              <a:buSzTx/>
              <a:buFontTx/>
              <a:tabLst>
                <a:tab pos="2340610" algn="l"/>
              </a:tabLst>
            </a:pPr>
            <a:r>
              <a:rPr lang="zh-CN" sz="2000" b="1" kern="100"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采集后的卵</a:t>
            </a:r>
            <a:r>
              <a:rPr lang="zh-CN" sz="2000" b="1" kern="10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母细胞都要在体外经过人工培养</a:t>
            </a:r>
            <a:r>
              <a:rPr lang="zh-CN" sz="2000" b="1" kern="100"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成熟后，才能与获能的精子受精。</a:t>
            </a:r>
            <a:endParaRPr lang="zh-CN" sz="2000" b="1" kern="100">
              <a:effectLst/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34925" y="134620"/>
            <a:ext cx="4644390" cy="2106295"/>
            <a:chOff x="169" y="184"/>
            <a:chExt cx="7314" cy="3317"/>
          </a:xfrm>
        </p:grpSpPr>
        <p:sp>
          <p:nvSpPr>
            <p:cNvPr id="5" name="文本框 4"/>
            <p:cNvSpPr txBox="1"/>
            <p:nvPr>
              <p:custDataLst>
                <p:tags r:id="rId11"/>
              </p:custDataLst>
            </p:nvPr>
          </p:nvSpPr>
          <p:spPr>
            <a:xfrm>
              <a:off x="169" y="184"/>
              <a:ext cx="7200" cy="99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>
                <a:lnSpc>
                  <a:spcPct val="125000"/>
                </a:lnSpc>
              </a:pPr>
              <a:r>
                <a:rPr lang="zh-CN" altLang="en-US" sz="2800" b="1"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三、胚胎工程</a:t>
              </a:r>
            </a:p>
          </p:txBody>
        </p:sp>
        <p:sp>
          <p:nvSpPr>
            <p:cNvPr id="8" name="文本框 7"/>
            <p:cNvSpPr txBox="1"/>
            <p:nvPr>
              <p:custDataLst>
                <p:tags r:id="rId12"/>
              </p:custDataLst>
            </p:nvPr>
          </p:nvSpPr>
          <p:spPr>
            <a:xfrm>
              <a:off x="283" y="1176"/>
              <a:ext cx="7200" cy="232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>
                <a:lnSpc>
                  <a:spcPct val="125000"/>
                </a:lnSpc>
              </a:pPr>
              <a:r>
                <a:rPr lang="en-US" altLang="zh-CN" sz="2400" b="1"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4</a:t>
              </a:r>
              <a:r>
                <a:rPr lang="zh-CN" altLang="en-US" sz="2400" b="1"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、胚胎工程技术</a:t>
              </a:r>
            </a:p>
            <a:p>
              <a:pPr>
                <a:lnSpc>
                  <a:spcPct val="125000"/>
                </a:lnSpc>
              </a:pPr>
              <a:r>
                <a:rPr lang="en-US" altLang="zh-CN" sz="2400" b="1"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(1)</a:t>
              </a:r>
              <a:r>
                <a:rPr lang="zh-CN" altLang="en-US" sz="2400" b="1"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体外受精</a:t>
              </a:r>
              <a:r>
                <a:rPr lang="en-US" altLang="zh-CN" sz="2400" b="1"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——</a:t>
              </a:r>
              <a:r>
                <a:rPr lang="zh-CN" altLang="en-US" sz="2400" b="1"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卵母细胞采集</a:t>
              </a:r>
            </a:p>
            <a:p>
              <a:pPr>
                <a:lnSpc>
                  <a:spcPct val="125000"/>
                </a:lnSpc>
              </a:pPr>
              <a:endParaRPr lang="zh-CN" altLang="en-US" sz="2400" b="1"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表格 4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179705" y="1844675"/>
          <a:ext cx="8717280" cy="2606040"/>
        </p:xfrm>
        <a:graphic>
          <a:graphicData uri="http://schemas.openxmlformats.org/drawingml/2006/table">
            <a:tbl>
              <a:tblPr/>
              <a:tblGrid>
                <a:gridCol w="11817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219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135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61975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ct val="0"/>
                        </a:spcAft>
                        <a:tabLst>
                          <a:tab pos="2340610" algn="l"/>
                        </a:tabLst>
                      </a:pPr>
                      <a:r>
                        <a:rPr lang="zh-CN" sz="1800" b="1" kern="100" baseline="0">
                          <a:solidFill>
                            <a:schemeClr val="tx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方法</a:t>
                      </a:r>
                      <a:endParaRPr lang="zh-CN" sz="1800" b="1" kern="100" baseline="0">
                        <a:solidFill>
                          <a:schemeClr val="tx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Courier New" panose="02070309020205020404" pitchFamily="49" charset="0"/>
                      </a:endParaRPr>
                    </a:p>
                  </a:txBody>
                  <a:tcPr marL="40809" marR="40809" marT="0" marB="0" anchor="ctr">
                    <a:lnL w="19050" cap="rnd">
                      <a:solidFill>
                        <a:srgbClr val="03A9F5"/>
                      </a:solidFill>
                      <a:prstDash val="solid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03A9F5"/>
                      </a:solidFill>
                      <a:prstDash val="solid"/>
                    </a:lnT>
                    <a:lnB w="19050">
                      <a:solidFill>
                        <a:srgbClr val="03A9F5"/>
                      </a:solidFill>
                      <a:prstDash val="solid"/>
                    </a:lnB>
                    <a:solidFill>
                      <a:srgbClr val="03A9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ct val="0"/>
                        </a:spcAft>
                        <a:tabLst>
                          <a:tab pos="2340610" algn="l"/>
                        </a:tabLst>
                      </a:pPr>
                      <a:r>
                        <a:rPr lang="zh-CN" sz="1800" b="1" kern="100" baseline="0">
                          <a:solidFill>
                            <a:schemeClr val="tx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操作过程</a:t>
                      </a:r>
                      <a:endParaRPr lang="zh-CN" sz="1800" b="1" kern="100" baseline="0">
                        <a:solidFill>
                          <a:schemeClr val="tx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Courier New" panose="02070309020205020404" pitchFamily="49" charset="0"/>
                      </a:endParaRPr>
                    </a:p>
                  </a:txBody>
                  <a:tcPr marL="40809" marR="40809" marT="0" marB="0" anchor="ctr"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03A9F5"/>
                      </a:solidFill>
                      <a:prstDash val="solid"/>
                    </a:lnT>
                    <a:lnB w="19050">
                      <a:solidFill>
                        <a:srgbClr val="03A9F5"/>
                      </a:solidFill>
                      <a:prstDash val="solid"/>
                    </a:lnB>
                    <a:solidFill>
                      <a:srgbClr val="03A9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ct val="0"/>
                        </a:spcAft>
                        <a:tabLst>
                          <a:tab pos="2340610" algn="l"/>
                        </a:tabLst>
                      </a:pPr>
                      <a:r>
                        <a:rPr lang="zh-CN" sz="1800" b="1" kern="100" baseline="0">
                          <a:solidFill>
                            <a:schemeClr val="tx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适用动物</a:t>
                      </a:r>
                      <a:endParaRPr lang="zh-CN" sz="1800" b="1" kern="100" baseline="0">
                        <a:solidFill>
                          <a:schemeClr val="tx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Courier New" panose="02070309020205020404" pitchFamily="49" charset="0"/>
                      </a:endParaRPr>
                    </a:p>
                  </a:txBody>
                  <a:tcPr marL="40809" marR="40809" marT="0" marB="0" anchor="ctr"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03A9F5"/>
                      </a:solidFill>
                      <a:prstDash val="solid"/>
                    </a:lnR>
                    <a:lnT w="19050" cap="rnd">
                      <a:solidFill>
                        <a:srgbClr val="03A9F5"/>
                      </a:solidFill>
                      <a:prstDash val="solid"/>
                    </a:lnT>
                    <a:lnB w="19050">
                      <a:solidFill>
                        <a:srgbClr val="03A9F5"/>
                      </a:solidFill>
                      <a:prstDash val="solid"/>
                    </a:lnB>
                    <a:solidFill>
                      <a:srgbClr val="03A9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6600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ct val="0"/>
                        </a:spcAft>
                        <a:tabLst>
                          <a:tab pos="2340610" algn="l"/>
                        </a:tabLst>
                      </a:pPr>
                      <a:r>
                        <a:rPr lang="zh-CN" sz="2000" kern="100" baseline="0">
                          <a:solidFill>
                            <a:schemeClr val="tx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培养法</a:t>
                      </a:r>
                      <a:endParaRPr lang="zh-CN" sz="2000" kern="100" baseline="0">
                        <a:solidFill>
                          <a:schemeClr val="tx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Courier New" panose="02070309020205020404" pitchFamily="49" charset="0"/>
                      </a:endParaRPr>
                    </a:p>
                  </a:txBody>
                  <a:tcPr marL="40809" marR="40809" marT="0" marB="0" anchor="ctr">
                    <a:lnL w="19050" cap="rnd">
                      <a:solidFill>
                        <a:srgbClr val="03A9F5"/>
                      </a:solidFill>
                      <a:prstDash val="solid"/>
                    </a:lnL>
                    <a:lnR w="3175">
                      <a:solidFill>
                        <a:srgbClr val="03A9F5"/>
                      </a:solidFill>
                      <a:prstDash val="dot"/>
                    </a:lnR>
                    <a:lnT w="19050">
                      <a:solidFill>
                        <a:srgbClr val="03A9F5"/>
                      </a:solidFill>
                      <a:prstDash val="solid"/>
                    </a:lnT>
                    <a:lnB w="3175">
                      <a:solidFill>
                        <a:srgbClr val="03A9F5"/>
                      </a:solidFill>
                      <a:prstDash val="dot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Aft>
                          <a:spcPct val="0"/>
                        </a:spcAft>
                        <a:tabLst>
                          <a:tab pos="2340610" algn="l"/>
                        </a:tabLst>
                      </a:pPr>
                      <a:r>
                        <a:rPr lang="zh-CN" sz="2000" kern="100" baseline="0">
                          <a:solidFill>
                            <a:schemeClr val="tx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将精子放入人工配制的</a:t>
                      </a:r>
                      <a:r>
                        <a:rPr lang="zh-CN" altLang="en-US" sz="2000" b="1" kern="100" baseline="0">
                          <a:solidFill>
                            <a:schemeClr val="tx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获能液</a:t>
                      </a:r>
                      <a:r>
                        <a:rPr lang="zh-CN" sz="2000" kern="100" baseline="0">
                          <a:solidFill>
                            <a:schemeClr val="tx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中使其获能</a:t>
                      </a:r>
                      <a:endParaRPr lang="zh-CN" sz="2000" kern="100" baseline="0">
                        <a:solidFill>
                          <a:schemeClr val="tx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Courier New" panose="02070309020205020404" pitchFamily="49" charset="0"/>
                      </a:endParaRPr>
                    </a:p>
                  </a:txBody>
                  <a:tcPr marL="40809" marR="40809" marT="0" marB="0" anchor="ctr">
                    <a:lnL w="3175">
                      <a:solidFill>
                        <a:srgbClr val="03A9F5"/>
                      </a:solidFill>
                      <a:prstDash val="dot"/>
                    </a:lnL>
                    <a:lnR w="3175">
                      <a:solidFill>
                        <a:srgbClr val="03A9F5"/>
                      </a:solidFill>
                      <a:prstDash val="dot"/>
                    </a:lnR>
                    <a:lnT w="19050">
                      <a:solidFill>
                        <a:srgbClr val="03A9F5"/>
                      </a:solidFill>
                      <a:prstDash val="solid"/>
                    </a:lnT>
                    <a:lnB w="3175">
                      <a:solidFill>
                        <a:srgbClr val="03A9F5"/>
                      </a:solidFill>
                      <a:prstDash val="dot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71755" algn="l">
                        <a:lnSpc>
                          <a:spcPct val="130000"/>
                        </a:lnSpc>
                        <a:spcAft>
                          <a:spcPct val="0"/>
                        </a:spcAft>
                        <a:tabLst>
                          <a:tab pos="2340610" algn="l"/>
                        </a:tabLst>
                      </a:pPr>
                      <a:r>
                        <a:rPr lang="zh-CN" sz="2000" kern="100" baseline="0">
                          <a:solidFill>
                            <a:schemeClr val="tx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啮齿动物、家兔及猪等动物</a:t>
                      </a:r>
                      <a:endParaRPr lang="zh-CN" sz="2000" kern="100" baseline="0">
                        <a:solidFill>
                          <a:schemeClr val="tx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Courier New" panose="02070309020205020404" pitchFamily="49" charset="0"/>
                      </a:endParaRPr>
                    </a:p>
                  </a:txBody>
                  <a:tcPr marL="40809" marR="40809" marT="0" marB="0" anchor="ctr">
                    <a:lnL w="3175">
                      <a:solidFill>
                        <a:srgbClr val="03A9F5"/>
                      </a:solidFill>
                      <a:prstDash val="dot"/>
                    </a:lnL>
                    <a:lnR w="19050" cap="rnd">
                      <a:solidFill>
                        <a:srgbClr val="03A9F5"/>
                      </a:solidFill>
                      <a:prstDash val="solid"/>
                    </a:lnR>
                    <a:lnT w="19050">
                      <a:solidFill>
                        <a:srgbClr val="03A9F5"/>
                      </a:solidFill>
                      <a:prstDash val="solid"/>
                    </a:lnT>
                    <a:lnB w="3175">
                      <a:solidFill>
                        <a:srgbClr val="03A9F5"/>
                      </a:solidFill>
                      <a:prstDash val="dot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0746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ct val="0"/>
                        </a:spcAft>
                        <a:tabLst>
                          <a:tab pos="2340610" algn="l"/>
                        </a:tabLst>
                      </a:pPr>
                      <a:r>
                        <a:rPr lang="zh-CN" sz="2000" kern="100" baseline="0">
                          <a:solidFill>
                            <a:schemeClr val="tx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化学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ct val="0"/>
                        </a:spcAft>
                        <a:tabLst>
                          <a:tab pos="2340610" algn="l"/>
                        </a:tabLst>
                      </a:pPr>
                      <a:r>
                        <a:rPr lang="zh-CN" sz="2000" kern="100" baseline="0">
                          <a:solidFill>
                            <a:schemeClr val="tx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诱导法</a:t>
                      </a:r>
                      <a:endParaRPr lang="zh-CN" sz="2000" kern="100" baseline="0">
                        <a:solidFill>
                          <a:schemeClr val="tx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Courier New" panose="02070309020205020404" pitchFamily="49" charset="0"/>
                      </a:endParaRPr>
                    </a:p>
                  </a:txBody>
                  <a:tcPr marL="40809" marR="40809" marT="0" marB="0" anchor="ctr">
                    <a:lnL w="19050" cap="rnd">
                      <a:solidFill>
                        <a:srgbClr val="03A9F5"/>
                      </a:solidFill>
                      <a:prstDash val="solid"/>
                    </a:lnL>
                    <a:lnR w="3175">
                      <a:solidFill>
                        <a:srgbClr val="03A9F5"/>
                      </a:solidFill>
                      <a:prstDash val="dot"/>
                    </a:lnR>
                    <a:lnT w="3175">
                      <a:solidFill>
                        <a:srgbClr val="03A9F5"/>
                      </a:solidFill>
                      <a:prstDash val="dot"/>
                    </a:lnT>
                    <a:lnB w="19050" cap="rnd">
                      <a:solidFill>
                        <a:srgbClr val="03A9F5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Aft>
                          <a:spcPct val="0"/>
                        </a:spcAft>
                        <a:tabLst>
                          <a:tab pos="2340610" algn="l"/>
                        </a:tabLst>
                      </a:pPr>
                      <a:r>
                        <a:rPr lang="zh-CN" sz="2000" kern="100" baseline="0">
                          <a:solidFill>
                            <a:schemeClr val="tx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将精子放在一定浓度的</a:t>
                      </a:r>
                      <a:r>
                        <a:rPr lang="zh-CN" sz="2000" b="1" kern="100" baseline="0">
                          <a:solidFill>
                            <a:schemeClr val="tx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肝素</a:t>
                      </a:r>
                      <a:r>
                        <a:rPr lang="zh-CN" sz="2000" kern="100" baseline="0">
                          <a:solidFill>
                            <a:schemeClr val="tx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或</a:t>
                      </a:r>
                      <a:r>
                        <a:rPr lang="zh-CN" sz="2000" b="1" kern="100" baseline="0">
                          <a:solidFill>
                            <a:schemeClr val="tx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钙离子载体</a:t>
                      </a:r>
                      <a:r>
                        <a:rPr lang="en-US" sz="2000" b="1" kern="100" baseline="0">
                          <a:solidFill>
                            <a:schemeClr val="tx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A23187</a:t>
                      </a:r>
                      <a:r>
                        <a:rPr lang="zh-CN" sz="2000" kern="100" baseline="0">
                          <a:solidFill>
                            <a:schemeClr val="tx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溶液中，用</a:t>
                      </a:r>
                      <a:r>
                        <a:rPr lang="zh-CN" altLang="en-US" sz="2000" b="1" kern="100" baseline="0">
                          <a:solidFill>
                            <a:schemeClr val="tx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化学药物</a:t>
                      </a:r>
                      <a:r>
                        <a:rPr lang="zh-CN" sz="2000" kern="100" baseline="0">
                          <a:solidFill>
                            <a:schemeClr val="tx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诱导精子获能</a:t>
                      </a:r>
                    </a:p>
                  </a:txBody>
                  <a:tcPr marL="40809" marR="40809" marT="0" marB="0" anchor="ctr">
                    <a:lnL w="3175">
                      <a:solidFill>
                        <a:srgbClr val="03A9F5"/>
                      </a:solidFill>
                      <a:prstDash val="dot"/>
                    </a:lnL>
                    <a:lnR w="3175">
                      <a:solidFill>
                        <a:srgbClr val="03A9F5"/>
                      </a:solidFill>
                      <a:prstDash val="dot"/>
                    </a:lnR>
                    <a:lnT w="3175">
                      <a:solidFill>
                        <a:srgbClr val="03A9F5"/>
                      </a:solidFill>
                      <a:prstDash val="dot"/>
                    </a:lnT>
                    <a:lnB w="19050" cap="rnd">
                      <a:solidFill>
                        <a:srgbClr val="03A9F5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ct val="0"/>
                        </a:spcAft>
                        <a:tabLst>
                          <a:tab pos="2340610" algn="l"/>
                        </a:tabLst>
                      </a:pPr>
                      <a:r>
                        <a:rPr lang="zh-CN" sz="2000" kern="100" baseline="0">
                          <a:solidFill>
                            <a:schemeClr val="tx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牛、羊等家畜</a:t>
                      </a:r>
                      <a:endParaRPr lang="zh-CN" sz="2000" kern="100" baseline="0">
                        <a:solidFill>
                          <a:schemeClr val="tx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Courier New" panose="02070309020205020404" pitchFamily="49" charset="0"/>
                      </a:endParaRPr>
                    </a:p>
                  </a:txBody>
                  <a:tcPr marL="40809" marR="40809" marT="0" marB="0" anchor="ctr">
                    <a:lnL w="3175">
                      <a:solidFill>
                        <a:srgbClr val="03A9F5"/>
                      </a:solidFill>
                      <a:prstDash val="dot"/>
                    </a:lnL>
                    <a:lnR w="19050" cap="rnd">
                      <a:solidFill>
                        <a:srgbClr val="03A9F5"/>
                      </a:solidFill>
                      <a:prstDash val="solid"/>
                    </a:lnR>
                    <a:lnT w="3175">
                      <a:solidFill>
                        <a:srgbClr val="03A9F5"/>
                      </a:solidFill>
                      <a:prstDash val="dot"/>
                    </a:lnT>
                    <a:lnB w="19050" cap="rnd">
                      <a:solidFill>
                        <a:srgbClr val="03A9F5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4" name="组合 3"/>
          <p:cNvGrpSpPr/>
          <p:nvPr/>
        </p:nvGrpSpPr>
        <p:grpSpPr>
          <a:xfrm>
            <a:off x="179705" y="116840"/>
            <a:ext cx="4572000" cy="1518920"/>
            <a:chOff x="169" y="184"/>
            <a:chExt cx="7200" cy="2392"/>
          </a:xfrm>
        </p:grpSpPr>
        <p:sp>
          <p:nvSpPr>
            <p:cNvPr id="2" name="文本框 1"/>
            <p:cNvSpPr txBox="1"/>
            <p:nvPr>
              <p:custDataLst>
                <p:tags r:id="rId2"/>
              </p:custDataLst>
            </p:nvPr>
          </p:nvSpPr>
          <p:spPr>
            <a:xfrm>
              <a:off x="169" y="184"/>
              <a:ext cx="7200" cy="99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>
                <a:lnSpc>
                  <a:spcPct val="125000"/>
                </a:lnSpc>
              </a:pPr>
              <a:r>
                <a:rPr lang="zh-CN" altLang="en-US" sz="2800" b="1"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三、胚胎工程</a:t>
              </a:r>
            </a:p>
          </p:txBody>
        </p:sp>
        <p:sp>
          <p:nvSpPr>
            <p:cNvPr id="3" name="文本框 2"/>
            <p:cNvSpPr txBox="1"/>
            <p:nvPr>
              <p:custDataLst>
                <p:tags r:id="rId3"/>
              </p:custDataLst>
            </p:nvPr>
          </p:nvSpPr>
          <p:spPr>
            <a:xfrm>
              <a:off x="169" y="978"/>
              <a:ext cx="7200" cy="159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>
                <a:lnSpc>
                  <a:spcPct val="125000"/>
                </a:lnSpc>
              </a:pPr>
              <a:r>
                <a:rPr lang="en-US" altLang="zh-CN" sz="2400" b="1"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4</a:t>
              </a:r>
              <a:r>
                <a:rPr lang="zh-CN" altLang="en-US" sz="2400" b="1"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、胚胎工程技术</a:t>
              </a:r>
            </a:p>
            <a:p>
              <a:pPr>
                <a:lnSpc>
                  <a:spcPct val="125000"/>
                </a:lnSpc>
              </a:pPr>
              <a:r>
                <a:rPr lang="en-US" altLang="zh-CN" sz="2400" b="1"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(1)</a:t>
              </a:r>
              <a:r>
                <a:rPr lang="zh-CN" altLang="en-US" sz="2400" b="1"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体外受精</a:t>
              </a:r>
              <a:r>
                <a:rPr lang="en-US" altLang="zh-CN" sz="2400" b="1"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——</a:t>
              </a:r>
              <a:r>
                <a:rPr lang="zh-CN" altLang="en-US" sz="2400" b="1"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精子获能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34925" y="134620"/>
            <a:ext cx="4644390" cy="1644650"/>
            <a:chOff x="169" y="184"/>
            <a:chExt cx="7314" cy="2590"/>
          </a:xfrm>
        </p:grpSpPr>
        <p:sp>
          <p:nvSpPr>
            <p:cNvPr id="5" name="文本框 4"/>
            <p:cNvSpPr txBox="1"/>
            <p:nvPr>
              <p:custDataLst>
                <p:tags r:id="rId2"/>
              </p:custDataLst>
            </p:nvPr>
          </p:nvSpPr>
          <p:spPr>
            <a:xfrm>
              <a:off x="169" y="184"/>
              <a:ext cx="7200" cy="99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>
                <a:lnSpc>
                  <a:spcPct val="125000"/>
                </a:lnSpc>
              </a:pPr>
              <a:r>
                <a:rPr lang="zh-CN" altLang="en-US" sz="2800" b="1"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三、胚胎工程</a:t>
              </a:r>
            </a:p>
          </p:txBody>
        </p:sp>
        <p:sp>
          <p:nvSpPr>
            <p:cNvPr id="8" name="文本框 7"/>
            <p:cNvSpPr txBox="1"/>
            <p:nvPr>
              <p:custDataLst>
                <p:tags r:id="rId3"/>
              </p:custDataLst>
            </p:nvPr>
          </p:nvSpPr>
          <p:spPr>
            <a:xfrm>
              <a:off x="283" y="1176"/>
              <a:ext cx="7200" cy="159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>
                <a:lnSpc>
                  <a:spcPct val="125000"/>
                </a:lnSpc>
              </a:pPr>
              <a:r>
                <a:rPr lang="en-US" altLang="zh-CN" sz="2400" b="1"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4</a:t>
              </a:r>
              <a:r>
                <a:rPr lang="zh-CN" altLang="en-US" sz="2400" b="1"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、胚胎工程技术</a:t>
              </a:r>
            </a:p>
            <a:p>
              <a:pPr>
                <a:lnSpc>
                  <a:spcPct val="125000"/>
                </a:lnSpc>
              </a:pPr>
              <a:r>
                <a:rPr lang="en-US" altLang="zh-CN" sz="2400" b="1"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(1)</a:t>
              </a:r>
              <a:r>
                <a:rPr lang="zh-CN" altLang="en-US" sz="2400" b="1"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体外受精</a:t>
              </a:r>
              <a:r>
                <a:rPr lang="en-US" altLang="zh-CN" sz="2400" b="1"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——</a:t>
              </a:r>
              <a:r>
                <a:rPr lang="zh-CN" altLang="en-US" sz="2400" b="1"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受精</a:t>
              </a:r>
            </a:p>
          </p:txBody>
        </p:sp>
      </p:grpSp>
      <p:sp>
        <p:nvSpPr>
          <p:cNvPr id="43011" name="内容占位符 3"/>
          <p:cNvSpPr>
            <a:spLocks noGrp="1" noChangeArrowheads="1"/>
          </p:cNvSpPr>
          <p:nvPr>
            <p:ph idx="1"/>
            <p:custDataLst>
              <p:tags r:id="rId1"/>
            </p:custDataLst>
          </p:nvPr>
        </p:nvSpPr>
        <p:spPr>
          <a:xfrm>
            <a:off x="323850" y="1844675"/>
            <a:ext cx="8015288" cy="4419600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</a:pPr>
            <a:r>
              <a:rPr lang="zh-CN" altLang="en-US" sz="2000" b="1" dirty="0">
                <a:latin typeface="微软雅黑" panose="020B0503020204020204" charset="-122"/>
                <a:ea typeface="微软雅黑" panose="020B0503020204020204" charset="-122"/>
              </a:rPr>
              <a:t>                       精子             发情的雌性动物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zh-CN" altLang="en-US" sz="2000" b="1" dirty="0">
                <a:latin typeface="微软雅黑" panose="020B0503020204020204" charset="-122"/>
                <a:ea typeface="微软雅黑" panose="020B0503020204020204" charset="-122"/>
              </a:rPr>
              <a:t>                         ↓培养             ↓ 促性腺激素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zh-CN" altLang="en-US" sz="2000" b="1" dirty="0">
                <a:latin typeface="微软雅黑" panose="020B0503020204020204" charset="-122"/>
                <a:ea typeface="微软雅黑" panose="020B0503020204020204" charset="-122"/>
              </a:rPr>
              <a:t>                      获能精子         超数排卵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zh-CN" altLang="en-US" sz="2000" b="1" dirty="0">
                <a:latin typeface="微软雅黑" panose="020B0503020204020204" charset="-122"/>
                <a:ea typeface="微软雅黑" panose="020B0503020204020204" charset="-122"/>
              </a:rPr>
              <a:t>	                    ↘     ↙体外受精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zh-CN" altLang="en-US" sz="2000" b="1" dirty="0">
                <a:latin typeface="微软雅黑" panose="020B0503020204020204" charset="-122"/>
                <a:ea typeface="微软雅黑" panose="020B0503020204020204" charset="-122"/>
              </a:rPr>
              <a:t>	                    受精卵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zh-CN" altLang="en-US" sz="2000" b="1" dirty="0">
                <a:latin typeface="微软雅黑" panose="020B0503020204020204" charset="-122"/>
                <a:ea typeface="微软雅黑" panose="020B0503020204020204" charset="-122"/>
              </a:rPr>
              <a:t>            胚胎体外培养    ↓培养    胚胎移植、代孕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zh-CN" altLang="en-US" sz="2000" b="1" dirty="0">
                <a:latin typeface="微软雅黑" panose="020B0503020204020204" charset="-122"/>
                <a:ea typeface="微软雅黑" panose="020B0503020204020204" charset="-122"/>
              </a:rPr>
              <a:t>各阶段胚胎←</a:t>
            </a:r>
            <a:r>
              <a:rPr lang="en-US" altLang="zh-CN" sz="2000" b="1" dirty="0">
                <a:latin typeface="微软雅黑" panose="020B0503020204020204" charset="-122"/>
                <a:ea typeface="微软雅黑" panose="020B0503020204020204" charset="-122"/>
              </a:rPr>
              <a:t>———</a:t>
            </a:r>
            <a:r>
              <a:rPr lang="zh-CN" altLang="en-US" sz="2000" b="1" dirty="0">
                <a:latin typeface="微软雅黑" panose="020B0503020204020204" charset="-122"/>
                <a:ea typeface="微软雅黑" panose="020B0503020204020204" charset="-122"/>
              </a:rPr>
              <a:t>早期胚胎</a:t>
            </a:r>
            <a:r>
              <a:rPr lang="en-US" altLang="zh-CN" sz="2000" b="1" dirty="0">
                <a:latin typeface="微软雅黑" panose="020B0503020204020204" charset="-122"/>
                <a:ea typeface="微软雅黑" panose="020B0503020204020204" charset="-122"/>
              </a:rPr>
              <a:t>———→</a:t>
            </a:r>
            <a:r>
              <a:rPr lang="zh-CN" altLang="en-US" sz="2000" b="1" dirty="0">
                <a:latin typeface="微软雅黑" panose="020B0503020204020204" charset="-122"/>
                <a:ea typeface="微软雅黑" panose="020B0503020204020204" charset="-122"/>
              </a:rPr>
              <a:t>试管动物（有性生殖）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zh-CN" altLang="en-US" sz="2000" b="1" dirty="0">
                <a:latin typeface="微软雅黑" panose="020B0503020204020204" charset="-122"/>
                <a:ea typeface="微软雅黑" panose="020B0503020204020204" charset="-122"/>
              </a:rPr>
              <a:t>		            ↓胚胎分割（机械、酶解）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zh-CN" altLang="en-US" sz="2000" b="1" dirty="0">
                <a:latin typeface="微软雅黑" panose="020B0503020204020204" charset="-122"/>
                <a:ea typeface="微软雅黑" panose="020B0503020204020204" charset="-122"/>
              </a:rPr>
              <a:t>		      分割的胚胎或分散的细胞</a:t>
            </a:r>
            <a:r>
              <a:rPr lang="en-US" altLang="zh-CN" sz="2000" b="1" dirty="0">
                <a:latin typeface="微软雅黑" panose="020B0503020204020204" charset="-122"/>
                <a:ea typeface="微软雅黑" panose="020B0503020204020204" charset="-122"/>
              </a:rPr>
              <a:t>—— </a:t>
            </a:r>
            <a:r>
              <a:rPr lang="zh-CN" altLang="en-US" sz="2000" b="1" dirty="0">
                <a:latin typeface="微软雅黑" panose="020B0503020204020204" charset="-122"/>
                <a:ea typeface="微软雅黑" panose="020B0503020204020204" charset="-122"/>
              </a:rPr>
              <a:t>→胚胎克隆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zh-CN" altLang="en-US" sz="2000" b="1" dirty="0">
                <a:latin typeface="微软雅黑" panose="020B0503020204020204" charset="-122"/>
                <a:ea typeface="微软雅黑" panose="020B0503020204020204" charset="-122"/>
              </a:rPr>
              <a:t>		            ↓分离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zh-CN" altLang="en-US" sz="2000" b="1" dirty="0">
                <a:latin typeface="微软雅黑" panose="020B0503020204020204" charset="-122"/>
                <a:ea typeface="微软雅黑" panose="020B0503020204020204" charset="-122"/>
              </a:rPr>
              <a:t>                             胚胎干细胞（基因工程、细胞工程、移植等）</a:t>
            </a:r>
          </a:p>
        </p:txBody>
      </p:sp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07315" y="44450"/>
            <a:ext cx="8992870" cy="61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3200" b="1">
                <a:latin typeface="微软雅黑" panose="020B0503020204020204" charset="-122"/>
                <a:ea typeface="微软雅黑" panose="020B0503020204020204" charset="-122"/>
              </a:rPr>
              <a:t>一、植物细胞工程及其技术</a:t>
            </a:r>
          </a:p>
          <a:p>
            <a:pPr>
              <a:lnSpc>
                <a:spcPct val="125000"/>
              </a:lnSpc>
            </a:pPr>
            <a:r>
              <a:rPr lang="en-US" altLang="zh-CN" sz="3200" b="1">
                <a:latin typeface="微软雅黑" panose="020B0503020204020204" charset="-122"/>
                <a:ea typeface="微软雅黑" panose="020B0503020204020204" charset="-122"/>
              </a:rPr>
              <a:t>1</a:t>
            </a:r>
            <a:r>
              <a:rPr lang="zh-CN" altLang="en-US" sz="3200" b="1">
                <a:latin typeface="微软雅黑" panose="020B0503020204020204" charset="-122"/>
                <a:ea typeface="微软雅黑" panose="020B0503020204020204" charset="-122"/>
              </a:rPr>
              <a:t>、植物组织培养</a:t>
            </a:r>
            <a:br>
              <a:rPr lang="zh-CN" altLang="en-US" sz="3200" b="1">
                <a:latin typeface="微软雅黑" panose="020B0503020204020204" charset="-122"/>
                <a:ea typeface="微软雅黑" panose="020B0503020204020204" charset="-122"/>
              </a:rPr>
            </a:br>
            <a:r>
              <a:rPr lang="en-US" sz="2800" b="1">
                <a:latin typeface="微软雅黑" panose="020B0503020204020204" charset="-122"/>
                <a:ea typeface="微软雅黑" panose="020B0503020204020204" charset="-122"/>
              </a:rPr>
              <a:t>(1) 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</a:rPr>
              <a:t>概念：将离体的植物器官、组织或细胞等，培养在人工配制的培养基上，给予适宜的培养条件，诱导其形成完整植株的技术。</a:t>
            </a:r>
          </a:p>
          <a:p>
            <a:pPr>
              <a:lnSpc>
                <a:spcPct val="125000"/>
              </a:lnSpc>
            </a:pPr>
            <a:r>
              <a:rPr lang="en-US" sz="2800" b="1">
                <a:latin typeface="微软雅黑" panose="020B0503020204020204" charset="-122"/>
                <a:ea typeface="微软雅黑" panose="020B0503020204020204" charset="-122"/>
              </a:rPr>
              <a:t>(2) 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</a:rPr>
              <a:t>原理：植物细胞全能性（几乎所有细胞）</a:t>
            </a:r>
          </a:p>
          <a:p>
            <a:pPr>
              <a:lnSpc>
                <a:spcPct val="125000"/>
              </a:lnSpc>
            </a:pPr>
            <a:r>
              <a:rPr lang="en-US" sz="2800" b="1">
                <a:latin typeface="微软雅黑" panose="020B0503020204020204" charset="-122"/>
                <a:ea typeface="微软雅黑" panose="020B0503020204020204" charset="-122"/>
              </a:rPr>
              <a:t>(3) 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</a:rPr>
              <a:t>条件：离体、适宜条件（营养物质、激素、温度、</a:t>
            </a:r>
          </a:p>
          <a:p>
            <a:pPr>
              <a:lnSpc>
                <a:spcPct val="125000"/>
              </a:lnSpc>
            </a:pP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en-US" altLang="zh-CN" sz="2800" b="1">
                <a:latin typeface="微软雅黑" panose="020B0503020204020204" charset="-122"/>
                <a:ea typeface="微软雅黑" panose="020B0503020204020204" charset="-122"/>
              </a:rPr>
              <a:t>              PH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</a:rPr>
              <a:t>、光照等）</a:t>
            </a:r>
            <a:r>
              <a:rPr lang="zh-CN" altLang="en-US" sz="2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无菌</a:t>
            </a:r>
            <a:endParaRPr lang="zh-CN" altLang="en-US" sz="2800" b="1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25000"/>
              </a:lnSpc>
            </a:pPr>
            <a:r>
              <a:rPr lang="en-US" sz="2800" b="1">
                <a:latin typeface="微软雅黑" panose="020B0503020204020204" charset="-122"/>
                <a:ea typeface="微软雅黑" panose="020B0503020204020204" charset="-122"/>
              </a:rPr>
              <a:t>(4) 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</a:rPr>
              <a:t>材料：离体的茎尖、根尖、叶片、花药等（</a:t>
            </a:r>
            <a:r>
              <a:rPr lang="zh-CN" altLang="en-US" sz="2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外植体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</a:rPr>
              <a:t>）</a:t>
            </a:r>
          </a:p>
          <a:p>
            <a:pPr>
              <a:lnSpc>
                <a:spcPct val="125000"/>
              </a:lnSpc>
            </a:pPr>
            <a:endParaRPr lang="en-US" altLang="zh-CN" sz="2800" b="1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25000"/>
              </a:lnSpc>
            </a:pPr>
            <a:r>
              <a:rPr lang="en-US" sz="2800" b="1">
                <a:latin typeface="微软雅黑" panose="020B0503020204020204" charset="-122"/>
                <a:ea typeface="微软雅黑" panose="020B0503020204020204" charset="-122"/>
              </a:rPr>
              <a:t>(5) 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</a:rPr>
              <a:t>培养基</a:t>
            </a:r>
          </a:p>
        </p:txBody>
      </p:sp>
      <p:grpSp>
        <p:nvGrpSpPr>
          <p:cNvPr id="10" name="组合 9"/>
          <p:cNvGrpSpPr/>
          <p:nvPr/>
        </p:nvGrpSpPr>
        <p:grpSpPr>
          <a:xfrm>
            <a:off x="1979295" y="5157470"/>
            <a:ext cx="5255260" cy="1568450"/>
            <a:chOff x="3194" y="7328"/>
            <a:chExt cx="8276" cy="2470"/>
          </a:xfrm>
        </p:grpSpPr>
        <p:sp>
          <p:nvSpPr>
            <p:cNvPr id="2" name="左大括号 1"/>
            <p:cNvSpPr/>
            <p:nvPr/>
          </p:nvSpPr>
          <p:spPr>
            <a:xfrm>
              <a:off x="3194" y="7555"/>
              <a:ext cx="489" cy="2053"/>
            </a:xfrm>
            <a:prstGeom prst="leftBrace">
              <a:avLst>
                <a:gd name="adj1" fmla="val 63727"/>
                <a:gd name="adj2" fmla="val 51193"/>
              </a:avLst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3683" y="7328"/>
              <a:ext cx="7787" cy="24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>
                  <a:latin typeface="微软雅黑" panose="020B0503020204020204" charset="-122"/>
                  <a:ea typeface="微软雅黑" panose="020B0503020204020204" charset="-122"/>
                </a:rPr>
                <a:t>水（去离子水）</a:t>
              </a:r>
            </a:p>
            <a:p>
              <a:r>
                <a:rPr lang="zh-CN" altLang="en-US" sz="2400" b="1">
                  <a:latin typeface="微软雅黑" panose="020B0503020204020204" charset="-122"/>
                  <a:ea typeface="微软雅黑" panose="020B0503020204020204" charset="-122"/>
                </a:rPr>
                <a:t>无机营养</a:t>
              </a:r>
            </a:p>
            <a:p>
              <a:r>
                <a:rPr lang="zh-CN" altLang="en-US" sz="2400" b="1">
                  <a:latin typeface="微软雅黑" panose="020B0503020204020204" charset="-122"/>
                  <a:ea typeface="微软雅黑" panose="020B0503020204020204" charset="-122"/>
                </a:rPr>
                <a:t>有机营养（蔗糖、维生素、氨基酸）</a:t>
              </a:r>
            </a:p>
            <a:p>
              <a:r>
                <a:rPr lang="zh-CN" altLang="en-US" sz="2400" b="1">
                  <a:latin typeface="微软雅黑" panose="020B0503020204020204" charset="-122"/>
                  <a:ea typeface="微软雅黑" panose="020B0503020204020204" charset="-122"/>
                </a:rPr>
                <a:t>植物激素（</a:t>
              </a:r>
              <a:r>
                <a:rPr lang="zh-CN" altLang="en-US" sz="2400" b="1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细胞分裂素、生长素</a:t>
              </a:r>
              <a:r>
                <a:rPr lang="zh-CN" altLang="en-US" sz="2400" b="1">
                  <a:latin typeface="微软雅黑" panose="020B0503020204020204" charset="-122"/>
                  <a:ea typeface="微软雅黑" panose="020B0503020204020204" charset="-122"/>
                </a:rPr>
                <a:t>等）</a:t>
              </a:r>
            </a:p>
          </p:txBody>
        </p:sp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34925" y="134620"/>
            <a:ext cx="8860155" cy="2950845"/>
            <a:chOff x="169" y="184"/>
            <a:chExt cx="13953" cy="4647"/>
          </a:xfrm>
        </p:grpSpPr>
        <p:sp>
          <p:nvSpPr>
            <p:cNvPr id="5" name="文本框 4"/>
            <p:cNvSpPr txBox="1"/>
            <p:nvPr>
              <p:custDataLst>
                <p:tags r:id="rId21"/>
              </p:custDataLst>
            </p:nvPr>
          </p:nvSpPr>
          <p:spPr>
            <a:xfrm>
              <a:off x="169" y="184"/>
              <a:ext cx="7200" cy="99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>
                <a:lnSpc>
                  <a:spcPct val="125000"/>
                </a:lnSpc>
              </a:pPr>
              <a:r>
                <a:rPr lang="zh-CN" altLang="en-US" sz="2800" b="1"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三、胚胎工程</a:t>
              </a:r>
            </a:p>
          </p:txBody>
        </p:sp>
        <p:sp>
          <p:nvSpPr>
            <p:cNvPr id="8" name="文本框 7"/>
            <p:cNvSpPr txBox="1"/>
            <p:nvPr>
              <p:custDataLst>
                <p:tags r:id="rId22"/>
              </p:custDataLst>
            </p:nvPr>
          </p:nvSpPr>
          <p:spPr>
            <a:xfrm>
              <a:off x="283" y="1052"/>
              <a:ext cx="13839" cy="377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>
                <a:lnSpc>
                  <a:spcPct val="125000"/>
                </a:lnSpc>
              </a:pPr>
              <a:r>
                <a:rPr lang="en-US" altLang="zh-CN" sz="2400" b="1"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4</a:t>
              </a:r>
              <a:r>
                <a:rPr lang="zh-CN" altLang="en-US" sz="2400" b="1"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、胚胎工程技术</a:t>
              </a:r>
            </a:p>
            <a:p>
              <a:pPr>
                <a:lnSpc>
                  <a:spcPct val="125000"/>
                </a:lnSpc>
              </a:pPr>
              <a:r>
                <a:rPr lang="en-US" altLang="zh-CN" sz="2400" b="1"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(2)</a:t>
              </a:r>
              <a:r>
                <a:rPr lang="zh-CN" sz="2400" b="1"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胚胎移植</a:t>
              </a:r>
            </a:p>
            <a:p>
              <a:pPr>
                <a:lnSpc>
                  <a:spcPct val="125000"/>
                </a:lnSpc>
              </a:pPr>
              <a:r>
                <a:rPr lang="zh-CN" sz="2400" b="1"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①概念：将通过体外受精及其他方式得到的胚胎，移植到同种的、生理状态相同的雌性动物体内，使之继续发育为新个体的技术。</a:t>
              </a:r>
            </a:p>
            <a:p>
              <a:pPr>
                <a:lnSpc>
                  <a:spcPct val="125000"/>
                </a:lnSpc>
              </a:pPr>
              <a:r>
                <a:rPr lang="zh-CN" sz="2400" b="1"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②</a:t>
              </a: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643255" y="2662555"/>
            <a:ext cx="7772400" cy="3948184"/>
            <a:chOff x="141" y="1679"/>
            <a:chExt cx="12009" cy="8555"/>
          </a:xfrm>
        </p:grpSpPr>
        <p:sp>
          <p:nvSpPr>
            <p:cNvPr id="78859" name="Text Box 11"/>
            <p:cNvSpPr txBox="1"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>
              <a:off x="141" y="6773"/>
              <a:ext cx="2398" cy="998"/>
            </a:xfrm>
            <a:prstGeom prst="rect">
              <a:avLst/>
            </a:prstGeom>
            <a:solidFill>
              <a:srgbClr val="FFFF00"/>
            </a:solidFill>
            <a:ln w="1587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v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85000"/>
                <a:buFont typeface="Wingdings" panose="05000000000000000000" pitchFamily="2" charset="2"/>
                <a:buChar char="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hlink"/>
                </a:buClr>
                <a:buSzPct val="85000"/>
                <a:buFont typeface="Wingdings" panose="05000000000000000000" pitchFamily="2" charset="2"/>
                <a:buChar char="v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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hlink"/>
                </a:buClr>
                <a:buSzPct val="85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5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5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5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5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1" lang="zh-CN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供体公牛</a:t>
              </a:r>
            </a:p>
          </p:txBody>
        </p:sp>
        <p:grpSp>
          <p:nvGrpSpPr>
            <p:cNvPr id="3" name="组合 2"/>
            <p:cNvGrpSpPr/>
            <p:nvPr/>
          </p:nvGrpSpPr>
          <p:grpSpPr>
            <a:xfrm>
              <a:off x="2539" y="1679"/>
              <a:ext cx="9611" cy="8555"/>
              <a:chOff x="2539" y="1679"/>
              <a:chExt cx="9611" cy="8555"/>
            </a:xfrm>
          </p:grpSpPr>
          <p:sp>
            <p:nvSpPr>
              <p:cNvPr id="78851" name="Text Box 3"/>
              <p:cNvSpPr txBox="1">
                <a:spLocks noChangeArrowheads="1"/>
              </p:cNvSpPr>
              <p:nvPr>
                <p:custDataLst>
                  <p:tags r:id="rId3"/>
                </p:custDataLst>
              </p:nvPr>
            </p:nvSpPr>
            <p:spPr bwMode="auto">
              <a:xfrm>
                <a:off x="3088" y="1679"/>
                <a:ext cx="3335" cy="1463"/>
              </a:xfrm>
              <a:prstGeom prst="rect">
                <a:avLst/>
              </a:prstGeom>
              <a:solidFill>
                <a:srgbClr val="FFFF00"/>
              </a:solidFill>
              <a:ln w="1587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no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hlink"/>
                  </a:buClr>
                  <a:buSzPct val="75000"/>
                  <a:buFont typeface="Wingdings" panose="05000000000000000000" pitchFamily="2" charset="2"/>
                  <a:buChar char="v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2"/>
                  </a:buClr>
                  <a:buSzPct val="85000"/>
                  <a:buFont typeface="Wingdings" panose="05000000000000000000" pitchFamily="2" charset="2"/>
                  <a:buChar char="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hlink"/>
                  </a:buClr>
                  <a:buSzPct val="85000"/>
                  <a:buFont typeface="Wingdings" panose="05000000000000000000" pitchFamily="2" charset="2"/>
                  <a:buChar char="v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panose="05000000000000000000" pitchFamily="2" charset="2"/>
                  <a:buChar char="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hlink"/>
                  </a:buClr>
                  <a:buSzPct val="85000"/>
                  <a:buFont typeface="Wingdings" panose="05000000000000000000" pitchFamily="2" charset="2"/>
                  <a:buChar char="v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85000"/>
                  <a:buFont typeface="Wingdings" panose="05000000000000000000" pitchFamily="2" charset="2"/>
                  <a:buChar char="v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85000"/>
                  <a:buFont typeface="Wingdings" panose="05000000000000000000" pitchFamily="2" charset="2"/>
                  <a:buChar char="v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85000"/>
                  <a:buFont typeface="Wingdings" panose="05000000000000000000" pitchFamily="2" charset="2"/>
                  <a:buChar char="v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85000"/>
                  <a:buFont typeface="Wingdings" panose="05000000000000000000" pitchFamily="2" charset="2"/>
                  <a:buChar char="v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lang="zh-CN" altLang="en-US" sz="1800">
                    <a:latin typeface="微软雅黑" panose="020B0503020204020204" charset="-122"/>
                    <a:ea typeface="微软雅黑" panose="020B0503020204020204" charset="-122"/>
                    <a:sym typeface="Arial" panose="020B0604020202020204" pitchFamily="34" charset="0"/>
                  </a:rPr>
                  <a:t>遗传性状优良、生产能力强</a:t>
                </a:r>
                <a:r>
                  <a:rPr kumimoji="1" lang="zh-CN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供体母牛</a:t>
                </a:r>
              </a:p>
            </p:txBody>
          </p:sp>
          <p:sp>
            <p:nvSpPr>
              <p:cNvPr id="78852" name="Text Box 4"/>
              <p:cNvSpPr txBox="1">
                <a:spLocks noChangeArrowheads="1"/>
              </p:cNvSpPr>
              <p:nvPr>
                <p:custDataLst>
                  <p:tags r:id="rId4"/>
                </p:custDataLst>
              </p:nvPr>
            </p:nvSpPr>
            <p:spPr bwMode="auto">
              <a:xfrm>
                <a:off x="7527" y="1679"/>
                <a:ext cx="3681" cy="1462"/>
              </a:xfrm>
              <a:prstGeom prst="rect">
                <a:avLst/>
              </a:prstGeom>
              <a:solidFill>
                <a:srgbClr val="FFFF00"/>
              </a:solidFill>
              <a:ln w="1587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no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hlink"/>
                  </a:buClr>
                  <a:buSzPct val="75000"/>
                  <a:buFont typeface="Wingdings" panose="05000000000000000000" pitchFamily="2" charset="2"/>
                  <a:buChar char="v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2"/>
                  </a:buClr>
                  <a:buSzPct val="85000"/>
                  <a:buFont typeface="Wingdings" panose="05000000000000000000" pitchFamily="2" charset="2"/>
                  <a:buChar char="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hlink"/>
                  </a:buClr>
                  <a:buSzPct val="85000"/>
                  <a:buFont typeface="Wingdings" panose="05000000000000000000" pitchFamily="2" charset="2"/>
                  <a:buChar char="v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panose="05000000000000000000" pitchFamily="2" charset="2"/>
                  <a:buChar char="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hlink"/>
                  </a:buClr>
                  <a:buSzPct val="85000"/>
                  <a:buFont typeface="Wingdings" panose="05000000000000000000" pitchFamily="2" charset="2"/>
                  <a:buChar char="v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85000"/>
                  <a:buFont typeface="Wingdings" panose="05000000000000000000" pitchFamily="2" charset="2"/>
                  <a:buChar char="v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85000"/>
                  <a:buFont typeface="Wingdings" panose="05000000000000000000" pitchFamily="2" charset="2"/>
                  <a:buChar char="v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85000"/>
                  <a:buFont typeface="Wingdings" panose="05000000000000000000" pitchFamily="2" charset="2"/>
                  <a:buChar char="v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85000"/>
                  <a:buFont typeface="Wingdings" panose="05000000000000000000" pitchFamily="2" charset="2"/>
                  <a:buChar char="v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lvl="0" algn="l" eaLnBrk="1" hangingPunct="1"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lang="zh-CN" altLang="en-US" sz="1800">
                    <a:latin typeface="微软雅黑" panose="020B0503020204020204" charset="-122"/>
                    <a:ea typeface="微软雅黑" panose="020B0503020204020204" charset="-122"/>
                    <a:sym typeface="Arial" panose="020B0604020202020204" pitchFamily="34" charset="0"/>
                  </a:rPr>
                  <a:t>健康的体质、正常的繁殖能力</a:t>
                </a:r>
                <a:r>
                  <a:rPr lang="zh-CN" altLang="en-US" sz="1800" b="1">
                    <a:latin typeface="微软雅黑" panose="020B0503020204020204" charset="-122"/>
                    <a:ea typeface="微软雅黑" panose="020B0503020204020204" charset="-122"/>
                    <a:sym typeface="+mn-ea"/>
                  </a:rPr>
                  <a:t>受体母牛</a:t>
                </a:r>
              </a:p>
            </p:txBody>
          </p:sp>
          <p:sp>
            <p:nvSpPr>
              <p:cNvPr id="78853" name="Line 5"/>
              <p:cNvSpPr>
                <a:spLocks noChangeShapeType="1"/>
              </p:cNvSpPr>
              <p:nvPr>
                <p:custDataLst>
                  <p:tags r:id="rId5"/>
                </p:custDataLst>
              </p:nvPr>
            </p:nvSpPr>
            <p:spPr bwMode="auto">
              <a:xfrm>
                <a:off x="4536" y="3094"/>
                <a:ext cx="3" cy="749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miter lim="800000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charset="-122"/>
                  <a:cs typeface="+mn-cs"/>
                </a:endParaRPr>
              </a:p>
            </p:txBody>
          </p:sp>
          <p:sp>
            <p:nvSpPr>
              <p:cNvPr id="78855" name="Text Box 7"/>
              <p:cNvSpPr txBox="1">
                <a:spLocks noChangeArrowheads="1"/>
              </p:cNvSpPr>
              <p:nvPr>
                <p:custDataLst>
                  <p:tags r:id="rId6"/>
                </p:custDataLst>
              </p:nvPr>
            </p:nvSpPr>
            <p:spPr bwMode="auto">
              <a:xfrm>
                <a:off x="3259" y="3965"/>
                <a:ext cx="7320" cy="846"/>
              </a:xfrm>
              <a:prstGeom prst="rect">
                <a:avLst/>
              </a:prstGeom>
              <a:noFill/>
              <a:ln w="15875">
                <a:solidFill>
                  <a:schemeClr val="tx1"/>
                </a:solidFill>
                <a:miter lim="800000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no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hlink"/>
                  </a:buClr>
                  <a:buSzPct val="75000"/>
                  <a:buFont typeface="Wingdings" panose="05000000000000000000" pitchFamily="2" charset="2"/>
                  <a:buChar char="v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2"/>
                  </a:buClr>
                  <a:buSzPct val="85000"/>
                  <a:buFont typeface="Wingdings" panose="05000000000000000000" pitchFamily="2" charset="2"/>
                  <a:buChar char="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hlink"/>
                  </a:buClr>
                  <a:buSzPct val="85000"/>
                  <a:buFont typeface="Wingdings" panose="05000000000000000000" pitchFamily="2" charset="2"/>
                  <a:buChar char="v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panose="05000000000000000000" pitchFamily="2" charset="2"/>
                  <a:buChar char="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hlink"/>
                  </a:buClr>
                  <a:buSzPct val="85000"/>
                  <a:buFont typeface="Wingdings" panose="05000000000000000000" pitchFamily="2" charset="2"/>
                  <a:buChar char="v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85000"/>
                  <a:buFont typeface="Wingdings" panose="05000000000000000000" pitchFamily="2" charset="2"/>
                  <a:buChar char="v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85000"/>
                  <a:buFont typeface="Wingdings" panose="05000000000000000000" pitchFamily="2" charset="2"/>
                  <a:buChar char="v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85000"/>
                  <a:buFont typeface="Wingdings" panose="05000000000000000000" pitchFamily="2" charset="2"/>
                  <a:buChar char="v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85000"/>
                  <a:buFont typeface="Wingdings" panose="05000000000000000000" pitchFamily="2" charset="2"/>
                  <a:buChar char="v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1" lang="en-US" altLang="zh-CN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 </a:t>
                </a:r>
                <a:r>
                  <a:rPr kumimoji="1" lang="en-US" altLang="zh-CN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多种激素</a:t>
                </a:r>
                <a:r>
                  <a:rPr kumimoji="1" lang="zh-CN" alt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同期发情处理</a:t>
                </a:r>
              </a:p>
            </p:txBody>
          </p:sp>
          <p:sp>
            <p:nvSpPr>
              <p:cNvPr id="78856" name="Line 8"/>
              <p:cNvSpPr>
                <a:spLocks noChangeShapeType="1"/>
              </p:cNvSpPr>
              <p:nvPr>
                <p:custDataLst>
                  <p:tags r:id="rId7"/>
                </p:custDataLst>
              </p:nvPr>
            </p:nvSpPr>
            <p:spPr bwMode="auto">
              <a:xfrm flipH="1">
                <a:off x="4542" y="4745"/>
                <a:ext cx="0" cy="720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miter lim="800000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charset="-122"/>
                  <a:cs typeface="+mn-cs"/>
                </a:endParaRPr>
              </a:p>
            </p:txBody>
          </p:sp>
          <p:sp>
            <p:nvSpPr>
              <p:cNvPr id="78857" name="Text Box 9"/>
              <p:cNvSpPr txBox="1">
                <a:spLocks noChangeArrowheads="1"/>
              </p:cNvSpPr>
              <p:nvPr>
                <p:custDataLst>
                  <p:tags r:id="rId8"/>
                </p:custDataLst>
              </p:nvPr>
            </p:nvSpPr>
            <p:spPr bwMode="auto">
              <a:xfrm>
                <a:off x="3207" y="5525"/>
                <a:ext cx="4177" cy="676"/>
              </a:xfrm>
              <a:prstGeom prst="rect">
                <a:avLst/>
              </a:prstGeom>
              <a:noFill/>
              <a:ln w="15875">
                <a:solidFill>
                  <a:schemeClr val="tx1"/>
                </a:solidFill>
                <a:miter lim="800000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no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hlink"/>
                  </a:buClr>
                  <a:buSzPct val="75000"/>
                  <a:buFont typeface="Wingdings" panose="05000000000000000000" pitchFamily="2" charset="2"/>
                  <a:buChar char="v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2"/>
                  </a:buClr>
                  <a:buSzPct val="85000"/>
                  <a:buFont typeface="Wingdings" panose="05000000000000000000" pitchFamily="2" charset="2"/>
                  <a:buChar char="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hlink"/>
                  </a:buClr>
                  <a:buSzPct val="85000"/>
                  <a:buFont typeface="Wingdings" panose="05000000000000000000" pitchFamily="2" charset="2"/>
                  <a:buChar char="v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panose="05000000000000000000" pitchFamily="2" charset="2"/>
                  <a:buChar char="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hlink"/>
                  </a:buClr>
                  <a:buSzPct val="85000"/>
                  <a:buFont typeface="Wingdings" panose="05000000000000000000" pitchFamily="2" charset="2"/>
                  <a:buChar char="v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85000"/>
                  <a:buFont typeface="Wingdings" panose="05000000000000000000" pitchFamily="2" charset="2"/>
                  <a:buChar char="v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85000"/>
                  <a:buFont typeface="Wingdings" panose="05000000000000000000" pitchFamily="2" charset="2"/>
                  <a:buChar char="v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85000"/>
                  <a:buFont typeface="Wingdings" panose="05000000000000000000" pitchFamily="2" charset="2"/>
                  <a:buChar char="v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85000"/>
                  <a:buFont typeface="Wingdings" panose="05000000000000000000" pitchFamily="2" charset="2"/>
                  <a:buChar char="v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7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1" lang="zh-CN" altLang="en-US" sz="2000" b="1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sym typeface="+mn-ea"/>
                  </a:rPr>
                  <a:t>促性腺激素</a:t>
                </a:r>
                <a:r>
                  <a:rPr kumimoji="1" lang="zh-CN" alt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超数排卵</a:t>
                </a:r>
              </a:p>
            </p:txBody>
          </p:sp>
          <p:sp>
            <p:nvSpPr>
              <p:cNvPr id="78858" name="Line 10"/>
              <p:cNvSpPr>
                <a:spLocks noChangeShapeType="1"/>
              </p:cNvSpPr>
              <p:nvPr>
                <p:custDataLst>
                  <p:tags r:id="rId9"/>
                </p:custDataLst>
              </p:nvPr>
            </p:nvSpPr>
            <p:spPr bwMode="auto">
              <a:xfrm>
                <a:off x="4538" y="6339"/>
                <a:ext cx="1" cy="508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miter lim="800000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charset="-122"/>
                  <a:cs typeface="+mn-cs"/>
                </a:endParaRPr>
              </a:p>
            </p:txBody>
          </p:sp>
          <p:sp>
            <p:nvSpPr>
              <p:cNvPr id="78860" name="Line 12"/>
              <p:cNvSpPr>
                <a:spLocks noChangeShapeType="1"/>
              </p:cNvSpPr>
              <p:nvPr>
                <p:custDataLst>
                  <p:tags r:id="rId10"/>
                </p:custDataLst>
              </p:nvPr>
            </p:nvSpPr>
            <p:spPr bwMode="auto">
              <a:xfrm>
                <a:off x="2539" y="7136"/>
                <a:ext cx="720" cy="0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miter lim="800000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charset="-122"/>
                  <a:cs typeface="+mn-cs"/>
                </a:endParaRPr>
              </a:p>
            </p:txBody>
          </p:sp>
          <p:sp>
            <p:nvSpPr>
              <p:cNvPr id="78861" name="Text Box 13"/>
              <p:cNvSpPr txBox="1">
                <a:spLocks noChangeArrowheads="1"/>
              </p:cNvSpPr>
              <p:nvPr>
                <p:custDataLst>
                  <p:tags r:id="rId11"/>
                </p:custDataLst>
              </p:nvPr>
            </p:nvSpPr>
            <p:spPr bwMode="auto">
              <a:xfrm>
                <a:off x="3259" y="6901"/>
                <a:ext cx="3991" cy="864"/>
              </a:xfrm>
              <a:prstGeom prst="rect">
                <a:avLst/>
              </a:prstGeom>
              <a:noFill/>
              <a:ln w="15875">
                <a:solidFill>
                  <a:schemeClr val="tx1"/>
                </a:solidFill>
                <a:miter lim="800000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hlink"/>
                  </a:buClr>
                  <a:buSzPct val="75000"/>
                  <a:buFont typeface="Wingdings" panose="05000000000000000000" pitchFamily="2" charset="2"/>
                  <a:buChar char="v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2"/>
                  </a:buClr>
                  <a:buSzPct val="85000"/>
                  <a:buFont typeface="Wingdings" panose="05000000000000000000" pitchFamily="2" charset="2"/>
                  <a:buChar char="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hlink"/>
                  </a:buClr>
                  <a:buSzPct val="85000"/>
                  <a:buFont typeface="Wingdings" panose="05000000000000000000" pitchFamily="2" charset="2"/>
                  <a:buChar char="v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panose="05000000000000000000" pitchFamily="2" charset="2"/>
                  <a:buChar char="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hlink"/>
                  </a:buClr>
                  <a:buSzPct val="85000"/>
                  <a:buFont typeface="Wingdings" panose="05000000000000000000" pitchFamily="2" charset="2"/>
                  <a:buChar char="v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85000"/>
                  <a:buFont typeface="Wingdings" panose="05000000000000000000" pitchFamily="2" charset="2"/>
                  <a:buChar char="v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85000"/>
                  <a:buFont typeface="Wingdings" panose="05000000000000000000" pitchFamily="2" charset="2"/>
                  <a:buChar char="v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85000"/>
                  <a:buFont typeface="Wingdings" panose="05000000000000000000" pitchFamily="2" charset="2"/>
                  <a:buChar char="v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85000"/>
                  <a:buFont typeface="Wingdings" panose="05000000000000000000" pitchFamily="2" charset="2"/>
                  <a:buChar char="v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lvl="0" algn="ctr" eaLnBrk="1" hangingPunct="1"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1" lang="zh-CN" altLang="en-US" sz="2000" b="1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sym typeface="Arial" panose="020B0604020202020204" pitchFamily="34" charset="0"/>
                  </a:rPr>
                  <a:t>发情配种或人工授精</a:t>
                </a:r>
              </a:p>
            </p:txBody>
          </p:sp>
          <p:sp>
            <p:nvSpPr>
              <p:cNvPr id="78862" name="Line 14"/>
              <p:cNvSpPr>
                <a:spLocks noChangeShapeType="1"/>
              </p:cNvSpPr>
              <p:nvPr>
                <p:custDataLst>
                  <p:tags r:id="rId12"/>
                </p:custDataLst>
              </p:nvPr>
            </p:nvSpPr>
            <p:spPr bwMode="auto">
              <a:xfrm flipH="1">
                <a:off x="4538" y="7883"/>
                <a:ext cx="0" cy="480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miter lim="800000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charset="-122"/>
                  <a:cs typeface="+mn-cs"/>
                </a:endParaRPr>
              </a:p>
            </p:txBody>
          </p:sp>
          <p:sp>
            <p:nvSpPr>
              <p:cNvPr id="78865" name="Text Box 17"/>
              <p:cNvSpPr txBox="1">
                <a:spLocks noChangeArrowheads="1"/>
              </p:cNvSpPr>
              <p:nvPr>
                <p:custDataLst>
                  <p:tags r:id="rId13"/>
                </p:custDataLst>
              </p:nvPr>
            </p:nvSpPr>
            <p:spPr bwMode="auto">
              <a:xfrm>
                <a:off x="3089" y="8555"/>
                <a:ext cx="3118" cy="995"/>
              </a:xfrm>
              <a:prstGeom prst="rect">
                <a:avLst/>
              </a:prstGeom>
              <a:noFill/>
              <a:ln w="15875">
                <a:solidFill>
                  <a:schemeClr val="tx1"/>
                </a:solidFill>
                <a:miter lim="800000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no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hlink"/>
                  </a:buClr>
                  <a:buSzPct val="75000"/>
                  <a:buFont typeface="Wingdings" panose="05000000000000000000" pitchFamily="2" charset="2"/>
                  <a:buChar char="v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2"/>
                  </a:buClr>
                  <a:buSzPct val="85000"/>
                  <a:buFont typeface="Wingdings" panose="05000000000000000000" pitchFamily="2" charset="2"/>
                  <a:buChar char="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hlink"/>
                  </a:buClr>
                  <a:buSzPct val="85000"/>
                  <a:buFont typeface="Wingdings" panose="05000000000000000000" pitchFamily="2" charset="2"/>
                  <a:buChar char="v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panose="05000000000000000000" pitchFamily="2" charset="2"/>
                  <a:buChar char="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hlink"/>
                  </a:buClr>
                  <a:buSzPct val="85000"/>
                  <a:buFont typeface="Wingdings" panose="05000000000000000000" pitchFamily="2" charset="2"/>
                  <a:buChar char="v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85000"/>
                  <a:buFont typeface="Wingdings" panose="05000000000000000000" pitchFamily="2" charset="2"/>
                  <a:buChar char="v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85000"/>
                  <a:buFont typeface="Wingdings" panose="05000000000000000000" pitchFamily="2" charset="2"/>
                  <a:buChar char="v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85000"/>
                  <a:buFont typeface="Wingdings" panose="05000000000000000000" pitchFamily="2" charset="2"/>
                  <a:buChar char="v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85000"/>
                  <a:buFont typeface="Wingdings" panose="05000000000000000000" pitchFamily="2" charset="2"/>
                  <a:buChar char="v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1" lang="zh-CN" alt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收集胚胎并检查</a:t>
                </a:r>
              </a:p>
            </p:txBody>
          </p:sp>
          <p:sp>
            <p:nvSpPr>
              <p:cNvPr id="78866" name="Line 18"/>
              <p:cNvSpPr>
                <a:spLocks noChangeShapeType="1"/>
              </p:cNvSpPr>
              <p:nvPr>
                <p:custDataLst>
                  <p:tags r:id="rId14"/>
                </p:custDataLst>
              </p:nvPr>
            </p:nvSpPr>
            <p:spPr bwMode="auto">
              <a:xfrm>
                <a:off x="9087" y="5035"/>
                <a:ext cx="1" cy="1324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miter lim="800000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charset="-122"/>
                  <a:cs typeface="+mn-cs"/>
                </a:endParaRPr>
              </a:p>
            </p:txBody>
          </p:sp>
          <p:sp>
            <p:nvSpPr>
              <p:cNvPr id="78867" name="Text Box 19"/>
              <p:cNvSpPr txBox="1">
                <a:spLocks noChangeArrowheads="1"/>
              </p:cNvSpPr>
              <p:nvPr>
                <p:custDataLst>
                  <p:tags r:id="rId15"/>
                </p:custDataLst>
              </p:nvPr>
            </p:nvSpPr>
            <p:spPr bwMode="auto">
              <a:xfrm>
                <a:off x="7933" y="6395"/>
                <a:ext cx="2299" cy="998"/>
              </a:xfrm>
              <a:prstGeom prst="rect">
                <a:avLst/>
              </a:prstGeom>
              <a:noFill/>
              <a:ln w="15875">
                <a:solidFill>
                  <a:schemeClr val="tx1"/>
                </a:solidFill>
                <a:miter lim="800000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hlink"/>
                  </a:buClr>
                  <a:buSzPct val="75000"/>
                  <a:buFont typeface="Wingdings" panose="05000000000000000000" pitchFamily="2" charset="2"/>
                  <a:buChar char="v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2"/>
                  </a:buClr>
                  <a:buSzPct val="85000"/>
                  <a:buFont typeface="Wingdings" panose="05000000000000000000" pitchFamily="2" charset="2"/>
                  <a:buChar char="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hlink"/>
                  </a:buClr>
                  <a:buSzPct val="85000"/>
                  <a:buFont typeface="Wingdings" panose="05000000000000000000" pitchFamily="2" charset="2"/>
                  <a:buChar char="v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panose="05000000000000000000" pitchFamily="2" charset="2"/>
                  <a:buChar char="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hlink"/>
                  </a:buClr>
                  <a:buSzPct val="85000"/>
                  <a:buFont typeface="Wingdings" panose="05000000000000000000" pitchFamily="2" charset="2"/>
                  <a:buChar char="v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85000"/>
                  <a:buFont typeface="Wingdings" panose="05000000000000000000" pitchFamily="2" charset="2"/>
                  <a:buChar char="v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85000"/>
                  <a:buFont typeface="Wingdings" panose="05000000000000000000" pitchFamily="2" charset="2"/>
                  <a:buChar char="v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85000"/>
                  <a:buFont typeface="Wingdings" panose="05000000000000000000" pitchFamily="2" charset="2"/>
                  <a:buChar char="v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85000"/>
                  <a:buFont typeface="Wingdings" panose="05000000000000000000" pitchFamily="2" charset="2"/>
                  <a:buChar char="v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1" lang="zh-CN" alt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胚胎移植</a:t>
                </a:r>
              </a:p>
            </p:txBody>
          </p:sp>
          <p:sp>
            <p:nvSpPr>
              <p:cNvPr id="78868" name="Line 20"/>
              <p:cNvSpPr>
                <a:spLocks noChangeShapeType="1"/>
              </p:cNvSpPr>
              <p:nvPr>
                <p:custDataLst>
                  <p:tags r:id="rId16"/>
                </p:custDataLst>
              </p:nvPr>
            </p:nvSpPr>
            <p:spPr bwMode="auto">
              <a:xfrm flipV="1">
                <a:off x="6307" y="7121"/>
                <a:ext cx="1626" cy="1433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miter lim="800000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charset="-122"/>
                  <a:cs typeface="+mn-cs"/>
                </a:endParaRPr>
              </a:p>
            </p:txBody>
          </p:sp>
          <p:sp>
            <p:nvSpPr>
              <p:cNvPr id="78869" name="Line 21"/>
              <p:cNvSpPr>
                <a:spLocks noChangeShapeType="1"/>
              </p:cNvSpPr>
              <p:nvPr>
                <p:custDataLst>
                  <p:tags r:id="rId17"/>
                </p:custDataLst>
              </p:nvPr>
            </p:nvSpPr>
            <p:spPr bwMode="auto">
              <a:xfrm flipH="1">
                <a:off x="9088" y="7219"/>
                <a:ext cx="0" cy="720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miter lim="800000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charset="-122"/>
                  <a:cs typeface="+mn-cs"/>
                </a:endParaRPr>
              </a:p>
            </p:txBody>
          </p:sp>
          <p:sp>
            <p:nvSpPr>
              <p:cNvPr id="78870" name="Text Box 22"/>
              <p:cNvSpPr txBox="1">
                <a:spLocks noChangeArrowheads="1"/>
              </p:cNvSpPr>
              <p:nvPr>
                <p:custDataLst>
                  <p:tags r:id="rId18"/>
                </p:custDataLst>
              </p:nvPr>
            </p:nvSpPr>
            <p:spPr bwMode="auto">
              <a:xfrm>
                <a:off x="7932" y="7911"/>
                <a:ext cx="2300" cy="998"/>
              </a:xfrm>
              <a:prstGeom prst="rect">
                <a:avLst/>
              </a:prstGeom>
              <a:noFill/>
              <a:ln w="15875">
                <a:solidFill>
                  <a:schemeClr val="tx1"/>
                </a:solidFill>
                <a:miter lim="800000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hlink"/>
                  </a:buClr>
                  <a:buSzPct val="75000"/>
                  <a:buFont typeface="Wingdings" panose="05000000000000000000" pitchFamily="2" charset="2"/>
                  <a:buChar char="v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2"/>
                  </a:buClr>
                  <a:buSzPct val="85000"/>
                  <a:buFont typeface="Wingdings" panose="05000000000000000000" pitchFamily="2" charset="2"/>
                  <a:buChar char="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hlink"/>
                  </a:buClr>
                  <a:buSzPct val="85000"/>
                  <a:buFont typeface="Wingdings" panose="05000000000000000000" pitchFamily="2" charset="2"/>
                  <a:buChar char="v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panose="05000000000000000000" pitchFamily="2" charset="2"/>
                  <a:buChar char="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hlink"/>
                  </a:buClr>
                  <a:buSzPct val="85000"/>
                  <a:buFont typeface="Wingdings" panose="05000000000000000000" pitchFamily="2" charset="2"/>
                  <a:buChar char="v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85000"/>
                  <a:buFont typeface="Wingdings" panose="05000000000000000000" pitchFamily="2" charset="2"/>
                  <a:buChar char="v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85000"/>
                  <a:buFont typeface="Wingdings" panose="05000000000000000000" pitchFamily="2" charset="2"/>
                  <a:buChar char="v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85000"/>
                  <a:buFont typeface="Wingdings" panose="05000000000000000000" pitchFamily="2" charset="2"/>
                  <a:buChar char="v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85000"/>
                  <a:buFont typeface="Wingdings" panose="05000000000000000000" pitchFamily="2" charset="2"/>
                  <a:buChar char="v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1" lang="zh-CN" alt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妊娠检查</a:t>
                </a:r>
              </a:p>
            </p:txBody>
          </p:sp>
          <p:sp>
            <p:nvSpPr>
              <p:cNvPr id="78871" name="Line 23"/>
              <p:cNvSpPr>
                <a:spLocks noChangeShapeType="1"/>
              </p:cNvSpPr>
              <p:nvPr>
                <p:custDataLst>
                  <p:tags r:id="rId19"/>
                </p:custDataLst>
              </p:nvPr>
            </p:nvSpPr>
            <p:spPr bwMode="auto">
              <a:xfrm flipH="1">
                <a:off x="9088" y="8636"/>
                <a:ext cx="0" cy="600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miter lim="800000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charset="-122"/>
                  <a:cs typeface="+mn-cs"/>
                </a:endParaRPr>
              </a:p>
            </p:txBody>
          </p:sp>
          <p:sp>
            <p:nvSpPr>
              <p:cNvPr id="78872" name="Text Box 24"/>
              <p:cNvSpPr txBox="1">
                <a:spLocks noChangeArrowheads="1"/>
              </p:cNvSpPr>
              <p:nvPr>
                <p:custDataLst>
                  <p:tags r:id="rId20"/>
                </p:custDataLst>
              </p:nvPr>
            </p:nvSpPr>
            <p:spPr bwMode="auto">
              <a:xfrm>
                <a:off x="6584" y="9236"/>
                <a:ext cx="5566" cy="998"/>
              </a:xfrm>
              <a:prstGeom prst="rect">
                <a:avLst/>
              </a:prstGeom>
              <a:noFill/>
              <a:ln w="15875">
                <a:solidFill>
                  <a:schemeClr val="tx1"/>
                </a:solidFill>
                <a:miter lim="800000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hlink"/>
                  </a:buClr>
                  <a:buSzPct val="75000"/>
                  <a:buFont typeface="Wingdings" panose="05000000000000000000" pitchFamily="2" charset="2"/>
                  <a:buChar char="v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2"/>
                  </a:buClr>
                  <a:buSzPct val="85000"/>
                  <a:buFont typeface="Wingdings" panose="05000000000000000000" pitchFamily="2" charset="2"/>
                  <a:buChar char="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hlink"/>
                  </a:buClr>
                  <a:buSzPct val="85000"/>
                  <a:buFont typeface="Wingdings" panose="05000000000000000000" pitchFamily="2" charset="2"/>
                  <a:buChar char="v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panose="05000000000000000000" pitchFamily="2" charset="2"/>
                  <a:buChar char="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hlink"/>
                  </a:buClr>
                  <a:buSzPct val="85000"/>
                  <a:buFont typeface="Wingdings" panose="05000000000000000000" pitchFamily="2" charset="2"/>
                  <a:buChar char="v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85000"/>
                  <a:buFont typeface="Wingdings" panose="05000000000000000000" pitchFamily="2" charset="2"/>
                  <a:buChar char="v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85000"/>
                  <a:buFont typeface="Wingdings" panose="05000000000000000000" pitchFamily="2" charset="2"/>
                  <a:buChar char="v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85000"/>
                  <a:buFont typeface="Wingdings" panose="05000000000000000000" pitchFamily="2" charset="2"/>
                  <a:buChar char="v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85000"/>
                  <a:buFont typeface="Wingdings" panose="05000000000000000000" pitchFamily="2" charset="2"/>
                  <a:buChar char="v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lvl="0" algn="ctr" eaLnBrk="1" hangingPunct="1"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1" lang="zh-CN" altLang="en-US" sz="2400" b="1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sym typeface="+mn-ea"/>
                  </a:rPr>
                  <a:t>分娩（胚胎移植的犊牛）</a:t>
                </a:r>
              </a:p>
            </p:txBody>
          </p:sp>
        </p:grpSp>
      </p:grpSp>
      <p:sp>
        <p:nvSpPr>
          <p:cNvPr id="6" name="Line 5"/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>
            <a:off x="6443688" y="3354956"/>
            <a:ext cx="1942" cy="345668"/>
          </a:xfrm>
          <a:prstGeom prst="line">
            <a:avLst/>
          </a:prstGeom>
          <a:noFill/>
          <a:ln w="15875">
            <a:solidFill>
              <a:schemeClr val="tx1"/>
            </a:solidFill>
            <a:miter lim="800000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34925" y="134620"/>
            <a:ext cx="8860155" cy="3412490"/>
            <a:chOff x="169" y="184"/>
            <a:chExt cx="13953" cy="5374"/>
          </a:xfrm>
        </p:grpSpPr>
        <p:sp>
          <p:nvSpPr>
            <p:cNvPr id="5" name="文本框 4"/>
            <p:cNvSpPr txBox="1"/>
            <p:nvPr>
              <p:custDataLst>
                <p:tags r:id="rId1"/>
              </p:custDataLst>
            </p:nvPr>
          </p:nvSpPr>
          <p:spPr>
            <a:xfrm>
              <a:off x="169" y="184"/>
              <a:ext cx="7200" cy="99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>
                <a:lnSpc>
                  <a:spcPct val="125000"/>
                </a:lnSpc>
              </a:pPr>
              <a:r>
                <a:rPr lang="zh-CN" altLang="en-US" sz="2800" b="1"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三、胚胎工程</a:t>
              </a:r>
            </a:p>
          </p:txBody>
        </p:sp>
        <p:sp>
          <p:nvSpPr>
            <p:cNvPr id="8" name="文本框 7"/>
            <p:cNvSpPr txBox="1"/>
            <p:nvPr>
              <p:custDataLst>
                <p:tags r:id="rId2"/>
              </p:custDataLst>
            </p:nvPr>
          </p:nvSpPr>
          <p:spPr>
            <a:xfrm>
              <a:off x="283" y="1052"/>
              <a:ext cx="13839" cy="450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>
                <a:lnSpc>
                  <a:spcPct val="125000"/>
                </a:lnSpc>
              </a:pPr>
              <a:r>
                <a:rPr lang="en-US" altLang="zh-CN" sz="2400" b="1"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4</a:t>
              </a:r>
              <a:r>
                <a:rPr lang="zh-CN" altLang="en-US" sz="2400" b="1"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、胚胎工程技术</a:t>
              </a:r>
            </a:p>
            <a:p>
              <a:pPr>
                <a:lnSpc>
                  <a:spcPct val="125000"/>
                </a:lnSpc>
              </a:pPr>
              <a:r>
                <a:rPr lang="en-US" altLang="zh-CN" sz="2400" b="1"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(3)</a:t>
              </a:r>
              <a:r>
                <a:rPr lang="zh-CN" sz="2400" b="1"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胚胎分割</a:t>
              </a:r>
            </a:p>
            <a:p>
              <a:pPr>
                <a:lnSpc>
                  <a:spcPct val="125000"/>
                </a:lnSpc>
              </a:pPr>
              <a:r>
                <a:rPr lang="zh-CN" sz="2400" b="1"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①概念：采用机械方法将早期胚胎切割成</a:t>
              </a:r>
              <a:r>
                <a:rPr lang="en-US" altLang="zh-CN" sz="2400" b="1"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2</a:t>
              </a:r>
              <a:r>
                <a:rPr lang="zh-CN" altLang="en-US" sz="2400" b="1"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等份、</a:t>
              </a:r>
              <a:r>
                <a:rPr lang="en-US" altLang="zh-CN" sz="2400" b="1"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4</a:t>
              </a:r>
              <a:r>
                <a:rPr lang="zh-CN" altLang="en-US" sz="2400" b="1"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等份或</a:t>
              </a:r>
              <a:r>
                <a:rPr lang="en-US" altLang="zh-CN" sz="2400" b="1"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8</a:t>
              </a:r>
              <a:r>
                <a:rPr lang="zh-CN" altLang="en-US" sz="2400" b="1"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等份等，经移植获得同卵双胎或多胎的技术。</a:t>
              </a:r>
              <a:endParaRPr lang="zh-CN" sz="2400" b="1"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  <a:p>
              <a:pPr>
                <a:lnSpc>
                  <a:spcPct val="125000"/>
                </a:lnSpc>
              </a:pPr>
              <a:r>
                <a:rPr lang="zh-CN" sz="2400" b="1"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②理论技术：细胞的全能性</a:t>
              </a:r>
            </a:p>
            <a:p>
              <a:pPr>
                <a:lnSpc>
                  <a:spcPct val="125000"/>
                </a:lnSpc>
              </a:pPr>
              <a:endParaRPr lang="zh-CN" sz="2400" b="1"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</p:grpSp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238760" y="332740"/>
            <a:ext cx="866648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32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一、植物细胞工程及其技术（植物组织培养）</a:t>
            </a:r>
          </a:p>
        </p:txBody>
      </p:sp>
      <p:grpSp>
        <p:nvGrpSpPr>
          <p:cNvPr id="15" name="组合 14"/>
          <p:cNvGrpSpPr/>
          <p:nvPr/>
        </p:nvGrpSpPr>
        <p:grpSpPr>
          <a:xfrm>
            <a:off x="323850" y="836930"/>
            <a:ext cx="8948420" cy="1383665"/>
            <a:chOff x="510" y="1318"/>
            <a:chExt cx="14092" cy="2179"/>
          </a:xfrm>
        </p:grpSpPr>
        <p:sp>
          <p:nvSpPr>
            <p:cNvPr id="312" name="文本框 311"/>
            <p:cNvSpPr txBox="1"/>
            <p:nvPr>
              <p:custDataLst>
                <p:tags r:id="rId25"/>
              </p:custDataLst>
            </p:nvPr>
          </p:nvSpPr>
          <p:spPr>
            <a:xfrm>
              <a:off x="510" y="1318"/>
              <a:ext cx="14092" cy="21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b="1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(6) </a:t>
              </a:r>
              <a:r>
                <a:rPr lang="zh-CN" altLang="en-US" sz="2800" b="1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过程：</a:t>
              </a:r>
            </a:p>
            <a:p>
              <a:pPr>
                <a:lnSpc>
                  <a:spcPct val="150000"/>
                </a:lnSpc>
              </a:pPr>
              <a:r>
                <a:rPr lang="zh-CN" altLang="en-US" sz="2800" b="1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外植体</a:t>
              </a:r>
              <a:r>
                <a:rPr lang="en-US" altLang="zh-CN" sz="2800" b="1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        </a:t>
              </a:r>
              <a:r>
                <a:rPr lang="zh-CN" altLang="en-US" sz="2800" b="1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愈伤组织</a:t>
              </a:r>
              <a:r>
                <a:rPr lang="en-US" altLang="zh-CN" sz="2800" b="1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         (</a:t>
              </a:r>
              <a:r>
                <a:rPr lang="zh-CN" altLang="en-US" sz="2800" b="1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胚状体</a:t>
              </a:r>
              <a:r>
                <a:rPr lang="en-US" altLang="zh-CN" sz="2800" b="1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)       </a:t>
              </a:r>
              <a:r>
                <a:rPr lang="zh-CN" altLang="en-US" sz="2800" b="1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幼苗</a:t>
              </a:r>
              <a:r>
                <a:rPr lang="en-US" altLang="zh-CN" sz="2800" b="1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       </a:t>
              </a:r>
              <a:r>
                <a:rPr lang="zh-CN" altLang="en-US" sz="2800" b="1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植株</a:t>
              </a:r>
            </a:p>
          </p:txBody>
        </p:sp>
        <p:cxnSp>
          <p:nvCxnSpPr>
            <p:cNvPr id="11" name="直接箭头连接符 10"/>
            <p:cNvCxnSpPr/>
            <p:nvPr/>
          </p:nvCxnSpPr>
          <p:spPr>
            <a:xfrm>
              <a:off x="2388" y="3053"/>
              <a:ext cx="1293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2" name="直接箭头连接符 11"/>
            <p:cNvCxnSpPr/>
            <p:nvPr>
              <p:custDataLst>
                <p:tags r:id="rId26"/>
              </p:custDataLst>
            </p:nvPr>
          </p:nvCxnSpPr>
          <p:spPr>
            <a:xfrm>
              <a:off x="5953" y="3019"/>
              <a:ext cx="1293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3" name="直接箭头连接符 12"/>
            <p:cNvCxnSpPr/>
            <p:nvPr>
              <p:custDataLst>
                <p:tags r:id="rId27"/>
              </p:custDataLst>
            </p:nvPr>
          </p:nvCxnSpPr>
          <p:spPr>
            <a:xfrm>
              <a:off x="9496" y="3019"/>
              <a:ext cx="118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4" name="直接箭头连接符 13"/>
            <p:cNvCxnSpPr/>
            <p:nvPr>
              <p:custDataLst>
                <p:tags r:id="rId28"/>
              </p:custDataLst>
            </p:nvPr>
          </p:nvCxnSpPr>
          <p:spPr>
            <a:xfrm>
              <a:off x="11736" y="3019"/>
              <a:ext cx="1293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sp>
        <p:nvSpPr>
          <p:cNvPr id="16" name="文本框 15"/>
          <p:cNvSpPr txBox="1"/>
          <p:nvPr/>
        </p:nvSpPr>
        <p:spPr>
          <a:xfrm>
            <a:off x="1475740" y="1557020"/>
            <a:ext cx="8756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00" b="1">
                <a:latin typeface="微软雅黑" panose="020B0503020204020204" charset="-122"/>
                <a:ea typeface="微软雅黑" panose="020B0503020204020204" charset="-122"/>
              </a:rPr>
              <a:t>脱分化</a:t>
            </a:r>
          </a:p>
        </p:txBody>
      </p:sp>
      <p:sp>
        <p:nvSpPr>
          <p:cNvPr id="17" name="文本框 16"/>
          <p:cNvSpPr txBox="1"/>
          <p:nvPr>
            <p:custDataLst>
              <p:tags r:id="rId1"/>
            </p:custDataLst>
          </p:nvPr>
        </p:nvSpPr>
        <p:spPr>
          <a:xfrm>
            <a:off x="3696335" y="1548765"/>
            <a:ext cx="8756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00" b="1">
                <a:latin typeface="微软雅黑" panose="020B0503020204020204" charset="-122"/>
                <a:ea typeface="微软雅黑" panose="020B0503020204020204" charset="-122"/>
              </a:rPr>
              <a:t>再分化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2627630" y="2493010"/>
            <a:ext cx="611441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</a:rPr>
              <a:t>脱分化：不需要光</a:t>
            </a:r>
          </a:p>
          <a:p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</a:rPr>
              <a:t>再分化：细胞分化，有叶绿素合成，需要光</a:t>
            </a:r>
          </a:p>
        </p:txBody>
      </p:sp>
      <p:grpSp>
        <p:nvGrpSpPr>
          <p:cNvPr id="22" name="组合 21"/>
          <p:cNvGrpSpPr/>
          <p:nvPr/>
        </p:nvGrpSpPr>
        <p:grpSpPr>
          <a:xfrm>
            <a:off x="375920" y="2708910"/>
            <a:ext cx="1976120" cy="1233170"/>
            <a:chOff x="592" y="4266"/>
            <a:chExt cx="3112" cy="1942"/>
          </a:xfrm>
        </p:grpSpPr>
        <p:sp>
          <p:nvSpPr>
            <p:cNvPr id="19" name="矩形标注 18"/>
            <p:cNvSpPr/>
            <p:nvPr/>
          </p:nvSpPr>
          <p:spPr>
            <a:xfrm rot="10800000">
              <a:off x="592" y="4266"/>
              <a:ext cx="3112" cy="1942"/>
            </a:xfrm>
            <a:prstGeom prst="wedgeRectCallout">
              <a:avLst>
                <a:gd name="adj1" fmla="val 10379"/>
                <a:gd name="adj2" fmla="val 100205"/>
              </a:avLst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627" y="4266"/>
              <a:ext cx="2944" cy="1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70%</a:t>
              </a:r>
              <a:r>
                <a:rPr lang="zh-CN" altLang="en-US" b="1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酒精消毒</a:t>
              </a:r>
            </a:p>
            <a:p>
              <a:r>
                <a:rPr lang="zh-CN" altLang="en-US" b="1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无菌水</a:t>
              </a:r>
            </a:p>
            <a:p>
              <a:r>
                <a:rPr lang="zh-CN" altLang="en-US" b="1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次氯酸钠</a:t>
              </a:r>
            </a:p>
            <a:p>
              <a:r>
                <a:rPr lang="zh-CN" altLang="en-US" b="1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无菌水</a:t>
              </a: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179705" y="3861435"/>
            <a:ext cx="8893175" cy="2629535"/>
            <a:chOff x="339" y="4227"/>
            <a:chExt cx="18473" cy="3850"/>
          </a:xfrm>
        </p:grpSpPr>
        <p:grpSp>
          <p:nvGrpSpPr>
            <p:cNvPr id="27" name="组合 26"/>
            <p:cNvGrpSpPr/>
            <p:nvPr>
              <p:custDataLst>
                <p:tags r:id="rId2"/>
              </p:custDataLst>
            </p:nvPr>
          </p:nvGrpSpPr>
          <p:grpSpPr>
            <a:xfrm>
              <a:off x="10701" y="4353"/>
              <a:ext cx="3221" cy="3724"/>
              <a:chOff x="6824132" y="2764257"/>
              <a:chExt cx="2045420" cy="2364927"/>
            </a:xfrm>
            <a:noFill/>
          </p:grpSpPr>
          <p:pic>
            <p:nvPicPr>
              <p:cNvPr id="58373" name="Picture 3" descr="pic_7064"/>
              <p:cNvPicPr>
                <a:picLocks noChangeAspect="1" noChangeArrowheads="1"/>
              </p:cNvPicPr>
              <p:nvPr>
                <p:custDataLst>
                  <p:tags r:id="rId23"/>
                </p:custDataLst>
              </p:nvPr>
            </p:nvPicPr>
            <p:blipFill>
              <a:blip r:embed="rId30"/>
              <a:stretch>
                <a:fillRect/>
              </a:stretch>
            </p:blipFill>
            <p:spPr bwMode="auto">
              <a:xfrm>
                <a:off x="6830842" y="2764257"/>
                <a:ext cx="2032000" cy="1938337"/>
              </a:xfrm>
              <a:prstGeom prst="rect">
                <a:avLst/>
              </a:prstGeom>
              <a:grpFill/>
              <a:ln w="25400">
                <a:noFill/>
                <a:miter lim="800000"/>
                <a:headEnd/>
                <a:tailEnd/>
              </a:ln>
            </p:spPr>
          </p:pic>
          <p:sp>
            <p:nvSpPr>
              <p:cNvPr id="58383" name="Text Box 13"/>
              <p:cNvSpPr txBox="1">
                <a:spLocks noChangeArrowheads="1"/>
              </p:cNvSpPr>
              <p:nvPr>
                <p:custDataLst>
                  <p:tags r:id="rId24"/>
                </p:custDataLst>
              </p:nvPr>
            </p:nvSpPr>
            <p:spPr bwMode="auto">
              <a:xfrm>
                <a:off x="6824132" y="4670397"/>
                <a:ext cx="2045420" cy="458787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25400">
                <a:noFill/>
                <a:miter lim="800000"/>
              </a:ln>
            </p:spPr>
            <p:txBody>
              <a:bodyPr wrap="none"/>
              <a:lstStyle/>
              <a:p>
                <a:pPr algn="ctr"/>
                <a:r>
                  <a:rPr lang="zh-CN" altLang="en-US" sz="2400">
                    <a:latin typeface="Times New Roman" panose="02020603050405020304" pitchFamily="18" charset="0"/>
                    <a:ea typeface="微软雅黑" panose="020B0503020204020204" charset="-122"/>
                  </a:rPr>
                  <a:t>幼   苗</a:t>
                </a:r>
              </a:p>
            </p:txBody>
          </p:sp>
        </p:grpSp>
        <p:grpSp>
          <p:nvGrpSpPr>
            <p:cNvPr id="24" name="Group 23"/>
            <p:cNvGrpSpPr/>
            <p:nvPr>
              <p:custDataLst>
                <p:tags r:id="rId3"/>
              </p:custDataLst>
            </p:nvPr>
          </p:nvGrpSpPr>
          <p:grpSpPr>
            <a:xfrm>
              <a:off x="5025" y="4555"/>
              <a:ext cx="3360" cy="3478"/>
              <a:chOff x="1200" y="1344"/>
              <a:chExt cx="1008" cy="1391"/>
            </a:xfrm>
            <a:noFill/>
          </p:grpSpPr>
          <p:sp>
            <p:nvSpPr>
              <p:cNvPr id="10252" name="Text Box 11"/>
              <p:cNvSpPr txBox="1">
                <a:spLocks noChangeArrowheads="1"/>
              </p:cNvSpPr>
              <p:nvPr>
                <p:custDataLst>
                  <p:tags r:id="rId21"/>
                </p:custDataLst>
              </p:nvPr>
            </p:nvSpPr>
            <p:spPr bwMode="auto">
              <a:xfrm>
                <a:off x="1200" y="2465"/>
                <a:ext cx="1008" cy="270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9525">
                <a:noFill/>
                <a:miter lim="800000"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CN" altLang="en-US" sz="2400">
                    <a:latin typeface="Times New Roman" panose="02020603050405020304" pitchFamily="18" charset="0"/>
                    <a:ea typeface="微软雅黑" panose="020B0503020204020204" charset="-122"/>
                  </a:rPr>
                  <a:t>愈伤组织</a:t>
                </a:r>
              </a:p>
            </p:txBody>
          </p:sp>
          <p:pic>
            <p:nvPicPr>
              <p:cNvPr id="10253" name="Picture 18" descr="cal1_p15"/>
              <p:cNvPicPr>
                <a:picLocks noChangeAspect="1" noChangeArrowheads="1"/>
              </p:cNvPicPr>
              <p:nvPr>
                <p:custDataLst>
                  <p:tags r:id="rId22"/>
                </p:custDataLst>
              </p:nvPr>
            </p:nvPicPr>
            <p:blipFill>
              <a:blip r:embed="rId31"/>
              <a:stretch>
                <a:fillRect/>
              </a:stretch>
            </p:blipFill>
            <p:spPr bwMode="auto">
              <a:xfrm>
                <a:off x="1200" y="1344"/>
                <a:ext cx="1008" cy="11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29" name="组合 28"/>
            <p:cNvGrpSpPr/>
            <p:nvPr>
              <p:custDataLst>
                <p:tags r:id="rId4"/>
              </p:custDataLst>
            </p:nvPr>
          </p:nvGrpSpPr>
          <p:grpSpPr>
            <a:xfrm>
              <a:off x="2807" y="5168"/>
              <a:ext cx="2516" cy="1658"/>
              <a:chOff x="1782234" y="3281667"/>
              <a:chExt cx="1598084" cy="1052735"/>
            </a:xfrm>
          </p:grpSpPr>
          <p:sp>
            <p:nvSpPr>
              <p:cNvPr id="58378" name="Line 8"/>
              <p:cNvSpPr>
                <a:spLocks noChangeShapeType="1"/>
              </p:cNvSpPr>
              <p:nvPr>
                <p:custDataLst>
                  <p:tags r:id="rId17"/>
                </p:custDataLst>
              </p:nvPr>
            </p:nvSpPr>
            <p:spPr bwMode="auto">
              <a:xfrm>
                <a:off x="2044460" y="3623094"/>
                <a:ext cx="1091281" cy="8896"/>
              </a:xfrm>
              <a:prstGeom prst="line">
                <a:avLst/>
              </a:prstGeom>
              <a:noFill/>
              <a:ln w="25400">
                <a:solidFill>
                  <a:srgbClr val="008000"/>
                </a:solidFill>
                <a:round/>
                <a:tailEnd type="triangle" w="med" len="med"/>
              </a:ln>
            </p:spPr>
            <p:txBody>
              <a:bodyPr/>
              <a:lstStyle/>
              <a:p>
                <a:pPr algn="dist"/>
                <a:endParaRPr lang="zh-CN" altLang="en-US">
                  <a:latin typeface="Times New Roman" panose="02020603050405020304" pitchFamily="18" charset="0"/>
                  <a:ea typeface="楷体_GB2312" panose="02010609030101010101" pitchFamily="49" charset="-122"/>
                </a:endParaRPr>
              </a:p>
            </p:txBody>
          </p:sp>
          <p:grpSp>
            <p:nvGrpSpPr>
              <p:cNvPr id="25" name="Group 27"/>
              <p:cNvGrpSpPr/>
              <p:nvPr>
                <p:custDataLst>
                  <p:tags r:id="rId18"/>
                </p:custDataLst>
              </p:nvPr>
            </p:nvGrpSpPr>
            <p:grpSpPr>
              <a:xfrm>
                <a:off x="1782234" y="3281667"/>
                <a:ext cx="1598084" cy="1052735"/>
                <a:chOff x="701" y="1665"/>
                <a:chExt cx="755" cy="514"/>
              </a:xfrm>
            </p:grpSpPr>
            <p:sp>
              <p:nvSpPr>
                <p:cNvPr id="10255" name="Text Box 9"/>
                <p:cNvSpPr txBox="1">
                  <a:spLocks noChangeArrowheads="1"/>
                </p:cNvSpPr>
                <p:nvPr>
                  <p:custDataLst>
                    <p:tags r:id="rId19"/>
                  </p:custDataLst>
                </p:nvPr>
              </p:nvSpPr>
              <p:spPr bwMode="auto">
                <a:xfrm>
                  <a:off x="813" y="1665"/>
                  <a:ext cx="643" cy="167"/>
                </a:xfrm>
                <a:prstGeom prst="rect">
                  <a:avLst/>
                </a:prstGeom>
                <a:noFill/>
                <a:ln w="9525">
                  <a:noFill/>
                  <a:miter lim="800000"/>
                </a:ln>
              </p:spPr>
              <p:txBody>
                <a:bodyPr wrap="square">
                  <a:spAutoFit/>
                </a:bodyPr>
                <a:lstStyle/>
                <a:p>
                  <a:r>
                    <a:rPr lang="zh-CN" altLang="en-US" sz="1800">
                      <a:solidFill>
                        <a:srgbClr val="FF0000"/>
                      </a:solidFill>
                      <a:latin typeface="Times New Roman" panose="02020603050405020304" pitchFamily="18" charset="0"/>
                      <a:ea typeface="微软雅黑" panose="020B0503020204020204" charset="-122"/>
                    </a:rPr>
                    <a:t>脱分化</a:t>
                  </a:r>
                </a:p>
              </p:txBody>
            </p:sp>
            <p:sp>
              <p:nvSpPr>
                <p:cNvPr id="10256" name="Text Box 20"/>
                <p:cNvSpPr txBox="1">
                  <a:spLocks noChangeArrowheads="1"/>
                </p:cNvSpPr>
                <p:nvPr>
                  <p:custDataLst>
                    <p:tags r:id="rId20"/>
                  </p:custDataLst>
                </p:nvPr>
              </p:nvSpPr>
              <p:spPr bwMode="auto">
                <a:xfrm>
                  <a:off x="701" y="1886"/>
                  <a:ext cx="727" cy="293"/>
                </a:xfrm>
                <a:prstGeom prst="rect">
                  <a:avLst/>
                </a:prstGeom>
                <a:noFill/>
                <a:ln w="9525">
                  <a:noFill/>
                  <a:miter lim="800000"/>
                </a:ln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ct val="0"/>
                    </a:spcBef>
                  </a:pPr>
                  <a:r>
                    <a:rPr lang="en-US" altLang="zh-CN">
                      <a:solidFill>
                        <a:srgbClr val="FF0000"/>
                      </a:solidFill>
                      <a:latin typeface="Times New Roman" panose="02020603050405020304" pitchFamily="18" charset="0"/>
                      <a:ea typeface="微软雅黑" panose="020B0503020204020204" charset="-122"/>
                    </a:rPr>
                    <a:t>CTK/IAA</a:t>
                  </a:r>
                  <a:r>
                    <a:rPr lang="zh-CN" altLang="en-US">
                      <a:solidFill>
                        <a:srgbClr val="FF0000"/>
                      </a:solidFill>
                      <a:latin typeface="Times New Roman" panose="02020603050405020304" pitchFamily="18" charset="0"/>
                      <a:ea typeface="微软雅黑" panose="020B0503020204020204" charset="-122"/>
                    </a:rPr>
                    <a:t>比例适合</a:t>
                  </a:r>
                </a:p>
              </p:txBody>
            </p:sp>
          </p:grpSp>
        </p:grpSp>
        <p:grpSp>
          <p:nvGrpSpPr>
            <p:cNvPr id="28" name="组合 27"/>
            <p:cNvGrpSpPr/>
            <p:nvPr>
              <p:custDataLst>
                <p:tags r:id="rId5"/>
              </p:custDataLst>
            </p:nvPr>
          </p:nvGrpSpPr>
          <p:grpSpPr>
            <a:xfrm>
              <a:off x="8197" y="5170"/>
              <a:ext cx="2760" cy="2456"/>
              <a:chOff x="5204884" y="3282951"/>
              <a:chExt cx="1752600" cy="1558926"/>
            </a:xfrm>
          </p:grpSpPr>
          <p:sp>
            <p:nvSpPr>
              <p:cNvPr id="58376" name="Line 6"/>
              <p:cNvSpPr>
                <a:spLocks noChangeShapeType="1"/>
              </p:cNvSpPr>
              <p:nvPr>
                <p:custDataLst>
                  <p:tags r:id="rId13"/>
                </p:custDataLst>
              </p:nvPr>
            </p:nvSpPr>
            <p:spPr bwMode="auto">
              <a:xfrm>
                <a:off x="5437078" y="3637232"/>
                <a:ext cx="1320800" cy="0"/>
              </a:xfrm>
              <a:prstGeom prst="line">
                <a:avLst/>
              </a:prstGeom>
              <a:noFill/>
              <a:ln w="25400">
                <a:solidFill>
                  <a:srgbClr val="008000"/>
                </a:solidFill>
                <a:round/>
                <a:tailEnd type="triangle" w="med" len="med"/>
              </a:ln>
            </p:spPr>
            <p:txBody>
              <a:bodyPr/>
              <a:lstStyle/>
              <a:p>
                <a:pPr algn="dist"/>
                <a:endParaRPr lang="zh-CN" altLang="en-US">
                  <a:latin typeface="Times New Roman" panose="02020603050405020304" pitchFamily="18" charset="0"/>
                  <a:ea typeface="楷体_GB2312" panose="02010609030101010101" pitchFamily="49" charset="-122"/>
                </a:endParaRPr>
              </a:p>
            </p:txBody>
          </p:sp>
          <p:grpSp>
            <p:nvGrpSpPr>
              <p:cNvPr id="26" name="Group 28"/>
              <p:cNvGrpSpPr/>
              <p:nvPr>
                <p:custDataLst>
                  <p:tags r:id="rId14"/>
                </p:custDataLst>
              </p:nvPr>
            </p:nvGrpSpPr>
            <p:grpSpPr>
              <a:xfrm>
                <a:off x="5204884" y="3282951"/>
                <a:ext cx="1752600" cy="1558926"/>
                <a:chOff x="2395" y="1649"/>
                <a:chExt cx="828" cy="982"/>
              </a:xfrm>
            </p:grpSpPr>
            <p:sp>
              <p:nvSpPr>
                <p:cNvPr id="10258" name="Text Box 7"/>
                <p:cNvSpPr txBox="1">
                  <a:spLocks noChangeArrowheads="1"/>
                </p:cNvSpPr>
                <p:nvPr>
                  <p:custDataLst>
                    <p:tags r:id="rId15"/>
                  </p:custDataLst>
                </p:nvPr>
              </p:nvSpPr>
              <p:spPr bwMode="auto">
                <a:xfrm>
                  <a:off x="2505" y="1649"/>
                  <a:ext cx="718" cy="239"/>
                </a:xfrm>
                <a:prstGeom prst="rect">
                  <a:avLst/>
                </a:prstGeom>
                <a:noFill/>
                <a:ln w="9525">
                  <a:noFill/>
                  <a:miter lim="800000"/>
                </a:ln>
              </p:spPr>
              <p:txBody>
                <a:bodyPr wrap="square">
                  <a:noAutofit/>
                </a:bodyPr>
                <a:lstStyle/>
                <a:p>
                  <a:r>
                    <a:rPr lang="zh-CN" altLang="en-US" sz="1800">
                      <a:solidFill>
                        <a:srgbClr val="FF0000"/>
                      </a:solidFill>
                      <a:latin typeface="Times New Roman" panose="02020603050405020304" pitchFamily="18" charset="0"/>
                      <a:ea typeface="微软雅黑" panose="020B0503020204020204" charset="-122"/>
                    </a:rPr>
                    <a:t>再分化</a:t>
                  </a:r>
                </a:p>
              </p:txBody>
            </p:sp>
            <p:sp>
              <p:nvSpPr>
                <p:cNvPr id="10259" name="Text Box 21"/>
                <p:cNvSpPr txBox="1">
                  <a:spLocks noChangeArrowheads="1"/>
                </p:cNvSpPr>
                <p:nvPr>
                  <p:custDataLst>
                    <p:tags r:id="rId16"/>
                  </p:custDataLst>
                </p:nvPr>
              </p:nvSpPr>
              <p:spPr bwMode="auto">
                <a:xfrm>
                  <a:off x="2395" y="1920"/>
                  <a:ext cx="754" cy="711"/>
                </a:xfrm>
                <a:prstGeom prst="rect">
                  <a:avLst/>
                </a:prstGeom>
                <a:noFill/>
                <a:ln w="9525">
                  <a:noFill/>
                  <a:miter lim="800000"/>
                </a:ln>
              </p:spPr>
              <p:txBody>
                <a:bodyPr>
                  <a:spAutoFit/>
                </a:bodyPr>
                <a:lstStyle/>
                <a:p>
                  <a:pPr algn="ctr">
                    <a:spcBef>
                      <a:spcPct val="0"/>
                    </a:spcBef>
                  </a:pPr>
                  <a:r>
                    <a:rPr lang="en-US" altLang="zh-CN" sz="1600">
                      <a:solidFill>
                        <a:srgbClr val="FF0000"/>
                      </a:solidFill>
                      <a:latin typeface="Times New Roman" panose="02020603050405020304" pitchFamily="18" charset="0"/>
                      <a:ea typeface="微软雅黑" panose="020B0503020204020204" charset="-122"/>
                    </a:rPr>
                    <a:t>CTK/IAA</a:t>
                  </a:r>
                  <a:r>
                    <a:rPr lang="zh-CN" altLang="en-US" sz="1600">
                      <a:solidFill>
                        <a:srgbClr val="FF0000"/>
                      </a:solidFill>
                      <a:latin typeface="Times New Roman" panose="02020603050405020304" pitchFamily="18" charset="0"/>
                      <a:ea typeface="微软雅黑" panose="020B0503020204020204" charset="-122"/>
                    </a:rPr>
                    <a:t>比例先增大再减</a:t>
                  </a:r>
                  <a:r>
                    <a:rPr lang="zh-CN" altLang="en-US">
                      <a:solidFill>
                        <a:srgbClr val="FF0000"/>
                      </a:solidFill>
                      <a:latin typeface="Times New Roman" panose="02020603050405020304" pitchFamily="18" charset="0"/>
                      <a:ea typeface="微软雅黑" panose="020B0503020204020204" charset="-122"/>
                    </a:rPr>
                    <a:t>小</a:t>
                  </a:r>
                </a:p>
              </p:txBody>
            </p:sp>
          </p:grpSp>
        </p:grpSp>
        <p:grpSp>
          <p:nvGrpSpPr>
            <p:cNvPr id="30" name="组合 29"/>
            <p:cNvGrpSpPr/>
            <p:nvPr>
              <p:custDataLst>
                <p:tags r:id="rId6"/>
              </p:custDataLst>
            </p:nvPr>
          </p:nvGrpSpPr>
          <p:grpSpPr>
            <a:xfrm>
              <a:off x="13968" y="4227"/>
              <a:ext cx="4844" cy="3805"/>
              <a:chOff x="8869552" y="2648309"/>
              <a:chExt cx="3075704" cy="2416132"/>
            </a:xfrm>
            <a:noFill/>
          </p:grpSpPr>
          <p:sp>
            <p:nvSpPr>
              <p:cNvPr id="58384" name="Line 14"/>
              <p:cNvSpPr>
                <a:spLocks noChangeShapeType="1"/>
              </p:cNvSpPr>
              <p:nvPr>
                <p:custDataLst>
                  <p:tags r:id="rId10"/>
                </p:custDataLst>
              </p:nvPr>
            </p:nvSpPr>
            <p:spPr bwMode="auto">
              <a:xfrm>
                <a:off x="8869552" y="3532188"/>
                <a:ext cx="654010" cy="4642"/>
              </a:xfrm>
              <a:prstGeom prst="line">
                <a:avLst/>
              </a:prstGeom>
              <a:grpFill/>
              <a:ln w="25400">
                <a:solidFill>
                  <a:srgbClr val="008000"/>
                </a:solidFill>
                <a:round/>
                <a:tailEnd type="triangle" w="med" len="med"/>
              </a:ln>
            </p:spPr>
            <p:txBody>
              <a:bodyPr/>
              <a:lstStyle/>
              <a:p>
                <a:pPr algn="dist"/>
                <a:endParaRPr lang="zh-CN" altLang="en-US">
                  <a:latin typeface="Times New Roman" panose="02020603050405020304" pitchFamily="18" charset="0"/>
                  <a:ea typeface="楷体_GB2312" panose="02010609030101010101" pitchFamily="49" charset="-122"/>
                </a:endParaRPr>
              </a:p>
            </p:txBody>
          </p:sp>
          <p:sp>
            <p:nvSpPr>
              <p:cNvPr id="58385" name="Text Box 15"/>
              <p:cNvSpPr txBox="1">
                <a:spLocks noChangeArrowheads="1"/>
              </p:cNvSpPr>
              <p:nvPr>
                <p:custDataLst>
                  <p:tags r:id="rId11"/>
                </p:custDataLst>
              </p:nvPr>
            </p:nvSpPr>
            <p:spPr bwMode="auto">
              <a:xfrm>
                <a:off x="9635705" y="4636429"/>
                <a:ext cx="2309551" cy="42801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9525">
                <a:noFill/>
                <a:miter lim="800000"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CN" altLang="en-US" sz="2400">
                    <a:latin typeface="Times New Roman" panose="02020603050405020304" pitchFamily="18" charset="0"/>
                    <a:ea typeface="微软雅黑" panose="020B0503020204020204" charset="-122"/>
                  </a:rPr>
                  <a:t>完整植株</a:t>
                </a:r>
              </a:p>
            </p:txBody>
          </p:sp>
          <p:pic>
            <p:nvPicPr>
              <p:cNvPr id="31" name="图片 30"/>
              <p:cNvPicPr>
                <a:picLocks noChangeAspect="1"/>
              </p:cNvPicPr>
              <p:nvPr>
                <p:custDataLst>
                  <p:tags r:id="rId12"/>
                </p:custDataLst>
              </p:nvPr>
            </p:nvPicPr>
            <p:blipFill>
              <a:blip r:embed="rId3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92" t="3720" r="14275"/>
              <a:stretch>
                <a:fillRect/>
              </a:stretch>
            </p:blipFill>
            <p:spPr>
              <a:xfrm>
                <a:off x="9635705" y="2648309"/>
                <a:ext cx="2199736" cy="1811546"/>
              </a:xfrm>
              <a:prstGeom prst="round2DiagRect">
                <a:avLst>
                  <a:gd name="adj1" fmla="val 16667"/>
                  <a:gd name="adj2" fmla="val 0"/>
                </a:avLst>
              </a:prstGeom>
              <a:grpFill/>
              <a:ln w="88900" cap="sq">
                <a:solidFill>
                  <a:srgbClr val="FFFFFF"/>
                </a:solidFill>
                <a:miter lim="800000"/>
                <a:headEnd/>
                <a:tailEnd/>
              </a:ln>
              <a:effectLst>
                <a:outerShdw blurRad="254000" algn="tl" rotWithShape="0">
                  <a:srgbClr val="000000">
                    <a:alpha val="43000"/>
                  </a:srgbClr>
                </a:outerShdw>
              </a:effectLst>
            </p:spPr>
          </p:pic>
        </p:grpSp>
        <p:grpSp>
          <p:nvGrpSpPr>
            <p:cNvPr id="32" name="组合 31"/>
            <p:cNvGrpSpPr/>
            <p:nvPr>
              <p:custDataLst>
                <p:tags r:id="rId7"/>
              </p:custDataLst>
            </p:nvPr>
          </p:nvGrpSpPr>
          <p:grpSpPr>
            <a:xfrm>
              <a:off x="339" y="4637"/>
              <a:ext cx="2744" cy="3388"/>
              <a:chOff x="388018" y="2889849"/>
              <a:chExt cx="1570177" cy="1952347"/>
            </a:xfrm>
            <a:noFill/>
          </p:grpSpPr>
          <p:sp>
            <p:nvSpPr>
              <p:cNvPr id="58382" name="Text Box 12"/>
              <p:cNvSpPr txBox="1">
                <a:spLocks noChangeArrowheads="1"/>
              </p:cNvSpPr>
              <p:nvPr>
                <p:custDataLst>
                  <p:tags r:id="rId8"/>
                </p:custDataLst>
              </p:nvPr>
            </p:nvSpPr>
            <p:spPr bwMode="auto">
              <a:xfrm>
                <a:off x="388018" y="4453762"/>
                <a:ext cx="1570177" cy="388434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9525">
                <a:noFill/>
                <a:miter lim="800000"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CN" altLang="en-US" sz="2400">
                    <a:latin typeface="Times New Roman" panose="02020603050405020304" pitchFamily="18" charset="0"/>
                    <a:ea typeface="微软雅黑" panose="020B0503020204020204" charset="-122"/>
                  </a:rPr>
                  <a:t>外植体</a:t>
                </a:r>
              </a:p>
            </p:txBody>
          </p:sp>
          <p:pic>
            <p:nvPicPr>
              <p:cNvPr id="33" name="Picture 3"/>
              <p:cNvPicPr>
                <a:picLocks noChangeAspect="1" noChangeArrowheads="1"/>
              </p:cNvPicPr>
              <p:nvPr>
                <p:custDataLst>
                  <p:tags r:id="rId9"/>
                </p:custDataLst>
              </p:nvPr>
            </p:nvPicPr>
            <p:blipFill>
              <a:blip r:embed="rId33">
                <a:lum bright="-1000" contrast="15000"/>
              </a:blip>
              <a:srcRect l="19603" t="33167" r="7670" b="12687"/>
              <a:stretch>
                <a:fillRect/>
              </a:stretch>
            </p:blipFill>
            <p:spPr bwMode="auto">
              <a:xfrm>
                <a:off x="388189" y="2889849"/>
                <a:ext cx="1570006" cy="15892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</p:pic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0" y="180975"/>
            <a:ext cx="8515985" cy="1076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32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一、植物细胞工程及其技术</a:t>
            </a:r>
          </a:p>
          <a:p>
            <a:r>
              <a:rPr lang="en-US" altLang="zh-CN" sz="32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2</a:t>
            </a:r>
            <a:r>
              <a:rPr lang="zh-CN" altLang="en-US" sz="32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、植物体细胞杂交</a:t>
            </a:r>
          </a:p>
        </p:txBody>
      </p:sp>
      <p:grpSp>
        <p:nvGrpSpPr>
          <p:cNvPr id="31" name="组合 30"/>
          <p:cNvGrpSpPr/>
          <p:nvPr/>
        </p:nvGrpSpPr>
        <p:grpSpPr>
          <a:xfrm>
            <a:off x="241300" y="1767205"/>
            <a:ext cx="8794750" cy="5016308"/>
            <a:chOff x="2216" y="1531"/>
            <a:chExt cx="15367" cy="8261"/>
          </a:xfrm>
        </p:grpSpPr>
        <p:pic>
          <p:nvPicPr>
            <p:cNvPr id="3" name="图片 2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44"/>
            <a:stretch>
              <a:fillRect/>
            </a:stretch>
          </p:blipFill>
          <p:spPr>
            <a:xfrm>
              <a:off x="2295" y="2192"/>
              <a:ext cx="1140" cy="2640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45"/>
            <a:stretch>
              <a:fillRect/>
            </a:stretch>
          </p:blipFill>
          <p:spPr>
            <a:xfrm>
              <a:off x="2415" y="5715"/>
              <a:ext cx="900" cy="2100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>
              <p:custDataLst>
                <p:tags r:id="rId3"/>
              </p:custDataLst>
            </p:nvPr>
          </p:nvSpPr>
          <p:spPr>
            <a:xfrm>
              <a:off x="2324" y="1531"/>
              <a:ext cx="1428" cy="6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细胞</a:t>
              </a:r>
              <a:r>
                <a:rPr kumimoji="0" lang="en-US" altLang="zh-CN" sz="180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A</a:t>
              </a:r>
              <a:endParaRPr kumimoji="0" lang="zh-CN" altLang="en-US" sz="18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4"/>
              </p:custDataLst>
            </p:nvPr>
          </p:nvSpPr>
          <p:spPr>
            <a:xfrm>
              <a:off x="2216" y="7906"/>
              <a:ext cx="1722" cy="6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细胞</a:t>
              </a:r>
              <a:r>
                <a:rPr kumimoji="0" lang="en-US" altLang="zh-CN" sz="180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B</a:t>
              </a:r>
              <a:endParaRPr kumimoji="0" lang="zh-CN" altLang="en-US" sz="18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endParaRPr>
            </a:p>
          </p:txBody>
        </p:sp>
        <p:sp>
          <p:nvSpPr>
            <p:cNvPr id="9" name="文本框 8"/>
            <p:cNvSpPr txBox="1"/>
            <p:nvPr>
              <p:custDataLst>
                <p:tags r:id="rId5"/>
              </p:custDataLst>
            </p:nvPr>
          </p:nvSpPr>
          <p:spPr>
            <a:xfrm>
              <a:off x="4238" y="7906"/>
              <a:ext cx="3140" cy="6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原生质体</a:t>
              </a:r>
              <a:r>
                <a:rPr kumimoji="0" lang="en-US" altLang="zh-CN" sz="180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B</a:t>
              </a:r>
              <a:endParaRPr kumimoji="0" lang="zh-CN" altLang="en-US" sz="18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endParaRPr>
            </a:p>
          </p:txBody>
        </p:sp>
        <p:grpSp>
          <p:nvGrpSpPr>
            <p:cNvPr id="10" name="组合 9"/>
            <p:cNvGrpSpPr/>
            <p:nvPr>
              <p:custDataLst>
                <p:tags r:id="rId6"/>
              </p:custDataLst>
            </p:nvPr>
          </p:nvGrpSpPr>
          <p:grpSpPr>
            <a:xfrm>
              <a:off x="4449" y="1626"/>
              <a:ext cx="2705" cy="3146"/>
              <a:chOff x="3608782" y="379453"/>
              <a:chExt cx="1717480" cy="1997399"/>
            </a:xfrm>
          </p:grpSpPr>
          <p:sp>
            <p:nvSpPr>
              <p:cNvPr id="11" name="文本框 10"/>
              <p:cNvSpPr txBox="1"/>
              <p:nvPr>
                <p:custDataLst>
                  <p:tags r:id="rId41"/>
                </p:custDataLst>
              </p:nvPr>
            </p:nvSpPr>
            <p:spPr>
              <a:xfrm>
                <a:off x="3608782" y="379453"/>
                <a:ext cx="1717480" cy="476712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800" i="0" u="none" strike="noStrike" kern="120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18" charset="0"/>
                  </a:rPr>
                  <a:t>原生质体</a:t>
                </a:r>
                <a:r>
                  <a:rPr kumimoji="0" lang="en-US" altLang="zh-CN" sz="1800" i="0" u="none" strike="noStrike" kern="120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18" charset="0"/>
                  </a:rPr>
                  <a:t>A</a:t>
                </a:r>
                <a:endParaRPr kumimoji="0" lang="zh-CN" altLang="en-US" sz="180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2" name="图片 11"/>
              <p:cNvPicPr>
                <a:picLocks noChangeAspect="1"/>
              </p:cNvPicPr>
              <p:nvPr>
                <p:custDataLst>
                  <p:tags r:id="rId42"/>
                </p:custDataLst>
              </p:nvPr>
            </p:nvPicPr>
            <p:blipFill>
              <a:blip r:embed="rId46"/>
              <a:stretch>
                <a:fillRect/>
              </a:stretch>
            </p:blipFill>
            <p:spPr>
              <a:xfrm>
                <a:off x="3886044" y="776652"/>
                <a:ext cx="552450" cy="1600200"/>
              </a:xfrm>
              <a:prstGeom prst="rect">
                <a:avLst/>
              </a:prstGeom>
            </p:spPr>
          </p:pic>
        </p:grpSp>
        <p:pic>
          <p:nvPicPr>
            <p:cNvPr id="13" name="图片 12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47"/>
            <a:stretch>
              <a:fillRect/>
            </a:stretch>
          </p:blipFill>
          <p:spPr>
            <a:xfrm>
              <a:off x="4884" y="5820"/>
              <a:ext cx="825" cy="1890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48"/>
            <a:stretch>
              <a:fillRect/>
            </a:stretch>
          </p:blipFill>
          <p:spPr>
            <a:xfrm>
              <a:off x="6741" y="3143"/>
              <a:ext cx="930" cy="3975"/>
            </a:xfrm>
            <a:prstGeom prst="rect">
              <a:avLst/>
            </a:prstGeom>
          </p:spPr>
        </p:pic>
        <p:grpSp>
          <p:nvGrpSpPr>
            <p:cNvPr id="15" name="组合 15"/>
            <p:cNvGrpSpPr/>
            <p:nvPr>
              <p:custDataLst>
                <p:tags r:id="rId9"/>
              </p:custDataLst>
            </p:nvPr>
          </p:nvGrpSpPr>
          <p:grpSpPr>
            <a:xfrm>
              <a:off x="5741" y="3508"/>
              <a:ext cx="1000" cy="3011"/>
              <a:chOff x="3645357" y="2227311"/>
              <a:chExt cx="634895" cy="1911696"/>
            </a:xfrm>
          </p:grpSpPr>
          <p:cxnSp>
            <p:nvCxnSpPr>
              <p:cNvPr id="17" name="直接箭头连接符 16"/>
              <p:cNvCxnSpPr>
                <a:endCxn id="14" idx="1"/>
              </p:cNvCxnSpPr>
              <p:nvPr>
                <p:custDataLst>
                  <p:tags r:id="rId39"/>
                </p:custDataLst>
              </p:nvPr>
            </p:nvCxnSpPr>
            <p:spPr>
              <a:xfrm>
                <a:off x="3654725" y="2227311"/>
                <a:ext cx="625527" cy="1030486"/>
              </a:xfrm>
              <a:prstGeom prst="straightConnector1">
                <a:avLst/>
              </a:prstGeom>
              <a:ln w="12700">
                <a:solidFill>
                  <a:schemeClr val="accent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直接箭头连接符 17"/>
              <p:cNvCxnSpPr>
                <a:endCxn id="14" idx="1"/>
              </p:cNvCxnSpPr>
              <p:nvPr>
                <p:custDataLst>
                  <p:tags r:id="rId40"/>
                </p:custDataLst>
              </p:nvPr>
            </p:nvCxnSpPr>
            <p:spPr>
              <a:xfrm flipV="1">
                <a:off x="3645357" y="3257797"/>
                <a:ext cx="634895" cy="881210"/>
              </a:xfrm>
              <a:prstGeom prst="straightConnector1">
                <a:avLst/>
              </a:prstGeom>
              <a:ln w="12700">
                <a:solidFill>
                  <a:schemeClr val="accent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9" name="文本框 18"/>
            <p:cNvSpPr txBox="1"/>
            <p:nvPr>
              <p:custDataLst>
                <p:tags r:id="rId10"/>
              </p:custDataLst>
            </p:nvPr>
          </p:nvSpPr>
          <p:spPr>
            <a:xfrm>
              <a:off x="5881" y="3172"/>
              <a:ext cx="930" cy="42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人工诱导融合，并筛选</a:t>
              </a:r>
            </a:p>
          </p:txBody>
        </p:sp>
        <p:sp>
          <p:nvSpPr>
            <p:cNvPr id="20" name="文本框 19"/>
            <p:cNvSpPr txBox="1"/>
            <p:nvPr>
              <p:custDataLst>
                <p:tags r:id="rId11"/>
              </p:custDataLst>
            </p:nvPr>
          </p:nvSpPr>
          <p:spPr>
            <a:xfrm>
              <a:off x="6631" y="7596"/>
              <a:ext cx="1526" cy="10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融合原生质体</a:t>
              </a:r>
            </a:p>
          </p:txBody>
        </p:sp>
        <p:grpSp>
          <p:nvGrpSpPr>
            <p:cNvPr id="16" name="组合 20"/>
            <p:cNvGrpSpPr/>
            <p:nvPr>
              <p:custDataLst>
                <p:tags r:id="rId12"/>
              </p:custDataLst>
            </p:nvPr>
          </p:nvGrpSpPr>
          <p:grpSpPr>
            <a:xfrm>
              <a:off x="7701" y="3613"/>
              <a:ext cx="1499" cy="1648"/>
              <a:chOff x="5673779" y="1641352"/>
              <a:chExt cx="951874" cy="1046447"/>
            </a:xfrm>
          </p:grpSpPr>
          <p:sp>
            <p:nvSpPr>
              <p:cNvPr id="22" name="文本框 21"/>
              <p:cNvSpPr txBox="1"/>
              <p:nvPr>
                <p:custDataLst>
                  <p:tags r:id="rId37"/>
                </p:custDataLst>
              </p:nvPr>
            </p:nvSpPr>
            <p:spPr>
              <a:xfrm>
                <a:off x="5741417" y="1641352"/>
                <a:ext cx="825743" cy="964148"/>
              </a:xfrm>
              <a:prstGeom prst="rect">
                <a:avLst/>
              </a:prstGeom>
              <a:noFill/>
              <a:ln w="22225"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80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18" charset="0"/>
                  </a:rPr>
                  <a:t>再生出细胞壁</a:t>
                </a:r>
              </a:p>
            </p:txBody>
          </p:sp>
          <p:cxnSp>
            <p:nvCxnSpPr>
              <p:cNvPr id="23" name="直接箭头连接符 22"/>
              <p:cNvCxnSpPr/>
              <p:nvPr>
                <p:custDataLst>
                  <p:tags r:id="rId38"/>
                </p:custDataLst>
              </p:nvPr>
            </p:nvCxnSpPr>
            <p:spPr>
              <a:xfrm>
                <a:off x="5673779" y="2687799"/>
                <a:ext cx="951874" cy="0"/>
              </a:xfrm>
              <a:prstGeom prst="straightConnector1">
                <a:avLst/>
              </a:prstGeom>
              <a:ln w="2222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4" name="图片 23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49"/>
            <a:stretch>
              <a:fillRect/>
            </a:stretch>
          </p:blipFill>
          <p:spPr>
            <a:xfrm>
              <a:off x="9376" y="3611"/>
              <a:ext cx="1155" cy="2715"/>
            </a:xfrm>
            <a:prstGeom prst="rect">
              <a:avLst/>
            </a:prstGeom>
          </p:spPr>
        </p:pic>
        <p:sp>
          <p:nvSpPr>
            <p:cNvPr id="25" name="文本框 24"/>
            <p:cNvSpPr txBox="1"/>
            <p:nvPr>
              <p:custDataLst>
                <p:tags r:id="rId14"/>
              </p:custDataLst>
            </p:nvPr>
          </p:nvSpPr>
          <p:spPr>
            <a:xfrm>
              <a:off x="9247" y="6474"/>
              <a:ext cx="2635" cy="6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杂种细胞</a:t>
              </a:r>
              <a:r>
                <a:rPr kumimoji="0" lang="en-US" altLang="zh-CN" sz="180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AB</a:t>
              </a:r>
              <a:endParaRPr kumimoji="0" lang="zh-CN" altLang="en-US" sz="18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endParaRPr>
            </a:p>
          </p:txBody>
        </p:sp>
        <p:pic>
          <p:nvPicPr>
            <p:cNvPr id="26" name="图片 25"/>
            <p:cNvPicPr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embed="rId50"/>
            <a:stretch>
              <a:fillRect/>
            </a:stretch>
          </p:blipFill>
          <p:spPr>
            <a:xfrm>
              <a:off x="12239" y="4058"/>
              <a:ext cx="1590" cy="2460"/>
            </a:xfrm>
            <a:prstGeom prst="rect">
              <a:avLst/>
            </a:prstGeom>
          </p:spPr>
        </p:pic>
        <p:grpSp>
          <p:nvGrpSpPr>
            <p:cNvPr id="21" name="组合 26"/>
            <p:cNvGrpSpPr/>
            <p:nvPr>
              <p:custDataLst>
                <p:tags r:id="rId16"/>
              </p:custDataLst>
            </p:nvPr>
          </p:nvGrpSpPr>
          <p:grpSpPr>
            <a:xfrm>
              <a:off x="10797" y="3728"/>
              <a:ext cx="1499" cy="1576"/>
              <a:chOff x="7639830" y="1714253"/>
              <a:chExt cx="951874" cy="1001042"/>
            </a:xfrm>
          </p:grpSpPr>
          <p:cxnSp>
            <p:nvCxnSpPr>
              <p:cNvPr id="28" name="直接箭头连接符 27"/>
              <p:cNvCxnSpPr/>
              <p:nvPr>
                <p:custDataLst>
                  <p:tags r:id="rId35"/>
                </p:custDataLst>
              </p:nvPr>
            </p:nvCxnSpPr>
            <p:spPr>
              <a:xfrm>
                <a:off x="7639830" y="2715295"/>
                <a:ext cx="951874" cy="0"/>
              </a:xfrm>
              <a:prstGeom prst="straightConnector1">
                <a:avLst/>
              </a:prstGeom>
              <a:ln w="2222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文本框 28"/>
              <p:cNvSpPr txBox="1"/>
              <p:nvPr>
                <p:custDataLst>
                  <p:tags r:id="rId36"/>
                </p:custDataLst>
              </p:nvPr>
            </p:nvSpPr>
            <p:spPr>
              <a:xfrm>
                <a:off x="7888600" y="1714253"/>
                <a:ext cx="442216" cy="964372"/>
              </a:xfrm>
              <a:prstGeom prst="rect">
                <a:avLst/>
              </a:prstGeom>
              <a:noFill/>
              <a:ln w="22225"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80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18" charset="0"/>
                  </a:rPr>
                  <a:t>脱分化</a:t>
                </a:r>
              </a:p>
            </p:txBody>
          </p:sp>
        </p:grpSp>
        <p:sp>
          <p:nvSpPr>
            <p:cNvPr id="30" name="文本框 29"/>
            <p:cNvSpPr txBox="1"/>
            <p:nvPr>
              <p:custDataLst>
                <p:tags r:id="rId17"/>
              </p:custDataLst>
            </p:nvPr>
          </p:nvSpPr>
          <p:spPr>
            <a:xfrm>
              <a:off x="12193" y="6827"/>
              <a:ext cx="2726" cy="6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愈伤组织</a:t>
              </a:r>
            </a:p>
          </p:txBody>
        </p:sp>
        <p:grpSp>
          <p:nvGrpSpPr>
            <p:cNvPr id="27" name="组合 30"/>
            <p:cNvGrpSpPr/>
            <p:nvPr>
              <p:custDataLst>
                <p:tags r:id="rId18"/>
              </p:custDataLst>
            </p:nvPr>
          </p:nvGrpSpPr>
          <p:grpSpPr>
            <a:xfrm>
              <a:off x="14183" y="3728"/>
              <a:ext cx="1499" cy="1576"/>
              <a:chOff x="9790052" y="1714253"/>
              <a:chExt cx="951874" cy="1001042"/>
            </a:xfrm>
          </p:grpSpPr>
          <p:cxnSp>
            <p:nvCxnSpPr>
              <p:cNvPr id="32" name="直接箭头连接符 31"/>
              <p:cNvCxnSpPr/>
              <p:nvPr>
                <p:custDataLst>
                  <p:tags r:id="rId33"/>
                </p:custDataLst>
              </p:nvPr>
            </p:nvCxnSpPr>
            <p:spPr>
              <a:xfrm>
                <a:off x="9790052" y="2715295"/>
                <a:ext cx="951874" cy="0"/>
              </a:xfrm>
              <a:prstGeom prst="straightConnector1">
                <a:avLst/>
              </a:prstGeom>
              <a:ln w="2222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文本框 32"/>
              <p:cNvSpPr txBox="1"/>
              <p:nvPr>
                <p:custDataLst>
                  <p:tags r:id="rId34"/>
                </p:custDataLst>
              </p:nvPr>
            </p:nvSpPr>
            <p:spPr>
              <a:xfrm>
                <a:off x="10032481" y="1714253"/>
                <a:ext cx="442216" cy="964372"/>
              </a:xfrm>
              <a:prstGeom prst="rect">
                <a:avLst/>
              </a:prstGeom>
              <a:noFill/>
              <a:ln w="22225"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80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18" charset="0"/>
                  </a:rPr>
                  <a:t>再分化</a:t>
                </a:r>
              </a:p>
            </p:txBody>
          </p:sp>
        </p:grpSp>
        <p:pic>
          <p:nvPicPr>
            <p:cNvPr id="34" name="图片 33"/>
            <p:cNvPicPr>
              <a:picLocks noChangeAspect="1"/>
            </p:cNvPicPr>
            <p:nvPr>
              <p:custDataLst>
                <p:tags r:id="rId19"/>
              </p:custDataLst>
            </p:nvPr>
          </p:nvPicPr>
          <p:blipFill>
            <a:blip r:embed="rId51"/>
            <a:stretch>
              <a:fillRect/>
            </a:stretch>
          </p:blipFill>
          <p:spPr>
            <a:xfrm>
              <a:off x="15682" y="4082"/>
              <a:ext cx="1740" cy="2475"/>
            </a:xfrm>
            <a:prstGeom prst="rect">
              <a:avLst/>
            </a:prstGeom>
          </p:spPr>
        </p:pic>
        <p:sp>
          <p:nvSpPr>
            <p:cNvPr id="35" name="文本框 34"/>
            <p:cNvSpPr txBox="1"/>
            <p:nvPr>
              <p:custDataLst>
                <p:tags r:id="rId20"/>
              </p:custDataLst>
            </p:nvPr>
          </p:nvSpPr>
          <p:spPr>
            <a:xfrm>
              <a:off x="14728" y="6827"/>
              <a:ext cx="2855" cy="6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杂种植株</a:t>
              </a:r>
            </a:p>
          </p:txBody>
        </p:sp>
        <p:grpSp>
          <p:nvGrpSpPr>
            <p:cNvPr id="36" name="组合 35"/>
            <p:cNvGrpSpPr/>
            <p:nvPr>
              <p:custDataLst>
                <p:tags r:id="rId21"/>
              </p:custDataLst>
            </p:nvPr>
          </p:nvGrpSpPr>
          <p:grpSpPr>
            <a:xfrm>
              <a:off x="3581" y="2734"/>
              <a:ext cx="1540" cy="4055"/>
              <a:chOff x="3057994" y="1082739"/>
              <a:chExt cx="978165" cy="2575132"/>
            </a:xfrm>
          </p:grpSpPr>
          <p:cxnSp>
            <p:nvCxnSpPr>
              <p:cNvPr id="37" name="直接箭头连接符 36"/>
              <p:cNvCxnSpPr/>
              <p:nvPr>
                <p:custDataLst>
                  <p:tags r:id="rId29"/>
                </p:custDataLst>
              </p:nvPr>
            </p:nvCxnSpPr>
            <p:spPr>
              <a:xfrm>
                <a:off x="3057994" y="1476734"/>
                <a:ext cx="674557" cy="0"/>
              </a:xfrm>
              <a:prstGeom prst="straightConnector1">
                <a:avLst/>
              </a:prstGeom>
              <a:ln w="2222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直接箭头连接符 37"/>
              <p:cNvCxnSpPr/>
              <p:nvPr>
                <p:custDataLst>
                  <p:tags r:id="rId30"/>
                </p:custDataLst>
              </p:nvPr>
            </p:nvCxnSpPr>
            <p:spPr>
              <a:xfrm>
                <a:off x="3077667" y="3642438"/>
                <a:ext cx="674557" cy="0"/>
              </a:xfrm>
              <a:prstGeom prst="straightConnector1">
                <a:avLst/>
              </a:prstGeom>
              <a:ln w="2222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文本框 38"/>
              <p:cNvSpPr txBox="1"/>
              <p:nvPr>
                <p:custDataLst>
                  <p:tags r:id="rId31"/>
                </p:custDataLst>
              </p:nvPr>
            </p:nvSpPr>
            <p:spPr>
              <a:xfrm>
                <a:off x="3065746" y="3272778"/>
                <a:ext cx="970413" cy="3850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80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18" charset="0"/>
                  </a:rPr>
                  <a:t>去壁</a:t>
                </a:r>
              </a:p>
            </p:txBody>
          </p:sp>
          <p:sp>
            <p:nvSpPr>
              <p:cNvPr id="40" name="文本框 39"/>
              <p:cNvSpPr txBox="1"/>
              <p:nvPr>
                <p:custDataLst>
                  <p:tags r:id="rId32"/>
                </p:custDataLst>
              </p:nvPr>
            </p:nvSpPr>
            <p:spPr>
              <a:xfrm>
                <a:off x="3077726" y="1082739"/>
                <a:ext cx="890074" cy="6746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80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18" charset="0"/>
                  </a:rPr>
                  <a:t>去壁</a:t>
                </a:r>
              </a:p>
            </p:txBody>
          </p:sp>
        </p:grpSp>
        <p:grpSp>
          <p:nvGrpSpPr>
            <p:cNvPr id="41" name="组合 40"/>
            <p:cNvGrpSpPr/>
            <p:nvPr>
              <p:custDataLst>
                <p:tags r:id="rId22"/>
              </p:custDataLst>
            </p:nvPr>
          </p:nvGrpSpPr>
          <p:grpSpPr>
            <a:xfrm>
              <a:off x="2812" y="8545"/>
              <a:ext cx="7157" cy="1160"/>
              <a:chOff x="2603292" y="4931529"/>
              <a:chExt cx="4510941" cy="584618"/>
            </a:xfrm>
          </p:grpSpPr>
          <p:sp>
            <p:nvSpPr>
              <p:cNvPr id="42" name="右大括号 41"/>
              <p:cNvSpPr/>
              <p:nvPr>
                <p:custDataLst>
                  <p:tags r:id="rId27"/>
                </p:custDataLst>
              </p:nvPr>
            </p:nvSpPr>
            <p:spPr>
              <a:xfrm rot="5400000">
                <a:off x="4777013" y="2757808"/>
                <a:ext cx="163499" cy="4510941"/>
              </a:xfrm>
              <a:prstGeom prst="rightBrace">
                <a:avLst/>
              </a:prstGeom>
              <a:ln w="15875">
                <a:solidFill>
                  <a:srgbClr val="126E5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i="0" u="none" strike="noStrike" kern="1200" cap="none" spc="0" normalizeH="0" baseline="0" noProof="0">
                  <a:ln>
                    <a:noFill/>
                  </a:ln>
                  <a:solidFill>
                    <a:srgbClr val="126E5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charset="-122"/>
                  <a:cs typeface="Helvetica"/>
                </a:endParaRPr>
              </a:p>
            </p:txBody>
          </p:sp>
          <p:sp>
            <p:nvSpPr>
              <p:cNvPr id="43" name="文本框 42"/>
              <p:cNvSpPr txBox="1"/>
              <p:nvPr>
                <p:custDataLst>
                  <p:tags r:id="rId28"/>
                </p:custDataLst>
              </p:nvPr>
            </p:nvSpPr>
            <p:spPr>
              <a:xfrm>
                <a:off x="3833394" y="5133988"/>
                <a:ext cx="2941337" cy="3821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400" i="0" u="none" strike="noStrike" kern="1200" cap="none" spc="0" normalizeH="0" baseline="0" noProof="0">
                    <a:ln>
                      <a:noFill/>
                    </a:ln>
                    <a:solidFill>
                      <a:srgbClr val="126E5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18" charset="0"/>
                  </a:rPr>
                  <a:t>植物细胞融合</a:t>
                </a:r>
              </a:p>
            </p:txBody>
          </p:sp>
        </p:grpSp>
        <p:grpSp>
          <p:nvGrpSpPr>
            <p:cNvPr id="44" name="组合 43"/>
            <p:cNvGrpSpPr/>
            <p:nvPr>
              <p:custDataLst>
                <p:tags r:id="rId23"/>
              </p:custDataLst>
            </p:nvPr>
          </p:nvGrpSpPr>
          <p:grpSpPr>
            <a:xfrm>
              <a:off x="10012" y="8531"/>
              <a:ext cx="7193" cy="1261"/>
              <a:chOff x="7197776" y="4935133"/>
              <a:chExt cx="4510941" cy="626011"/>
            </a:xfrm>
          </p:grpSpPr>
          <p:sp>
            <p:nvSpPr>
              <p:cNvPr id="45" name="右大括号 44"/>
              <p:cNvSpPr/>
              <p:nvPr>
                <p:custDataLst>
                  <p:tags r:id="rId25"/>
                </p:custDataLst>
              </p:nvPr>
            </p:nvSpPr>
            <p:spPr>
              <a:xfrm rot="5400000">
                <a:off x="9371497" y="2761412"/>
                <a:ext cx="163499" cy="4510941"/>
              </a:xfrm>
              <a:prstGeom prst="rightBrace">
                <a:avLst/>
              </a:prstGeom>
              <a:ln w="15875">
                <a:solidFill>
                  <a:srgbClr val="126E5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i="0" u="none" strike="noStrike" kern="1200" cap="none" spc="0" normalizeH="0" baseline="0" noProof="0">
                  <a:ln>
                    <a:noFill/>
                  </a:ln>
                  <a:solidFill>
                    <a:srgbClr val="126E5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charset="-122"/>
                  <a:cs typeface="Helvetica"/>
                </a:endParaRPr>
              </a:p>
            </p:txBody>
          </p:sp>
          <p:sp>
            <p:nvSpPr>
              <p:cNvPr id="46" name="文本框 45"/>
              <p:cNvSpPr txBox="1"/>
              <p:nvPr>
                <p:custDataLst>
                  <p:tags r:id="rId26"/>
                </p:custDataLst>
              </p:nvPr>
            </p:nvSpPr>
            <p:spPr>
              <a:xfrm>
                <a:off x="8583997" y="5184778"/>
                <a:ext cx="2492569" cy="3763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400" i="0" u="none" strike="noStrike" kern="1200" cap="none" spc="0" normalizeH="0" baseline="0" noProof="0">
                    <a:ln>
                      <a:noFill/>
                    </a:ln>
                    <a:solidFill>
                      <a:srgbClr val="126E5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18" charset="0"/>
                  </a:rPr>
                  <a:t>植物组织培养</a:t>
                </a:r>
              </a:p>
            </p:txBody>
          </p:sp>
        </p:grpSp>
        <p:sp>
          <p:nvSpPr>
            <p:cNvPr id="49" name="矩形 48"/>
            <p:cNvSpPr/>
            <p:nvPr>
              <p:custDataLst>
                <p:tags r:id="rId24"/>
              </p:custDataLst>
            </p:nvPr>
          </p:nvSpPr>
          <p:spPr>
            <a:xfrm>
              <a:off x="3514" y="4805"/>
              <a:ext cx="1650" cy="607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zh-CN" altLang="en-US">
                  <a:solidFill>
                    <a:srgbClr val="FFFF00"/>
                  </a:solidFill>
                  <a:latin typeface="Times New Roman" panose="02020603050405020304" pitchFamily="18" charset="0"/>
                  <a:ea typeface="微软雅黑" panose="020B0503020204020204" charset="-122"/>
                </a:rPr>
                <a:t>酶解法</a:t>
              </a:r>
            </a:p>
          </p:txBody>
        </p:sp>
      </p:grpSp>
      <p:sp>
        <p:nvSpPr>
          <p:cNvPr id="47" name="文本框 46"/>
          <p:cNvSpPr txBox="1"/>
          <p:nvPr/>
        </p:nvSpPr>
        <p:spPr>
          <a:xfrm>
            <a:off x="35560" y="1280160"/>
            <a:ext cx="20853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(1) 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过程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35560" y="404495"/>
            <a:ext cx="8515985" cy="1076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32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一、植物细胞工程及其技术</a:t>
            </a:r>
          </a:p>
          <a:p>
            <a:r>
              <a:rPr lang="en-US" altLang="zh-CN" sz="32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2</a:t>
            </a:r>
            <a:r>
              <a:rPr lang="zh-CN" altLang="en-US" sz="32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、植物体细胞杂交</a:t>
            </a:r>
          </a:p>
        </p:txBody>
      </p:sp>
      <p:sp>
        <p:nvSpPr>
          <p:cNvPr id="47" name="文本框 46"/>
          <p:cNvSpPr txBox="1"/>
          <p:nvPr>
            <p:custDataLst>
              <p:tags r:id="rId2"/>
            </p:custDataLst>
          </p:nvPr>
        </p:nvSpPr>
        <p:spPr>
          <a:xfrm>
            <a:off x="107315" y="1557020"/>
            <a:ext cx="8720455" cy="4184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(2) 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概念：将不同来源的植物体细胞，在一定条件下融合成杂种细胞，并把杂种细胞培育成</a:t>
            </a:r>
            <a:r>
              <a:rPr lang="zh-CN" altLang="en-US" sz="2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新植物体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的技术。</a:t>
            </a:r>
          </a:p>
          <a:p>
            <a:pPr>
              <a:lnSpc>
                <a:spcPct val="125000"/>
              </a:lnSpc>
            </a:pPr>
            <a:r>
              <a:rPr lang="en-US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(3) 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诱导融合方法（物理</a:t>
            </a:r>
            <a:r>
              <a:rPr lang="en-US" altLang="zh-CN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—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电融合、离心法；化学法</a:t>
            </a:r>
            <a:r>
              <a:rPr lang="en-US" altLang="zh-CN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— </a:t>
            </a:r>
          </a:p>
          <a:p>
            <a:pPr>
              <a:lnSpc>
                <a:spcPct val="125000"/>
              </a:lnSpc>
            </a:pPr>
            <a:r>
              <a:rPr lang="en-US" altLang="zh-CN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                      </a:t>
            </a:r>
            <a:r>
              <a:rPr lang="en-US" altLang="zh-CN" sz="2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PEG</a:t>
            </a:r>
            <a:r>
              <a:rPr lang="zh-CN" altLang="en-US" sz="2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融合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、高</a:t>
            </a:r>
            <a:r>
              <a:rPr lang="en-US" altLang="zh-CN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Ca</a:t>
            </a:r>
            <a:r>
              <a:rPr lang="en-US" altLang="zh-CN" sz="2800" b="1" baseline="30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2+——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高</a:t>
            </a:r>
            <a:r>
              <a:rPr lang="en-US" altLang="zh-CN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PH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</a:t>
            </a:r>
          </a:p>
          <a:p>
            <a:pPr>
              <a:lnSpc>
                <a:spcPct val="150000"/>
              </a:lnSpc>
            </a:pPr>
            <a:r>
              <a:rPr lang="en-US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(4) 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原理：融合</a:t>
            </a:r>
            <a:r>
              <a:rPr lang="en-US" altLang="zh-CN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—</a:t>
            </a:r>
            <a:r>
              <a:rPr lang="zh-CN" altLang="en-US" sz="2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细胞膜的流动性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、植株</a:t>
            </a:r>
            <a:r>
              <a:rPr lang="en-US" altLang="zh-CN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—</a:t>
            </a:r>
            <a:r>
              <a:rPr lang="zh-CN" altLang="en-US" sz="2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细胞全能性</a:t>
            </a:r>
            <a:endParaRPr lang="zh-CN" altLang="en-US" sz="28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en-US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(5) 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细胞融合完成的标志：新的细胞壁的生成</a:t>
            </a:r>
          </a:p>
          <a:p>
            <a:pPr>
              <a:lnSpc>
                <a:spcPct val="150000"/>
              </a:lnSpc>
            </a:pPr>
            <a:r>
              <a:rPr lang="en-US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(6) 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意义：克服远缘杂交不亲和的障碍（打破生殖隔离）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107315" y="188595"/>
            <a:ext cx="8719820" cy="66313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32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一、植物细胞工程及其技术</a:t>
            </a:r>
          </a:p>
          <a:p>
            <a:pPr>
              <a:lnSpc>
                <a:spcPct val="125000"/>
              </a:lnSpc>
            </a:pPr>
            <a:r>
              <a:rPr lang="en-US" altLang="zh-CN" sz="28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3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、植物细胞工程的应用</a:t>
            </a:r>
          </a:p>
          <a:p>
            <a:pPr>
              <a:lnSpc>
                <a:spcPct val="125000"/>
              </a:lnSpc>
            </a:pPr>
            <a:r>
              <a:rPr lang="en-US" altLang="zh-CN" sz="28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(1)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植物繁殖新途径</a:t>
            </a:r>
          </a:p>
          <a:p>
            <a:pPr>
              <a:lnSpc>
                <a:spcPct val="125000"/>
              </a:lnSpc>
            </a:pP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①快速繁殖（微型繁殖技术）</a:t>
            </a:r>
          </a:p>
          <a:p>
            <a:pPr>
              <a:lnSpc>
                <a:spcPct val="125000"/>
              </a:lnSpc>
            </a:pP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②作物脱毒：选取作物</a:t>
            </a:r>
            <a:r>
              <a:rPr lang="zh-CN" altLang="en-US" sz="2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无毒组织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进行组培，获得脱毒苗</a:t>
            </a:r>
          </a:p>
          <a:p>
            <a:pPr>
              <a:lnSpc>
                <a:spcPct val="125000"/>
              </a:lnSpc>
            </a:pPr>
            <a:endParaRPr lang="en-US" altLang="zh-CN" sz="2800" b="1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>
              <a:lnSpc>
                <a:spcPct val="125000"/>
              </a:lnSpc>
            </a:pPr>
            <a:r>
              <a:rPr lang="en-US" altLang="zh-CN" sz="28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(2)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作物新品种繁育</a:t>
            </a:r>
          </a:p>
          <a:p>
            <a:pPr>
              <a:lnSpc>
                <a:spcPct val="125000"/>
              </a:lnSpc>
            </a:pP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①单倍体育种</a:t>
            </a:r>
          </a:p>
          <a:p>
            <a:pPr>
              <a:lnSpc>
                <a:spcPct val="125000"/>
              </a:lnSpc>
            </a:pP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②突变体的利用</a:t>
            </a:r>
          </a:p>
          <a:p>
            <a:pPr>
              <a:lnSpc>
                <a:spcPct val="125000"/>
              </a:lnSpc>
            </a:pPr>
            <a:endParaRPr lang="zh-CN" altLang="en-US" sz="2800" b="1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>
              <a:lnSpc>
                <a:spcPct val="125000"/>
              </a:lnSpc>
            </a:pPr>
            <a:endParaRPr lang="zh-CN" altLang="en-US" sz="2800" b="1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>
              <a:lnSpc>
                <a:spcPct val="125000"/>
              </a:lnSpc>
            </a:pPr>
            <a:endParaRPr lang="zh-CN" altLang="en-US" sz="2800" b="1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3" name="组合 2"/>
          <p:cNvGrpSpPr/>
          <p:nvPr>
            <p:custDataLst>
              <p:tags r:id="rId2"/>
            </p:custDataLst>
          </p:nvPr>
        </p:nvGrpSpPr>
        <p:grpSpPr>
          <a:xfrm>
            <a:off x="179973" y="5013051"/>
            <a:ext cx="8807817" cy="1164800"/>
            <a:chOff x="699" y="4965"/>
            <a:chExt cx="15871" cy="1814"/>
          </a:xfrm>
        </p:grpSpPr>
        <p:sp>
          <p:nvSpPr>
            <p:cNvPr id="31758" name="云形标注 20500"/>
            <p:cNvSpPr/>
            <p:nvPr>
              <p:custDataLst>
                <p:tags r:id="rId3"/>
              </p:custDataLst>
            </p:nvPr>
          </p:nvSpPr>
          <p:spPr>
            <a:xfrm>
              <a:off x="4729" y="4965"/>
              <a:ext cx="2747" cy="7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ysClr val="window" lastClr="FFFFFF"/>
                  </a:solidFill>
                </a14:hiddenFill>
              </a:ext>
            </a:extLst>
          </p:spPr>
          <p:style>
            <a:lnRef idx="1">
              <a:srgbClr val="ED7D31"/>
            </a:lnRef>
            <a:fillRef idx="2">
              <a:srgbClr val="ED7D31"/>
            </a:fillRef>
            <a:effectRef idx="1">
              <a:srgbClr val="ED7D31"/>
            </a:effectRef>
            <a:fontRef idx="minor">
              <a:sysClr val="windowText" lastClr="000000"/>
            </a:fontRef>
          </p:style>
          <p:txBody>
            <a:bodyPr/>
            <a:lstStyle/>
            <a:p>
              <a:pPr algn="ctr"/>
              <a:r>
                <a:rPr lang="zh-CN" altLang="en-US" sz="2400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charset="-122"/>
                </a:rPr>
                <a:t>诱变处理</a:t>
              </a:r>
            </a:p>
          </p:txBody>
        </p:sp>
        <p:sp>
          <p:nvSpPr>
            <p:cNvPr id="31749" name="矩形 5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699" y="6062"/>
              <a:ext cx="2272" cy="717"/>
            </a:xfrm>
            <a:prstGeom prst="rect">
              <a:avLst/>
            </a:prstGeom>
            <a:solidFill>
              <a:srgbClr val="659C7C"/>
            </a:solidFill>
            <a:ln w="38100">
              <a:solidFill>
                <a:sysClr val="window" lastClr="FFFFFF"/>
              </a:solidFill>
              <a:miter lim="800000"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400">
                  <a:solidFill>
                    <a:sysClr val="window" lastClr="FFFFFF"/>
                  </a:solidFill>
                  <a:latin typeface="Times New Roman" panose="02020603050405020304" pitchFamily="18" charset="0"/>
                  <a:ea typeface="微软雅黑" panose="020B0503020204020204" charset="-122"/>
                </a:rPr>
                <a:t>外植体</a:t>
              </a:r>
            </a:p>
          </p:txBody>
        </p:sp>
        <p:grpSp>
          <p:nvGrpSpPr>
            <p:cNvPr id="21" name="组合 20"/>
            <p:cNvGrpSpPr/>
            <p:nvPr>
              <p:custDataLst>
                <p:tags r:id="rId5"/>
              </p:custDataLst>
            </p:nvPr>
          </p:nvGrpSpPr>
          <p:grpSpPr>
            <a:xfrm>
              <a:off x="12338" y="5702"/>
              <a:ext cx="4232" cy="923"/>
              <a:chOff x="7823210" y="2769618"/>
              <a:chExt cx="2843225" cy="585712"/>
            </a:xfrm>
          </p:grpSpPr>
          <p:sp>
            <p:nvSpPr>
              <p:cNvPr id="31748" name="矩形 4"/>
              <p:cNvSpPr>
                <a:spLocks noChangeArrowheads="1"/>
              </p:cNvSpPr>
              <p:nvPr>
                <p:custDataLst>
                  <p:tags r:id="rId15"/>
                </p:custDataLst>
              </p:nvPr>
            </p:nvSpPr>
            <p:spPr bwMode="auto">
              <a:xfrm>
                <a:off x="9330681" y="2936573"/>
                <a:ext cx="1335754" cy="418757"/>
              </a:xfrm>
              <a:prstGeom prst="rect">
                <a:avLst/>
              </a:prstGeom>
              <a:solidFill>
                <a:srgbClr val="659C7C"/>
              </a:solidFill>
              <a:ln w="38100">
                <a:solidFill>
                  <a:sysClr val="window" lastClr="FFFFFF"/>
                </a:solidFill>
                <a:miter lim="800000"/>
              </a:ln>
              <a:effectLst>
                <a:outerShdw dist="20000" dir="5400000" rotWithShape="0">
                  <a:srgbClr val="000000">
                    <a:alpha val="37999"/>
                  </a:srgbClr>
                </a:outerShdw>
              </a:effectLst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zh-CN" altLang="en-US" sz="2400">
                    <a:solidFill>
                      <a:sysClr val="window" lastClr="FFFFFF"/>
                    </a:solidFill>
                    <a:latin typeface="Times New Roman" panose="02020603050405020304" pitchFamily="18" charset="0"/>
                    <a:ea typeface="微软雅黑" panose="020B0503020204020204" charset="-122"/>
                  </a:rPr>
                  <a:t>新品种</a:t>
                </a:r>
              </a:p>
            </p:txBody>
          </p:sp>
          <p:sp>
            <p:nvSpPr>
              <p:cNvPr id="31754" name="右箭头 13"/>
              <p:cNvSpPr>
                <a:spLocks noChangeArrowheads="1"/>
              </p:cNvSpPr>
              <p:nvPr>
                <p:custDataLst>
                  <p:tags r:id="rId16"/>
                </p:custDataLst>
              </p:nvPr>
            </p:nvSpPr>
            <p:spPr bwMode="auto">
              <a:xfrm>
                <a:off x="7823210" y="3148493"/>
                <a:ext cx="1343725" cy="162012"/>
              </a:xfrm>
              <a:prstGeom prst="rightArrow">
                <a:avLst>
                  <a:gd name="adj1" fmla="val 50000"/>
                  <a:gd name="adj2" fmla="val 50014"/>
                </a:avLst>
              </a:prstGeom>
              <a:gradFill rotWithShape="1">
                <a:gsLst>
                  <a:gs pos="0">
                    <a:srgbClr val="7F7F7F"/>
                  </a:gs>
                  <a:gs pos="25000">
                    <a:srgbClr val="4B4B4B"/>
                  </a:gs>
                  <a:gs pos="50000">
                    <a:srgbClr val="444444"/>
                  </a:gs>
                  <a:gs pos="64999">
                    <a:srgbClr val="444444"/>
                  </a:gs>
                  <a:gs pos="79999">
                    <a:srgbClr val="4A4A4A"/>
                  </a:gs>
                  <a:gs pos="100000">
                    <a:srgbClr val="777777"/>
                  </a:gs>
                </a:gsLst>
                <a:lin ang="5400000" scaled="1"/>
              </a:gradFill>
              <a:ln w="9525" cap="flat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outerShdw dist="50800" dir="5400000" rotWithShape="0">
                  <a:srgbClr val="4E3B30">
                    <a:alpha val="59999"/>
                  </a:srgbClr>
                </a:outerShdw>
              </a:effectLst>
            </p:spPr>
            <p:txBody>
              <a:bodyPr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  <a:latin typeface="Times New Roman" panose="02020603050405020304" pitchFamily="18" charset="0"/>
                  <a:ea typeface="微软雅黑" panose="020B0503020204020204" charset="-122"/>
                </a:endParaRPr>
              </a:p>
            </p:txBody>
          </p:sp>
          <p:sp>
            <p:nvSpPr>
              <p:cNvPr id="31755" name="Text Box 13"/>
              <p:cNvSpPr/>
              <p:nvPr>
                <p:custDataLst>
                  <p:tags r:id="rId17"/>
                </p:custDataLst>
              </p:nvPr>
            </p:nvSpPr>
            <p:spPr>
              <a:xfrm>
                <a:off x="7936006" y="2769618"/>
                <a:ext cx="1603297" cy="390290"/>
              </a:xfrm>
              <a:prstGeom prst="rect">
                <a:avLst/>
              </a:prstGeom>
              <a:noFill/>
              <a:ln>
                <a:noFill/>
                <a:miter lim="800000"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CN" altLang="en-US" sz="2000">
                    <a:solidFill>
                      <a:srgbClr val="FF3300"/>
                    </a:solidFill>
                    <a:latin typeface="Times New Roman" panose="02020603050405020304" pitchFamily="18" charset="0"/>
                    <a:ea typeface="微软雅黑" panose="020B0503020204020204" charset="-122"/>
                  </a:rPr>
                  <a:t>筛选培育</a:t>
                </a:r>
              </a:p>
            </p:txBody>
          </p:sp>
        </p:grpSp>
        <p:grpSp>
          <p:nvGrpSpPr>
            <p:cNvPr id="19" name="组合 18"/>
            <p:cNvGrpSpPr/>
            <p:nvPr>
              <p:custDataLst>
                <p:tags r:id="rId6"/>
              </p:custDataLst>
            </p:nvPr>
          </p:nvGrpSpPr>
          <p:grpSpPr>
            <a:xfrm>
              <a:off x="2943" y="5711"/>
              <a:ext cx="4234" cy="1024"/>
              <a:chOff x="2453038" y="2775701"/>
              <a:chExt cx="2688574" cy="650377"/>
            </a:xfrm>
          </p:grpSpPr>
          <p:sp>
            <p:nvSpPr>
              <p:cNvPr id="31750" name="矩形 7"/>
              <p:cNvSpPr>
                <a:spLocks noChangeArrowheads="1"/>
              </p:cNvSpPr>
              <p:nvPr>
                <p:custDataLst>
                  <p:tags r:id="rId12"/>
                </p:custDataLst>
              </p:nvPr>
            </p:nvSpPr>
            <p:spPr bwMode="auto">
              <a:xfrm>
                <a:off x="3527741" y="3007369"/>
                <a:ext cx="1613871" cy="418709"/>
              </a:xfrm>
              <a:prstGeom prst="rect">
                <a:avLst/>
              </a:prstGeom>
              <a:solidFill>
                <a:srgbClr val="659C7C"/>
              </a:solidFill>
              <a:ln w="38100">
                <a:solidFill>
                  <a:sysClr val="window" lastClr="FFFFFF"/>
                </a:solidFill>
                <a:miter lim="800000"/>
              </a:ln>
              <a:effectLst>
                <a:outerShdw dist="20000" dir="5400000" rotWithShape="0">
                  <a:srgbClr val="000000">
                    <a:alpha val="37999"/>
                  </a:srgbClr>
                </a:outerShdw>
              </a:effectLst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zh-CN" altLang="en-US" sz="2400">
                    <a:solidFill>
                      <a:sysClr val="window" lastClr="FFFFFF"/>
                    </a:solidFill>
                    <a:latin typeface="Times New Roman" panose="02020603050405020304" pitchFamily="18" charset="0"/>
                    <a:ea typeface="微软雅黑" panose="020B0503020204020204" charset="-122"/>
                  </a:rPr>
                  <a:t>愈伤组织 </a:t>
                </a:r>
              </a:p>
            </p:txBody>
          </p:sp>
          <p:sp>
            <p:nvSpPr>
              <p:cNvPr id="31752" name="右箭头 10"/>
              <p:cNvSpPr>
                <a:spLocks noChangeArrowheads="1"/>
              </p:cNvSpPr>
              <p:nvPr>
                <p:custDataLst>
                  <p:tags r:id="rId13"/>
                </p:custDataLst>
              </p:nvPr>
            </p:nvSpPr>
            <p:spPr bwMode="auto">
              <a:xfrm>
                <a:off x="2453038" y="3186593"/>
                <a:ext cx="1047751" cy="155575"/>
              </a:xfrm>
              <a:prstGeom prst="rightArrow">
                <a:avLst>
                  <a:gd name="adj1" fmla="val 50000"/>
                  <a:gd name="adj2" fmla="val 49996"/>
                </a:avLst>
              </a:prstGeom>
              <a:gradFill rotWithShape="1">
                <a:gsLst>
                  <a:gs pos="0">
                    <a:srgbClr val="7F7F7F"/>
                  </a:gs>
                  <a:gs pos="25000">
                    <a:srgbClr val="4B4B4B"/>
                  </a:gs>
                  <a:gs pos="50000">
                    <a:srgbClr val="444444"/>
                  </a:gs>
                  <a:gs pos="64999">
                    <a:srgbClr val="444444"/>
                  </a:gs>
                  <a:gs pos="79999">
                    <a:srgbClr val="4A4A4A"/>
                  </a:gs>
                  <a:gs pos="100000">
                    <a:srgbClr val="777777"/>
                  </a:gs>
                </a:gsLst>
                <a:lin ang="5400000" scaled="1"/>
              </a:gradFill>
              <a:ln w="9525" cap="flat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outerShdw dist="50800" dir="5400000" rotWithShape="0">
                  <a:srgbClr val="4E3B30">
                    <a:alpha val="59999"/>
                  </a:srgbClr>
                </a:outerShdw>
              </a:effectLst>
            </p:spPr>
            <p:txBody>
              <a:bodyPr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  <a:latin typeface="Times New Roman" panose="02020603050405020304" pitchFamily="18" charset="0"/>
                  <a:ea typeface="微软雅黑" panose="020B0503020204020204" charset="-122"/>
                </a:endParaRPr>
              </a:p>
            </p:txBody>
          </p:sp>
          <p:sp>
            <p:nvSpPr>
              <p:cNvPr id="31756" name="Text Box 10"/>
              <p:cNvSpPr/>
              <p:nvPr>
                <p:custDataLst>
                  <p:tags r:id="rId14"/>
                </p:custDataLst>
              </p:nvPr>
            </p:nvSpPr>
            <p:spPr>
              <a:xfrm>
                <a:off x="2543836" y="2775701"/>
                <a:ext cx="1329267" cy="390687"/>
              </a:xfrm>
              <a:prstGeom prst="rect">
                <a:avLst/>
              </a:prstGeom>
              <a:noFill/>
              <a:ln>
                <a:noFill/>
                <a:miter lim="800000"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CN" altLang="en-US" sz="2000">
                    <a:solidFill>
                      <a:srgbClr val="FF3300"/>
                    </a:solidFill>
                    <a:latin typeface="Times New Roman" panose="02020603050405020304" pitchFamily="18" charset="0"/>
                    <a:ea typeface="微软雅黑" panose="020B0503020204020204" charset="-122"/>
                  </a:rPr>
                  <a:t>脱分化</a:t>
                </a:r>
              </a:p>
            </p:txBody>
          </p:sp>
        </p:grpSp>
        <p:grpSp>
          <p:nvGrpSpPr>
            <p:cNvPr id="20" name="组合 19"/>
            <p:cNvGrpSpPr/>
            <p:nvPr>
              <p:custDataLst>
                <p:tags r:id="rId7"/>
              </p:custDataLst>
            </p:nvPr>
          </p:nvGrpSpPr>
          <p:grpSpPr>
            <a:xfrm>
              <a:off x="7219" y="5772"/>
              <a:ext cx="5406" cy="888"/>
              <a:chOff x="5315229" y="2689705"/>
              <a:chExt cx="3433204" cy="564192"/>
            </a:xfrm>
          </p:grpSpPr>
          <p:sp>
            <p:nvSpPr>
              <p:cNvPr id="31751" name="矩形 9"/>
              <p:cNvSpPr>
                <a:spLocks noChangeArrowheads="1"/>
              </p:cNvSpPr>
              <p:nvPr>
                <p:custDataLst>
                  <p:tags r:id="rId9"/>
                </p:custDataLst>
              </p:nvPr>
            </p:nvSpPr>
            <p:spPr bwMode="auto">
              <a:xfrm>
                <a:off x="6750272" y="2798397"/>
                <a:ext cx="1998161" cy="455500"/>
              </a:xfrm>
              <a:prstGeom prst="rect">
                <a:avLst/>
              </a:prstGeom>
              <a:solidFill>
                <a:srgbClr val="659C7C"/>
              </a:solidFill>
              <a:ln w="38100">
                <a:solidFill>
                  <a:sysClr val="window" lastClr="FFFFFF"/>
                </a:solidFill>
                <a:miter lim="800000"/>
              </a:ln>
              <a:effectLst>
                <a:outerShdw dist="20000" dir="5400000" rotWithShape="0">
                  <a:srgbClr val="000000">
                    <a:alpha val="37999"/>
                  </a:srgbClr>
                </a:outerShdw>
              </a:effectLst>
            </p:spPr>
            <p:txBody>
              <a:bodyPr wrap="square">
                <a:spAutoFit/>
              </a:bodyPr>
              <a:lstStyle/>
              <a:p>
                <a:r>
                  <a:rPr lang="zh-CN" altLang="en-US" sz="2400">
                    <a:solidFill>
                      <a:sysClr val="window" lastClr="FFFFFF"/>
                    </a:solidFill>
                    <a:latin typeface="Times New Roman" panose="02020603050405020304" pitchFamily="18" charset="0"/>
                    <a:ea typeface="微软雅黑" panose="020B0503020204020204" charset="-122"/>
                  </a:rPr>
                  <a:t>多种突变体　</a:t>
                </a:r>
              </a:p>
            </p:txBody>
          </p:sp>
          <p:sp>
            <p:nvSpPr>
              <p:cNvPr id="31753" name="右箭头 12"/>
              <p:cNvSpPr>
                <a:spLocks noChangeArrowheads="1"/>
              </p:cNvSpPr>
              <p:nvPr>
                <p:custDataLst>
                  <p:tags r:id="rId10"/>
                </p:custDataLst>
              </p:nvPr>
            </p:nvSpPr>
            <p:spPr bwMode="auto">
              <a:xfrm>
                <a:off x="5315229" y="3064294"/>
                <a:ext cx="1456507" cy="141769"/>
              </a:xfrm>
              <a:prstGeom prst="rightArrow">
                <a:avLst>
                  <a:gd name="adj1" fmla="val 50000"/>
                  <a:gd name="adj2" fmla="val 49997"/>
                </a:avLst>
              </a:prstGeom>
              <a:gradFill rotWithShape="1">
                <a:gsLst>
                  <a:gs pos="0">
                    <a:srgbClr val="7F7F7F"/>
                  </a:gs>
                  <a:gs pos="25000">
                    <a:srgbClr val="4B4B4B"/>
                  </a:gs>
                  <a:gs pos="50000">
                    <a:srgbClr val="444444"/>
                  </a:gs>
                  <a:gs pos="64999">
                    <a:srgbClr val="444444"/>
                  </a:gs>
                  <a:gs pos="79999">
                    <a:srgbClr val="4A4A4A"/>
                  </a:gs>
                  <a:gs pos="100000">
                    <a:srgbClr val="777777"/>
                  </a:gs>
                </a:gsLst>
                <a:lin ang="5400000" scaled="1"/>
              </a:gradFill>
              <a:ln w="9525" cap="flat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outerShdw dist="50800" dir="5400000" rotWithShape="0">
                  <a:srgbClr val="4E3B30">
                    <a:alpha val="59999"/>
                  </a:srgbClr>
                </a:outerShdw>
              </a:effectLst>
            </p:spPr>
            <p:txBody>
              <a:bodyPr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  <a:latin typeface="Times New Roman" panose="02020603050405020304" pitchFamily="18" charset="0"/>
                  <a:ea typeface="微软雅黑" panose="020B0503020204020204" charset="-122"/>
                </a:endParaRPr>
              </a:p>
            </p:txBody>
          </p:sp>
          <p:sp>
            <p:nvSpPr>
              <p:cNvPr id="31757" name="Text Box 11"/>
              <p:cNvSpPr/>
              <p:nvPr>
                <p:custDataLst>
                  <p:tags r:id="rId11"/>
                </p:custDataLst>
              </p:nvPr>
            </p:nvSpPr>
            <p:spPr>
              <a:xfrm>
                <a:off x="5390272" y="2689705"/>
                <a:ext cx="1587539" cy="390294"/>
              </a:xfrm>
              <a:prstGeom prst="rect">
                <a:avLst/>
              </a:prstGeom>
              <a:noFill/>
              <a:ln>
                <a:noFill/>
                <a:miter lim="800000"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CN" altLang="en-US" sz="2000">
                    <a:solidFill>
                      <a:srgbClr val="FF3300"/>
                    </a:solidFill>
                    <a:latin typeface="Times New Roman" panose="02020603050405020304" pitchFamily="18" charset="0"/>
                    <a:ea typeface="微软雅黑" panose="020B0503020204020204" charset="-122"/>
                  </a:rPr>
                  <a:t>诱导分化</a:t>
                </a:r>
              </a:p>
            </p:txBody>
          </p:sp>
        </p:grpSp>
        <p:sp>
          <p:nvSpPr>
            <p:cNvPr id="6" name="下箭头 5"/>
            <p:cNvSpPr/>
            <p:nvPr>
              <p:custDataLst>
                <p:tags r:id="rId8"/>
              </p:custDataLst>
            </p:nvPr>
          </p:nvSpPr>
          <p:spPr>
            <a:xfrm>
              <a:off x="5887" y="5554"/>
              <a:ext cx="230" cy="588"/>
            </a:xfrm>
            <a:prstGeom prst="downArrow">
              <a:avLst/>
            </a:prstGeom>
            <a:ln w="28575">
              <a:noFill/>
            </a:ln>
          </p:spPr>
          <p:style>
            <a:lnRef idx="2">
              <a:srgbClr val="4472C4">
                <a:lumMod val="75000"/>
              </a:srgbClr>
            </a:lnRef>
            <a:fillRef idx="1">
              <a:srgbClr val="4472C4"/>
            </a:fillRef>
            <a:effectRef idx="0">
              <a:srgbClr val="FFFFFF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ysClr val="window" lastClr="FFFFFF"/>
                </a:solidFill>
                <a:latin typeface="HYLeMiaoTiW" charset="0"/>
                <a:ea typeface="HYLeMiaoTiW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07315" y="1341120"/>
            <a:ext cx="5915660" cy="6299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25000"/>
              </a:lnSpc>
            </a:pPr>
            <a:r>
              <a:rPr lang="en-US" altLang="zh-CN" sz="28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(3)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细胞产物的工厂化生产（</a:t>
            </a:r>
            <a:r>
              <a:rPr lang="en-US" altLang="zh-CN" sz="28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P41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）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79705" y="188595"/>
            <a:ext cx="6000115" cy="1245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32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一、植物细胞工程及其技术</a:t>
            </a:r>
          </a:p>
          <a:p>
            <a:pPr>
              <a:lnSpc>
                <a:spcPct val="125000"/>
              </a:lnSpc>
            </a:pPr>
            <a:r>
              <a:rPr lang="en-US" altLang="zh-CN" sz="28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3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、植物细胞工程的应用</a:t>
            </a:r>
          </a:p>
        </p:txBody>
      </p:sp>
      <p:grpSp>
        <p:nvGrpSpPr>
          <p:cNvPr id="4" name="组合 3"/>
          <p:cNvGrpSpPr/>
          <p:nvPr/>
        </p:nvGrpSpPr>
        <p:grpSpPr>
          <a:xfrm>
            <a:off x="78740" y="2121629"/>
            <a:ext cx="8584457" cy="2300431"/>
            <a:chOff x="837" y="3238"/>
            <a:chExt cx="16298" cy="3582"/>
          </a:xfrm>
        </p:grpSpPr>
        <p:sp>
          <p:nvSpPr>
            <p:cNvPr id="8" name="矩形: 圆角 7"/>
            <p:cNvSpPr/>
            <p:nvPr>
              <p:custDataLst>
                <p:tags r:id="rId1"/>
              </p:custDataLst>
            </p:nvPr>
          </p:nvSpPr>
          <p:spPr>
            <a:xfrm>
              <a:off x="837" y="3616"/>
              <a:ext cx="2691" cy="952"/>
            </a:xfrm>
            <a:prstGeom prst="roundRect">
              <a:avLst/>
            </a:prstGeom>
            <a:gradFill>
              <a:gsLst>
                <a:gs pos="0">
                  <a:schemeClr val="accent6">
                    <a:lumMod val="40000"/>
                    <a:lumOff val="60000"/>
                  </a:schemeClr>
                </a:gs>
                <a:gs pos="50000">
                  <a:schemeClr val="accent6">
                    <a:lumMod val="20000"/>
                    <a:lumOff val="80000"/>
                  </a:schemeClr>
                </a:gs>
                <a:gs pos="100000">
                  <a:schemeClr val="accent6">
                    <a:lumMod val="40000"/>
                    <a:lumOff val="60000"/>
                  </a:schemeClr>
                </a:gs>
              </a:gsLst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CN" altLang="en-US" sz="2800"/>
                <a:t>外植体</a:t>
              </a:r>
            </a:p>
          </p:txBody>
        </p:sp>
        <p:sp>
          <p:nvSpPr>
            <p:cNvPr id="9" name="矩形: 圆角 8"/>
            <p:cNvSpPr/>
            <p:nvPr>
              <p:custDataLst>
                <p:tags r:id="rId2"/>
              </p:custDataLst>
            </p:nvPr>
          </p:nvSpPr>
          <p:spPr>
            <a:xfrm>
              <a:off x="3143" y="5468"/>
              <a:ext cx="3456" cy="952"/>
            </a:xfrm>
            <a:prstGeom prst="roundRect">
              <a:avLst/>
            </a:prstGeom>
            <a:gradFill>
              <a:gsLst>
                <a:gs pos="0">
                  <a:schemeClr val="accent6">
                    <a:lumMod val="40000"/>
                    <a:lumOff val="60000"/>
                  </a:schemeClr>
                </a:gs>
                <a:gs pos="50000">
                  <a:schemeClr val="accent6">
                    <a:lumMod val="20000"/>
                    <a:lumOff val="80000"/>
                  </a:schemeClr>
                </a:gs>
                <a:gs pos="100000">
                  <a:schemeClr val="accent6">
                    <a:lumMod val="40000"/>
                    <a:lumOff val="60000"/>
                  </a:schemeClr>
                </a:gs>
              </a:gsLst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CN" altLang="en-US" sz="2800"/>
                <a:t>愈伤组织</a:t>
              </a:r>
            </a:p>
          </p:txBody>
        </p:sp>
        <p:sp>
          <p:nvSpPr>
            <p:cNvPr id="10" name="矩形: 圆角 9"/>
            <p:cNvSpPr/>
            <p:nvPr>
              <p:custDataLst>
                <p:tags r:id="rId3"/>
              </p:custDataLst>
            </p:nvPr>
          </p:nvSpPr>
          <p:spPr>
            <a:xfrm>
              <a:off x="6672" y="3778"/>
              <a:ext cx="3239" cy="952"/>
            </a:xfrm>
            <a:prstGeom prst="roundRect">
              <a:avLst/>
            </a:prstGeom>
            <a:gradFill>
              <a:gsLst>
                <a:gs pos="0">
                  <a:schemeClr val="accent6">
                    <a:lumMod val="40000"/>
                    <a:lumOff val="60000"/>
                  </a:schemeClr>
                </a:gs>
                <a:gs pos="50000">
                  <a:schemeClr val="accent6">
                    <a:lumMod val="20000"/>
                    <a:lumOff val="80000"/>
                  </a:schemeClr>
                </a:gs>
                <a:gs pos="100000">
                  <a:schemeClr val="accent6">
                    <a:lumMod val="40000"/>
                    <a:lumOff val="60000"/>
                  </a:schemeClr>
                </a:gs>
              </a:gsLst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CN" altLang="en-US" sz="2800"/>
                <a:t>细胞悬液</a:t>
              </a:r>
            </a:p>
          </p:txBody>
        </p:sp>
        <p:sp>
          <p:nvSpPr>
            <p:cNvPr id="13" name="文本框 12"/>
            <p:cNvSpPr txBox="1"/>
            <p:nvPr>
              <p:custDataLst>
                <p:tags r:id="rId4"/>
              </p:custDataLst>
            </p:nvPr>
          </p:nvSpPr>
          <p:spPr>
            <a:xfrm>
              <a:off x="3489" y="3238"/>
              <a:ext cx="2544" cy="8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>
                  <a:solidFill>
                    <a:srgbClr val="C0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脱分化</a:t>
              </a:r>
              <a:endParaRPr lang="en-US" altLang="zh-CN" sz="280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5"/>
              </p:custDataLst>
            </p:nvPr>
          </p:nvSpPr>
          <p:spPr>
            <a:xfrm>
              <a:off x="6671" y="6007"/>
              <a:ext cx="3075" cy="8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>
                  <a:solidFill>
                    <a:srgbClr val="C0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振荡分散</a:t>
              </a:r>
              <a:endParaRPr lang="en-US" altLang="zh-CN" sz="280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18" name="箭头: 圆角右 17"/>
            <p:cNvSpPr/>
            <p:nvPr>
              <p:custDataLst>
                <p:tags r:id="rId6"/>
              </p:custDataLst>
            </p:nvPr>
          </p:nvSpPr>
          <p:spPr>
            <a:xfrm rot="5400000">
              <a:off x="4189" y="3541"/>
              <a:ext cx="1377" cy="2197"/>
            </a:xfrm>
            <a:prstGeom prst="bentArrow">
              <a:avLst>
                <a:gd name="adj1" fmla="val 9795"/>
                <a:gd name="adj2" fmla="val 20129"/>
                <a:gd name="adj3" fmla="val 29724"/>
                <a:gd name="adj4" fmla="val 14627"/>
              </a:avLst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solidFill>
                  <a:schemeClr val="tx1"/>
                </a:solidFill>
              </a:endParaRPr>
            </a:p>
          </p:txBody>
        </p:sp>
        <p:sp>
          <p:nvSpPr>
            <p:cNvPr id="19" name="箭头: 圆角右 18"/>
            <p:cNvSpPr/>
            <p:nvPr>
              <p:custDataLst>
                <p:tags r:id="rId7"/>
              </p:custDataLst>
            </p:nvPr>
          </p:nvSpPr>
          <p:spPr>
            <a:xfrm rot="5400000" flipH="1">
              <a:off x="7280" y="4333"/>
              <a:ext cx="1215" cy="2197"/>
            </a:xfrm>
            <a:prstGeom prst="bentArrow">
              <a:avLst>
                <a:gd name="adj1" fmla="val 9795"/>
                <a:gd name="adj2" fmla="val 20129"/>
                <a:gd name="adj3" fmla="val 29724"/>
                <a:gd name="adj4" fmla="val 14627"/>
              </a:avLst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solidFill>
                  <a:schemeClr val="tx1"/>
                </a:solidFill>
              </a:endParaRPr>
            </a:p>
          </p:txBody>
        </p:sp>
        <p:sp>
          <p:nvSpPr>
            <p:cNvPr id="20" name="矩形: 圆角 19"/>
            <p:cNvSpPr/>
            <p:nvPr>
              <p:custDataLst>
                <p:tags r:id="rId8"/>
              </p:custDataLst>
            </p:nvPr>
          </p:nvSpPr>
          <p:spPr>
            <a:xfrm>
              <a:off x="9643" y="5534"/>
              <a:ext cx="4635" cy="952"/>
            </a:xfrm>
            <a:prstGeom prst="roundRect">
              <a:avLst/>
            </a:prstGeom>
            <a:gradFill>
              <a:gsLst>
                <a:gs pos="0">
                  <a:schemeClr val="accent6">
                    <a:lumMod val="40000"/>
                    <a:lumOff val="60000"/>
                  </a:schemeClr>
                </a:gs>
                <a:gs pos="50000">
                  <a:schemeClr val="accent6">
                    <a:lumMod val="20000"/>
                    <a:lumOff val="80000"/>
                  </a:schemeClr>
                </a:gs>
                <a:gs pos="100000">
                  <a:schemeClr val="accent6">
                    <a:lumMod val="40000"/>
                    <a:lumOff val="60000"/>
                  </a:schemeClr>
                </a:gs>
              </a:gsLst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CN" altLang="en-US" sz="2800"/>
                <a:t>细胞悬浮培养</a:t>
              </a:r>
            </a:p>
          </p:txBody>
        </p:sp>
        <p:sp>
          <p:nvSpPr>
            <p:cNvPr id="21" name="箭头: 圆角右 20"/>
            <p:cNvSpPr/>
            <p:nvPr>
              <p:custDataLst>
                <p:tags r:id="rId9"/>
              </p:custDataLst>
            </p:nvPr>
          </p:nvSpPr>
          <p:spPr>
            <a:xfrm rot="5400000">
              <a:off x="10544" y="3641"/>
              <a:ext cx="1377" cy="2197"/>
            </a:xfrm>
            <a:prstGeom prst="bentArrow">
              <a:avLst>
                <a:gd name="adj1" fmla="val 9795"/>
                <a:gd name="adj2" fmla="val 20129"/>
                <a:gd name="adj3" fmla="val 29724"/>
                <a:gd name="adj4" fmla="val 14627"/>
              </a:avLst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solidFill>
                  <a:schemeClr val="tx1"/>
                </a:solidFill>
              </a:endParaRPr>
            </a:p>
          </p:txBody>
        </p:sp>
        <p:sp>
          <p:nvSpPr>
            <p:cNvPr id="22" name="矩形: 圆角 21"/>
            <p:cNvSpPr/>
            <p:nvPr>
              <p:custDataLst>
                <p:tags r:id="rId10"/>
              </p:custDataLst>
            </p:nvPr>
          </p:nvSpPr>
          <p:spPr>
            <a:xfrm>
              <a:off x="13857" y="3778"/>
              <a:ext cx="3278" cy="952"/>
            </a:xfrm>
            <a:prstGeom prst="roundRect">
              <a:avLst/>
            </a:prstGeom>
            <a:gradFill>
              <a:gsLst>
                <a:gs pos="0">
                  <a:schemeClr val="accent6">
                    <a:lumMod val="40000"/>
                    <a:lumOff val="60000"/>
                  </a:schemeClr>
                </a:gs>
                <a:gs pos="50000">
                  <a:schemeClr val="accent6">
                    <a:lumMod val="20000"/>
                    <a:lumOff val="80000"/>
                  </a:schemeClr>
                </a:gs>
                <a:gs pos="100000">
                  <a:schemeClr val="accent6">
                    <a:lumMod val="40000"/>
                    <a:lumOff val="60000"/>
                  </a:schemeClr>
                </a:gs>
              </a:gsLst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CN" altLang="en-US" sz="2800"/>
                <a:t>细胞产物</a:t>
              </a:r>
            </a:p>
          </p:txBody>
        </p:sp>
        <p:sp>
          <p:nvSpPr>
            <p:cNvPr id="23" name="箭头: 圆角右 22"/>
            <p:cNvSpPr/>
            <p:nvPr>
              <p:custDataLst>
                <p:tags r:id="rId11"/>
              </p:custDataLst>
            </p:nvPr>
          </p:nvSpPr>
          <p:spPr>
            <a:xfrm rot="5400000" flipH="1">
              <a:off x="14780" y="4333"/>
              <a:ext cx="1215" cy="2197"/>
            </a:xfrm>
            <a:prstGeom prst="bentArrow">
              <a:avLst>
                <a:gd name="adj1" fmla="val 9795"/>
                <a:gd name="adj2" fmla="val 20129"/>
                <a:gd name="adj3" fmla="val 29724"/>
                <a:gd name="adj4" fmla="val 14627"/>
              </a:avLst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solidFill>
                  <a:schemeClr val="tx1"/>
                </a:solidFill>
              </a:endParaRPr>
            </a:p>
          </p:txBody>
        </p:sp>
        <p:sp>
          <p:nvSpPr>
            <p:cNvPr id="24" name="文本框 23"/>
            <p:cNvSpPr txBox="1"/>
            <p:nvPr>
              <p:custDataLst>
                <p:tags r:id="rId12"/>
              </p:custDataLst>
            </p:nvPr>
          </p:nvSpPr>
          <p:spPr>
            <a:xfrm>
              <a:off x="14421" y="5964"/>
              <a:ext cx="1911" cy="8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>
                  <a:solidFill>
                    <a:srgbClr val="C0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提取</a:t>
              </a:r>
              <a:endParaRPr lang="en-US" altLang="zh-CN" sz="280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0" y="0"/>
            <a:ext cx="8935720" cy="229171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lnSpc>
                <a:spcPct val="125000"/>
              </a:lnSpc>
            </a:pPr>
            <a:r>
              <a:rPr lang="zh-CN" altLang="en-US" sz="32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二、动物细胞工程</a:t>
            </a:r>
          </a:p>
          <a:p>
            <a:pPr>
              <a:lnSpc>
                <a:spcPct val="125000"/>
              </a:lnSpc>
            </a:pPr>
            <a:r>
              <a:rPr lang="en-US" altLang="zh-CN" sz="28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1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、动物细胞培养</a:t>
            </a:r>
          </a:p>
          <a:p>
            <a:pPr>
              <a:lnSpc>
                <a:spcPct val="125000"/>
              </a:lnSpc>
            </a:pPr>
            <a:r>
              <a:rPr lang="en-US" altLang="zh-CN" sz="28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(1)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概念：</a:t>
            </a:r>
            <a:r>
              <a:rPr lang="en-US" altLang="zh-CN" sz="28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P43</a:t>
            </a:r>
          </a:p>
          <a:p>
            <a:pPr>
              <a:lnSpc>
                <a:spcPct val="125000"/>
              </a:lnSpc>
            </a:pPr>
            <a:r>
              <a:rPr lang="en-US" altLang="zh-CN" sz="28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(2)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培养条件：营养</a:t>
            </a:r>
            <a:r>
              <a:rPr lang="zh-CN" altLang="en-US" sz="2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（血清）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、无菌无毒的环境、温度、</a:t>
            </a:r>
            <a:r>
              <a:rPr lang="en-US" altLang="zh-CN" sz="28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PH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和渗透压、气体环境（</a:t>
            </a:r>
            <a:r>
              <a:rPr lang="en-US" altLang="zh-CN" sz="28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CO</a:t>
            </a:r>
            <a:r>
              <a:rPr lang="en-US" altLang="zh-CN" sz="2800" b="1" baseline="-25000">
                <a:latin typeface="微软雅黑" panose="020B0503020204020204" charset="-122"/>
                <a:ea typeface="微软雅黑" panose="020B0503020204020204" charset="-122"/>
                <a:sym typeface="+mn-ea"/>
              </a:rPr>
              <a:t>2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维持培养液的</a:t>
            </a:r>
            <a:r>
              <a:rPr lang="en-US" altLang="zh-CN" sz="28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pH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）</a:t>
            </a:r>
          </a:p>
          <a:p>
            <a:pPr>
              <a:lnSpc>
                <a:spcPct val="125000"/>
              </a:lnSpc>
            </a:pPr>
            <a:r>
              <a:rPr lang="en-US" altLang="zh-CN" sz="28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(3)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培养过程：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2844165" y="2886075"/>
            <a:ext cx="262128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</a:rPr>
              <a:t>无菌条件下取组织块</a:t>
            </a:r>
          </a:p>
        </p:txBody>
      </p:sp>
      <p:sp>
        <p:nvSpPr>
          <p:cNvPr id="204817" name="右箭头 204816"/>
          <p:cNvSpPr/>
          <p:nvPr>
            <p:custDataLst>
              <p:tags r:id="rId2"/>
            </p:custDataLst>
          </p:nvPr>
        </p:nvSpPr>
        <p:spPr>
          <a:xfrm rot="5400000">
            <a:off x="3763645" y="3408680"/>
            <a:ext cx="360680" cy="76200"/>
          </a:xfrm>
          <a:prstGeom prst="rightArrow">
            <a:avLst>
              <a:gd name="adj1" fmla="val 50000"/>
              <a:gd name="adj2" fmla="val 31718"/>
            </a:avLst>
          </a:prstGeom>
          <a:solidFill>
            <a:schemeClr val="tx1"/>
          </a:solidFill>
          <a:ln w="2857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rot="10800000" vert="eaVert" wrap="none" anchor="ctr"/>
          <a:lstStyle/>
          <a:p>
            <a:pPr algn="ctr" defTabSz="1219200"/>
            <a:endParaRPr lang="zh-CN" altLang="en-US" sz="3600" dirty="0">
              <a:solidFill>
                <a:prstClr val="black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>
            <p:custDataLst>
              <p:tags r:id="rId3"/>
            </p:custDataLst>
          </p:nvPr>
        </p:nvSpPr>
        <p:spPr>
          <a:xfrm>
            <a:off x="2987675" y="3589655"/>
            <a:ext cx="262128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</a:rPr>
              <a:t>分散的单个细胞</a:t>
            </a:r>
          </a:p>
        </p:txBody>
      </p:sp>
      <p:sp>
        <p:nvSpPr>
          <p:cNvPr id="8" name="文本框 7"/>
          <p:cNvSpPr txBox="1"/>
          <p:nvPr>
            <p:custDataLst>
              <p:tags r:id="rId4"/>
            </p:custDataLst>
          </p:nvPr>
        </p:nvSpPr>
        <p:spPr>
          <a:xfrm>
            <a:off x="1922780" y="4293235"/>
            <a:ext cx="150431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</a:rPr>
              <a:t>悬浮在培养液中增殖</a:t>
            </a:r>
          </a:p>
        </p:txBody>
      </p:sp>
      <p:sp>
        <p:nvSpPr>
          <p:cNvPr id="9" name="文本框 8"/>
          <p:cNvSpPr txBox="1"/>
          <p:nvPr>
            <p:custDataLst>
              <p:tags r:id="rId5"/>
            </p:custDataLst>
          </p:nvPr>
        </p:nvSpPr>
        <p:spPr>
          <a:xfrm>
            <a:off x="4685665" y="4249420"/>
            <a:ext cx="179006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</a:rPr>
              <a:t>贴附于某些基质表面增殖</a:t>
            </a:r>
          </a:p>
        </p:txBody>
      </p:sp>
      <p:sp>
        <p:nvSpPr>
          <p:cNvPr id="10" name="右箭头 9"/>
          <p:cNvSpPr/>
          <p:nvPr>
            <p:custDataLst>
              <p:tags r:id="rId6"/>
            </p:custDataLst>
          </p:nvPr>
        </p:nvSpPr>
        <p:spPr>
          <a:xfrm rot="7260000">
            <a:off x="2933065" y="4147185"/>
            <a:ext cx="360680" cy="76200"/>
          </a:xfrm>
          <a:prstGeom prst="rightArrow">
            <a:avLst>
              <a:gd name="adj1" fmla="val 50000"/>
              <a:gd name="adj2" fmla="val 31718"/>
            </a:avLst>
          </a:prstGeom>
          <a:solidFill>
            <a:schemeClr val="tx1"/>
          </a:solidFill>
          <a:ln w="2857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rot="10800000" vert="eaVert" wrap="none" anchor="ctr"/>
          <a:lstStyle/>
          <a:p>
            <a:pPr algn="ctr" defTabSz="1219200"/>
            <a:endParaRPr lang="zh-CN" altLang="en-US" sz="3600" dirty="0">
              <a:solidFill>
                <a:prstClr val="black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1" name="右箭头 10"/>
          <p:cNvSpPr/>
          <p:nvPr>
            <p:custDataLst>
              <p:tags r:id="rId7"/>
            </p:custDataLst>
          </p:nvPr>
        </p:nvSpPr>
        <p:spPr>
          <a:xfrm rot="3480000">
            <a:off x="4733925" y="4082415"/>
            <a:ext cx="360680" cy="76200"/>
          </a:xfrm>
          <a:prstGeom prst="rightArrow">
            <a:avLst>
              <a:gd name="adj1" fmla="val 50000"/>
              <a:gd name="adj2" fmla="val 31718"/>
            </a:avLst>
          </a:prstGeom>
          <a:solidFill>
            <a:schemeClr val="tx1"/>
          </a:solidFill>
          <a:ln w="2857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rot="10800000" vert="eaVert" wrap="none" anchor="ctr"/>
          <a:lstStyle/>
          <a:p>
            <a:pPr algn="ctr" defTabSz="1219200"/>
            <a:endParaRPr lang="zh-CN" altLang="en-US" sz="3600" dirty="0">
              <a:solidFill>
                <a:prstClr val="black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2" name="右箭头 11"/>
          <p:cNvSpPr/>
          <p:nvPr>
            <p:custDataLst>
              <p:tags r:id="rId8"/>
            </p:custDataLst>
          </p:nvPr>
        </p:nvSpPr>
        <p:spPr>
          <a:xfrm rot="5400000">
            <a:off x="2341880" y="5142230"/>
            <a:ext cx="360680" cy="76200"/>
          </a:xfrm>
          <a:prstGeom prst="rightArrow">
            <a:avLst>
              <a:gd name="adj1" fmla="val 50000"/>
              <a:gd name="adj2" fmla="val 31718"/>
            </a:avLst>
          </a:prstGeom>
          <a:solidFill>
            <a:schemeClr val="tx1"/>
          </a:solidFill>
          <a:ln w="2857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rot="10800000" vert="eaVert" wrap="none" anchor="ctr"/>
          <a:lstStyle/>
          <a:p>
            <a:pPr algn="ctr" defTabSz="1219200"/>
            <a:endParaRPr lang="zh-CN" altLang="en-US" sz="3600" dirty="0">
              <a:solidFill>
                <a:prstClr val="black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3" name="右箭头 12"/>
          <p:cNvSpPr/>
          <p:nvPr>
            <p:custDataLst>
              <p:tags r:id="rId9"/>
            </p:custDataLst>
          </p:nvPr>
        </p:nvSpPr>
        <p:spPr>
          <a:xfrm rot="5400000">
            <a:off x="5582285" y="5070475"/>
            <a:ext cx="360680" cy="76200"/>
          </a:xfrm>
          <a:prstGeom prst="rightArrow">
            <a:avLst>
              <a:gd name="adj1" fmla="val 50000"/>
              <a:gd name="adj2" fmla="val 31718"/>
            </a:avLst>
          </a:prstGeom>
          <a:solidFill>
            <a:schemeClr val="tx1"/>
          </a:solidFill>
          <a:ln w="2857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rot="10800000" vert="eaVert" wrap="none" anchor="ctr"/>
          <a:lstStyle/>
          <a:p>
            <a:pPr algn="ctr" defTabSz="1219200"/>
            <a:endParaRPr lang="zh-CN" altLang="en-US" sz="3600" dirty="0">
              <a:solidFill>
                <a:prstClr val="black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4" name="文本框 13"/>
          <p:cNvSpPr txBox="1"/>
          <p:nvPr>
            <p:custDataLst>
              <p:tags r:id="rId10"/>
            </p:custDataLst>
          </p:nvPr>
        </p:nvSpPr>
        <p:spPr>
          <a:xfrm>
            <a:off x="1764030" y="5355590"/>
            <a:ext cx="181038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</a:rPr>
              <a:t>离心法收集</a:t>
            </a:r>
          </a:p>
        </p:txBody>
      </p:sp>
      <p:sp>
        <p:nvSpPr>
          <p:cNvPr id="15" name="文本框 14"/>
          <p:cNvSpPr txBox="1"/>
          <p:nvPr>
            <p:custDataLst>
              <p:tags r:id="rId11"/>
            </p:custDataLst>
          </p:nvPr>
        </p:nvSpPr>
        <p:spPr>
          <a:xfrm>
            <a:off x="3986530" y="5329555"/>
            <a:ext cx="494919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</a:rPr>
              <a:t>重新用胰蛋白酶等处理，然后再离心收集</a:t>
            </a:r>
          </a:p>
        </p:txBody>
      </p:sp>
      <p:sp>
        <p:nvSpPr>
          <p:cNvPr id="16" name="右箭头 15"/>
          <p:cNvSpPr/>
          <p:nvPr>
            <p:custDataLst>
              <p:tags r:id="rId12"/>
            </p:custDataLst>
          </p:nvPr>
        </p:nvSpPr>
        <p:spPr>
          <a:xfrm rot="3780000">
            <a:off x="2495550" y="5947410"/>
            <a:ext cx="360680" cy="76200"/>
          </a:xfrm>
          <a:prstGeom prst="rightArrow">
            <a:avLst>
              <a:gd name="adj1" fmla="val 50000"/>
              <a:gd name="adj2" fmla="val 31718"/>
            </a:avLst>
          </a:prstGeom>
          <a:solidFill>
            <a:schemeClr val="tx1"/>
          </a:solidFill>
          <a:ln w="2857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rot="10800000" vert="eaVert" wrap="none" anchor="ctr"/>
          <a:lstStyle/>
          <a:p>
            <a:pPr algn="ctr" defTabSz="1219200"/>
            <a:endParaRPr lang="zh-CN" altLang="en-US" sz="3600" dirty="0">
              <a:solidFill>
                <a:prstClr val="black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7" name="右箭头 16"/>
          <p:cNvSpPr/>
          <p:nvPr>
            <p:custDataLst>
              <p:tags r:id="rId13"/>
            </p:custDataLst>
          </p:nvPr>
        </p:nvSpPr>
        <p:spPr>
          <a:xfrm rot="7080000">
            <a:off x="5420995" y="5892800"/>
            <a:ext cx="403225" cy="76200"/>
          </a:xfrm>
          <a:prstGeom prst="rightArrow">
            <a:avLst>
              <a:gd name="adj1" fmla="val 50000"/>
              <a:gd name="adj2" fmla="val 31718"/>
            </a:avLst>
          </a:prstGeom>
          <a:solidFill>
            <a:schemeClr val="tx1"/>
          </a:solidFill>
          <a:ln w="2857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rot="10800000" vert="eaVert" wrap="none" anchor="ctr"/>
          <a:lstStyle/>
          <a:p>
            <a:pPr algn="ctr" defTabSz="1219200"/>
            <a:endParaRPr lang="zh-CN" altLang="en-US" sz="3600" dirty="0">
              <a:solidFill>
                <a:prstClr val="black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8" name="文本框 17"/>
          <p:cNvSpPr txBox="1"/>
          <p:nvPr>
            <p:custDataLst>
              <p:tags r:id="rId14"/>
            </p:custDataLst>
          </p:nvPr>
        </p:nvSpPr>
        <p:spPr>
          <a:xfrm>
            <a:off x="1403985" y="6216650"/>
            <a:ext cx="562546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</a:rPr>
              <a:t>传代培养：收集的细胞制成细胞悬液，分瓶培养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4067810" y="3228340"/>
            <a:ext cx="524891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</a:rPr>
              <a:t>机械法和</a:t>
            </a:r>
            <a:r>
              <a:rPr lang="zh-CN" altLang="en-US" sz="20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酶解法（胰蛋白酶或胶原蛋白酶）</a:t>
            </a:r>
          </a:p>
        </p:txBody>
      </p:sp>
      <p:sp>
        <p:nvSpPr>
          <p:cNvPr id="6" name="文本框 5"/>
          <p:cNvSpPr txBox="1"/>
          <p:nvPr>
            <p:custDataLst>
              <p:tags r:id="rId15"/>
            </p:custDataLst>
          </p:nvPr>
        </p:nvSpPr>
        <p:spPr>
          <a:xfrm>
            <a:off x="3427730" y="4377055"/>
            <a:ext cx="1216660" cy="39878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</a:rPr>
              <a:t>一群细胞</a:t>
            </a:r>
          </a:p>
        </p:txBody>
      </p:sp>
      <p:sp>
        <p:nvSpPr>
          <p:cNvPr id="19" name="右箭头 18"/>
          <p:cNvSpPr/>
          <p:nvPr>
            <p:custDataLst>
              <p:tags r:id="rId16"/>
            </p:custDataLst>
          </p:nvPr>
        </p:nvSpPr>
        <p:spPr>
          <a:xfrm rot="5400000">
            <a:off x="3782060" y="4130675"/>
            <a:ext cx="360680" cy="76200"/>
          </a:xfrm>
          <a:prstGeom prst="rightArrow">
            <a:avLst>
              <a:gd name="adj1" fmla="val 50000"/>
              <a:gd name="adj2" fmla="val 31718"/>
            </a:avLst>
          </a:prstGeom>
          <a:solidFill>
            <a:schemeClr val="tx1"/>
          </a:solidFill>
          <a:ln w="2857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rot="10800000" vert="eaVert" wrap="none" anchor="ctr"/>
          <a:lstStyle/>
          <a:p>
            <a:pPr algn="ctr" defTabSz="1219200"/>
            <a:endParaRPr lang="zh-CN" altLang="en-US" sz="3600" dirty="0">
              <a:solidFill>
                <a:prstClr val="black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32105" y="3995420"/>
            <a:ext cx="163385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</a:rPr>
              <a:t>原代培养</a:t>
            </a: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MmE5ODlhNWIwMTY1N2E3ZWIxM2M2YjViZWNjMGUxZDQ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0"/>
  <p:tag name="KSO_WM_BEAUTIFY_FLAG" val="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1"/>
  <p:tag name="KSO_WM_BEAUTIFY_FLAG" val="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6"/>
  <p:tag name="KSO_WM_BEAUTIFY_FLAG" val="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1515,&quot;width&quot;:36486}"/>
  <p:tag name="KSO_WM_BEAUTIFY_FLAG" val="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7"/>
  <p:tag name="KSO_WM_BEAUTIFY_FLAG" val="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8"/>
  <p:tag name="KSO_WM_BEAUTIFY_FLAG" val="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0"/>
  <p:tag name="KSO_WM_BEAUTIFY_FLAG" val="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9"/>
  <p:tag name="KSO_WM_BEAUTIFY_FLAG" val="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9"/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1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9"/>
  <p:tag name="KSO_WM_BEAUTIFY_FLAG" val="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8"/>
  <p:tag name="KSO_WM_BEAUTIFY_FLAG" val="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3"/>
  <p:tag name="KSO_WM_BEAUTIFY_FLAG" val="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0"/>
  <p:tag name="KSO_WM_BEAUTIFY_FLAG" val="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5"/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2"/>
  <p:tag name="KSO_WM_BEAUTIFY_FLAG" val="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0"/>
  <p:tag name="KSO_WM_BEAUTIFY_FLAG" val="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3"/>
  <p:tag name="KSO_WM_BEAUTIFY_FLAG" val="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0"/>
  <p:tag name="KSO_WM_BEAUTIFY_FLAG" val="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9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1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3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5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7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7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1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3"/>
  <p:tag name="KSO_WM_BEAUTIFY_FLAG" val="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16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9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8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1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2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6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0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6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4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15"/>
  <p:tag name="KSO_WM_BEAUTIFY_FLAG" val="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5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2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4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0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3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01"/>
  <p:tag name="PA" val="v3.0.1"/>
  <p:tag name="KSO_WM_BEAUTIFY_FLAG" val="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16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79"/>
  <p:tag name="KSO_WM_BEAUTIFY_FLAG" val="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79"/>
  <p:tag name="KSO_WM_BEAUTIFY_FLAG" val="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79"/>
  <p:tag name="KSO_WM_BEAUTIFY_FLAG" val="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83"/>
  <p:tag name="KSO_WM_BEAUTIFY_FLAG" val="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68"/>
  <p:tag name="KSO_WM_BEAUTIFY_FLAG" val="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69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72"/>
  <p:tag name="KSO_WM_BEAUTIFY_FLAG" val="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73"/>
  <p:tag name="KSO_WM_BEAUTIFY_FLAG" val="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7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17"/>
  <p:tag name="KSO_WM_BEAUTIFY_FLAG" val="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77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80"/>
  <p:tag name="KSO_WM_BEAUTIFY_FLAG" val="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81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85"/>
  <p:tag name="KSO_WM_BEAUTIFY_FLAG" val="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86"/>
  <p:tag name="KSO_WM_BEAUTIFY_FLAG" val="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87"/>
  <p:tag name="KSO_WM_BEAUTIFY_FLAG" val="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88"/>
  <p:tag name="KSO_WM_BEAUTIFY_FLAG" val="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89"/>
  <p:tag name="KSO_WM_BEAUTIFY_FLAG" val="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90"/>
  <p:tag name="KSO_WM_BEAUTIFY_FLAG" val="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91"/>
  <p:tag name="KSO_WM_BEAUTIFY_FLAG" val="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18"/>
  <p:tag name="KSO_WM_BEAUTIFY_FLAG" val="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92"/>
  <p:tag name="KSO_WM_BEAUTIFY_FLAG" val="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95"/>
  <p:tag name="KSO_WM_BEAUTIFY_FLAG" val="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96"/>
  <p:tag name="KSO_WM_BEAUTIFY_FLAG" val="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97"/>
  <p:tag name="KSO_WM_BEAUTIFY_FLAG" val="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82"/>
  <p:tag name="KSO_WM_BEAUTIFY_FLAG" val="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83"/>
  <p:tag name="KSO_WM_BEAUTIFY_FLAG" val="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84"/>
  <p:tag name="KSO_WM_BEAUTIFY_FLAG" val="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78"/>
  <p:tag name="KSO_WM_BEAUTIFY_FLAG" val="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79"/>
  <p:tag name="KSO_WM_BEAUTIFY_FLAG" val="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75"/>
  <p:tag name="KSO_WM_BEAUTIFY_FLAG" val="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12"/>
  <p:tag name="KSO_WM_BEAUTIFY_FLAG" val="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76"/>
  <p:tag name="KSO_WM_BEAUTIFY_FLAG" val="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70"/>
  <p:tag name="KSO_WM_BEAUTIFY_FLAG" val="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71"/>
  <p:tag name="KSO_WM_BEAUTIFY_FLAG" val="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13"/>
  <p:tag name="KSO_WM_BEAUTIFY_FLAG" val="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14"/>
  <p:tag name="KSO_WM_BEAUTIFY_FLAG" val="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09"/>
  <p:tag name="KSO_WM_BEAUTIFY_FLAG" val="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10"/>
  <p:tag name="KSO_WM_BEAUTIFY_FLAG" val="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90"/>
  <p:tag name="KSO_WM_BEAUTIFY_FLAG" val="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73"/>
  <p:tag name="KSO_WM_BEAUTIFY_FLAG" val="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76"/>
  <p:tag name="KSO_WM_BEAUTIFY_FLAG" val="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75"/>
  <p:tag name="KSO_WM_BEAUTIFY_FLAG" val="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78"/>
  <p:tag name="KSO_WM_BEAUTIFY_FLAG" val="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75"/>
  <p:tag name="KSO_WM_BEAUTIFY_FLAG" val="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75"/>
  <p:tag name="KSO_WM_BEAUTIFY_FLAG" val="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80"/>
  <p:tag name="KSO_WM_BEAUTIFY_FLAG" val="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75"/>
  <p:tag name="KSO_WM_BEAUTIFY_FLAG" val="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82"/>
  <p:tag name="KSO_WM_BEAUTIFY_FLAG" val="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75"/>
  <p:tag name="KSO_WM_BEAUTIFY_FLAG" val="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84"/>
  <p:tag name="KSO_WM_BEAUTIFY_FLAG" val="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75"/>
  <p:tag name="KSO_WM_BEAUTIFY_FLAG" val="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74"/>
  <p:tag name="KSO_WM_BEAUTIFY_FLAG" val="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84"/>
  <p:tag name="KSO_WM_BEAUTIFY_FLAG" val="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84"/>
  <p:tag name="KSO_WM_BEAUTIFY_FLAG" val="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8"/>
  <p:tag name="KSO_WM_BEAUTIFY_FLAG" val="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7"/>
  <p:tag name="KSO_WM_BEAUTIFY_FLAG" val="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7"/>
  <p:tag name="KSO_WM_BEAUTIFY_FLAG" val="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09"/>
  <p:tag name="KSO_WM_UNIT_TABLE_BEAUTIFY" val="smartTable{a818c7f2-6b18-45c6-91a1-6b0865ffc726}"/>
  <p:tag name="TABLE_COLOR_RGB" val="0x000000*0xFFFFFF*0x212121*0xFFFFFF*0x03A9F5*0x00BCD5*0x009788*0x4CB050*0x8CC34B*0xCDDC39"/>
  <p:tag name="TABLE_COLORIDX" val="2"/>
  <p:tag name="TABLE_EMPHASIZE_COLOR" val="240117"/>
  <p:tag name="TABLE_ENDDRAG_ORIGIN_RECT" val="701*352"/>
  <p:tag name="TABLE_ENDDRAG_RECT" val="8*139*701*352"/>
  <p:tag name="TABLE_SKINIDX" val="0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10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11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12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13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14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15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17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18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23"/>
  <p:tag name="KSO_WM_UNIT_TABLE_BEAUTIFY" val="smartTable{2cf9c623-9e4b-4001-8832-d53914278e65}"/>
  <p:tag name="TABLE_COLOR_RGB" val="0x000000*0xFFFFFF*0x212121*0xFFFFFF*0x03A9F5*0x00BCD5*0x009788*0x4CB050*0x8CC34B*0xCDDC39"/>
  <p:tag name="TABLE_COLORIDX" val="2"/>
  <p:tag name="TABLE_EMPHASIZE_COLOR" val="240117"/>
  <p:tag name="TABLE_SKINIDX" val="0"/>
  <p:tag name="TABLE_ENDDRAG_ORIGIN_RECT" val="686*205"/>
  <p:tag name="TABLE_ENDDRAG_RECT" val="14*145*686*205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40"/>
  <p:tag name="KSO_WM_BEAUTIFY_FLAG" val="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03"/>
  <p:tag name="KSO_WM_BEAUTIFY_FLAG" val="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09"/>
  <p:tag name="KSO_WM_BEAUTIFY_FLAG" val="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01"/>
  <p:tag name="KSO_WM_BEAUTIFY_FLAG" val="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02"/>
  <p:tag name="KSO_WM_BEAUTIFY_FLAG" val="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03"/>
  <p:tag name="KSO_WM_BEAUTIFY_FLAG" val="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05"/>
  <p:tag name="KSO_WM_BEAUTIFY_FLAG" val="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06"/>
  <p:tag name="KSO_WM_BEAUTIFY_FLAG" val="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07"/>
  <p:tag name="KSO_WM_BEAUTIFY_FLAG" val="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08"/>
  <p:tag name="KSO_WM_BEAUTIFY_FLAG" val="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10"/>
  <p:tag name="KSO_WM_BEAUTIFY_FLAG" val="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41"/>
  <p:tag name="KSO_WM_BEAUTIFY_FLAG" val="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11"/>
  <p:tag name="KSO_WM_BEAUTIFY_FLAG" val="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12"/>
  <p:tag name="KSO_WM_BEAUTIFY_FLAG" val="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13"/>
  <p:tag name="KSO_WM_BEAUTIFY_FLAG" val="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14"/>
  <p:tag name="KSO_WM_BEAUTIFY_FLAG" val="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15"/>
  <p:tag name="KSO_WM_BEAUTIFY_FLAG" val="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16"/>
  <p:tag name="KSO_WM_BEAUTIFY_FLAG" val="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17"/>
  <p:tag name="KSO_WM_BEAUTIFY_FLAG" val="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18"/>
  <p:tag name="KSO_WM_BEAUTIFY_FLAG" val="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19"/>
  <p:tag name="KSO_WM_BEAUTIFY_FLAG" val="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20"/>
  <p:tag name="KSO_WM_BEAUTIFY_FLAG" val="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42"/>
  <p:tag name="KSO_WM_BEAUTIFY_FLAG" val="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43"/>
  <p:tag name="KSO_WM_BEAUTIFY_FLAG" val="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44"/>
  <p:tag name="KSO_WM_BEAUTIFY_FLAG" val="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45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48"/>
  <p:tag name="KSO_WM_BEAUTIFY_FLAG" val="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49"/>
  <p:tag name="KSO_WM_BEAUTIFY_FLAG" val="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5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08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53"/>
  <p:tag name="KSO_WM_BEAUTIFY_FLAG" val="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54"/>
  <p:tag name="KSO_WM_BEAUTIFY_FLAG" val="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55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58"/>
  <p:tag name="KSO_WM_BEAUTIFY_FLAG" val="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59"/>
  <p:tag name="KSO_WM_BEAUTIFY_FLAG" val="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60"/>
  <p:tag name="KSO_WM_BEAUTIFY_FLAG" val="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6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64"/>
  <p:tag name="KSO_WM_BEAUTIFY_FLAG" val="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65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68"/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1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69"/>
  <p:tag name="KSO_WM_BEAUTIFY_FLAG" val="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70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75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78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83"/>
  <p:tag name="KSO_WM_BEAUTIFY_FLAG" val="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79"/>
  <p:tag name="KSO_WM_BEAUTIFY_FLAG" val="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80"/>
  <p:tag name="KSO_WM_BEAUTIFY_FLAG" val="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76"/>
  <p:tag name="KSO_WM_BEAUTIFY_FLAG" val="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77"/>
  <p:tag name="KSO_WM_BEAUTIFY_FLAG" val="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71"/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14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72"/>
  <p:tag name="KSO_WM_BEAUTIFY_FLAG" val="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73"/>
  <p:tag name="KSO_WM_BEAUTIFY_FLAG" val="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74"/>
  <p:tag name="KSO_WM_BEAUTIFY_FLAG" val="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66"/>
  <p:tag name="KSO_WM_BEAUTIFY_FLAG" val="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67"/>
  <p:tag name="KSO_WM_BEAUTIFY_FLAG" val="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62"/>
  <p:tag name="KSO_WM_BEAUTIFY_FLAG" val="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63"/>
  <p:tag name="KSO_WM_BEAUTIFY_FLAG" val="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56"/>
  <p:tag name="KSO_WM_BEAUTIFY_FLAG" val="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57"/>
  <p:tag name="KSO_WM_BEAUTIFY_FLAG" val="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51"/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19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52"/>
  <p:tag name="KSO_WM_BEAUTIFY_FLAG" val="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46"/>
  <p:tag name="KSO_WM_BEAUTIFY_FLAG" val="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47"/>
  <p:tag name="KSO_WM_BEAUTIFY_FLAG" val="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91.71653543307085,&quot;left&quot;:14.171102362204724,&quot;top&quot;:381.22842519685037,&quot;width&quot;:693.5288976377954}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8"/>
  <p:tag name="KSO_WM_BEAUTIFY_FLAG" val=""/>
  <p:tag name="KSO_WM_DIAGRAM_VIRTUALLY_FRAME" val="{&quot;height&quot;:91.71653543307085,&quot;left&quot;:14.171102362204724,&quot;top&quot;:381.22842519685037,&quot;width&quot;:693.5288976377954}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9"/>
  <p:tag name="KSO_WM_BEAUTIFY_FLAG" val="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4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5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43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44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91.71653543307085,&quot;left&quot;:14.171102362204724,&quot;top&quot;:381.22842519685037,&quot;width&quot;:693.5288976377954}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1"/>
  <p:tag name="KSO_WM_BEAUTIFY_FLAG" val=""/>
  <p:tag name="KSO_WM_DIAGRAM_VIRTUALLY_FRAME" val="{&quot;height&quot;:91.71653543307085,&quot;left&quot;:14.171102362204724,&quot;top&quot;:381.22842519685037,&quot;width&quot;:693.5288976377954}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3"/>
  <p:tag name="KSO_WM_BEAUTIFY_FLAG" val=""/>
  <p:tag name="KSO_WM_DIAGRAM_VIRTUALLY_FRAME" val="{&quot;height&quot;:91.71653543307085,&quot;left&quot;:14.171102362204724,&quot;top&quot;:381.22842519685037,&quot;width&quot;:693.5288976377954}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7"/>
  <p:tag name="KSO_WM_BEAUTIFY_FLAG" val=""/>
  <p:tag name="KSO_WM_DIAGRAM_VIRTUALLY_FRAME" val="{&quot;height&quot;:91.71653543307085,&quot;left&quot;:14.171102362204724,&quot;top&quot;:381.22842519685037,&quot;width&quot;:693.5288976377954}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0"/>
  <p:tag name="KSO_WM_BEAUTIFY_FLAG" val=""/>
  <p:tag name="KSO_WM_DIAGRAM_VIRTUALLY_FRAME" val="{&quot;height&quot;:91.71653543307085,&quot;left&quot;:14.171102362204724,&quot;top&quot;:381.22842519685037,&quot;width&quot;:693.5288976377954}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2"/>
  <p:tag name="KSO_WM_BEAUTIFY_FLAG" val=""/>
  <p:tag name="KSO_WM_DIAGRAM_VIRTUALLY_FRAME" val="{&quot;height&quot;:91.71653543307085,&quot;left&quot;:14.171102362204724,&quot;top&quot;:381.22842519685037,&quot;width&quot;:693.5288976377954}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6"/>
  <p:tag name="KSO_WM_BEAUTIFY_FLAG" val=""/>
  <p:tag name="KSO_WM_DIAGRAM_VIRTUALLY_FRAME" val="{&quot;height&quot;:91.71653543307085,&quot;left&quot;:14.171102362204724,&quot;top&quot;:381.22842519685037,&quot;width&quot;:693.5288976377954}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8"/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9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4"/>
  <p:tag name="KSO_WM_BEAUTIFY_FLAG" val=""/>
  <p:tag name="KSO_WM_DIAGRAM_VIRTUALLY_FRAME" val="{&quot;height&quot;:91.71653543307085,&quot;left&quot;:14.171102362204724,&quot;top&quot;:381.22842519685037,&quot;width&quot;:693.5288976377954}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5"/>
  <p:tag name="KSO_WM_BEAUTIFY_FLAG" val=""/>
  <p:tag name="KSO_WM_DIAGRAM_VIRTUALLY_FRAME" val="{&quot;height&quot;:91.71653543307085,&quot;left&quot;:14.171102362204724,&quot;top&quot;:381.22842519685037,&quot;width&quot;:693.5288976377954}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1551</Words>
  <Application>Microsoft Office PowerPoint</Application>
  <PresentationFormat>全屏显示(4:3)</PresentationFormat>
  <Paragraphs>320</Paragraphs>
  <Slides>31</Slides>
  <Notes>0</Notes>
  <HiddenSlides>0</HiddenSlides>
  <MMClips>0</MMClips>
  <ScaleCrop>false</ScaleCrop>
  <HeadingPairs>
    <vt:vector size="8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0</vt:i4>
      </vt:variant>
      <vt:variant>
        <vt:lpstr>幻灯片标题</vt:lpstr>
      </vt:variant>
      <vt:variant>
        <vt:i4>31</vt:i4>
      </vt:variant>
    </vt:vector>
  </HeadingPairs>
  <TitlesOfParts>
    <vt:vector size="46" baseType="lpstr">
      <vt:lpstr>HYLeMiaoTiW</vt:lpstr>
      <vt:lpstr>等线</vt:lpstr>
      <vt:lpstr>黑体</vt:lpstr>
      <vt:lpstr>楷体</vt:lpstr>
      <vt:lpstr>楷体_GB2312</vt:lpstr>
      <vt:lpstr>宋体</vt:lpstr>
      <vt:lpstr>微软雅黑</vt:lpstr>
      <vt:lpstr>Arial</vt:lpstr>
      <vt:lpstr>Calibri</vt:lpstr>
      <vt:lpstr>Comic Sans MS</vt:lpstr>
      <vt:lpstr>Courier New</vt:lpstr>
      <vt:lpstr>Helvetica</vt:lpstr>
      <vt:lpstr>Times New Roman</vt:lpstr>
      <vt:lpstr>Wingdings</vt:lpstr>
      <vt:lpstr>默认设计模板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HiteVision</cp:lastModifiedBy>
  <cp:revision>83</cp:revision>
  <dcterms:created xsi:type="dcterms:W3CDTF">2023-11-28T13:27:00Z</dcterms:created>
  <dcterms:modified xsi:type="dcterms:W3CDTF">2025-12-25T09:25:25Z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2052-12.1.0.24034</vt:lpwstr>
  </property>
  <property fmtid="{D5CDD505-2E9C-101B-9397-08002B2CF9AE}" pid="3" name="ICV">
    <vt:lpwstr>69CC3FB175314C7984DE68F893DAAF19_13</vt:lpwstr>
  </property>
</Properties>
</file>