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media/image6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3"/>
  </p:sldMasterIdLst>
  <p:notesMasterIdLst>
    <p:notesMasterId r:id="rId5"/>
  </p:notesMasterIdLst>
  <p:sldIdLst>
    <p:sldId id="270" r:id="rId4"/>
    <p:sldId id="419" r:id="rId6"/>
    <p:sldId id="420" r:id="rId7"/>
    <p:sldId id="268" r:id="rId8"/>
    <p:sldId id="269" r:id="rId9"/>
    <p:sldId id="438" r:id="rId10"/>
    <p:sldId id="445" r:id="rId11"/>
    <p:sldId id="441" r:id="rId12"/>
    <p:sldId id="442" r:id="rId13"/>
    <p:sldId id="440" r:id="rId14"/>
    <p:sldId id="263" r:id="rId15"/>
    <p:sldId id="320" r:id="rId16"/>
    <p:sldId id="283" r:id="rId17"/>
    <p:sldId id="284" r:id="rId18"/>
    <p:sldId id="496" r:id="rId19"/>
    <p:sldId id="429" r:id="rId20"/>
    <p:sldId id="299" r:id="rId21"/>
    <p:sldId id="293" r:id="rId22"/>
    <p:sldId id="469" r:id="rId23"/>
    <p:sldId id="474" r:id="rId24"/>
    <p:sldId id="475" r:id="rId25"/>
    <p:sldId id="522" r:id="rId26"/>
    <p:sldId id="484" r:id="rId27"/>
    <p:sldId id="300" r:id="rId28"/>
    <p:sldId id="296" r:id="rId29"/>
    <p:sldId id="477" r:id="rId30"/>
    <p:sldId id="433" r:id="rId31"/>
    <p:sldId id="478" r:id="rId32"/>
    <p:sldId id="480" r:id="rId33"/>
    <p:sldId id="483" r:id="rId34"/>
    <p:sldId id="481" r:id="rId35"/>
    <p:sldId id="485" r:id="rId36"/>
    <p:sldId id="303" r:id="rId37"/>
    <p:sldId id="398" r:id="rId38"/>
    <p:sldId id="302" r:id="rId39"/>
    <p:sldId id="486" r:id="rId40"/>
    <p:sldId id="435" r:id="rId41"/>
    <p:sldId id="491" r:id="rId42"/>
    <p:sldId id="489" r:id="rId43"/>
    <p:sldId id="490" r:id="rId44"/>
    <p:sldId id="492" r:id="rId45"/>
    <p:sldId id="494" r:id="rId46"/>
    <p:sldId id="306" r:id="rId47"/>
    <p:sldId id="307" r:id="rId48"/>
    <p:sldId id="437" r:id="rId49"/>
    <p:sldId id="309" r:id="rId50"/>
    <p:sldId id="495" r:id="rId51"/>
    <p:sldId id="523" r:id="rId52"/>
    <p:sldId id="465" r:id="rId53"/>
    <p:sldId id="524" r:id="rId54"/>
    <p:sldId id="497" r:id="rId55"/>
    <p:sldId id="500" r:id="rId56"/>
    <p:sldId id="311" r:id="rId57"/>
    <p:sldId id="501" r:id="rId58"/>
    <p:sldId id="502" r:id="rId59"/>
    <p:sldId id="504" r:id="rId60"/>
    <p:sldId id="498" r:id="rId61"/>
    <p:sldId id="505" r:id="rId62"/>
    <p:sldId id="506" r:id="rId63"/>
    <p:sldId id="507" r:id="rId64"/>
    <p:sldId id="509" r:id="rId65"/>
    <p:sldId id="508" r:id="rId66"/>
    <p:sldId id="511" r:id="rId67"/>
    <p:sldId id="512" r:id="rId68"/>
    <p:sldId id="513" r:id="rId69"/>
    <p:sldId id="520" r:id="rId70"/>
    <p:sldId id="514" r:id="rId71"/>
    <p:sldId id="521" r:id="rId72"/>
    <p:sldId id="519" r:id="rId73"/>
    <p:sldId id="518" r:id="rId74"/>
    <p:sldId id="525" r:id="rId75"/>
    <p:sldId id="316" r:id="rId76"/>
    <p:sldId id="459" r:id="rId7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76"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0C0"/>
    <a:srgbClr val="00476D"/>
    <a:srgbClr val="3F6793"/>
    <a:srgbClr val="7197C1"/>
    <a:srgbClr val="648EBC"/>
    <a:srgbClr val="5080B4"/>
    <a:srgbClr val="314F71"/>
    <a:srgbClr val="961618"/>
    <a:srgbClr val="2C4866"/>
    <a:srgbClr val="3B60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27" autoAdjust="0"/>
    <p:restoredTop sz="85733" autoAdjust="0"/>
  </p:normalViewPr>
  <p:slideViewPr>
    <p:cSldViewPr showGuides="1">
      <p:cViewPr varScale="1">
        <p:scale>
          <a:sx n="62" d="100"/>
          <a:sy n="62" d="100"/>
        </p:scale>
        <p:origin x="1038" y="60"/>
      </p:cViewPr>
      <p:guideLst>
        <p:guide orient="horz" pos="2076"/>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1" Type="http://schemas.openxmlformats.org/officeDocument/2006/relationships/commentAuthors" Target="commentAuthors.xml"/><Relationship Id="rId80" Type="http://schemas.openxmlformats.org/officeDocument/2006/relationships/tableStyles" Target="tableStyles.xml"/><Relationship Id="rId8" Type="http://schemas.openxmlformats.org/officeDocument/2006/relationships/slide" Target="slides/slide4.xml"/><Relationship Id="rId79" Type="http://schemas.openxmlformats.org/officeDocument/2006/relationships/viewProps" Target="viewProps.xml"/><Relationship Id="rId78" Type="http://schemas.openxmlformats.org/officeDocument/2006/relationships/presProps" Target="presProps.xml"/><Relationship Id="rId77" Type="http://schemas.openxmlformats.org/officeDocument/2006/relationships/slide" Target="slides/slide73.xml"/><Relationship Id="rId76" Type="http://schemas.openxmlformats.org/officeDocument/2006/relationships/slide" Target="slides/slide72.xml"/><Relationship Id="rId75" Type="http://schemas.openxmlformats.org/officeDocument/2006/relationships/slide" Target="slides/slide71.xml"/><Relationship Id="rId74" Type="http://schemas.openxmlformats.org/officeDocument/2006/relationships/slide" Target="slides/slide70.xml"/><Relationship Id="rId73" Type="http://schemas.openxmlformats.org/officeDocument/2006/relationships/slide" Target="slides/slide69.xml"/><Relationship Id="rId72" Type="http://schemas.openxmlformats.org/officeDocument/2006/relationships/slide" Target="slides/slide68.xml"/><Relationship Id="rId71" Type="http://schemas.openxmlformats.org/officeDocument/2006/relationships/slide" Target="slides/slide67.xml"/><Relationship Id="rId70" Type="http://schemas.openxmlformats.org/officeDocument/2006/relationships/slide" Target="slides/slide66.xml"/><Relationship Id="rId7" Type="http://schemas.openxmlformats.org/officeDocument/2006/relationships/slide" Target="slides/slide3.xml"/><Relationship Id="rId69" Type="http://schemas.openxmlformats.org/officeDocument/2006/relationships/slide" Target="slides/slide65.xml"/><Relationship Id="rId68" Type="http://schemas.openxmlformats.org/officeDocument/2006/relationships/slide" Target="slides/slide64.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2.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notesMaster" Target="notesMasters/notesMaster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4#2">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3">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4">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D86B29E6-7DB6-436A-8A7C-E6135714DD4F}" type="doc">
      <dgm:prSet loTypeId="urn:microsoft.com/office/officeart/2005/8/layout/hProcess9#2" loCatId="process" qsTypeId="urn:microsoft.com/office/officeart/2005/8/quickstyle/simple1#2" qsCatId="simple" csTypeId="urn:microsoft.com/office/officeart/2005/8/colors/colorful4#2" csCatId="colorful" phldr="1"/>
      <dgm:spPr/>
    </dgm:pt>
    <dgm:pt modelId="{E6F5DB5E-6BBC-4343-BDDC-774AE1201F40}">
      <dgm:prSet phldr="0" custT="1"/>
      <dgm:spPr/>
      <dgm:t>
        <a:bodyPr vert="horz" wrap="square"/>
        <a:lstStyle/>
        <a:p>
          <a:pPr>
            <a:lnSpc>
              <a:spcPct val="100000"/>
            </a:lnSpc>
            <a:spcBef>
              <a:spcPct val="0"/>
            </a:spcBef>
            <a:spcAft>
              <a:spcPct val="35000"/>
            </a:spcAft>
          </a:pPr>
          <a:r>
            <a:rPr lang="en-US" altLang="zh-CN" sz="5400" dirty="0"/>
            <a:t>0</a:t>
          </a:r>
          <a:endParaRPr lang="zh-CN" altLang="en-US" sz="5400" dirty="0"/>
        </a:p>
      </dgm:t>
    </dgm:pt>
    <dgm:pt modelId="{7D97FBC5-9BC2-49F3-82F6-15EBF850A6B0}" cxnId="{15289A2B-AFD1-4DDF-818C-2AE98C88DFFE}" type="parTrans">
      <dgm:prSet/>
      <dgm:spPr/>
      <dgm:t>
        <a:bodyPr/>
        <a:lstStyle/>
        <a:p>
          <a:endParaRPr lang="zh-CN" altLang="en-US"/>
        </a:p>
      </dgm:t>
    </dgm:pt>
    <dgm:pt modelId="{A7CF359B-8740-4A5A-BC48-9BE1ED986353}" cxnId="{15289A2B-AFD1-4DDF-818C-2AE98C88DFFE}" type="sibTrans">
      <dgm:prSet/>
      <dgm:spPr/>
      <dgm:t>
        <a:bodyPr/>
        <a:lstStyle/>
        <a:p>
          <a:endParaRPr lang="zh-CN" altLang="en-US"/>
        </a:p>
      </dgm:t>
    </dgm:pt>
    <dgm:pt modelId="{9ED541E5-764A-484B-8F7B-E46141DB96A5}">
      <dgm:prSet phldr="0" custT="1"/>
      <dgm:spPr/>
      <dgm:t>
        <a:bodyPr vert="horz" wrap="square"/>
        <a:lstStyle/>
        <a:p>
          <a:pPr>
            <a:lnSpc>
              <a:spcPct val="100000"/>
            </a:lnSpc>
            <a:spcBef>
              <a:spcPct val="0"/>
            </a:spcBef>
            <a:spcAft>
              <a:spcPct val="35000"/>
            </a:spcAft>
          </a:pPr>
          <a:r>
            <a:rPr lang="en-US" altLang="zh-CN" sz="5400" dirty="0"/>
            <a:t>             </a:t>
          </a:r>
          <a:endParaRPr lang="zh-CN" altLang="en-US" sz="5400" dirty="0"/>
        </a:p>
      </dgm:t>
    </dgm:pt>
    <dgm:pt modelId="{5F52D759-C69C-4479-BB29-561DFB76A1DA}" cxnId="{958D63B9-4585-43EC-BA05-F8F043120989}" type="parTrans">
      <dgm:prSet/>
      <dgm:spPr/>
      <dgm:t>
        <a:bodyPr/>
        <a:lstStyle/>
        <a:p>
          <a:endParaRPr lang="zh-CN" altLang="en-US"/>
        </a:p>
      </dgm:t>
    </dgm:pt>
    <dgm:pt modelId="{97C3278D-07DD-41F7-BDD7-CF24AD7AEF73}" cxnId="{958D63B9-4585-43EC-BA05-F8F043120989}" type="sibTrans">
      <dgm:prSet/>
      <dgm:spPr/>
      <dgm:t>
        <a:bodyPr/>
        <a:lstStyle/>
        <a:p>
          <a:endParaRPr lang="zh-CN" altLang="en-US"/>
        </a:p>
      </dgm:t>
    </dgm:pt>
    <dgm:pt modelId="{D59853B8-9675-455D-9AF0-9208E3A970DA}">
      <dgm:prSet phldr="0" custT="1"/>
      <dgm:spPr/>
      <dgm:t>
        <a:bodyPr vert="horz" wrap="square"/>
        <a:lstStyle/>
        <a:p>
          <a:pPr>
            <a:lnSpc>
              <a:spcPct val="100000"/>
            </a:lnSpc>
            <a:spcBef>
              <a:spcPct val="0"/>
            </a:spcBef>
            <a:spcAft>
              <a:spcPct val="35000"/>
            </a:spcAft>
          </a:pPr>
          <a:endParaRPr lang="zh-CN" altLang="en-US" sz="1900" dirty="0"/>
        </a:p>
      </dgm:t>
    </dgm:pt>
    <dgm:pt modelId="{0E2D9C7A-7B1C-4CFF-B256-640200AD89B6}" cxnId="{26798AC6-8CF1-42FA-A4AF-F8761779F177}" type="parTrans">
      <dgm:prSet/>
      <dgm:spPr/>
    </dgm:pt>
    <dgm:pt modelId="{ADB615E6-5495-4790-B344-F94D52B59B46}" cxnId="{26798AC6-8CF1-42FA-A4AF-F8761779F177}" type="sibTrans">
      <dgm:prSet/>
      <dgm:spPr/>
    </dgm:pt>
    <dgm:pt modelId="{267A8203-DEE5-4199-B0BB-ABC925B80C7D}">
      <dgm:prSet phldr="0" custT="1"/>
      <dgm:spPr/>
      <dgm:t>
        <a:bodyPr vert="horz" wrap="square"/>
        <a:lstStyle/>
        <a:p>
          <a:pPr>
            <a:lnSpc>
              <a:spcPct val="100000"/>
            </a:lnSpc>
            <a:spcBef>
              <a:spcPct val="0"/>
            </a:spcBef>
            <a:spcAft>
              <a:spcPct val="35000"/>
            </a:spcAft>
          </a:pPr>
          <a:endParaRPr lang="zh-CN" altLang="en-US" sz="1900" dirty="0"/>
        </a:p>
      </dgm:t>
    </dgm:pt>
    <dgm:pt modelId="{F6BA6B27-53BA-4EB2-B6E5-1DE77D49720F}" cxnId="{BC5B50D7-9784-4D82-83E6-C882D0BD1303}" type="parTrans">
      <dgm:prSet/>
      <dgm:spPr/>
    </dgm:pt>
    <dgm:pt modelId="{CAE0BE07-B8B1-41DC-9A93-037D6A3B0ECE}" cxnId="{BC5B50D7-9784-4D82-83E6-C882D0BD1303}" type="sibTrans">
      <dgm:prSet/>
      <dgm:spPr/>
    </dgm:pt>
    <dgm:pt modelId="{7352FA05-A1A0-48C5-98E9-4A4BC5DA7D5F}" type="pres">
      <dgm:prSet presAssocID="{D86B29E6-7DB6-436A-8A7C-E6135714DD4F}" presName="CompostProcess" presStyleCnt="0">
        <dgm:presLayoutVars>
          <dgm:dir/>
          <dgm:resizeHandles val="exact"/>
        </dgm:presLayoutVars>
      </dgm:prSet>
      <dgm:spPr/>
    </dgm:pt>
    <dgm:pt modelId="{ADC70D37-AA5D-4576-9C6D-C21E46ADA879}" type="pres">
      <dgm:prSet presAssocID="{D86B29E6-7DB6-436A-8A7C-E6135714DD4F}" presName="arrow" presStyleLbl="bgShp" presStyleIdx="0" presStyleCnt="1"/>
      <dgm:spPr/>
    </dgm:pt>
    <dgm:pt modelId="{3D0EA91E-B70C-4212-8A85-F9AC43FE94D8}" type="pres">
      <dgm:prSet presAssocID="{D86B29E6-7DB6-436A-8A7C-E6135714DD4F}" presName="linearProcess" presStyleCnt="0"/>
      <dgm:spPr/>
    </dgm:pt>
    <dgm:pt modelId="{523932B8-AABD-4C1A-ACDE-E0C9741BE526}" type="pres">
      <dgm:prSet presAssocID="{E6F5DB5E-6BBC-4343-BDDC-774AE1201F40}" presName="textNode" presStyleLbl="node1" presStyleIdx="0" presStyleCnt="2">
        <dgm:presLayoutVars>
          <dgm:bulletEnabled val="1"/>
        </dgm:presLayoutVars>
      </dgm:prSet>
      <dgm:spPr/>
    </dgm:pt>
    <dgm:pt modelId="{02452826-2E1A-45B2-A3C7-09F90D022056}" type="pres">
      <dgm:prSet presAssocID="{A7CF359B-8740-4A5A-BC48-9BE1ED986353}" presName="sibTrans" presStyleCnt="0"/>
      <dgm:spPr/>
    </dgm:pt>
    <dgm:pt modelId="{B040D8BF-7E64-4AC7-9208-58753760F5E9}" type="pres">
      <dgm:prSet presAssocID="{9ED541E5-764A-484B-8F7B-E46141DB96A5}" presName="textNode" presStyleLbl="node1" presStyleIdx="1" presStyleCnt="2">
        <dgm:presLayoutVars>
          <dgm:bulletEnabled val="1"/>
        </dgm:presLayoutVars>
      </dgm:prSet>
      <dgm:spPr/>
    </dgm:pt>
  </dgm:ptLst>
  <dgm:cxnLst>
    <dgm:cxn modelId="{2A4FD205-862D-4C9B-8522-3D1C07F60CDD}" type="presOf" srcId="{E6F5DB5E-6BBC-4343-BDDC-774AE1201F40}" destId="{523932B8-AABD-4C1A-ACDE-E0C9741BE526}" srcOrd="0" destOrd="0" presId="urn:microsoft.com/office/officeart/2005/8/layout/hProcess9#2"/>
    <dgm:cxn modelId="{B1516A1E-FA7E-46E6-BBD8-D5B43B95504D}" type="presOf" srcId="{D86B29E6-7DB6-436A-8A7C-E6135714DD4F}" destId="{7352FA05-A1A0-48C5-98E9-4A4BC5DA7D5F}" srcOrd="0" destOrd="0" presId="urn:microsoft.com/office/officeart/2005/8/layout/hProcess9#2"/>
    <dgm:cxn modelId="{15289A2B-AFD1-4DDF-818C-2AE98C88DFFE}" srcId="{D86B29E6-7DB6-436A-8A7C-E6135714DD4F}" destId="{E6F5DB5E-6BBC-4343-BDDC-774AE1201F40}" srcOrd="0" destOrd="0" parTransId="{7D97FBC5-9BC2-49F3-82F6-15EBF850A6B0}" sibTransId="{A7CF359B-8740-4A5A-BC48-9BE1ED986353}"/>
    <dgm:cxn modelId="{27D4E362-D0DC-46B0-BA00-F2B1F3608BED}" type="presOf" srcId="{267A8203-DEE5-4199-B0BB-ABC925B80C7D}" destId="{B040D8BF-7E64-4AC7-9208-58753760F5E9}" srcOrd="0" destOrd="2" presId="urn:microsoft.com/office/officeart/2005/8/layout/hProcess9#2"/>
    <dgm:cxn modelId="{70BFF487-0FA4-4F7D-B69C-E5C141F42A53}" type="presOf" srcId="{9ED541E5-764A-484B-8F7B-E46141DB96A5}" destId="{B040D8BF-7E64-4AC7-9208-58753760F5E9}" srcOrd="0" destOrd="0" presId="urn:microsoft.com/office/officeart/2005/8/layout/hProcess9#2"/>
    <dgm:cxn modelId="{958D63B9-4585-43EC-BA05-F8F043120989}" srcId="{D86B29E6-7DB6-436A-8A7C-E6135714DD4F}" destId="{9ED541E5-764A-484B-8F7B-E46141DB96A5}" srcOrd="1" destOrd="0" parTransId="{5F52D759-C69C-4479-BB29-561DFB76A1DA}" sibTransId="{97C3278D-07DD-41F7-BDD7-CF24AD7AEF73}"/>
    <dgm:cxn modelId="{26798AC6-8CF1-42FA-A4AF-F8761779F177}" srcId="{9ED541E5-764A-484B-8F7B-E46141DB96A5}" destId="{D59853B8-9675-455D-9AF0-9208E3A970DA}" srcOrd="0" destOrd="0" parTransId="{0E2D9C7A-7B1C-4CFF-B256-640200AD89B6}" sibTransId="{ADB615E6-5495-4790-B344-F94D52B59B46}"/>
    <dgm:cxn modelId="{BC5B50D7-9784-4D82-83E6-C882D0BD1303}" srcId="{D59853B8-9675-455D-9AF0-9208E3A970DA}" destId="{267A8203-DEE5-4199-B0BB-ABC925B80C7D}" srcOrd="0" destOrd="0" parTransId="{F6BA6B27-53BA-4EB2-B6E5-1DE77D49720F}" sibTransId="{CAE0BE07-B8B1-41DC-9A93-037D6A3B0ECE}"/>
    <dgm:cxn modelId="{EF02C5F0-21DC-4320-9C62-196AB1D4DE1B}" type="presOf" srcId="{D59853B8-9675-455D-9AF0-9208E3A970DA}" destId="{B040D8BF-7E64-4AC7-9208-58753760F5E9}" srcOrd="0" destOrd="1" presId="urn:microsoft.com/office/officeart/2005/8/layout/hProcess9#2"/>
    <dgm:cxn modelId="{98CD855D-CD98-46B7-AE6B-CB958BAB64C5}" type="presParOf" srcId="{7352FA05-A1A0-48C5-98E9-4A4BC5DA7D5F}" destId="{ADC70D37-AA5D-4576-9C6D-C21E46ADA879}" srcOrd="0" destOrd="0" presId="urn:microsoft.com/office/officeart/2005/8/layout/hProcess9#2"/>
    <dgm:cxn modelId="{BCCD5A4A-C44C-4D74-B074-B322603DC65C}" type="presParOf" srcId="{7352FA05-A1A0-48C5-98E9-4A4BC5DA7D5F}" destId="{3D0EA91E-B70C-4212-8A85-F9AC43FE94D8}" srcOrd="1" destOrd="0" presId="urn:microsoft.com/office/officeart/2005/8/layout/hProcess9#2"/>
    <dgm:cxn modelId="{89C2CE9B-AE8F-4288-9574-1DE6BF1907CF}" type="presParOf" srcId="{3D0EA91E-B70C-4212-8A85-F9AC43FE94D8}" destId="{523932B8-AABD-4C1A-ACDE-E0C9741BE526}" srcOrd="0" destOrd="0" presId="urn:microsoft.com/office/officeart/2005/8/layout/hProcess9#2"/>
    <dgm:cxn modelId="{D78AE4E3-72C8-482C-9DCC-0DCE3FB5CF64}" type="presParOf" srcId="{3D0EA91E-B70C-4212-8A85-F9AC43FE94D8}" destId="{02452826-2E1A-45B2-A3C7-09F90D022056}" srcOrd="1" destOrd="0" presId="urn:microsoft.com/office/officeart/2005/8/layout/hProcess9#2"/>
    <dgm:cxn modelId="{82F4408E-D4F9-4691-A6FB-8CBEE00963B2}" type="presParOf" srcId="{3D0EA91E-B70C-4212-8A85-F9AC43FE94D8}" destId="{B040D8BF-7E64-4AC7-9208-58753760F5E9}" srcOrd="2" destOrd="0" presId="urn:microsoft.com/office/officeart/2005/8/layout/hProcess9#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6B29E6-7DB6-436A-8A7C-E6135714DD4F}" type="doc">
      <dgm:prSet loTypeId="urn:microsoft.com/office/officeart/2005/8/layout/hProcess9#3" loCatId="process" qsTypeId="urn:microsoft.com/office/officeart/2005/8/quickstyle/simple1#3" qsCatId="simple" csTypeId="urn:microsoft.com/office/officeart/2005/8/colors/colorful4#3" csCatId="colorful" phldr="1"/>
      <dgm:spPr/>
    </dgm:pt>
    <dgm:pt modelId="{E6F5DB5E-6BBC-4343-BDDC-774AE1201F40}">
      <dgm:prSet/>
      <dgm:spPr/>
      <dgm:t>
        <a:bodyPr/>
        <a:lstStyle/>
        <a:p>
          <a:r>
            <a:rPr lang="en-US" altLang="zh-CN" dirty="0"/>
            <a:t>0</a:t>
          </a:r>
          <a:endParaRPr lang="zh-CN" altLang="en-US" dirty="0"/>
        </a:p>
      </dgm:t>
    </dgm:pt>
    <dgm:pt modelId="{7D97FBC5-9BC2-49F3-82F6-15EBF850A6B0}" cxnId="{A178D0B0-EDDF-43A5-BD1D-168313155D76}" type="parTrans">
      <dgm:prSet/>
      <dgm:spPr/>
      <dgm:t>
        <a:bodyPr/>
        <a:lstStyle/>
        <a:p>
          <a:endParaRPr lang="zh-CN" altLang="en-US"/>
        </a:p>
      </dgm:t>
    </dgm:pt>
    <dgm:pt modelId="{A7CF359B-8740-4A5A-BC48-9BE1ED986353}" cxnId="{A178D0B0-EDDF-43A5-BD1D-168313155D76}" type="sibTrans">
      <dgm:prSet/>
      <dgm:spPr/>
      <dgm:t>
        <a:bodyPr/>
        <a:lstStyle/>
        <a:p>
          <a:endParaRPr lang="zh-CN" altLang="en-US"/>
        </a:p>
      </dgm:t>
    </dgm:pt>
    <dgm:pt modelId="{9ED541E5-764A-484B-8F7B-E46141DB96A5}">
      <dgm:prSet/>
      <dgm:spPr/>
      <dgm:t>
        <a:bodyPr/>
        <a:lstStyle/>
        <a:p>
          <a:r>
            <a:rPr lang="en-US" altLang="zh-CN" dirty="0"/>
            <a:t>0.5</a:t>
          </a:r>
          <a:endParaRPr lang="zh-CN" altLang="en-US" dirty="0"/>
        </a:p>
      </dgm:t>
    </dgm:pt>
    <dgm:pt modelId="{5F52D759-C69C-4479-BB29-561DFB76A1DA}" cxnId="{181693B7-47A2-4BD9-994B-09D01705C633}" type="parTrans">
      <dgm:prSet/>
      <dgm:spPr/>
      <dgm:t>
        <a:bodyPr/>
        <a:lstStyle/>
        <a:p>
          <a:endParaRPr lang="zh-CN" altLang="en-US"/>
        </a:p>
      </dgm:t>
    </dgm:pt>
    <dgm:pt modelId="{97C3278D-07DD-41F7-BDD7-CF24AD7AEF73}" cxnId="{181693B7-47A2-4BD9-994B-09D01705C633}" type="sibTrans">
      <dgm:prSet/>
      <dgm:spPr/>
      <dgm:t>
        <a:bodyPr/>
        <a:lstStyle/>
        <a:p>
          <a:endParaRPr lang="zh-CN" altLang="en-US"/>
        </a:p>
      </dgm:t>
    </dgm:pt>
    <dgm:pt modelId="{28260AFE-34F4-4192-A4D4-DEF4F9508D2D}">
      <dgm:prSet/>
      <dgm:spPr/>
      <dgm:t>
        <a:bodyPr/>
        <a:lstStyle/>
        <a:p>
          <a:r>
            <a:rPr lang="en-US" altLang="zh-CN" dirty="0"/>
            <a:t>1</a:t>
          </a:r>
          <a:endParaRPr lang="zh-CN" altLang="en-US" dirty="0"/>
        </a:p>
      </dgm:t>
    </dgm:pt>
    <dgm:pt modelId="{E80133DF-E204-471B-B231-7487CAC157FB}" cxnId="{514AA2E7-5467-47E1-89E7-D675A28387A2}" type="parTrans">
      <dgm:prSet/>
      <dgm:spPr/>
      <dgm:t>
        <a:bodyPr/>
        <a:lstStyle/>
        <a:p>
          <a:endParaRPr lang="zh-CN" altLang="en-US"/>
        </a:p>
      </dgm:t>
    </dgm:pt>
    <dgm:pt modelId="{C594BCF6-43CC-4B75-BEFE-75862D9472B2}" cxnId="{514AA2E7-5467-47E1-89E7-D675A28387A2}" type="sibTrans">
      <dgm:prSet/>
      <dgm:spPr/>
      <dgm:t>
        <a:bodyPr/>
        <a:lstStyle/>
        <a:p>
          <a:endParaRPr lang="zh-CN" altLang="en-US"/>
        </a:p>
      </dgm:t>
    </dgm:pt>
    <dgm:pt modelId="{1F4A4F52-10C9-44F9-95F2-84897CE85632}">
      <dgm:prSet phldrT="[文本]" phldr="0" custT="0"/>
      <dgm:spPr/>
      <dgm:t>
        <a:bodyPr vert="horz" wrap="square"/>
        <a:lstStyle/>
        <a:p>
          <a:pPr>
            <a:lnSpc>
              <a:spcPct val="100000"/>
            </a:lnSpc>
            <a:spcBef>
              <a:spcPct val="0"/>
            </a:spcBef>
            <a:spcAft>
              <a:spcPct val="35000"/>
            </a:spcAft>
          </a:pPr>
          <a:r>
            <a:rPr lang="en-US" altLang="zh-CN" dirty="0"/>
            <a:t>1.5</a:t>
          </a:r>
        </a:p>
      </dgm:t>
    </dgm:pt>
    <dgm:pt modelId="{82BCAFB3-2FA0-4544-800D-1D23F9DFA534}" cxnId="{48BDE482-71E9-40C6-81E0-C66A400E7943}" type="parTrans">
      <dgm:prSet/>
      <dgm:spPr/>
      <dgm:t>
        <a:bodyPr/>
        <a:lstStyle/>
        <a:p>
          <a:endParaRPr lang="zh-CN" altLang="en-US"/>
        </a:p>
      </dgm:t>
    </dgm:pt>
    <dgm:pt modelId="{B4F3AAE6-1F9E-495A-B364-5F01937C08AA}" cxnId="{48BDE482-71E9-40C6-81E0-C66A400E7943}" type="sibTrans">
      <dgm:prSet/>
      <dgm:spPr/>
      <dgm:t>
        <a:bodyPr/>
        <a:lstStyle/>
        <a:p>
          <a:endParaRPr lang="zh-CN" altLang="en-US"/>
        </a:p>
      </dgm:t>
    </dgm:pt>
    <dgm:pt modelId="{25452947-DCA6-4E34-B78A-F25ECE7DA482}">
      <dgm:prSet phldr="0" custT="0"/>
      <dgm:spPr/>
      <dgm:t>
        <a:bodyPr vert="horz" wrap="square"/>
        <a:lstStyle/>
        <a:p>
          <a:pPr>
            <a:lnSpc>
              <a:spcPct val="100000"/>
            </a:lnSpc>
            <a:spcBef>
              <a:spcPct val="0"/>
            </a:spcBef>
            <a:spcAft>
              <a:spcPct val="35000"/>
            </a:spcAft>
          </a:pPr>
          <a:r>
            <a:rPr lang="en-US" altLang="zh-CN" dirty="0"/>
            <a:t>2</a:t>
          </a:r>
        </a:p>
      </dgm:t>
    </dgm:pt>
    <dgm:pt modelId="{A1C32D59-5360-4548-AADA-CF92EA86B39A}" cxnId="{C3934C15-CCDA-427E-A913-B8A12149C0B1}" type="parTrans">
      <dgm:prSet/>
      <dgm:spPr/>
      <dgm:t>
        <a:bodyPr/>
        <a:lstStyle/>
        <a:p>
          <a:endParaRPr lang="zh-CN" altLang="en-US"/>
        </a:p>
      </dgm:t>
    </dgm:pt>
    <dgm:pt modelId="{D686E58F-C953-42F7-8656-B5A88F99AED9}" cxnId="{C3934C15-CCDA-427E-A913-B8A12149C0B1}" type="sibTrans">
      <dgm:prSet/>
      <dgm:spPr/>
      <dgm:t>
        <a:bodyPr/>
        <a:lstStyle/>
        <a:p>
          <a:endParaRPr lang="zh-CN" altLang="en-US"/>
        </a:p>
      </dgm:t>
    </dgm:pt>
    <dgm:pt modelId="{7352FA05-A1A0-48C5-98E9-4A4BC5DA7D5F}" type="pres">
      <dgm:prSet presAssocID="{D86B29E6-7DB6-436A-8A7C-E6135714DD4F}" presName="CompostProcess" presStyleCnt="0">
        <dgm:presLayoutVars>
          <dgm:dir/>
          <dgm:resizeHandles val="exact"/>
        </dgm:presLayoutVars>
      </dgm:prSet>
      <dgm:spPr/>
    </dgm:pt>
    <dgm:pt modelId="{ADC70D37-AA5D-4576-9C6D-C21E46ADA879}" type="pres">
      <dgm:prSet presAssocID="{D86B29E6-7DB6-436A-8A7C-E6135714DD4F}" presName="arrow" presStyleLbl="bgShp" presStyleIdx="0" presStyleCnt="1"/>
      <dgm:spPr/>
    </dgm:pt>
    <dgm:pt modelId="{3D0EA91E-B70C-4212-8A85-F9AC43FE94D8}" type="pres">
      <dgm:prSet presAssocID="{D86B29E6-7DB6-436A-8A7C-E6135714DD4F}" presName="linearProcess" presStyleCnt="0"/>
      <dgm:spPr/>
    </dgm:pt>
    <dgm:pt modelId="{523932B8-AABD-4C1A-ACDE-E0C9741BE526}" type="pres">
      <dgm:prSet presAssocID="{E6F5DB5E-6BBC-4343-BDDC-774AE1201F40}" presName="textNode" presStyleLbl="node1" presStyleIdx="0" presStyleCnt="5">
        <dgm:presLayoutVars>
          <dgm:bulletEnabled val="1"/>
        </dgm:presLayoutVars>
      </dgm:prSet>
      <dgm:spPr/>
    </dgm:pt>
    <dgm:pt modelId="{02452826-2E1A-45B2-A3C7-09F90D022056}" type="pres">
      <dgm:prSet presAssocID="{A7CF359B-8740-4A5A-BC48-9BE1ED986353}" presName="sibTrans" presStyleCnt="0"/>
      <dgm:spPr/>
    </dgm:pt>
    <dgm:pt modelId="{B040D8BF-7E64-4AC7-9208-58753760F5E9}" type="pres">
      <dgm:prSet presAssocID="{9ED541E5-764A-484B-8F7B-E46141DB96A5}" presName="textNode" presStyleLbl="node1" presStyleIdx="1" presStyleCnt="5">
        <dgm:presLayoutVars>
          <dgm:bulletEnabled val="1"/>
        </dgm:presLayoutVars>
      </dgm:prSet>
      <dgm:spPr/>
    </dgm:pt>
    <dgm:pt modelId="{961E2102-EEAE-4CF8-9BE5-A16202097708}" type="pres">
      <dgm:prSet presAssocID="{97C3278D-07DD-41F7-BDD7-CF24AD7AEF73}" presName="sibTrans" presStyleCnt="0"/>
      <dgm:spPr/>
    </dgm:pt>
    <dgm:pt modelId="{9E30027B-7D1A-4C71-8E0A-10B2B0F52B78}" type="pres">
      <dgm:prSet presAssocID="{28260AFE-34F4-4192-A4D4-DEF4F9508D2D}" presName="textNode" presStyleLbl="node1" presStyleIdx="2" presStyleCnt="5">
        <dgm:presLayoutVars>
          <dgm:bulletEnabled val="1"/>
        </dgm:presLayoutVars>
      </dgm:prSet>
      <dgm:spPr/>
    </dgm:pt>
    <dgm:pt modelId="{FC363856-1953-48C5-9743-D11018172F1F}" type="pres">
      <dgm:prSet presAssocID="{C594BCF6-43CC-4B75-BEFE-75862D9472B2}" presName="sibTrans" presStyleCnt="0"/>
      <dgm:spPr/>
    </dgm:pt>
    <dgm:pt modelId="{91C67387-8756-4D0E-8D8C-DE08CFDEBA64}" type="pres">
      <dgm:prSet presAssocID="{1F4A4F52-10C9-44F9-95F2-84897CE85632}" presName="textNode" presStyleLbl="node1" presStyleIdx="3" presStyleCnt="5">
        <dgm:presLayoutVars>
          <dgm:bulletEnabled val="1"/>
        </dgm:presLayoutVars>
      </dgm:prSet>
      <dgm:spPr/>
    </dgm:pt>
    <dgm:pt modelId="{59A9BD53-6A82-4D7D-8E33-B035DED1EFCA}" type="pres">
      <dgm:prSet presAssocID="{B4F3AAE6-1F9E-495A-B364-5F01937C08AA}" presName="sibTrans" presStyleCnt="0"/>
      <dgm:spPr/>
    </dgm:pt>
    <dgm:pt modelId="{DDB2A953-29AC-46FB-BAF9-2C2379F255E3}" type="pres">
      <dgm:prSet presAssocID="{25452947-DCA6-4E34-B78A-F25ECE7DA482}" presName="textNode" presStyleLbl="node1" presStyleIdx="4" presStyleCnt="5">
        <dgm:presLayoutVars>
          <dgm:bulletEnabled val="1"/>
        </dgm:presLayoutVars>
      </dgm:prSet>
      <dgm:spPr/>
    </dgm:pt>
  </dgm:ptLst>
  <dgm:cxnLst>
    <dgm:cxn modelId="{2ED26E10-C12B-475F-AC19-91F120611D38}" type="presOf" srcId="{1F4A4F52-10C9-44F9-95F2-84897CE85632}" destId="{91C67387-8756-4D0E-8D8C-DE08CFDEBA64}" srcOrd="0" destOrd="0" presId="urn:microsoft.com/office/officeart/2005/8/layout/hProcess9#3"/>
    <dgm:cxn modelId="{EA7C4B13-E4C0-497C-B680-4979829ACABA}" type="presOf" srcId="{D86B29E6-7DB6-436A-8A7C-E6135714DD4F}" destId="{7352FA05-A1A0-48C5-98E9-4A4BC5DA7D5F}" srcOrd="0" destOrd="0" presId="urn:microsoft.com/office/officeart/2005/8/layout/hProcess9#3"/>
    <dgm:cxn modelId="{C3934C15-CCDA-427E-A913-B8A12149C0B1}" srcId="{D86B29E6-7DB6-436A-8A7C-E6135714DD4F}" destId="{25452947-DCA6-4E34-B78A-F25ECE7DA482}" srcOrd="4" destOrd="0" parTransId="{A1C32D59-5360-4548-AADA-CF92EA86B39A}" sibTransId="{D686E58F-C953-42F7-8656-B5A88F99AED9}"/>
    <dgm:cxn modelId="{49DC1D30-9AF6-4EAD-AFE2-E092EA11D037}" type="presOf" srcId="{E6F5DB5E-6BBC-4343-BDDC-774AE1201F40}" destId="{523932B8-AABD-4C1A-ACDE-E0C9741BE526}" srcOrd="0" destOrd="0" presId="urn:microsoft.com/office/officeart/2005/8/layout/hProcess9#3"/>
    <dgm:cxn modelId="{23A37F38-C905-4780-A2D8-8EB9A74D79C5}" type="presOf" srcId="{28260AFE-34F4-4192-A4D4-DEF4F9508D2D}" destId="{9E30027B-7D1A-4C71-8E0A-10B2B0F52B78}" srcOrd="0" destOrd="0" presId="urn:microsoft.com/office/officeart/2005/8/layout/hProcess9#3"/>
    <dgm:cxn modelId="{48BDE482-71E9-40C6-81E0-C66A400E7943}" srcId="{D86B29E6-7DB6-436A-8A7C-E6135714DD4F}" destId="{1F4A4F52-10C9-44F9-95F2-84897CE85632}" srcOrd="3" destOrd="0" parTransId="{82BCAFB3-2FA0-4544-800D-1D23F9DFA534}" sibTransId="{B4F3AAE6-1F9E-495A-B364-5F01937C08AA}"/>
    <dgm:cxn modelId="{A178D0B0-EDDF-43A5-BD1D-168313155D76}" srcId="{D86B29E6-7DB6-436A-8A7C-E6135714DD4F}" destId="{E6F5DB5E-6BBC-4343-BDDC-774AE1201F40}" srcOrd="0" destOrd="0" parTransId="{7D97FBC5-9BC2-49F3-82F6-15EBF850A6B0}" sibTransId="{A7CF359B-8740-4A5A-BC48-9BE1ED986353}"/>
    <dgm:cxn modelId="{181693B7-47A2-4BD9-994B-09D01705C633}" srcId="{D86B29E6-7DB6-436A-8A7C-E6135714DD4F}" destId="{9ED541E5-764A-484B-8F7B-E46141DB96A5}" srcOrd="1" destOrd="0" parTransId="{5F52D759-C69C-4479-BB29-561DFB76A1DA}" sibTransId="{97C3278D-07DD-41F7-BDD7-CF24AD7AEF73}"/>
    <dgm:cxn modelId="{2AD1CED1-7E5A-4B78-A2C1-C7C9FD7F612A}" type="presOf" srcId="{9ED541E5-764A-484B-8F7B-E46141DB96A5}" destId="{B040D8BF-7E64-4AC7-9208-58753760F5E9}" srcOrd="0" destOrd="0" presId="urn:microsoft.com/office/officeart/2005/8/layout/hProcess9#3"/>
    <dgm:cxn modelId="{514AA2E7-5467-47E1-89E7-D675A28387A2}" srcId="{D86B29E6-7DB6-436A-8A7C-E6135714DD4F}" destId="{28260AFE-34F4-4192-A4D4-DEF4F9508D2D}" srcOrd="2" destOrd="0" parTransId="{E80133DF-E204-471B-B231-7487CAC157FB}" sibTransId="{C594BCF6-43CC-4B75-BEFE-75862D9472B2}"/>
    <dgm:cxn modelId="{2C236BFB-EAB4-4BF2-8759-E1EA85A81A31}" type="presOf" srcId="{25452947-DCA6-4E34-B78A-F25ECE7DA482}" destId="{DDB2A953-29AC-46FB-BAF9-2C2379F255E3}" srcOrd="0" destOrd="0" presId="urn:microsoft.com/office/officeart/2005/8/layout/hProcess9#3"/>
    <dgm:cxn modelId="{9C001766-83EA-43C1-A736-1AD5618AB9C0}" type="presParOf" srcId="{7352FA05-A1A0-48C5-98E9-4A4BC5DA7D5F}" destId="{ADC70D37-AA5D-4576-9C6D-C21E46ADA879}" srcOrd="0" destOrd="0" presId="urn:microsoft.com/office/officeart/2005/8/layout/hProcess9#3"/>
    <dgm:cxn modelId="{D917150A-C83C-4DA4-B7C2-CF517CD1BAE9}" type="presParOf" srcId="{7352FA05-A1A0-48C5-98E9-4A4BC5DA7D5F}" destId="{3D0EA91E-B70C-4212-8A85-F9AC43FE94D8}" srcOrd="1" destOrd="0" presId="urn:microsoft.com/office/officeart/2005/8/layout/hProcess9#3"/>
    <dgm:cxn modelId="{ACA7B7BA-1064-482A-8004-ABA4F9BFE83C}" type="presParOf" srcId="{3D0EA91E-B70C-4212-8A85-F9AC43FE94D8}" destId="{523932B8-AABD-4C1A-ACDE-E0C9741BE526}" srcOrd="0" destOrd="0" presId="urn:microsoft.com/office/officeart/2005/8/layout/hProcess9#3"/>
    <dgm:cxn modelId="{CDBE85DE-7255-44E3-818C-6BB445F07602}" type="presParOf" srcId="{3D0EA91E-B70C-4212-8A85-F9AC43FE94D8}" destId="{02452826-2E1A-45B2-A3C7-09F90D022056}" srcOrd="1" destOrd="0" presId="urn:microsoft.com/office/officeart/2005/8/layout/hProcess9#3"/>
    <dgm:cxn modelId="{68A3D28A-30D1-4AE7-BB77-8417EFABB20C}" type="presParOf" srcId="{3D0EA91E-B70C-4212-8A85-F9AC43FE94D8}" destId="{B040D8BF-7E64-4AC7-9208-58753760F5E9}" srcOrd="2" destOrd="0" presId="urn:microsoft.com/office/officeart/2005/8/layout/hProcess9#3"/>
    <dgm:cxn modelId="{42C8A876-34EF-4F2D-8E4C-DC6731A23CBF}" type="presParOf" srcId="{3D0EA91E-B70C-4212-8A85-F9AC43FE94D8}" destId="{961E2102-EEAE-4CF8-9BE5-A16202097708}" srcOrd="3" destOrd="0" presId="urn:microsoft.com/office/officeart/2005/8/layout/hProcess9#3"/>
    <dgm:cxn modelId="{BC7B57E5-0507-459B-8615-7D11FAC3246C}" type="presParOf" srcId="{3D0EA91E-B70C-4212-8A85-F9AC43FE94D8}" destId="{9E30027B-7D1A-4C71-8E0A-10B2B0F52B78}" srcOrd="4" destOrd="0" presId="urn:microsoft.com/office/officeart/2005/8/layout/hProcess9#3"/>
    <dgm:cxn modelId="{CD3FB26F-57F3-43B0-9A81-4C2596F56EAD}" type="presParOf" srcId="{3D0EA91E-B70C-4212-8A85-F9AC43FE94D8}" destId="{FC363856-1953-48C5-9743-D11018172F1F}" srcOrd="5" destOrd="0" presId="urn:microsoft.com/office/officeart/2005/8/layout/hProcess9#3"/>
    <dgm:cxn modelId="{68CF181E-8E45-4BCC-A480-BE0A862C0EB7}" type="presParOf" srcId="{3D0EA91E-B70C-4212-8A85-F9AC43FE94D8}" destId="{91C67387-8756-4D0E-8D8C-DE08CFDEBA64}" srcOrd="6" destOrd="0" presId="urn:microsoft.com/office/officeart/2005/8/layout/hProcess9#3"/>
    <dgm:cxn modelId="{89F7A5D2-3007-4AB8-9F34-C8B170541D27}" type="presParOf" srcId="{3D0EA91E-B70C-4212-8A85-F9AC43FE94D8}" destId="{59A9BD53-6A82-4D7D-8E33-B035DED1EFCA}" srcOrd="7" destOrd="0" presId="urn:microsoft.com/office/officeart/2005/8/layout/hProcess9#3"/>
    <dgm:cxn modelId="{4E930186-D7EC-4006-B78B-98CDA23D0829}" type="presParOf" srcId="{3D0EA91E-B70C-4212-8A85-F9AC43FE94D8}" destId="{DDB2A953-29AC-46FB-BAF9-2C2379F255E3}" srcOrd="8" destOrd="0" presId="urn:microsoft.com/office/officeart/2005/8/layout/hProcess9#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6B29E6-7DB6-436A-8A7C-E6135714DD4F}" type="doc">
      <dgm:prSet loTypeId="urn:microsoft.com/office/officeart/2005/8/layout/hProcess9#4" loCatId="process" qsTypeId="urn:microsoft.com/office/officeart/2005/8/quickstyle/simple1#4" qsCatId="simple" csTypeId="urn:microsoft.com/office/officeart/2005/8/colors/colorful4#4" csCatId="colorful" phldr="1"/>
      <dgm:spPr/>
    </dgm:pt>
    <dgm:pt modelId="{E6F5DB5E-6BBC-4343-BDDC-774AE1201F40}">
      <dgm:prSet/>
      <dgm:spPr/>
      <dgm:t>
        <a:bodyPr/>
        <a:lstStyle/>
        <a:p>
          <a:r>
            <a:rPr lang="en-US" altLang="zh-CN" dirty="0"/>
            <a:t>0</a:t>
          </a:r>
          <a:endParaRPr lang="zh-CN" altLang="en-US" dirty="0"/>
        </a:p>
      </dgm:t>
    </dgm:pt>
    <dgm:pt modelId="{7D97FBC5-9BC2-49F3-82F6-15EBF850A6B0}" cxnId="{31629664-EF3D-407B-859B-60D2D493C386}" type="parTrans">
      <dgm:prSet/>
      <dgm:spPr/>
      <dgm:t>
        <a:bodyPr/>
        <a:lstStyle/>
        <a:p>
          <a:endParaRPr lang="zh-CN" altLang="en-US"/>
        </a:p>
      </dgm:t>
    </dgm:pt>
    <dgm:pt modelId="{A7CF359B-8740-4A5A-BC48-9BE1ED986353}" cxnId="{31629664-EF3D-407B-859B-60D2D493C386}" type="sibTrans">
      <dgm:prSet/>
      <dgm:spPr/>
      <dgm:t>
        <a:bodyPr/>
        <a:lstStyle/>
        <a:p>
          <a:endParaRPr lang="zh-CN" altLang="en-US"/>
        </a:p>
      </dgm:t>
    </dgm:pt>
    <dgm:pt modelId="{9ED541E5-764A-484B-8F7B-E46141DB96A5}">
      <dgm:prSet/>
      <dgm:spPr/>
      <dgm:t>
        <a:bodyPr/>
        <a:lstStyle/>
        <a:p>
          <a:r>
            <a:rPr lang="en-US" altLang="zh-CN" dirty="0"/>
            <a:t>0.5</a:t>
          </a:r>
          <a:endParaRPr lang="zh-CN" altLang="en-US" dirty="0"/>
        </a:p>
      </dgm:t>
    </dgm:pt>
    <dgm:pt modelId="{5F52D759-C69C-4479-BB29-561DFB76A1DA}" cxnId="{7BFA600B-7875-4C69-A65E-16EAFC887E8F}" type="parTrans">
      <dgm:prSet/>
      <dgm:spPr/>
      <dgm:t>
        <a:bodyPr/>
        <a:lstStyle/>
        <a:p>
          <a:endParaRPr lang="zh-CN" altLang="en-US"/>
        </a:p>
      </dgm:t>
    </dgm:pt>
    <dgm:pt modelId="{97C3278D-07DD-41F7-BDD7-CF24AD7AEF73}" cxnId="{7BFA600B-7875-4C69-A65E-16EAFC887E8F}" type="sibTrans">
      <dgm:prSet/>
      <dgm:spPr/>
      <dgm:t>
        <a:bodyPr/>
        <a:lstStyle/>
        <a:p>
          <a:endParaRPr lang="zh-CN" altLang="en-US"/>
        </a:p>
      </dgm:t>
    </dgm:pt>
    <dgm:pt modelId="{344AA147-7E28-43C7-9B1C-71B712330E67}">
      <dgm:prSet/>
      <dgm:spPr/>
      <dgm:t>
        <a:bodyPr/>
        <a:lstStyle/>
        <a:p>
          <a:endParaRPr altLang="en-US"/>
        </a:p>
      </dgm:t>
    </dgm:pt>
    <dgm:pt modelId="{B547217C-DCBC-40E0-9CB0-24C8EE8368B8}" cxnId="{BB1B9DEB-EBD9-480B-88D3-0485456DD418}" type="parTrans">
      <dgm:prSet/>
      <dgm:spPr/>
    </dgm:pt>
    <dgm:pt modelId="{27A3D664-5B5F-41CA-AF98-309C6A1AEB75}" cxnId="{BB1B9DEB-EBD9-480B-88D3-0485456DD418}" type="sibTrans">
      <dgm:prSet/>
      <dgm:spPr/>
    </dgm:pt>
    <dgm:pt modelId="{8E1A7B42-576F-478E-93EE-4FEC6BE8EBD7}">
      <dgm:prSet phldr="0" custT="0"/>
      <dgm:spPr/>
      <dgm:t>
        <a:bodyPr vert="horz" wrap="square"/>
        <a:lstStyle/>
        <a:p>
          <a:pPr>
            <a:lnSpc>
              <a:spcPct val="100000"/>
            </a:lnSpc>
            <a:spcBef>
              <a:spcPct val="0"/>
            </a:spcBef>
            <a:spcAft>
              <a:spcPct val="35000"/>
            </a:spcAft>
          </a:pPr>
          <a:r>
            <a:rPr lang="en-US"/>
            <a:t>1</a:t>
          </a:r>
          <a:endParaRPr altLang="en-US"/>
        </a:p>
      </dgm:t>
    </dgm:pt>
    <dgm:pt modelId="{B569BC28-8DE6-4815-9066-DE187BA23E21}" cxnId="{C8464F36-56BE-4DB0-A1AF-4707AB53C704}" type="parTrans">
      <dgm:prSet/>
      <dgm:spPr/>
    </dgm:pt>
    <dgm:pt modelId="{16B3C333-5375-49A8-B38C-C64C0EF78EE2}" cxnId="{C8464F36-56BE-4DB0-A1AF-4707AB53C704}" type="sibTrans">
      <dgm:prSet/>
      <dgm:spPr/>
    </dgm:pt>
    <dgm:pt modelId="{142F30BF-8A20-44DE-88DF-AE032F337500}">
      <dgm:prSet phldr="0" custT="0"/>
      <dgm:spPr/>
      <dgm:t>
        <a:bodyPr vert="horz" wrap="square"/>
        <a:lstStyle/>
        <a:p>
          <a:pPr>
            <a:lnSpc>
              <a:spcPct val="100000"/>
            </a:lnSpc>
            <a:spcBef>
              <a:spcPct val="0"/>
            </a:spcBef>
            <a:spcAft>
              <a:spcPct val="15000"/>
            </a:spcAft>
          </a:pPr>
          <a:endParaRPr altLang="en-US"/>
        </a:p>
      </dgm:t>
    </dgm:pt>
    <dgm:pt modelId="{DBAD1487-77F2-4437-9863-1FC7007C7936}" cxnId="{B7B5033E-7699-4E96-BA56-FA0508C56AEE}" type="parTrans">
      <dgm:prSet/>
      <dgm:spPr/>
    </dgm:pt>
    <dgm:pt modelId="{84D83503-5B4F-425E-8079-BDFC9C73495A}" cxnId="{B7B5033E-7699-4E96-BA56-FA0508C56AEE}" type="sibTrans">
      <dgm:prSet/>
      <dgm:spPr/>
    </dgm:pt>
    <dgm:pt modelId="{1F4A4F52-10C9-44F9-95F2-84897CE85632}">
      <dgm:prSet phldrT="[文本]"/>
      <dgm:spPr/>
      <dgm:t>
        <a:bodyPr/>
        <a:lstStyle/>
        <a:p>
          <a:r>
            <a:rPr lang="en-US" altLang="zh-CN" dirty="0"/>
            <a:t>1.5</a:t>
          </a:r>
          <a:endParaRPr lang="zh-CN" altLang="en-US" dirty="0"/>
        </a:p>
      </dgm:t>
    </dgm:pt>
    <dgm:pt modelId="{82BCAFB3-2FA0-4544-800D-1D23F9DFA534}" cxnId="{44DE77AD-3A2F-40EF-B6A1-EFC5A456454B}" type="parTrans">
      <dgm:prSet/>
      <dgm:spPr/>
      <dgm:t>
        <a:bodyPr/>
        <a:lstStyle/>
        <a:p>
          <a:endParaRPr lang="zh-CN" altLang="en-US"/>
        </a:p>
      </dgm:t>
    </dgm:pt>
    <dgm:pt modelId="{B4F3AAE6-1F9E-495A-B364-5F01937C08AA}" cxnId="{44DE77AD-3A2F-40EF-B6A1-EFC5A456454B}" type="sibTrans">
      <dgm:prSet/>
      <dgm:spPr/>
      <dgm:t>
        <a:bodyPr/>
        <a:lstStyle/>
        <a:p>
          <a:endParaRPr lang="zh-CN" altLang="en-US"/>
        </a:p>
      </dgm:t>
    </dgm:pt>
    <dgm:pt modelId="{B839613B-711E-4DB1-B3E8-184821A3C616}">
      <dgm:prSet/>
      <dgm:spPr/>
      <dgm:t>
        <a:bodyPr/>
        <a:lstStyle/>
        <a:p>
          <a:endParaRPr altLang="en-US"/>
        </a:p>
      </dgm:t>
    </dgm:pt>
    <dgm:pt modelId="{808E9C48-2AE6-4225-8EB4-21E2300A1E1E}" cxnId="{EAB54DB7-DCD5-451E-84AF-0229CD6D04D5}" type="parTrans">
      <dgm:prSet/>
      <dgm:spPr/>
    </dgm:pt>
    <dgm:pt modelId="{4E9B73C1-21E4-450C-A899-6F748F7DA38B}" cxnId="{EAB54DB7-DCD5-451E-84AF-0229CD6D04D5}" type="sibTrans">
      <dgm:prSet/>
      <dgm:spPr/>
    </dgm:pt>
    <dgm:pt modelId="{25452947-DCA6-4E34-B78A-F25ECE7DA482}">
      <dgm:prSet/>
      <dgm:spPr/>
      <dgm:t>
        <a:bodyPr/>
        <a:lstStyle/>
        <a:p>
          <a:r>
            <a:rPr lang="en-US" altLang="zh-CN" dirty="0"/>
            <a:t>2</a:t>
          </a:r>
          <a:endParaRPr lang="zh-CN" altLang="en-US" dirty="0"/>
        </a:p>
      </dgm:t>
    </dgm:pt>
    <dgm:pt modelId="{A1C32D59-5360-4548-AADA-CF92EA86B39A}" cxnId="{17F22E27-BA52-4F81-82FB-75A0B322A19D}" type="parTrans">
      <dgm:prSet/>
      <dgm:spPr/>
      <dgm:t>
        <a:bodyPr/>
        <a:lstStyle/>
        <a:p>
          <a:endParaRPr lang="zh-CN" altLang="en-US"/>
        </a:p>
      </dgm:t>
    </dgm:pt>
    <dgm:pt modelId="{D686E58F-C953-42F7-8656-B5A88F99AED9}" cxnId="{17F22E27-BA52-4F81-82FB-75A0B322A19D}" type="sibTrans">
      <dgm:prSet/>
      <dgm:spPr/>
      <dgm:t>
        <a:bodyPr/>
        <a:lstStyle/>
        <a:p>
          <a:endParaRPr lang="zh-CN" altLang="en-US"/>
        </a:p>
      </dgm:t>
    </dgm:pt>
    <dgm:pt modelId="{E3D1060D-80A3-42EC-9AD8-A56265C4EABC}">
      <dgm:prSet phldrT="[文本]"/>
      <dgm:spPr/>
      <dgm:t>
        <a:bodyPr/>
        <a:lstStyle/>
        <a:p>
          <a:r>
            <a:rPr lang="en-US" altLang="zh-CN" dirty="0"/>
            <a:t>2.5</a:t>
          </a:r>
          <a:endParaRPr lang="zh-CN" altLang="en-US" dirty="0"/>
        </a:p>
      </dgm:t>
    </dgm:pt>
    <dgm:pt modelId="{BB25B6B2-F92A-48EB-B5BB-A9C315D44E02}" cxnId="{F279B937-D211-4363-AF16-294A4F39A942}" type="parTrans">
      <dgm:prSet/>
      <dgm:spPr/>
      <dgm:t>
        <a:bodyPr/>
        <a:lstStyle/>
        <a:p>
          <a:endParaRPr lang="zh-CN" altLang="en-US"/>
        </a:p>
      </dgm:t>
    </dgm:pt>
    <dgm:pt modelId="{F81C142C-69B0-4B4E-9AB2-5CE79D870500}" cxnId="{F279B937-D211-4363-AF16-294A4F39A942}" type="sibTrans">
      <dgm:prSet/>
      <dgm:spPr/>
      <dgm:t>
        <a:bodyPr/>
        <a:lstStyle/>
        <a:p>
          <a:endParaRPr lang="zh-CN" altLang="en-US"/>
        </a:p>
      </dgm:t>
    </dgm:pt>
    <dgm:pt modelId="{728F8DC1-6A76-4A56-9BED-D63071AA03EB}">
      <dgm:prSet phldrT="[文本]"/>
      <dgm:spPr/>
      <dgm:t>
        <a:bodyPr/>
        <a:lstStyle/>
        <a:p>
          <a:r>
            <a:rPr lang="en-US" altLang="zh-CN" dirty="0"/>
            <a:t>3</a:t>
          </a:r>
          <a:endParaRPr lang="zh-CN" altLang="en-US" dirty="0"/>
        </a:p>
      </dgm:t>
    </dgm:pt>
    <dgm:pt modelId="{C86AA9BE-A51A-43F4-AAC8-C856EB2D7876}" cxnId="{65633E10-BBD6-4C82-99CA-3C68EFA9CB12}" type="parTrans">
      <dgm:prSet/>
      <dgm:spPr/>
      <dgm:t>
        <a:bodyPr/>
        <a:lstStyle/>
        <a:p>
          <a:endParaRPr lang="zh-CN" altLang="en-US"/>
        </a:p>
      </dgm:t>
    </dgm:pt>
    <dgm:pt modelId="{AD52C1FC-C11B-46D5-90E7-16027587B725}" cxnId="{65633E10-BBD6-4C82-99CA-3C68EFA9CB12}" type="sibTrans">
      <dgm:prSet/>
      <dgm:spPr/>
      <dgm:t>
        <a:bodyPr/>
        <a:lstStyle/>
        <a:p>
          <a:endParaRPr lang="zh-CN" altLang="en-US"/>
        </a:p>
      </dgm:t>
    </dgm:pt>
    <dgm:pt modelId="{A08E6B08-4839-4CF0-B407-A0E183C1C4DD}">
      <dgm:prSet/>
      <dgm:spPr/>
      <dgm:t>
        <a:bodyPr/>
        <a:lstStyle/>
        <a:p>
          <a:r>
            <a:rPr lang="en-US" altLang="zh-CN" dirty="0"/>
            <a:t>3.5</a:t>
          </a:r>
          <a:endParaRPr lang="zh-CN" altLang="en-US" dirty="0"/>
        </a:p>
      </dgm:t>
    </dgm:pt>
    <dgm:pt modelId="{86F029E5-AC6C-478C-864E-DABE14433A8E}" cxnId="{DE6D582C-063A-4262-AE19-7F752A8EF602}" type="parTrans">
      <dgm:prSet/>
      <dgm:spPr/>
      <dgm:t>
        <a:bodyPr/>
        <a:lstStyle/>
        <a:p>
          <a:endParaRPr lang="zh-CN" altLang="en-US"/>
        </a:p>
      </dgm:t>
    </dgm:pt>
    <dgm:pt modelId="{A870206D-8E15-4853-B366-C41D0CF8B45B}" cxnId="{DE6D582C-063A-4262-AE19-7F752A8EF602}" type="sibTrans">
      <dgm:prSet/>
      <dgm:spPr/>
      <dgm:t>
        <a:bodyPr/>
        <a:lstStyle/>
        <a:p>
          <a:endParaRPr lang="zh-CN" altLang="en-US"/>
        </a:p>
      </dgm:t>
    </dgm:pt>
    <dgm:pt modelId="{56795519-E8F7-4B01-B7D4-DCFD718CC5DE}">
      <dgm:prSet/>
      <dgm:spPr/>
      <dgm:t>
        <a:bodyPr/>
        <a:lstStyle/>
        <a:p>
          <a:r>
            <a:rPr lang="en-US" altLang="zh-CN" dirty="0"/>
            <a:t>4</a:t>
          </a:r>
          <a:endParaRPr lang="zh-CN" altLang="en-US" dirty="0"/>
        </a:p>
      </dgm:t>
    </dgm:pt>
    <dgm:pt modelId="{71BA6B94-3E5C-49AF-A2CB-57C25E05C212}" cxnId="{82FD8F4E-A0A2-4BA6-83EB-4212973EC216}" type="parTrans">
      <dgm:prSet/>
      <dgm:spPr/>
      <dgm:t>
        <a:bodyPr/>
        <a:lstStyle/>
        <a:p>
          <a:endParaRPr lang="zh-CN" altLang="en-US"/>
        </a:p>
      </dgm:t>
    </dgm:pt>
    <dgm:pt modelId="{7FB35426-32F2-43D5-8987-8C8528D52146}" cxnId="{82FD8F4E-A0A2-4BA6-83EB-4212973EC216}" type="sibTrans">
      <dgm:prSet/>
      <dgm:spPr/>
      <dgm:t>
        <a:bodyPr/>
        <a:lstStyle/>
        <a:p>
          <a:endParaRPr lang="zh-CN" altLang="en-US"/>
        </a:p>
      </dgm:t>
    </dgm:pt>
    <dgm:pt modelId="{32924A14-9B47-4E0E-9A23-3975626FCB36}">
      <dgm:prSet/>
      <dgm:spPr/>
      <dgm:t>
        <a:bodyPr/>
        <a:lstStyle/>
        <a:p>
          <a:r>
            <a:rPr lang="en-US" altLang="zh-CN" dirty="0"/>
            <a:t>4.5</a:t>
          </a:r>
          <a:endParaRPr lang="zh-CN" altLang="en-US" dirty="0"/>
        </a:p>
      </dgm:t>
    </dgm:pt>
    <dgm:pt modelId="{DAA85F13-81C7-4C85-8FEA-2E9DAAD0E8B3}" cxnId="{31A78034-D239-4D5F-AA48-D54C197297FD}" type="parTrans">
      <dgm:prSet/>
      <dgm:spPr/>
      <dgm:t>
        <a:bodyPr/>
        <a:lstStyle/>
        <a:p>
          <a:endParaRPr lang="zh-CN" altLang="en-US"/>
        </a:p>
      </dgm:t>
    </dgm:pt>
    <dgm:pt modelId="{573BF1BD-3277-4A64-A9AF-D0ECB4C46C2B}" cxnId="{31A78034-D239-4D5F-AA48-D54C197297FD}" type="sibTrans">
      <dgm:prSet/>
      <dgm:spPr/>
      <dgm:t>
        <a:bodyPr/>
        <a:lstStyle/>
        <a:p>
          <a:endParaRPr lang="zh-CN" altLang="en-US"/>
        </a:p>
      </dgm:t>
    </dgm:pt>
    <dgm:pt modelId="{E7517A5E-4E16-4E85-8624-3B6DDE2328C2}">
      <dgm:prSet/>
      <dgm:spPr/>
      <dgm:t>
        <a:bodyPr/>
        <a:lstStyle/>
        <a:p>
          <a:r>
            <a:rPr lang="en-US" altLang="zh-CN" dirty="0"/>
            <a:t>5</a:t>
          </a:r>
          <a:endParaRPr lang="zh-CN" altLang="en-US" dirty="0"/>
        </a:p>
      </dgm:t>
    </dgm:pt>
    <dgm:pt modelId="{2E95B560-4EB6-4B5C-B182-45E6B00FB4B3}" cxnId="{07871DB9-B263-4876-9DA8-FB9B9690D5DD}" type="parTrans">
      <dgm:prSet/>
      <dgm:spPr/>
      <dgm:t>
        <a:bodyPr/>
        <a:lstStyle/>
        <a:p>
          <a:endParaRPr lang="zh-CN" altLang="en-US"/>
        </a:p>
      </dgm:t>
    </dgm:pt>
    <dgm:pt modelId="{4CA8106A-2C3A-4FF9-AE5C-A2F4C82C28AA}" cxnId="{07871DB9-B263-4876-9DA8-FB9B9690D5DD}" type="sibTrans">
      <dgm:prSet/>
      <dgm:spPr/>
      <dgm:t>
        <a:bodyPr/>
        <a:lstStyle/>
        <a:p>
          <a:endParaRPr lang="zh-CN" altLang="en-US"/>
        </a:p>
      </dgm:t>
    </dgm:pt>
    <dgm:pt modelId="{7352FA05-A1A0-48C5-98E9-4A4BC5DA7D5F}" type="pres">
      <dgm:prSet presAssocID="{D86B29E6-7DB6-436A-8A7C-E6135714DD4F}" presName="CompostProcess" presStyleCnt="0">
        <dgm:presLayoutVars>
          <dgm:dir/>
          <dgm:resizeHandles val="exact"/>
        </dgm:presLayoutVars>
      </dgm:prSet>
      <dgm:spPr/>
    </dgm:pt>
    <dgm:pt modelId="{ADC70D37-AA5D-4576-9C6D-C21E46ADA879}" type="pres">
      <dgm:prSet presAssocID="{D86B29E6-7DB6-436A-8A7C-E6135714DD4F}" presName="arrow" presStyleLbl="bgShp" presStyleIdx="0" presStyleCnt="1"/>
      <dgm:spPr/>
    </dgm:pt>
    <dgm:pt modelId="{3D0EA91E-B70C-4212-8A85-F9AC43FE94D8}" type="pres">
      <dgm:prSet presAssocID="{D86B29E6-7DB6-436A-8A7C-E6135714DD4F}" presName="linearProcess" presStyleCnt="0"/>
      <dgm:spPr/>
    </dgm:pt>
    <dgm:pt modelId="{523932B8-AABD-4C1A-ACDE-E0C9741BE526}" type="pres">
      <dgm:prSet presAssocID="{E6F5DB5E-6BBC-4343-BDDC-774AE1201F40}" presName="textNode" presStyleLbl="node1" presStyleIdx="0" presStyleCnt="11">
        <dgm:presLayoutVars>
          <dgm:bulletEnabled val="1"/>
        </dgm:presLayoutVars>
      </dgm:prSet>
      <dgm:spPr/>
    </dgm:pt>
    <dgm:pt modelId="{02452826-2E1A-45B2-A3C7-09F90D022056}" type="pres">
      <dgm:prSet presAssocID="{A7CF359B-8740-4A5A-BC48-9BE1ED986353}" presName="sibTrans" presStyleCnt="0"/>
      <dgm:spPr/>
    </dgm:pt>
    <dgm:pt modelId="{B040D8BF-7E64-4AC7-9208-58753760F5E9}" type="pres">
      <dgm:prSet presAssocID="{9ED541E5-764A-484B-8F7B-E46141DB96A5}" presName="textNode" presStyleLbl="node1" presStyleIdx="1" presStyleCnt="11">
        <dgm:presLayoutVars>
          <dgm:bulletEnabled val="1"/>
        </dgm:presLayoutVars>
      </dgm:prSet>
      <dgm:spPr/>
    </dgm:pt>
    <dgm:pt modelId="{961E2102-EEAE-4CF8-9BE5-A16202097708}" type="pres">
      <dgm:prSet presAssocID="{97C3278D-07DD-41F7-BDD7-CF24AD7AEF73}" presName="sibTrans" presStyleCnt="0"/>
      <dgm:spPr/>
    </dgm:pt>
    <dgm:pt modelId="{CCEF57B3-9FF9-4929-9D42-E2432F273602}" type="pres">
      <dgm:prSet presAssocID="{8E1A7B42-576F-478E-93EE-4FEC6BE8EBD7}" presName="textNode" presStyleLbl="node1" presStyleIdx="2" presStyleCnt="11">
        <dgm:presLayoutVars>
          <dgm:bulletEnabled val="1"/>
        </dgm:presLayoutVars>
      </dgm:prSet>
      <dgm:spPr/>
    </dgm:pt>
    <dgm:pt modelId="{3453D6D8-2FC2-4A06-865E-B528BF2CBDFA}" type="pres">
      <dgm:prSet presAssocID="{16B3C333-5375-49A8-B38C-C64C0EF78EE2}" presName="sibTrans" presStyleCnt="0"/>
      <dgm:spPr/>
    </dgm:pt>
    <dgm:pt modelId="{91C67387-8756-4D0E-8D8C-DE08CFDEBA64}" type="pres">
      <dgm:prSet presAssocID="{1F4A4F52-10C9-44F9-95F2-84897CE85632}" presName="textNode" presStyleLbl="node1" presStyleIdx="3" presStyleCnt="11">
        <dgm:presLayoutVars>
          <dgm:bulletEnabled val="1"/>
        </dgm:presLayoutVars>
      </dgm:prSet>
      <dgm:spPr/>
    </dgm:pt>
    <dgm:pt modelId="{59A9BD53-6A82-4D7D-8E33-B035DED1EFCA}" type="pres">
      <dgm:prSet presAssocID="{B4F3AAE6-1F9E-495A-B364-5F01937C08AA}" presName="sibTrans" presStyleCnt="0"/>
      <dgm:spPr/>
    </dgm:pt>
    <dgm:pt modelId="{DDB2A953-29AC-46FB-BAF9-2C2379F255E3}" type="pres">
      <dgm:prSet presAssocID="{25452947-DCA6-4E34-B78A-F25ECE7DA482}" presName="textNode" presStyleLbl="node1" presStyleIdx="4" presStyleCnt="11">
        <dgm:presLayoutVars>
          <dgm:bulletEnabled val="1"/>
        </dgm:presLayoutVars>
      </dgm:prSet>
      <dgm:spPr/>
    </dgm:pt>
    <dgm:pt modelId="{FDE79961-F33F-4C65-A9DF-A8ADF2A0A13A}" type="pres">
      <dgm:prSet presAssocID="{D686E58F-C953-42F7-8656-B5A88F99AED9}" presName="sibTrans" presStyleCnt="0"/>
      <dgm:spPr/>
    </dgm:pt>
    <dgm:pt modelId="{DB9340AB-85DF-4815-B382-B3404F3F9292}" type="pres">
      <dgm:prSet presAssocID="{E3D1060D-80A3-42EC-9AD8-A56265C4EABC}" presName="textNode" presStyleLbl="node1" presStyleIdx="5" presStyleCnt="11">
        <dgm:presLayoutVars>
          <dgm:bulletEnabled val="1"/>
        </dgm:presLayoutVars>
      </dgm:prSet>
      <dgm:spPr/>
    </dgm:pt>
    <dgm:pt modelId="{B5A64F41-6924-4F9C-B4B1-DE5AD3BEC2AE}" type="pres">
      <dgm:prSet presAssocID="{F81C142C-69B0-4B4E-9AB2-5CE79D870500}" presName="sibTrans" presStyleCnt="0"/>
      <dgm:spPr/>
    </dgm:pt>
    <dgm:pt modelId="{581B7877-7C40-4620-9F2D-92D15CF8AA8B}" type="pres">
      <dgm:prSet presAssocID="{728F8DC1-6A76-4A56-9BED-D63071AA03EB}" presName="textNode" presStyleLbl="node1" presStyleIdx="6" presStyleCnt="11">
        <dgm:presLayoutVars>
          <dgm:bulletEnabled val="1"/>
        </dgm:presLayoutVars>
      </dgm:prSet>
      <dgm:spPr/>
    </dgm:pt>
    <dgm:pt modelId="{83925B9F-D478-4277-A4FF-13B3EF782973}" type="pres">
      <dgm:prSet presAssocID="{AD52C1FC-C11B-46D5-90E7-16027587B725}" presName="sibTrans" presStyleCnt="0"/>
      <dgm:spPr/>
    </dgm:pt>
    <dgm:pt modelId="{125E365E-11A7-4A06-8322-EAB45E8BEBFC}" type="pres">
      <dgm:prSet presAssocID="{A08E6B08-4839-4CF0-B407-A0E183C1C4DD}" presName="textNode" presStyleLbl="node1" presStyleIdx="7" presStyleCnt="11">
        <dgm:presLayoutVars>
          <dgm:bulletEnabled val="1"/>
        </dgm:presLayoutVars>
      </dgm:prSet>
      <dgm:spPr/>
    </dgm:pt>
    <dgm:pt modelId="{07D677B1-C5C7-4A47-B3DA-967E2BC17029}" type="pres">
      <dgm:prSet presAssocID="{A870206D-8E15-4853-B366-C41D0CF8B45B}" presName="sibTrans" presStyleCnt="0"/>
      <dgm:spPr/>
    </dgm:pt>
    <dgm:pt modelId="{DFC9801C-1ABD-434A-8DAA-95F14E1AA362}" type="pres">
      <dgm:prSet presAssocID="{56795519-E8F7-4B01-B7D4-DCFD718CC5DE}" presName="textNode" presStyleLbl="node1" presStyleIdx="8" presStyleCnt="11">
        <dgm:presLayoutVars>
          <dgm:bulletEnabled val="1"/>
        </dgm:presLayoutVars>
      </dgm:prSet>
      <dgm:spPr/>
    </dgm:pt>
    <dgm:pt modelId="{0D414251-D507-4C17-90F5-1CB421993BA4}" type="pres">
      <dgm:prSet presAssocID="{7FB35426-32F2-43D5-8987-8C8528D52146}" presName="sibTrans" presStyleCnt="0"/>
      <dgm:spPr/>
    </dgm:pt>
    <dgm:pt modelId="{34972A02-D21E-4D01-B370-BD5386751F65}" type="pres">
      <dgm:prSet presAssocID="{32924A14-9B47-4E0E-9A23-3975626FCB36}" presName="textNode" presStyleLbl="node1" presStyleIdx="9" presStyleCnt="11">
        <dgm:presLayoutVars>
          <dgm:bulletEnabled val="1"/>
        </dgm:presLayoutVars>
      </dgm:prSet>
      <dgm:spPr/>
    </dgm:pt>
    <dgm:pt modelId="{260BBDCE-6D43-4C38-8C5F-8B6E0D6CDA33}" type="pres">
      <dgm:prSet presAssocID="{573BF1BD-3277-4A64-A9AF-D0ECB4C46C2B}" presName="sibTrans" presStyleCnt="0"/>
      <dgm:spPr/>
    </dgm:pt>
    <dgm:pt modelId="{B7536EC0-63CF-4671-8795-528304740388}" type="pres">
      <dgm:prSet presAssocID="{E7517A5E-4E16-4E85-8624-3B6DDE2328C2}" presName="textNode" presStyleLbl="node1" presStyleIdx="10" presStyleCnt="11">
        <dgm:presLayoutVars>
          <dgm:bulletEnabled val="1"/>
        </dgm:presLayoutVars>
      </dgm:prSet>
      <dgm:spPr/>
    </dgm:pt>
  </dgm:ptLst>
  <dgm:cxnLst>
    <dgm:cxn modelId="{D7AB340A-389C-4721-8BCC-245F9FCF70CD}" type="presOf" srcId="{56795519-E8F7-4B01-B7D4-DCFD718CC5DE}" destId="{DFC9801C-1ABD-434A-8DAA-95F14E1AA362}" srcOrd="0" destOrd="0" presId="urn:microsoft.com/office/officeart/2005/8/layout/hProcess9#4"/>
    <dgm:cxn modelId="{7BFA600B-7875-4C69-A65E-16EAFC887E8F}" srcId="{D86B29E6-7DB6-436A-8A7C-E6135714DD4F}" destId="{9ED541E5-764A-484B-8F7B-E46141DB96A5}" srcOrd="1" destOrd="0" parTransId="{5F52D759-C69C-4479-BB29-561DFB76A1DA}" sibTransId="{97C3278D-07DD-41F7-BDD7-CF24AD7AEF73}"/>
    <dgm:cxn modelId="{65633E10-BBD6-4C82-99CA-3C68EFA9CB12}" srcId="{D86B29E6-7DB6-436A-8A7C-E6135714DD4F}" destId="{728F8DC1-6A76-4A56-9BED-D63071AA03EB}" srcOrd="6" destOrd="0" parTransId="{C86AA9BE-A51A-43F4-AAC8-C856EB2D7876}" sibTransId="{AD52C1FC-C11B-46D5-90E7-16027587B725}"/>
    <dgm:cxn modelId="{42D22B23-AF37-4BCB-A32C-7D48025B84EC}" type="presOf" srcId="{25452947-DCA6-4E34-B78A-F25ECE7DA482}" destId="{DDB2A953-29AC-46FB-BAF9-2C2379F255E3}" srcOrd="0" destOrd="0" presId="urn:microsoft.com/office/officeart/2005/8/layout/hProcess9#4"/>
    <dgm:cxn modelId="{0FE9F725-F7CF-49F2-A684-B7492D4C1075}" type="presOf" srcId="{E3D1060D-80A3-42EC-9AD8-A56265C4EABC}" destId="{DB9340AB-85DF-4815-B382-B3404F3F9292}" srcOrd="0" destOrd="0" presId="urn:microsoft.com/office/officeart/2005/8/layout/hProcess9#4"/>
    <dgm:cxn modelId="{17F22E27-BA52-4F81-82FB-75A0B322A19D}" srcId="{D86B29E6-7DB6-436A-8A7C-E6135714DD4F}" destId="{25452947-DCA6-4E34-B78A-F25ECE7DA482}" srcOrd="4" destOrd="0" parTransId="{A1C32D59-5360-4548-AADA-CF92EA86B39A}" sibTransId="{D686E58F-C953-42F7-8656-B5A88F99AED9}"/>
    <dgm:cxn modelId="{A436C12A-6B96-4768-BB4A-95FE7A970594}" type="presOf" srcId="{8E1A7B42-576F-478E-93EE-4FEC6BE8EBD7}" destId="{CCEF57B3-9FF9-4929-9D42-E2432F273602}" srcOrd="0" destOrd="0" presId="urn:microsoft.com/office/officeart/2005/8/layout/hProcess9#4"/>
    <dgm:cxn modelId="{DE6D582C-063A-4262-AE19-7F752A8EF602}" srcId="{D86B29E6-7DB6-436A-8A7C-E6135714DD4F}" destId="{A08E6B08-4839-4CF0-B407-A0E183C1C4DD}" srcOrd="7" destOrd="0" parTransId="{86F029E5-AC6C-478C-864E-DABE14433A8E}" sibTransId="{A870206D-8E15-4853-B366-C41D0CF8B45B}"/>
    <dgm:cxn modelId="{56D03D30-B66D-420F-984B-5BBB84FE9244}" type="presOf" srcId="{A08E6B08-4839-4CF0-B407-A0E183C1C4DD}" destId="{125E365E-11A7-4A06-8322-EAB45E8BEBFC}" srcOrd="0" destOrd="0" presId="urn:microsoft.com/office/officeart/2005/8/layout/hProcess9#4"/>
    <dgm:cxn modelId="{D95B4A31-9E9F-43D5-BC24-12D3563168D7}" type="presOf" srcId="{D86B29E6-7DB6-436A-8A7C-E6135714DD4F}" destId="{7352FA05-A1A0-48C5-98E9-4A4BC5DA7D5F}" srcOrd="0" destOrd="0" presId="urn:microsoft.com/office/officeart/2005/8/layout/hProcess9#4"/>
    <dgm:cxn modelId="{C9A07634-9ED8-4EAD-9166-6E9450F20DF0}" type="presOf" srcId="{B839613B-711E-4DB1-B3E8-184821A3C616}" destId="{91C67387-8756-4D0E-8D8C-DE08CFDEBA64}" srcOrd="0" destOrd="1" presId="urn:microsoft.com/office/officeart/2005/8/layout/hProcess9#4"/>
    <dgm:cxn modelId="{31A78034-D239-4D5F-AA48-D54C197297FD}" srcId="{D86B29E6-7DB6-436A-8A7C-E6135714DD4F}" destId="{32924A14-9B47-4E0E-9A23-3975626FCB36}" srcOrd="9" destOrd="0" parTransId="{DAA85F13-81C7-4C85-8FEA-2E9DAAD0E8B3}" sibTransId="{573BF1BD-3277-4A64-A9AF-D0ECB4C46C2B}"/>
    <dgm:cxn modelId="{C8464F36-56BE-4DB0-A1AF-4707AB53C704}" srcId="{D86B29E6-7DB6-436A-8A7C-E6135714DD4F}" destId="{8E1A7B42-576F-478E-93EE-4FEC6BE8EBD7}" srcOrd="2" destOrd="0" parTransId="{B569BC28-8DE6-4815-9066-DE187BA23E21}" sibTransId="{16B3C333-5375-49A8-B38C-C64C0EF78EE2}"/>
    <dgm:cxn modelId="{F279B937-D211-4363-AF16-294A4F39A942}" srcId="{D86B29E6-7DB6-436A-8A7C-E6135714DD4F}" destId="{E3D1060D-80A3-42EC-9AD8-A56265C4EABC}" srcOrd="5" destOrd="0" parTransId="{BB25B6B2-F92A-48EB-B5BB-A9C315D44E02}" sibTransId="{F81C142C-69B0-4B4E-9AB2-5CE79D870500}"/>
    <dgm:cxn modelId="{B7B5033E-7699-4E96-BA56-FA0508C56AEE}" srcId="{8E1A7B42-576F-478E-93EE-4FEC6BE8EBD7}" destId="{142F30BF-8A20-44DE-88DF-AE032F337500}" srcOrd="0" destOrd="0" parTransId="{DBAD1487-77F2-4437-9863-1FC7007C7936}" sibTransId="{84D83503-5B4F-425E-8079-BDFC9C73495A}"/>
    <dgm:cxn modelId="{D680FD5E-CF29-4248-8369-194536AE72FF}" type="presOf" srcId="{E7517A5E-4E16-4E85-8624-3B6DDE2328C2}" destId="{B7536EC0-63CF-4671-8795-528304740388}" srcOrd="0" destOrd="0" presId="urn:microsoft.com/office/officeart/2005/8/layout/hProcess9#4"/>
    <dgm:cxn modelId="{31629664-EF3D-407B-859B-60D2D493C386}" srcId="{D86B29E6-7DB6-436A-8A7C-E6135714DD4F}" destId="{E6F5DB5E-6BBC-4343-BDDC-774AE1201F40}" srcOrd="0" destOrd="0" parTransId="{7D97FBC5-9BC2-49F3-82F6-15EBF850A6B0}" sibTransId="{A7CF359B-8740-4A5A-BC48-9BE1ED986353}"/>
    <dgm:cxn modelId="{7FD8344A-DB70-407C-94DE-D31FFDD577D0}" type="presOf" srcId="{728F8DC1-6A76-4A56-9BED-D63071AA03EB}" destId="{581B7877-7C40-4620-9F2D-92D15CF8AA8B}" srcOrd="0" destOrd="0" presId="urn:microsoft.com/office/officeart/2005/8/layout/hProcess9#4"/>
    <dgm:cxn modelId="{82FD8F4E-A0A2-4BA6-83EB-4212973EC216}" srcId="{D86B29E6-7DB6-436A-8A7C-E6135714DD4F}" destId="{56795519-E8F7-4B01-B7D4-DCFD718CC5DE}" srcOrd="8" destOrd="0" parTransId="{71BA6B94-3E5C-49AF-A2CB-57C25E05C212}" sibTransId="{7FB35426-32F2-43D5-8987-8C8528D52146}"/>
    <dgm:cxn modelId="{8522BA87-A72C-4DB7-9BC3-5B494DCC570F}" type="presOf" srcId="{9ED541E5-764A-484B-8F7B-E46141DB96A5}" destId="{B040D8BF-7E64-4AC7-9208-58753760F5E9}" srcOrd="0" destOrd="0" presId="urn:microsoft.com/office/officeart/2005/8/layout/hProcess9#4"/>
    <dgm:cxn modelId="{BBB3A08C-B249-4D92-91CC-DB28CABE8EC7}" type="presOf" srcId="{344AA147-7E28-43C7-9B1C-71B712330E67}" destId="{B040D8BF-7E64-4AC7-9208-58753760F5E9}" srcOrd="0" destOrd="1" presId="urn:microsoft.com/office/officeart/2005/8/layout/hProcess9#4"/>
    <dgm:cxn modelId="{44DE77AD-3A2F-40EF-B6A1-EFC5A456454B}" srcId="{D86B29E6-7DB6-436A-8A7C-E6135714DD4F}" destId="{1F4A4F52-10C9-44F9-95F2-84897CE85632}" srcOrd="3" destOrd="0" parTransId="{82BCAFB3-2FA0-4544-800D-1D23F9DFA534}" sibTransId="{B4F3AAE6-1F9E-495A-B364-5F01937C08AA}"/>
    <dgm:cxn modelId="{EAB54DB7-DCD5-451E-84AF-0229CD6D04D5}" srcId="{1F4A4F52-10C9-44F9-95F2-84897CE85632}" destId="{B839613B-711E-4DB1-B3E8-184821A3C616}" srcOrd="0" destOrd="0" parTransId="{808E9C48-2AE6-4225-8EB4-21E2300A1E1E}" sibTransId="{4E9B73C1-21E4-450C-A899-6F748F7DA38B}"/>
    <dgm:cxn modelId="{C6404FB7-DA39-4B5D-AD99-5F74AC1C58F1}" type="presOf" srcId="{32924A14-9B47-4E0E-9A23-3975626FCB36}" destId="{34972A02-D21E-4D01-B370-BD5386751F65}" srcOrd="0" destOrd="0" presId="urn:microsoft.com/office/officeart/2005/8/layout/hProcess9#4"/>
    <dgm:cxn modelId="{07871DB9-B263-4876-9DA8-FB9B9690D5DD}" srcId="{D86B29E6-7DB6-436A-8A7C-E6135714DD4F}" destId="{E7517A5E-4E16-4E85-8624-3B6DDE2328C2}" srcOrd="10" destOrd="0" parTransId="{2E95B560-4EB6-4B5C-B182-45E6B00FB4B3}" sibTransId="{4CA8106A-2C3A-4FF9-AE5C-A2F4C82C28AA}"/>
    <dgm:cxn modelId="{CA0A90CF-34CF-432B-8344-3E1CFD7B161A}" type="presOf" srcId="{142F30BF-8A20-44DE-88DF-AE032F337500}" destId="{CCEF57B3-9FF9-4929-9D42-E2432F273602}" srcOrd="0" destOrd="1" presId="urn:microsoft.com/office/officeart/2005/8/layout/hProcess9#4"/>
    <dgm:cxn modelId="{EC2319D2-BD0D-4D1E-ACDB-8DDDA74EADF3}" type="presOf" srcId="{E6F5DB5E-6BBC-4343-BDDC-774AE1201F40}" destId="{523932B8-AABD-4C1A-ACDE-E0C9741BE526}" srcOrd="0" destOrd="0" presId="urn:microsoft.com/office/officeart/2005/8/layout/hProcess9#4"/>
    <dgm:cxn modelId="{631C97E3-737F-440B-BF5A-CE74A099A443}" type="presOf" srcId="{1F4A4F52-10C9-44F9-95F2-84897CE85632}" destId="{91C67387-8756-4D0E-8D8C-DE08CFDEBA64}" srcOrd="0" destOrd="0" presId="urn:microsoft.com/office/officeart/2005/8/layout/hProcess9#4"/>
    <dgm:cxn modelId="{BB1B9DEB-EBD9-480B-88D3-0485456DD418}" srcId="{9ED541E5-764A-484B-8F7B-E46141DB96A5}" destId="{344AA147-7E28-43C7-9B1C-71B712330E67}" srcOrd="0" destOrd="0" parTransId="{B547217C-DCBC-40E0-9CB0-24C8EE8368B8}" sibTransId="{27A3D664-5B5F-41CA-AF98-309C6A1AEB75}"/>
    <dgm:cxn modelId="{923A1FE2-6FF7-4298-847C-626F88D8B3AE}" type="presParOf" srcId="{7352FA05-A1A0-48C5-98E9-4A4BC5DA7D5F}" destId="{ADC70D37-AA5D-4576-9C6D-C21E46ADA879}" srcOrd="0" destOrd="0" presId="urn:microsoft.com/office/officeart/2005/8/layout/hProcess9#4"/>
    <dgm:cxn modelId="{DE500A32-2A36-4EA1-A9FD-5EDD3584360B}" type="presParOf" srcId="{7352FA05-A1A0-48C5-98E9-4A4BC5DA7D5F}" destId="{3D0EA91E-B70C-4212-8A85-F9AC43FE94D8}" srcOrd="1" destOrd="0" presId="urn:microsoft.com/office/officeart/2005/8/layout/hProcess9#4"/>
    <dgm:cxn modelId="{1026677B-0BBD-4475-9AB0-FC4B4BA45017}" type="presParOf" srcId="{3D0EA91E-B70C-4212-8A85-F9AC43FE94D8}" destId="{523932B8-AABD-4C1A-ACDE-E0C9741BE526}" srcOrd="0" destOrd="0" presId="urn:microsoft.com/office/officeart/2005/8/layout/hProcess9#4"/>
    <dgm:cxn modelId="{7C312398-3B8C-4839-8F70-DD1102527E51}" type="presParOf" srcId="{3D0EA91E-B70C-4212-8A85-F9AC43FE94D8}" destId="{02452826-2E1A-45B2-A3C7-09F90D022056}" srcOrd="1" destOrd="0" presId="urn:microsoft.com/office/officeart/2005/8/layout/hProcess9#4"/>
    <dgm:cxn modelId="{5D4E9A5D-0C80-4717-B7E1-1D9343E90A5E}" type="presParOf" srcId="{3D0EA91E-B70C-4212-8A85-F9AC43FE94D8}" destId="{B040D8BF-7E64-4AC7-9208-58753760F5E9}" srcOrd="2" destOrd="0" presId="urn:microsoft.com/office/officeart/2005/8/layout/hProcess9#4"/>
    <dgm:cxn modelId="{A982E7EA-7D7A-4D7D-BBBD-08606B954D41}" type="presParOf" srcId="{3D0EA91E-B70C-4212-8A85-F9AC43FE94D8}" destId="{961E2102-EEAE-4CF8-9BE5-A16202097708}" srcOrd="3" destOrd="0" presId="urn:microsoft.com/office/officeart/2005/8/layout/hProcess9#4"/>
    <dgm:cxn modelId="{7B5B85E2-F6F1-47E5-ABEA-079272C1B623}" type="presParOf" srcId="{3D0EA91E-B70C-4212-8A85-F9AC43FE94D8}" destId="{CCEF57B3-9FF9-4929-9D42-E2432F273602}" srcOrd="4" destOrd="0" presId="urn:microsoft.com/office/officeart/2005/8/layout/hProcess9#4"/>
    <dgm:cxn modelId="{9BA60543-A845-48EF-8B5B-361BF4BC140F}" type="presParOf" srcId="{3D0EA91E-B70C-4212-8A85-F9AC43FE94D8}" destId="{3453D6D8-2FC2-4A06-865E-B528BF2CBDFA}" srcOrd="5" destOrd="0" presId="urn:microsoft.com/office/officeart/2005/8/layout/hProcess9#4"/>
    <dgm:cxn modelId="{18C3FB88-9244-497E-B766-8B4958B19AC1}" type="presParOf" srcId="{3D0EA91E-B70C-4212-8A85-F9AC43FE94D8}" destId="{91C67387-8756-4D0E-8D8C-DE08CFDEBA64}" srcOrd="6" destOrd="0" presId="urn:microsoft.com/office/officeart/2005/8/layout/hProcess9#4"/>
    <dgm:cxn modelId="{891750F9-DA05-45B2-A075-6075BB78A48A}" type="presParOf" srcId="{3D0EA91E-B70C-4212-8A85-F9AC43FE94D8}" destId="{59A9BD53-6A82-4D7D-8E33-B035DED1EFCA}" srcOrd="7" destOrd="0" presId="urn:microsoft.com/office/officeart/2005/8/layout/hProcess9#4"/>
    <dgm:cxn modelId="{0F99702D-8686-49E3-84DD-CE7208A15D52}" type="presParOf" srcId="{3D0EA91E-B70C-4212-8A85-F9AC43FE94D8}" destId="{DDB2A953-29AC-46FB-BAF9-2C2379F255E3}" srcOrd="8" destOrd="0" presId="urn:microsoft.com/office/officeart/2005/8/layout/hProcess9#4"/>
    <dgm:cxn modelId="{33D96346-A9E6-4751-95B5-C2A25B6CAE6E}" type="presParOf" srcId="{3D0EA91E-B70C-4212-8A85-F9AC43FE94D8}" destId="{FDE79961-F33F-4C65-A9DF-A8ADF2A0A13A}" srcOrd="9" destOrd="0" presId="urn:microsoft.com/office/officeart/2005/8/layout/hProcess9#4"/>
    <dgm:cxn modelId="{7383D6FE-E6D5-4CD0-9847-585F8EA71E9E}" type="presParOf" srcId="{3D0EA91E-B70C-4212-8A85-F9AC43FE94D8}" destId="{DB9340AB-85DF-4815-B382-B3404F3F9292}" srcOrd="10" destOrd="0" presId="urn:microsoft.com/office/officeart/2005/8/layout/hProcess9#4"/>
    <dgm:cxn modelId="{223A9A6B-E46F-41DC-8E63-9BD7C4C82BA6}" type="presParOf" srcId="{3D0EA91E-B70C-4212-8A85-F9AC43FE94D8}" destId="{B5A64F41-6924-4F9C-B4B1-DE5AD3BEC2AE}" srcOrd="11" destOrd="0" presId="urn:microsoft.com/office/officeart/2005/8/layout/hProcess9#4"/>
    <dgm:cxn modelId="{892F9580-AA0D-4B7A-BE8B-FE78CB13DF4A}" type="presParOf" srcId="{3D0EA91E-B70C-4212-8A85-F9AC43FE94D8}" destId="{581B7877-7C40-4620-9F2D-92D15CF8AA8B}" srcOrd="12" destOrd="0" presId="urn:microsoft.com/office/officeart/2005/8/layout/hProcess9#4"/>
    <dgm:cxn modelId="{D03B6D65-C428-4495-A58C-8E1D35185349}" type="presParOf" srcId="{3D0EA91E-B70C-4212-8A85-F9AC43FE94D8}" destId="{83925B9F-D478-4277-A4FF-13B3EF782973}" srcOrd="13" destOrd="0" presId="urn:microsoft.com/office/officeart/2005/8/layout/hProcess9#4"/>
    <dgm:cxn modelId="{854C666A-7ADB-4EBC-B48F-7E6763AEFD44}" type="presParOf" srcId="{3D0EA91E-B70C-4212-8A85-F9AC43FE94D8}" destId="{125E365E-11A7-4A06-8322-EAB45E8BEBFC}" srcOrd="14" destOrd="0" presId="urn:microsoft.com/office/officeart/2005/8/layout/hProcess9#4"/>
    <dgm:cxn modelId="{91E785A8-CB81-4EE1-B6A8-A4EDC0994AA6}" type="presParOf" srcId="{3D0EA91E-B70C-4212-8A85-F9AC43FE94D8}" destId="{07D677B1-C5C7-4A47-B3DA-967E2BC17029}" srcOrd="15" destOrd="0" presId="urn:microsoft.com/office/officeart/2005/8/layout/hProcess9#4"/>
    <dgm:cxn modelId="{33AC1CB1-D69F-41AC-9B27-A6ABC531D56D}" type="presParOf" srcId="{3D0EA91E-B70C-4212-8A85-F9AC43FE94D8}" destId="{DFC9801C-1ABD-434A-8DAA-95F14E1AA362}" srcOrd="16" destOrd="0" presId="urn:microsoft.com/office/officeart/2005/8/layout/hProcess9#4"/>
    <dgm:cxn modelId="{C2727FDD-9877-492C-8D36-323112FC0BE7}" type="presParOf" srcId="{3D0EA91E-B70C-4212-8A85-F9AC43FE94D8}" destId="{0D414251-D507-4C17-90F5-1CB421993BA4}" srcOrd="17" destOrd="0" presId="urn:microsoft.com/office/officeart/2005/8/layout/hProcess9#4"/>
    <dgm:cxn modelId="{895798AF-CFE0-49EF-9AA1-230CD04E1446}" type="presParOf" srcId="{3D0EA91E-B70C-4212-8A85-F9AC43FE94D8}" destId="{34972A02-D21E-4D01-B370-BD5386751F65}" srcOrd="18" destOrd="0" presId="urn:microsoft.com/office/officeart/2005/8/layout/hProcess9#4"/>
    <dgm:cxn modelId="{0374CC1D-3C7E-4AE3-9CB7-02F03D681963}" type="presParOf" srcId="{3D0EA91E-B70C-4212-8A85-F9AC43FE94D8}" destId="{260BBDCE-6D43-4C38-8C5F-8B6E0D6CDA33}" srcOrd="19" destOrd="0" presId="urn:microsoft.com/office/officeart/2005/8/layout/hProcess9#4"/>
    <dgm:cxn modelId="{DB666BE7-68A6-449B-9F8C-5C896C87E603}" type="presParOf" srcId="{3D0EA91E-B70C-4212-8A85-F9AC43FE94D8}" destId="{B7536EC0-63CF-4671-8795-528304740388}" srcOrd="20" destOrd="0" presId="urn:microsoft.com/office/officeart/2005/8/layout/hProcess9#4"/>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4664710" cy="2136140"/>
        <a:chOff x="0" y="0"/>
        <a:chExt cx="4664710" cy="2136140"/>
      </a:xfrm>
    </dsp:grpSpPr>
    <dsp:sp modelId="{ADC70D37-AA5D-4576-9C6D-C21E46ADA879}">
      <dsp:nvSpPr>
        <dsp:cNvPr id="3" name="右箭头 2"/>
        <dsp:cNvSpPr/>
      </dsp:nvSpPr>
      <dsp:spPr bwMode="white">
        <a:xfrm>
          <a:off x="349853" y="0"/>
          <a:ext cx="3965003" cy="2136140"/>
        </a:xfrm>
        <a:prstGeom prst="rightArrow">
          <a:avLst/>
        </a:prstGeom>
      </dsp:spPr>
      <dsp:style>
        <a:lnRef idx="0">
          <a:schemeClr val="dk1"/>
        </a:lnRef>
        <a:fillRef idx="1">
          <a:schemeClr val="accent4">
            <a:tint val="40000"/>
          </a:schemeClr>
        </a:fillRef>
        <a:effectRef idx="0">
          <a:scrgbClr r="0" g="0" b="0"/>
        </a:effectRef>
        <a:fontRef idx="minor"/>
      </dsp:style>
      <dsp:txXfrm>
        <a:off x="349853" y="0"/>
        <a:ext cx="3965003" cy="2136140"/>
      </dsp:txXfrm>
    </dsp:sp>
    <dsp:sp modelId="{523932B8-AABD-4C1A-ACDE-E0C9741BE526}">
      <dsp:nvSpPr>
        <dsp:cNvPr id="4" name="圆角矩形 3"/>
        <dsp:cNvSpPr/>
      </dsp:nvSpPr>
      <dsp:spPr bwMode="white">
        <a:xfrm>
          <a:off x="816324" y="640842"/>
          <a:ext cx="1399413" cy="854456"/>
        </a:xfrm>
        <a:prstGeom prst="roundRect">
          <a:avLst/>
        </a:prstGeom>
      </dsp:spPr>
      <dsp:style>
        <a:lnRef idx="2">
          <a:schemeClr val="lt1"/>
        </a:lnRef>
        <a:fillRef idx="1">
          <a:schemeClr val="accent4">
            <a:hueOff val="0"/>
            <a:satOff val="0"/>
            <a:lumOff val="0"/>
            <a:alpha val="100000"/>
          </a:schemeClr>
        </a:fillRef>
        <a:effectRef idx="0">
          <a:scrgbClr r="0" g="0" b="0"/>
        </a:effectRef>
        <a:fontRef idx="minor">
          <a:schemeClr val="lt1"/>
        </a:fontRef>
      </dsp:style>
      <dsp:txBody>
        <a:bodyPr vert="horz" wrap="square" lIns="205740" tIns="205740" rIns="205740" bIns="2057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sz="5400" dirty="0"/>
            <a:t>0</a:t>
          </a:r>
          <a:endParaRPr lang="zh-CN" altLang="en-US" sz="5400" dirty="0"/>
        </a:p>
      </dsp:txBody>
      <dsp:txXfrm>
        <a:off x="816324" y="640842"/>
        <a:ext cx="1399413" cy="854456"/>
      </dsp:txXfrm>
    </dsp:sp>
    <dsp:sp modelId="{B040D8BF-7E64-4AC7-9208-58753760F5E9}">
      <dsp:nvSpPr>
        <dsp:cNvPr id="5" name="圆角矩形 4"/>
        <dsp:cNvSpPr/>
      </dsp:nvSpPr>
      <dsp:spPr bwMode="white">
        <a:xfrm>
          <a:off x="2448973" y="640842"/>
          <a:ext cx="1399413" cy="854456"/>
        </a:xfrm>
        <a:prstGeom prst="roundRect">
          <a:avLst/>
        </a:prstGeom>
      </dsp:spPr>
      <dsp:style>
        <a:lnRef idx="2">
          <a:schemeClr val="lt1"/>
        </a:lnRef>
        <a:fillRef idx="1">
          <a:schemeClr val="accent4">
            <a:hueOff val="-4500000"/>
            <a:satOff val="26667"/>
            <a:lumOff val="2353"/>
            <a:alpha val="100000"/>
          </a:schemeClr>
        </a:fillRef>
        <a:effectRef idx="0">
          <a:scrgbClr r="0" g="0" b="0"/>
        </a:effectRef>
        <a:fontRef idx="minor">
          <a:schemeClr val="lt1"/>
        </a:fontRef>
      </dsp:style>
      <dsp:txBody>
        <a:bodyPr vert="horz" wrap="square" lIns="205740" tIns="205740" rIns="205740" bIns="205740" anchor="t"/>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en-US" altLang="zh-CN" sz="5400" dirty="0"/>
            <a:t>             </a:t>
          </a:r>
          <a:endParaRPr lang="zh-CN" altLang="en-US" sz="5400" dirty="0"/>
        </a:p>
        <a:p>
          <a:pPr marL="171450" lvl="1" indent="-171450">
            <a:lnSpc>
              <a:spcPct val="100000"/>
            </a:lnSpc>
            <a:spcBef>
              <a:spcPct val="0"/>
            </a:spcBef>
            <a:spcAft>
              <a:spcPct val="35000"/>
            </a:spcAft>
            <a:buChar char="•"/>
          </a:pPr>
          <a:endParaRPr lang="zh-CN" altLang="en-US" sz="1900" dirty="0"/>
        </a:p>
        <a:p>
          <a:pPr marL="342900" lvl="2" indent="-171450">
            <a:lnSpc>
              <a:spcPct val="100000"/>
            </a:lnSpc>
            <a:spcBef>
              <a:spcPct val="0"/>
            </a:spcBef>
            <a:spcAft>
              <a:spcPct val="35000"/>
            </a:spcAft>
            <a:buChar char="•"/>
          </a:pPr>
          <a:endParaRPr lang="zh-CN" altLang="en-US" sz="1900" dirty="0"/>
        </a:p>
      </dsp:txBody>
      <dsp:txXfrm>
        <a:off x="2448973" y="640842"/>
        <a:ext cx="1399413" cy="854456"/>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5238115" cy="3018155"/>
        <a:chOff x="0" y="0"/>
        <a:chExt cx="5238115" cy="3018155"/>
      </a:xfrm>
    </dsp:grpSpPr>
    <dsp:sp modelId="{ADC70D37-AA5D-4576-9C6D-C21E46ADA879}">
      <dsp:nvSpPr>
        <dsp:cNvPr id="3" name="右箭头 2"/>
        <dsp:cNvSpPr/>
      </dsp:nvSpPr>
      <dsp:spPr bwMode="white">
        <a:xfrm>
          <a:off x="392859" y="0"/>
          <a:ext cx="4452398" cy="3018155"/>
        </a:xfrm>
        <a:prstGeom prst="rightArrow">
          <a:avLst/>
        </a:prstGeom>
      </dsp:spPr>
      <dsp:style>
        <a:lnRef idx="0">
          <a:schemeClr val="dk1"/>
        </a:lnRef>
        <a:fillRef idx="1">
          <a:schemeClr val="accent4">
            <a:tint val="40000"/>
          </a:schemeClr>
        </a:fillRef>
        <a:effectRef idx="0">
          <a:scrgbClr r="0" g="0" b="0"/>
        </a:effectRef>
        <a:fontRef idx="minor"/>
      </dsp:style>
      <dsp:txXfrm>
        <a:off x="392859" y="0"/>
        <a:ext cx="4452398" cy="3018155"/>
      </dsp:txXfrm>
    </dsp:sp>
    <dsp:sp modelId="{523932B8-AABD-4C1A-ACDE-E0C9741BE526}">
      <dsp:nvSpPr>
        <dsp:cNvPr id="4" name="圆角矩形 3"/>
        <dsp:cNvSpPr/>
      </dsp:nvSpPr>
      <dsp:spPr bwMode="white">
        <a:xfrm>
          <a:off x="0" y="905447"/>
          <a:ext cx="924373" cy="1207262"/>
        </a:xfrm>
        <a:prstGeom prst="roundRect">
          <a:avLst/>
        </a:prstGeom>
      </dsp:spPr>
      <dsp:style>
        <a:lnRef idx="2">
          <a:schemeClr val="lt1"/>
        </a:lnRef>
        <a:fillRef idx="1">
          <a:schemeClr val="accent4">
            <a:hueOff val="0"/>
            <a:satOff val="0"/>
            <a:lumOff val="0"/>
            <a:alpha val="100000"/>
          </a:schemeClr>
        </a:fillRef>
        <a:effectRef idx="0">
          <a:scrgbClr r="0" g="0" b="0"/>
        </a:effectRef>
        <a:fontRef idx="minor">
          <a:schemeClr val="lt1"/>
        </a:fontRef>
      </dsp:style>
      <dsp:txBody>
        <a:bodyPr lIns="125730" tIns="125730" rIns="125730" bIns="125730" anchor="ctr"/>
        <a:lstStyle>
          <a:lvl1pPr algn="ctr">
            <a:defRPr sz="3300"/>
          </a:lvl1pPr>
          <a:lvl2pPr marL="228600" indent="-228600" algn="ctr">
            <a:defRPr sz="2500"/>
          </a:lvl2pPr>
          <a:lvl3pPr marL="457200" indent="-228600" algn="ctr">
            <a:defRPr sz="2500"/>
          </a:lvl3pPr>
          <a:lvl4pPr marL="685800" indent="-228600" algn="ctr">
            <a:defRPr sz="2500"/>
          </a:lvl4pPr>
          <a:lvl5pPr marL="914400" indent="-228600" algn="ctr">
            <a:defRPr sz="2500"/>
          </a:lvl5pPr>
          <a:lvl6pPr marL="1143000" indent="-228600" algn="ctr">
            <a:defRPr sz="2500"/>
          </a:lvl6pPr>
          <a:lvl7pPr marL="1371600" indent="-228600" algn="ctr">
            <a:defRPr sz="2500"/>
          </a:lvl7pPr>
          <a:lvl8pPr marL="1600200" indent="-228600" algn="ctr">
            <a:defRPr sz="2500"/>
          </a:lvl8pPr>
          <a:lvl9pPr marL="1828800" indent="-228600" algn="ctr">
            <a:defRPr sz="2500"/>
          </a:lvl9pPr>
        </a:lstStyle>
        <a:p>
          <a:pPr lvl="0">
            <a:lnSpc>
              <a:spcPct val="100000"/>
            </a:lnSpc>
            <a:spcBef>
              <a:spcPct val="0"/>
            </a:spcBef>
            <a:spcAft>
              <a:spcPct val="35000"/>
            </a:spcAft>
          </a:pPr>
          <a:r>
            <a:rPr lang="en-US" altLang="zh-CN" dirty="0"/>
            <a:t>0</a:t>
          </a:r>
          <a:endParaRPr lang="zh-CN" altLang="en-US" dirty="0"/>
        </a:p>
      </dsp:txBody>
      <dsp:txXfrm>
        <a:off x="0" y="905447"/>
        <a:ext cx="924373" cy="1207262"/>
      </dsp:txXfrm>
    </dsp:sp>
    <dsp:sp modelId="{B040D8BF-7E64-4AC7-9208-58753760F5E9}">
      <dsp:nvSpPr>
        <dsp:cNvPr id="5" name="圆角矩形 4"/>
        <dsp:cNvSpPr/>
      </dsp:nvSpPr>
      <dsp:spPr bwMode="white">
        <a:xfrm>
          <a:off x="1078435" y="905447"/>
          <a:ext cx="924373" cy="1207262"/>
        </a:xfrm>
        <a:prstGeom prst="roundRect">
          <a:avLst/>
        </a:prstGeom>
      </dsp:spPr>
      <dsp:style>
        <a:lnRef idx="2">
          <a:schemeClr val="lt1"/>
        </a:lnRef>
        <a:fillRef idx="1">
          <a:schemeClr val="accent4">
            <a:hueOff val="-1125000"/>
            <a:satOff val="6667"/>
            <a:lumOff val="588"/>
            <a:alpha val="100000"/>
          </a:schemeClr>
        </a:fillRef>
        <a:effectRef idx="0">
          <a:scrgbClr r="0" g="0" b="0"/>
        </a:effectRef>
        <a:fontRef idx="minor">
          <a:schemeClr val="lt1"/>
        </a:fontRef>
      </dsp:style>
      <dsp:txBody>
        <a:bodyPr lIns="125730" tIns="125730" rIns="125730" bIns="125730" anchor="ctr"/>
        <a:lstStyle>
          <a:lvl1pPr algn="ctr">
            <a:defRPr sz="3300"/>
          </a:lvl1pPr>
          <a:lvl2pPr marL="228600" indent="-228600" algn="ctr">
            <a:defRPr sz="2500"/>
          </a:lvl2pPr>
          <a:lvl3pPr marL="457200" indent="-228600" algn="ctr">
            <a:defRPr sz="2500"/>
          </a:lvl3pPr>
          <a:lvl4pPr marL="685800" indent="-228600" algn="ctr">
            <a:defRPr sz="2500"/>
          </a:lvl4pPr>
          <a:lvl5pPr marL="914400" indent="-228600" algn="ctr">
            <a:defRPr sz="2500"/>
          </a:lvl5pPr>
          <a:lvl6pPr marL="1143000" indent="-228600" algn="ctr">
            <a:defRPr sz="2500"/>
          </a:lvl6pPr>
          <a:lvl7pPr marL="1371600" indent="-228600" algn="ctr">
            <a:defRPr sz="2500"/>
          </a:lvl7pPr>
          <a:lvl8pPr marL="1600200" indent="-228600" algn="ctr">
            <a:defRPr sz="2500"/>
          </a:lvl8pPr>
          <a:lvl9pPr marL="1828800" indent="-228600" algn="ctr">
            <a:defRPr sz="2500"/>
          </a:lvl9pPr>
        </a:lstStyle>
        <a:p>
          <a:pPr lvl="0">
            <a:lnSpc>
              <a:spcPct val="100000"/>
            </a:lnSpc>
            <a:spcBef>
              <a:spcPct val="0"/>
            </a:spcBef>
            <a:spcAft>
              <a:spcPct val="35000"/>
            </a:spcAft>
          </a:pPr>
          <a:r>
            <a:rPr lang="en-US" altLang="zh-CN" dirty="0"/>
            <a:t>0.5</a:t>
          </a:r>
          <a:endParaRPr lang="zh-CN" altLang="en-US" dirty="0"/>
        </a:p>
      </dsp:txBody>
      <dsp:txXfrm>
        <a:off x="1078435" y="905447"/>
        <a:ext cx="924373" cy="1207262"/>
      </dsp:txXfrm>
    </dsp:sp>
    <dsp:sp modelId="{9E30027B-7D1A-4C71-8E0A-10B2B0F52B78}">
      <dsp:nvSpPr>
        <dsp:cNvPr id="6" name="圆角矩形 5"/>
        <dsp:cNvSpPr/>
      </dsp:nvSpPr>
      <dsp:spPr bwMode="white">
        <a:xfrm>
          <a:off x="2156871" y="905447"/>
          <a:ext cx="924373" cy="1207262"/>
        </a:xfrm>
        <a:prstGeom prst="roundRect">
          <a:avLst/>
        </a:prstGeom>
      </dsp:spPr>
      <dsp:style>
        <a:lnRef idx="2">
          <a:schemeClr val="lt1"/>
        </a:lnRef>
        <a:fillRef idx="1">
          <a:schemeClr val="accent4">
            <a:hueOff val="-2250000"/>
            <a:satOff val="13333"/>
            <a:lumOff val="1176"/>
            <a:alpha val="100000"/>
          </a:schemeClr>
        </a:fillRef>
        <a:effectRef idx="0">
          <a:scrgbClr r="0" g="0" b="0"/>
        </a:effectRef>
        <a:fontRef idx="minor">
          <a:schemeClr val="lt1"/>
        </a:fontRef>
      </dsp:style>
      <dsp:txBody>
        <a:bodyPr lIns="125730" tIns="125730" rIns="125730" bIns="125730" anchor="ctr"/>
        <a:lstStyle>
          <a:lvl1pPr algn="ctr">
            <a:defRPr sz="3300"/>
          </a:lvl1pPr>
          <a:lvl2pPr marL="228600" indent="-228600" algn="ctr">
            <a:defRPr sz="2500"/>
          </a:lvl2pPr>
          <a:lvl3pPr marL="457200" indent="-228600" algn="ctr">
            <a:defRPr sz="2500"/>
          </a:lvl3pPr>
          <a:lvl4pPr marL="685800" indent="-228600" algn="ctr">
            <a:defRPr sz="2500"/>
          </a:lvl4pPr>
          <a:lvl5pPr marL="914400" indent="-228600" algn="ctr">
            <a:defRPr sz="2500"/>
          </a:lvl5pPr>
          <a:lvl6pPr marL="1143000" indent="-228600" algn="ctr">
            <a:defRPr sz="2500"/>
          </a:lvl6pPr>
          <a:lvl7pPr marL="1371600" indent="-228600" algn="ctr">
            <a:defRPr sz="2500"/>
          </a:lvl7pPr>
          <a:lvl8pPr marL="1600200" indent="-228600" algn="ctr">
            <a:defRPr sz="2500"/>
          </a:lvl8pPr>
          <a:lvl9pPr marL="1828800" indent="-228600" algn="ctr">
            <a:defRPr sz="2500"/>
          </a:lvl9pPr>
        </a:lstStyle>
        <a:p>
          <a:pPr lvl="0">
            <a:lnSpc>
              <a:spcPct val="100000"/>
            </a:lnSpc>
            <a:spcBef>
              <a:spcPct val="0"/>
            </a:spcBef>
            <a:spcAft>
              <a:spcPct val="35000"/>
            </a:spcAft>
          </a:pPr>
          <a:r>
            <a:rPr lang="en-US" altLang="zh-CN" dirty="0"/>
            <a:t>1</a:t>
          </a:r>
          <a:endParaRPr lang="zh-CN" altLang="en-US" dirty="0"/>
        </a:p>
      </dsp:txBody>
      <dsp:txXfrm>
        <a:off x="2156871" y="905447"/>
        <a:ext cx="924373" cy="1207262"/>
      </dsp:txXfrm>
    </dsp:sp>
    <dsp:sp modelId="{91C67387-8756-4D0E-8D8C-DE08CFDEBA64}">
      <dsp:nvSpPr>
        <dsp:cNvPr id="7" name="圆角矩形 6"/>
        <dsp:cNvSpPr/>
      </dsp:nvSpPr>
      <dsp:spPr bwMode="white">
        <a:xfrm>
          <a:off x="3235306" y="905447"/>
          <a:ext cx="924373" cy="1207262"/>
        </a:xfrm>
        <a:prstGeom prst="roundRect">
          <a:avLst/>
        </a:prstGeom>
      </dsp:spPr>
      <dsp:style>
        <a:lnRef idx="2">
          <a:schemeClr val="lt1"/>
        </a:lnRef>
        <a:fillRef idx="1">
          <a:schemeClr val="accent4">
            <a:hueOff val="-3375000"/>
            <a:satOff val="20000"/>
            <a:lumOff val="1765"/>
            <a:alpha val="100000"/>
          </a:schemeClr>
        </a:fillRef>
        <a:effectRef idx="0">
          <a:scrgbClr r="0" g="0" b="0"/>
        </a:effectRef>
        <a:fontRef idx="minor">
          <a:schemeClr val="lt1"/>
        </a:fontRef>
      </dsp:style>
      <dsp:txBody>
        <a:bodyPr vert="horz" wrap="square" lIns="125730" tIns="125730" rIns="125730" bIns="125730" anchor="ctr"/>
        <a:lstStyle>
          <a:lvl1pPr algn="ctr">
            <a:defRPr sz="3300"/>
          </a:lvl1pPr>
          <a:lvl2pPr marL="228600" indent="-228600" algn="ctr">
            <a:defRPr sz="2500"/>
          </a:lvl2pPr>
          <a:lvl3pPr marL="457200" indent="-228600" algn="ctr">
            <a:defRPr sz="2500"/>
          </a:lvl3pPr>
          <a:lvl4pPr marL="685800" indent="-228600" algn="ctr">
            <a:defRPr sz="2500"/>
          </a:lvl4pPr>
          <a:lvl5pPr marL="914400" indent="-228600" algn="ctr">
            <a:defRPr sz="2500"/>
          </a:lvl5pPr>
          <a:lvl6pPr marL="1143000" indent="-228600" algn="ctr">
            <a:defRPr sz="2500"/>
          </a:lvl6pPr>
          <a:lvl7pPr marL="1371600" indent="-228600" algn="ctr">
            <a:defRPr sz="2500"/>
          </a:lvl7pPr>
          <a:lvl8pPr marL="1600200" indent="-228600" algn="ctr">
            <a:defRPr sz="2500"/>
          </a:lvl8pPr>
          <a:lvl9pPr marL="1828800" indent="-228600" algn="ctr">
            <a:defRPr sz="2500"/>
          </a:lvl9pPr>
        </a:lstStyle>
        <a:p>
          <a:pPr lvl="0">
            <a:lnSpc>
              <a:spcPct val="100000"/>
            </a:lnSpc>
            <a:spcBef>
              <a:spcPct val="0"/>
            </a:spcBef>
            <a:spcAft>
              <a:spcPct val="35000"/>
            </a:spcAft>
          </a:pPr>
          <a:r>
            <a:rPr lang="en-US" altLang="zh-CN" dirty="0"/>
            <a:t>1.5</a:t>
          </a:r>
        </a:p>
      </dsp:txBody>
      <dsp:txXfrm>
        <a:off x="3235306" y="905447"/>
        <a:ext cx="924373" cy="1207262"/>
      </dsp:txXfrm>
    </dsp:sp>
    <dsp:sp modelId="{DDB2A953-29AC-46FB-BAF9-2C2379F255E3}">
      <dsp:nvSpPr>
        <dsp:cNvPr id="8" name="圆角矩形 7"/>
        <dsp:cNvSpPr/>
      </dsp:nvSpPr>
      <dsp:spPr bwMode="white">
        <a:xfrm>
          <a:off x="4313742" y="905447"/>
          <a:ext cx="924373" cy="1207262"/>
        </a:xfrm>
        <a:prstGeom prst="roundRect">
          <a:avLst/>
        </a:prstGeom>
      </dsp:spPr>
      <dsp:style>
        <a:lnRef idx="2">
          <a:schemeClr val="lt1"/>
        </a:lnRef>
        <a:fillRef idx="1">
          <a:schemeClr val="accent4">
            <a:hueOff val="-4500000"/>
            <a:satOff val="26667"/>
            <a:lumOff val="2353"/>
            <a:alpha val="100000"/>
          </a:schemeClr>
        </a:fillRef>
        <a:effectRef idx="0">
          <a:scrgbClr r="0" g="0" b="0"/>
        </a:effectRef>
        <a:fontRef idx="minor">
          <a:schemeClr val="lt1"/>
        </a:fontRef>
      </dsp:style>
      <dsp:txBody>
        <a:bodyPr vert="horz" wrap="square" lIns="125730" tIns="125730" rIns="125730" bIns="125730" anchor="ctr"/>
        <a:lstStyle>
          <a:lvl1pPr algn="ctr">
            <a:defRPr sz="3300"/>
          </a:lvl1pPr>
          <a:lvl2pPr marL="228600" indent="-228600" algn="ctr">
            <a:defRPr sz="2500"/>
          </a:lvl2pPr>
          <a:lvl3pPr marL="457200" indent="-228600" algn="ctr">
            <a:defRPr sz="2500"/>
          </a:lvl3pPr>
          <a:lvl4pPr marL="685800" indent="-228600" algn="ctr">
            <a:defRPr sz="2500"/>
          </a:lvl4pPr>
          <a:lvl5pPr marL="914400" indent="-228600" algn="ctr">
            <a:defRPr sz="2500"/>
          </a:lvl5pPr>
          <a:lvl6pPr marL="1143000" indent="-228600" algn="ctr">
            <a:defRPr sz="2500"/>
          </a:lvl6pPr>
          <a:lvl7pPr marL="1371600" indent="-228600" algn="ctr">
            <a:defRPr sz="2500"/>
          </a:lvl7pPr>
          <a:lvl8pPr marL="1600200" indent="-228600" algn="ctr">
            <a:defRPr sz="2500"/>
          </a:lvl8pPr>
          <a:lvl9pPr marL="1828800" indent="-228600" algn="ctr">
            <a:defRPr sz="2500"/>
          </a:lvl9pPr>
        </a:lstStyle>
        <a:p>
          <a:pPr lvl="0">
            <a:lnSpc>
              <a:spcPct val="100000"/>
            </a:lnSpc>
            <a:spcBef>
              <a:spcPct val="0"/>
            </a:spcBef>
            <a:spcAft>
              <a:spcPct val="35000"/>
            </a:spcAft>
          </a:pPr>
          <a:r>
            <a:rPr lang="en-US" altLang="zh-CN" dirty="0"/>
            <a:t>2</a:t>
          </a:r>
        </a:p>
      </dsp:txBody>
      <dsp:txXfrm>
        <a:off x="4313742" y="905447"/>
        <a:ext cx="924373" cy="1207262"/>
      </dsp:txXfrm>
    </dsp:sp>
  </dsp:spTree>
</dsp:drawing>
</file>

<file path=ppt/diagrams/drawing3.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11786833" cy="3164670"/>
        <a:chOff x="0" y="0"/>
        <a:chExt cx="11786833" cy="3164670"/>
      </a:xfrm>
    </dsp:grpSpPr>
    <dsp:sp modelId="{ADC70D37-AA5D-4576-9C6D-C21E46ADA879}">
      <dsp:nvSpPr>
        <dsp:cNvPr id="3" name="右箭头 2"/>
        <dsp:cNvSpPr/>
      </dsp:nvSpPr>
      <dsp:spPr bwMode="white">
        <a:xfrm>
          <a:off x="884012" y="0"/>
          <a:ext cx="10018808" cy="3164670"/>
        </a:xfrm>
        <a:prstGeom prst="rightArrow">
          <a:avLst/>
        </a:prstGeom>
      </dsp:spPr>
      <dsp:style>
        <a:lnRef idx="0">
          <a:schemeClr val="dk1"/>
        </a:lnRef>
        <a:fillRef idx="1">
          <a:schemeClr val="accent4">
            <a:tint val="40000"/>
          </a:schemeClr>
        </a:fillRef>
        <a:effectRef idx="0">
          <a:scrgbClr r="0" g="0" b="0"/>
        </a:effectRef>
        <a:fontRef idx="minor"/>
      </dsp:style>
      <dsp:txXfrm>
        <a:off x="884012" y="0"/>
        <a:ext cx="10018808" cy="3164670"/>
      </dsp:txXfrm>
    </dsp:sp>
    <dsp:sp modelId="{523932B8-AABD-4C1A-ACDE-E0C9741BE526}">
      <dsp:nvSpPr>
        <dsp:cNvPr id="4" name="圆角矩形 3"/>
        <dsp:cNvSpPr/>
      </dsp:nvSpPr>
      <dsp:spPr bwMode="white">
        <a:xfrm>
          <a:off x="0" y="949401"/>
          <a:ext cx="930539" cy="1265868"/>
        </a:xfrm>
        <a:prstGeom prst="roundRect">
          <a:avLst/>
        </a:prstGeom>
      </dsp:spPr>
      <dsp:style>
        <a:lnRef idx="2">
          <a:schemeClr val="lt1"/>
        </a:lnRef>
        <a:fillRef idx="1">
          <a:schemeClr val="accent4">
            <a:hueOff val="0"/>
            <a:satOff val="0"/>
            <a:lumOff val="0"/>
            <a:alpha val="100000"/>
          </a:schemeClr>
        </a:fillRef>
        <a:effectRef idx="0">
          <a:scrgbClr r="0" g="0" b="0"/>
        </a:effectRef>
        <a:fontRef idx="minor">
          <a:schemeClr val="lt1"/>
        </a:fontRef>
      </dsp:style>
      <dsp:txBody>
        <a:bodyPr lIns="106680" tIns="106680" rIns="106680" bIns="106680" anchor="ctr"/>
        <a:lstStyle>
          <a:lvl1pPr algn="ctr">
            <a:defRPr sz="2800"/>
          </a:lvl1pPr>
          <a:lvl2pPr marL="228600" indent="-228600" algn="ctr">
            <a:defRPr sz="2100"/>
          </a:lvl2pPr>
          <a:lvl3pPr marL="457200" indent="-228600" algn="ctr">
            <a:defRPr sz="2100"/>
          </a:lvl3pPr>
          <a:lvl4pPr marL="685800" indent="-228600" algn="ctr">
            <a:defRPr sz="2100"/>
          </a:lvl4pPr>
          <a:lvl5pPr marL="914400" indent="-228600" algn="ctr">
            <a:defRPr sz="2100"/>
          </a:lvl5pPr>
          <a:lvl6pPr marL="1143000" indent="-228600" algn="ctr">
            <a:defRPr sz="2100"/>
          </a:lvl6pPr>
          <a:lvl7pPr marL="1371600" indent="-228600" algn="ctr">
            <a:defRPr sz="2100"/>
          </a:lvl7pPr>
          <a:lvl8pPr marL="1600200" indent="-228600" algn="ctr">
            <a:defRPr sz="2100"/>
          </a:lvl8pPr>
          <a:lvl9pPr marL="1828800" indent="-228600" algn="ctr">
            <a:defRPr sz="2100"/>
          </a:lvl9pPr>
        </a:lstStyle>
        <a:p>
          <a:pPr lvl="0">
            <a:lnSpc>
              <a:spcPct val="100000"/>
            </a:lnSpc>
            <a:spcBef>
              <a:spcPct val="0"/>
            </a:spcBef>
            <a:spcAft>
              <a:spcPct val="35000"/>
            </a:spcAft>
          </a:pPr>
          <a:r>
            <a:rPr lang="en-US" altLang="zh-CN" dirty="0"/>
            <a:t>0</a:t>
          </a:r>
          <a:endParaRPr lang="zh-CN" altLang="en-US" dirty="0"/>
        </a:p>
      </dsp:txBody>
      <dsp:txXfrm>
        <a:off x="0" y="949401"/>
        <a:ext cx="930539" cy="1265868"/>
      </dsp:txXfrm>
    </dsp:sp>
    <dsp:sp modelId="{B040D8BF-7E64-4AC7-9208-58753760F5E9}">
      <dsp:nvSpPr>
        <dsp:cNvPr id="5" name="圆角矩形 4"/>
        <dsp:cNvSpPr/>
      </dsp:nvSpPr>
      <dsp:spPr bwMode="white">
        <a:xfrm>
          <a:off x="1085629" y="949401"/>
          <a:ext cx="930539" cy="1265868"/>
        </a:xfrm>
        <a:prstGeom prst="roundRect">
          <a:avLst/>
        </a:prstGeom>
      </dsp:spPr>
      <dsp:style>
        <a:lnRef idx="2">
          <a:schemeClr val="lt1"/>
        </a:lnRef>
        <a:fillRef idx="1">
          <a:schemeClr val="accent4">
            <a:hueOff val="-450000"/>
            <a:satOff val="2667"/>
            <a:lumOff val="235"/>
            <a:alpha val="100000"/>
          </a:schemeClr>
        </a:fillRef>
        <a:effectRef idx="0">
          <a:scrgbClr r="0" g="0" b="0"/>
        </a:effectRef>
        <a:fontRef idx="minor">
          <a:schemeClr val="lt1"/>
        </a:fontRef>
      </dsp:style>
      <dsp:txBody>
        <a:bodyPr lIns="106680" tIns="106680" rIns="106680" bIns="106680" anchor="t"/>
        <a:lstStyle>
          <a:lvl1pPr algn="l">
            <a:defRPr sz="2800"/>
          </a:lvl1pPr>
          <a:lvl2pPr marL="228600" indent="-228600" algn="l">
            <a:defRPr sz="2100"/>
          </a:lvl2pPr>
          <a:lvl3pPr marL="457200" indent="-228600" algn="l">
            <a:defRPr sz="2100"/>
          </a:lvl3pPr>
          <a:lvl4pPr marL="685800" indent="-228600" algn="l">
            <a:defRPr sz="2100"/>
          </a:lvl4pPr>
          <a:lvl5pPr marL="914400" indent="-228600" algn="l">
            <a:defRPr sz="2100"/>
          </a:lvl5pPr>
          <a:lvl6pPr marL="1143000" indent="-228600" algn="l">
            <a:defRPr sz="2100"/>
          </a:lvl6pPr>
          <a:lvl7pPr marL="1371600" indent="-228600" algn="l">
            <a:defRPr sz="2100"/>
          </a:lvl7pPr>
          <a:lvl8pPr marL="1600200" indent="-228600" algn="l">
            <a:defRPr sz="2100"/>
          </a:lvl8pPr>
          <a:lvl9pPr marL="1828800" indent="-228600" algn="l">
            <a:defRPr sz="2100"/>
          </a:lvl9pPr>
        </a:lstStyle>
        <a:p>
          <a:pPr lvl="0">
            <a:lnSpc>
              <a:spcPct val="100000"/>
            </a:lnSpc>
            <a:spcBef>
              <a:spcPct val="0"/>
            </a:spcBef>
            <a:spcAft>
              <a:spcPct val="35000"/>
            </a:spcAft>
          </a:pPr>
          <a:r>
            <a:rPr lang="en-US" altLang="zh-CN" dirty="0"/>
            <a:t>0.5</a:t>
          </a:r>
          <a:endParaRPr lang="zh-CN" altLang="en-US" dirty="0"/>
        </a:p>
        <a:p>
          <a:pPr lvl="1">
            <a:lnSpc>
              <a:spcPct val="100000"/>
            </a:lnSpc>
            <a:spcBef>
              <a:spcPct val="0"/>
            </a:spcBef>
            <a:spcAft>
              <a:spcPct val="15000"/>
            </a:spcAft>
            <a:buChar char="•"/>
          </a:pPr>
          <a:endParaRPr altLang="en-US"/>
        </a:p>
      </dsp:txBody>
      <dsp:txXfrm>
        <a:off x="1085629" y="949401"/>
        <a:ext cx="930539" cy="1265868"/>
      </dsp:txXfrm>
    </dsp:sp>
    <dsp:sp modelId="{CCEF57B3-9FF9-4929-9D42-E2432F273602}">
      <dsp:nvSpPr>
        <dsp:cNvPr id="6" name="圆角矩形 5"/>
        <dsp:cNvSpPr/>
      </dsp:nvSpPr>
      <dsp:spPr bwMode="white">
        <a:xfrm>
          <a:off x="2171259" y="949401"/>
          <a:ext cx="930539" cy="1265868"/>
        </a:xfrm>
        <a:prstGeom prst="roundRect">
          <a:avLst/>
        </a:prstGeom>
      </dsp:spPr>
      <dsp:style>
        <a:lnRef idx="2">
          <a:schemeClr val="lt1"/>
        </a:lnRef>
        <a:fillRef idx="1">
          <a:schemeClr val="accent4">
            <a:hueOff val="-900000"/>
            <a:satOff val="5333"/>
            <a:lumOff val="471"/>
            <a:alpha val="100000"/>
          </a:schemeClr>
        </a:fillRef>
        <a:effectRef idx="0">
          <a:scrgbClr r="0" g="0" b="0"/>
        </a:effectRef>
        <a:fontRef idx="minor">
          <a:schemeClr val="lt1"/>
        </a:fontRef>
      </dsp:style>
      <dsp:txBody>
        <a:bodyPr vert="horz" wrap="square" lIns="106680" tIns="106680" rIns="106680" bIns="106680" anchor="t"/>
        <a:lstStyle>
          <a:lvl1pPr algn="l">
            <a:defRPr sz="2800"/>
          </a:lvl1pPr>
          <a:lvl2pPr marL="228600" indent="-228600" algn="l">
            <a:defRPr sz="2100"/>
          </a:lvl2pPr>
          <a:lvl3pPr marL="457200" indent="-228600" algn="l">
            <a:defRPr sz="2100"/>
          </a:lvl3pPr>
          <a:lvl4pPr marL="685800" indent="-228600" algn="l">
            <a:defRPr sz="2100"/>
          </a:lvl4pPr>
          <a:lvl5pPr marL="914400" indent="-228600" algn="l">
            <a:defRPr sz="2100"/>
          </a:lvl5pPr>
          <a:lvl6pPr marL="1143000" indent="-228600" algn="l">
            <a:defRPr sz="2100"/>
          </a:lvl6pPr>
          <a:lvl7pPr marL="1371600" indent="-228600" algn="l">
            <a:defRPr sz="2100"/>
          </a:lvl7pPr>
          <a:lvl8pPr marL="1600200" indent="-228600" algn="l">
            <a:defRPr sz="2100"/>
          </a:lvl8pPr>
          <a:lvl9pPr marL="1828800" indent="-228600" algn="l">
            <a:defRPr sz="2100"/>
          </a:lvl9pPr>
        </a:lstStyle>
        <a:p>
          <a:pPr lvl="0">
            <a:lnSpc>
              <a:spcPct val="100000"/>
            </a:lnSpc>
            <a:spcBef>
              <a:spcPct val="0"/>
            </a:spcBef>
            <a:spcAft>
              <a:spcPct val="35000"/>
            </a:spcAft>
          </a:pPr>
          <a:r>
            <a:rPr lang="en-US"/>
            <a:t>1</a:t>
          </a:r>
          <a:endParaRPr altLang="en-US"/>
        </a:p>
        <a:p>
          <a:pPr lvl="1">
            <a:lnSpc>
              <a:spcPct val="100000"/>
            </a:lnSpc>
            <a:spcBef>
              <a:spcPct val="0"/>
            </a:spcBef>
            <a:spcAft>
              <a:spcPct val="15000"/>
            </a:spcAft>
            <a:buChar char="•"/>
          </a:pPr>
          <a:endParaRPr altLang="en-US"/>
        </a:p>
      </dsp:txBody>
      <dsp:txXfrm>
        <a:off x="2171259" y="949401"/>
        <a:ext cx="930539" cy="1265868"/>
      </dsp:txXfrm>
    </dsp:sp>
    <dsp:sp modelId="{91C67387-8756-4D0E-8D8C-DE08CFDEBA64}">
      <dsp:nvSpPr>
        <dsp:cNvPr id="7" name="圆角矩形 6"/>
        <dsp:cNvSpPr/>
      </dsp:nvSpPr>
      <dsp:spPr bwMode="white">
        <a:xfrm>
          <a:off x="3256888" y="949401"/>
          <a:ext cx="930539" cy="1265868"/>
        </a:xfrm>
        <a:prstGeom prst="roundRect">
          <a:avLst/>
        </a:prstGeom>
      </dsp:spPr>
      <dsp:style>
        <a:lnRef idx="2">
          <a:schemeClr val="lt1"/>
        </a:lnRef>
        <a:fillRef idx="1">
          <a:schemeClr val="accent4">
            <a:hueOff val="-1350000"/>
            <a:satOff val="8000"/>
            <a:lumOff val="706"/>
            <a:alpha val="100000"/>
          </a:schemeClr>
        </a:fillRef>
        <a:effectRef idx="0">
          <a:scrgbClr r="0" g="0" b="0"/>
        </a:effectRef>
        <a:fontRef idx="minor">
          <a:schemeClr val="lt1"/>
        </a:fontRef>
      </dsp:style>
      <dsp:txBody>
        <a:bodyPr lIns="106680" tIns="106680" rIns="106680" bIns="106680" anchor="t"/>
        <a:lstStyle>
          <a:lvl1pPr algn="l">
            <a:defRPr sz="2800"/>
          </a:lvl1pPr>
          <a:lvl2pPr marL="228600" indent="-228600" algn="l">
            <a:defRPr sz="2100"/>
          </a:lvl2pPr>
          <a:lvl3pPr marL="457200" indent="-228600" algn="l">
            <a:defRPr sz="2100"/>
          </a:lvl3pPr>
          <a:lvl4pPr marL="685800" indent="-228600" algn="l">
            <a:defRPr sz="2100"/>
          </a:lvl4pPr>
          <a:lvl5pPr marL="914400" indent="-228600" algn="l">
            <a:defRPr sz="2100"/>
          </a:lvl5pPr>
          <a:lvl6pPr marL="1143000" indent="-228600" algn="l">
            <a:defRPr sz="2100"/>
          </a:lvl6pPr>
          <a:lvl7pPr marL="1371600" indent="-228600" algn="l">
            <a:defRPr sz="2100"/>
          </a:lvl7pPr>
          <a:lvl8pPr marL="1600200" indent="-228600" algn="l">
            <a:defRPr sz="2100"/>
          </a:lvl8pPr>
          <a:lvl9pPr marL="1828800" indent="-228600" algn="l">
            <a:defRPr sz="2100"/>
          </a:lvl9pPr>
        </a:lstStyle>
        <a:p>
          <a:pPr lvl="0">
            <a:lnSpc>
              <a:spcPct val="100000"/>
            </a:lnSpc>
            <a:spcBef>
              <a:spcPct val="0"/>
            </a:spcBef>
            <a:spcAft>
              <a:spcPct val="35000"/>
            </a:spcAft>
          </a:pPr>
          <a:r>
            <a:rPr lang="en-US" altLang="zh-CN" dirty="0"/>
            <a:t>1.5</a:t>
          </a:r>
          <a:endParaRPr lang="zh-CN" altLang="en-US" dirty="0"/>
        </a:p>
        <a:p>
          <a:pPr lvl="1">
            <a:lnSpc>
              <a:spcPct val="100000"/>
            </a:lnSpc>
            <a:spcBef>
              <a:spcPct val="0"/>
            </a:spcBef>
            <a:spcAft>
              <a:spcPct val="15000"/>
            </a:spcAft>
            <a:buChar char="•"/>
          </a:pPr>
          <a:endParaRPr altLang="en-US"/>
        </a:p>
      </dsp:txBody>
      <dsp:txXfrm>
        <a:off x="3256888" y="949401"/>
        <a:ext cx="930539" cy="1265868"/>
      </dsp:txXfrm>
    </dsp:sp>
    <dsp:sp modelId="{DDB2A953-29AC-46FB-BAF9-2C2379F255E3}">
      <dsp:nvSpPr>
        <dsp:cNvPr id="8" name="圆角矩形 7"/>
        <dsp:cNvSpPr/>
      </dsp:nvSpPr>
      <dsp:spPr bwMode="white">
        <a:xfrm>
          <a:off x="4342517" y="949401"/>
          <a:ext cx="930539" cy="1265868"/>
        </a:xfrm>
        <a:prstGeom prst="roundRect">
          <a:avLst/>
        </a:prstGeom>
      </dsp:spPr>
      <dsp:style>
        <a:lnRef idx="2">
          <a:schemeClr val="lt1"/>
        </a:lnRef>
        <a:fillRef idx="1">
          <a:schemeClr val="accent4">
            <a:hueOff val="-1800000"/>
            <a:satOff val="10667"/>
            <a:lumOff val="941"/>
            <a:alpha val="100000"/>
          </a:schemeClr>
        </a:fillRef>
        <a:effectRef idx="0">
          <a:scrgbClr r="0" g="0" b="0"/>
        </a:effectRef>
        <a:fontRef idx="minor">
          <a:schemeClr val="lt1"/>
        </a:fontRef>
      </dsp:style>
      <dsp:txBody>
        <a:bodyPr lIns="106680" tIns="106680" rIns="106680" bIns="106680" anchor="ctr"/>
        <a:lstStyle>
          <a:lvl1pPr algn="ctr">
            <a:defRPr sz="2800"/>
          </a:lvl1pPr>
          <a:lvl2pPr marL="228600" indent="-228600" algn="ctr">
            <a:defRPr sz="2100"/>
          </a:lvl2pPr>
          <a:lvl3pPr marL="457200" indent="-228600" algn="ctr">
            <a:defRPr sz="2100"/>
          </a:lvl3pPr>
          <a:lvl4pPr marL="685800" indent="-228600" algn="ctr">
            <a:defRPr sz="2100"/>
          </a:lvl4pPr>
          <a:lvl5pPr marL="914400" indent="-228600" algn="ctr">
            <a:defRPr sz="2100"/>
          </a:lvl5pPr>
          <a:lvl6pPr marL="1143000" indent="-228600" algn="ctr">
            <a:defRPr sz="2100"/>
          </a:lvl6pPr>
          <a:lvl7pPr marL="1371600" indent="-228600" algn="ctr">
            <a:defRPr sz="2100"/>
          </a:lvl7pPr>
          <a:lvl8pPr marL="1600200" indent="-228600" algn="ctr">
            <a:defRPr sz="2100"/>
          </a:lvl8pPr>
          <a:lvl9pPr marL="1828800" indent="-228600" algn="ctr">
            <a:defRPr sz="2100"/>
          </a:lvl9pPr>
        </a:lstStyle>
        <a:p>
          <a:pPr lvl="0">
            <a:lnSpc>
              <a:spcPct val="100000"/>
            </a:lnSpc>
            <a:spcBef>
              <a:spcPct val="0"/>
            </a:spcBef>
            <a:spcAft>
              <a:spcPct val="35000"/>
            </a:spcAft>
          </a:pPr>
          <a:r>
            <a:rPr lang="en-US" altLang="zh-CN" dirty="0"/>
            <a:t>2</a:t>
          </a:r>
          <a:endParaRPr lang="zh-CN" altLang="en-US" dirty="0"/>
        </a:p>
      </dsp:txBody>
      <dsp:txXfrm>
        <a:off x="4342517" y="949401"/>
        <a:ext cx="930539" cy="1265868"/>
      </dsp:txXfrm>
    </dsp:sp>
    <dsp:sp modelId="{DB9340AB-85DF-4815-B382-B3404F3F9292}">
      <dsp:nvSpPr>
        <dsp:cNvPr id="9" name="圆角矩形 8"/>
        <dsp:cNvSpPr/>
      </dsp:nvSpPr>
      <dsp:spPr bwMode="white">
        <a:xfrm>
          <a:off x="5428147" y="949401"/>
          <a:ext cx="930539" cy="1265868"/>
        </a:xfrm>
        <a:prstGeom prst="roundRect">
          <a:avLst/>
        </a:prstGeom>
      </dsp:spPr>
      <dsp:style>
        <a:lnRef idx="2">
          <a:schemeClr val="lt1"/>
        </a:lnRef>
        <a:fillRef idx="1">
          <a:schemeClr val="accent4">
            <a:hueOff val="-2250000"/>
            <a:satOff val="13333"/>
            <a:lumOff val="1176"/>
            <a:alpha val="100000"/>
          </a:schemeClr>
        </a:fillRef>
        <a:effectRef idx="0">
          <a:scrgbClr r="0" g="0" b="0"/>
        </a:effectRef>
        <a:fontRef idx="minor">
          <a:schemeClr val="lt1"/>
        </a:fontRef>
      </dsp:style>
      <dsp:txBody>
        <a:bodyPr lIns="106680" tIns="106680" rIns="106680" bIns="106680" anchor="ctr"/>
        <a:lstStyle>
          <a:lvl1pPr algn="ctr">
            <a:defRPr sz="2800"/>
          </a:lvl1pPr>
          <a:lvl2pPr marL="228600" indent="-228600" algn="ctr">
            <a:defRPr sz="2100"/>
          </a:lvl2pPr>
          <a:lvl3pPr marL="457200" indent="-228600" algn="ctr">
            <a:defRPr sz="2100"/>
          </a:lvl3pPr>
          <a:lvl4pPr marL="685800" indent="-228600" algn="ctr">
            <a:defRPr sz="2100"/>
          </a:lvl4pPr>
          <a:lvl5pPr marL="914400" indent="-228600" algn="ctr">
            <a:defRPr sz="2100"/>
          </a:lvl5pPr>
          <a:lvl6pPr marL="1143000" indent="-228600" algn="ctr">
            <a:defRPr sz="2100"/>
          </a:lvl6pPr>
          <a:lvl7pPr marL="1371600" indent="-228600" algn="ctr">
            <a:defRPr sz="2100"/>
          </a:lvl7pPr>
          <a:lvl8pPr marL="1600200" indent="-228600" algn="ctr">
            <a:defRPr sz="2100"/>
          </a:lvl8pPr>
          <a:lvl9pPr marL="1828800" indent="-228600" algn="ctr">
            <a:defRPr sz="2100"/>
          </a:lvl9pPr>
        </a:lstStyle>
        <a:p>
          <a:pPr lvl="0">
            <a:lnSpc>
              <a:spcPct val="100000"/>
            </a:lnSpc>
            <a:spcBef>
              <a:spcPct val="0"/>
            </a:spcBef>
            <a:spcAft>
              <a:spcPct val="35000"/>
            </a:spcAft>
          </a:pPr>
          <a:r>
            <a:rPr lang="en-US" altLang="zh-CN" dirty="0"/>
            <a:t>2.5</a:t>
          </a:r>
          <a:endParaRPr lang="zh-CN" altLang="en-US" dirty="0"/>
        </a:p>
      </dsp:txBody>
      <dsp:txXfrm>
        <a:off x="5428147" y="949401"/>
        <a:ext cx="930539" cy="1265868"/>
      </dsp:txXfrm>
    </dsp:sp>
    <dsp:sp modelId="{581B7877-7C40-4620-9F2D-92D15CF8AA8B}">
      <dsp:nvSpPr>
        <dsp:cNvPr id="10" name="圆角矩形 9"/>
        <dsp:cNvSpPr/>
      </dsp:nvSpPr>
      <dsp:spPr bwMode="white">
        <a:xfrm>
          <a:off x="6513776" y="949401"/>
          <a:ext cx="930539" cy="1265868"/>
        </a:xfrm>
        <a:prstGeom prst="roundRect">
          <a:avLst/>
        </a:prstGeom>
      </dsp:spPr>
      <dsp:style>
        <a:lnRef idx="2">
          <a:schemeClr val="lt1"/>
        </a:lnRef>
        <a:fillRef idx="1">
          <a:schemeClr val="accent4">
            <a:hueOff val="-2700000"/>
            <a:satOff val="16000"/>
            <a:lumOff val="1412"/>
            <a:alpha val="100000"/>
          </a:schemeClr>
        </a:fillRef>
        <a:effectRef idx="0">
          <a:scrgbClr r="0" g="0" b="0"/>
        </a:effectRef>
        <a:fontRef idx="minor">
          <a:schemeClr val="lt1"/>
        </a:fontRef>
      </dsp:style>
      <dsp:txBody>
        <a:bodyPr lIns="106680" tIns="106680" rIns="106680" bIns="106680" anchor="ctr"/>
        <a:lstStyle>
          <a:lvl1pPr algn="ctr">
            <a:defRPr sz="2800"/>
          </a:lvl1pPr>
          <a:lvl2pPr marL="228600" indent="-228600" algn="ctr">
            <a:defRPr sz="2100"/>
          </a:lvl2pPr>
          <a:lvl3pPr marL="457200" indent="-228600" algn="ctr">
            <a:defRPr sz="2100"/>
          </a:lvl3pPr>
          <a:lvl4pPr marL="685800" indent="-228600" algn="ctr">
            <a:defRPr sz="2100"/>
          </a:lvl4pPr>
          <a:lvl5pPr marL="914400" indent="-228600" algn="ctr">
            <a:defRPr sz="2100"/>
          </a:lvl5pPr>
          <a:lvl6pPr marL="1143000" indent="-228600" algn="ctr">
            <a:defRPr sz="2100"/>
          </a:lvl6pPr>
          <a:lvl7pPr marL="1371600" indent="-228600" algn="ctr">
            <a:defRPr sz="2100"/>
          </a:lvl7pPr>
          <a:lvl8pPr marL="1600200" indent="-228600" algn="ctr">
            <a:defRPr sz="2100"/>
          </a:lvl8pPr>
          <a:lvl9pPr marL="1828800" indent="-228600" algn="ctr">
            <a:defRPr sz="2100"/>
          </a:lvl9pPr>
        </a:lstStyle>
        <a:p>
          <a:pPr lvl="0">
            <a:lnSpc>
              <a:spcPct val="100000"/>
            </a:lnSpc>
            <a:spcBef>
              <a:spcPct val="0"/>
            </a:spcBef>
            <a:spcAft>
              <a:spcPct val="35000"/>
            </a:spcAft>
          </a:pPr>
          <a:r>
            <a:rPr lang="en-US" altLang="zh-CN" dirty="0"/>
            <a:t>3</a:t>
          </a:r>
          <a:endParaRPr lang="zh-CN" altLang="en-US" dirty="0"/>
        </a:p>
      </dsp:txBody>
      <dsp:txXfrm>
        <a:off x="6513776" y="949401"/>
        <a:ext cx="930539" cy="1265868"/>
      </dsp:txXfrm>
    </dsp:sp>
    <dsp:sp modelId="{125E365E-11A7-4A06-8322-EAB45E8BEBFC}">
      <dsp:nvSpPr>
        <dsp:cNvPr id="11" name="圆角矩形 10"/>
        <dsp:cNvSpPr/>
      </dsp:nvSpPr>
      <dsp:spPr bwMode="white">
        <a:xfrm>
          <a:off x="7599405" y="949401"/>
          <a:ext cx="930539" cy="1265868"/>
        </a:xfrm>
        <a:prstGeom prst="roundRect">
          <a:avLst/>
        </a:prstGeom>
      </dsp:spPr>
      <dsp:style>
        <a:lnRef idx="2">
          <a:schemeClr val="lt1"/>
        </a:lnRef>
        <a:fillRef idx="1">
          <a:schemeClr val="accent4">
            <a:hueOff val="-3150000"/>
            <a:satOff val="18667"/>
            <a:lumOff val="1647"/>
            <a:alpha val="100000"/>
          </a:schemeClr>
        </a:fillRef>
        <a:effectRef idx="0">
          <a:scrgbClr r="0" g="0" b="0"/>
        </a:effectRef>
        <a:fontRef idx="minor">
          <a:schemeClr val="lt1"/>
        </a:fontRef>
      </dsp:style>
      <dsp:txBody>
        <a:bodyPr lIns="106680" tIns="106680" rIns="106680" bIns="106680" anchor="ctr"/>
        <a:lstStyle>
          <a:lvl1pPr algn="ctr">
            <a:defRPr sz="2800"/>
          </a:lvl1pPr>
          <a:lvl2pPr marL="228600" indent="-228600" algn="ctr">
            <a:defRPr sz="2100"/>
          </a:lvl2pPr>
          <a:lvl3pPr marL="457200" indent="-228600" algn="ctr">
            <a:defRPr sz="2100"/>
          </a:lvl3pPr>
          <a:lvl4pPr marL="685800" indent="-228600" algn="ctr">
            <a:defRPr sz="2100"/>
          </a:lvl4pPr>
          <a:lvl5pPr marL="914400" indent="-228600" algn="ctr">
            <a:defRPr sz="2100"/>
          </a:lvl5pPr>
          <a:lvl6pPr marL="1143000" indent="-228600" algn="ctr">
            <a:defRPr sz="2100"/>
          </a:lvl6pPr>
          <a:lvl7pPr marL="1371600" indent="-228600" algn="ctr">
            <a:defRPr sz="2100"/>
          </a:lvl7pPr>
          <a:lvl8pPr marL="1600200" indent="-228600" algn="ctr">
            <a:defRPr sz="2100"/>
          </a:lvl8pPr>
          <a:lvl9pPr marL="1828800" indent="-228600" algn="ctr">
            <a:defRPr sz="2100"/>
          </a:lvl9pPr>
        </a:lstStyle>
        <a:p>
          <a:pPr lvl="0">
            <a:lnSpc>
              <a:spcPct val="100000"/>
            </a:lnSpc>
            <a:spcBef>
              <a:spcPct val="0"/>
            </a:spcBef>
            <a:spcAft>
              <a:spcPct val="35000"/>
            </a:spcAft>
          </a:pPr>
          <a:r>
            <a:rPr lang="en-US" altLang="zh-CN" dirty="0"/>
            <a:t>3.5</a:t>
          </a:r>
          <a:endParaRPr lang="zh-CN" altLang="en-US" dirty="0"/>
        </a:p>
      </dsp:txBody>
      <dsp:txXfrm>
        <a:off x="7599405" y="949401"/>
        <a:ext cx="930539" cy="1265868"/>
      </dsp:txXfrm>
    </dsp:sp>
    <dsp:sp modelId="{DFC9801C-1ABD-434A-8DAA-95F14E1AA362}">
      <dsp:nvSpPr>
        <dsp:cNvPr id="12" name="圆角矩形 11"/>
        <dsp:cNvSpPr/>
      </dsp:nvSpPr>
      <dsp:spPr bwMode="white">
        <a:xfrm>
          <a:off x="8685035" y="949401"/>
          <a:ext cx="930539" cy="1265868"/>
        </a:xfrm>
        <a:prstGeom prst="roundRect">
          <a:avLst/>
        </a:prstGeom>
      </dsp:spPr>
      <dsp:style>
        <a:lnRef idx="2">
          <a:schemeClr val="lt1"/>
        </a:lnRef>
        <a:fillRef idx="1">
          <a:schemeClr val="accent4">
            <a:hueOff val="-3600000"/>
            <a:satOff val="21333"/>
            <a:lumOff val="1882"/>
            <a:alpha val="100000"/>
          </a:schemeClr>
        </a:fillRef>
        <a:effectRef idx="0">
          <a:scrgbClr r="0" g="0" b="0"/>
        </a:effectRef>
        <a:fontRef idx="minor">
          <a:schemeClr val="lt1"/>
        </a:fontRef>
      </dsp:style>
      <dsp:txBody>
        <a:bodyPr lIns="106680" tIns="106680" rIns="106680" bIns="106680" anchor="ctr"/>
        <a:lstStyle>
          <a:lvl1pPr algn="ctr">
            <a:defRPr sz="2800"/>
          </a:lvl1pPr>
          <a:lvl2pPr marL="228600" indent="-228600" algn="ctr">
            <a:defRPr sz="2100"/>
          </a:lvl2pPr>
          <a:lvl3pPr marL="457200" indent="-228600" algn="ctr">
            <a:defRPr sz="2100"/>
          </a:lvl3pPr>
          <a:lvl4pPr marL="685800" indent="-228600" algn="ctr">
            <a:defRPr sz="2100"/>
          </a:lvl4pPr>
          <a:lvl5pPr marL="914400" indent="-228600" algn="ctr">
            <a:defRPr sz="2100"/>
          </a:lvl5pPr>
          <a:lvl6pPr marL="1143000" indent="-228600" algn="ctr">
            <a:defRPr sz="2100"/>
          </a:lvl6pPr>
          <a:lvl7pPr marL="1371600" indent="-228600" algn="ctr">
            <a:defRPr sz="2100"/>
          </a:lvl7pPr>
          <a:lvl8pPr marL="1600200" indent="-228600" algn="ctr">
            <a:defRPr sz="2100"/>
          </a:lvl8pPr>
          <a:lvl9pPr marL="1828800" indent="-228600" algn="ctr">
            <a:defRPr sz="2100"/>
          </a:lvl9pPr>
        </a:lstStyle>
        <a:p>
          <a:pPr lvl="0">
            <a:lnSpc>
              <a:spcPct val="100000"/>
            </a:lnSpc>
            <a:spcBef>
              <a:spcPct val="0"/>
            </a:spcBef>
            <a:spcAft>
              <a:spcPct val="35000"/>
            </a:spcAft>
          </a:pPr>
          <a:r>
            <a:rPr lang="en-US" altLang="zh-CN" dirty="0"/>
            <a:t>4</a:t>
          </a:r>
          <a:endParaRPr lang="zh-CN" altLang="en-US" dirty="0"/>
        </a:p>
      </dsp:txBody>
      <dsp:txXfrm>
        <a:off x="8685035" y="949401"/>
        <a:ext cx="930539" cy="1265868"/>
      </dsp:txXfrm>
    </dsp:sp>
    <dsp:sp modelId="{34972A02-D21E-4D01-B370-BD5386751F65}">
      <dsp:nvSpPr>
        <dsp:cNvPr id="13" name="圆角矩形 12"/>
        <dsp:cNvSpPr/>
      </dsp:nvSpPr>
      <dsp:spPr bwMode="white">
        <a:xfrm>
          <a:off x="9770664" y="949401"/>
          <a:ext cx="930539" cy="1265868"/>
        </a:xfrm>
        <a:prstGeom prst="roundRect">
          <a:avLst/>
        </a:prstGeom>
      </dsp:spPr>
      <dsp:style>
        <a:lnRef idx="2">
          <a:schemeClr val="lt1"/>
        </a:lnRef>
        <a:fillRef idx="1">
          <a:schemeClr val="accent4">
            <a:hueOff val="-4050000"/>
            <a:satOff val="24000"/>
            <a:lumOff val="2118"/>
            <a:alpha val="100000"/>
          </a:schemeClr>
        </a:fillRef>
        <a:effectRef idx="0">
          <a:scrgbClr r="0" g="0" b="0"/>
        </a:effectRef>
        <a:fontRef idx="minor">
          <a:schemeClr val="lt1"/>
        </a:fontRef>
      </dsp:style>
      <dsp:txBody>
        <a:bodyPr lIns="106680" tIns="106680" rIns="106680" bIns="106680" anchor="ctr"/>
        <a:lstStyle>
          <a:lvl1pPr algn="ctr">
            <a:defRPr sz="2800"/>
          </a:lvl1pPr>
          <a:lvl2pPr marL="228600" indent="-228600" algn="ctr">
            <a:defRPr sz="2100"/>
          </a:lvl2pPr>
          <a:lvl3pPr marL="457200" indent="-228600" algn="ctr">
            <a:defRPr sz="2100"/>
          </a:lvl3pPr>
          <a:lvl4pPr marL="685800" indent="-228600" algn="ctr">
            <a:defRPr sz="2100"/>
          </a:lvl4pPr>
          <a:lvl5pPr marL="914400" indent="-228600" algn="ctr">
            <a:defRPr sz="2100"/>
          </a:lvl5pPr>
          <a:lvl6pPr marL="1143000" indent="-228600" algn="ctr">
            <a:defRPr sz="2100"/>
          </a:lvl6pPr>
          <a:lvl7pPr marL="1371600" indent="-228600" algn="ctr">
            <a:defRPr sz="2100"/>
          </a:lvl7pPr>
          <a:lvl8pPr marL="1600200" indent="-228600" algn="ctr">
            <a:defRPr sz="2100"/>
          </a:lvl8pPr>
          <a:lvl9pPr marL="1828800" indent="-228600" algn="ctr">
            <a:defRPr sz="2100"/>
          </a:lvl9pPr>
        </a:lstStyle>
        <a:p>
          <a:pPr lvl="0">
            <a:lnSpc>
              <a:spcPct val="100000"/>
            </a:lnSpc>
            <a:spcBef>
              <a:spcPct val="0"/>
            </a:spcBef>
            <a:spcAft>
              <a:spcPct val="35000"/>
            </a:spcAft>
          </a:pPr>
          <a:r>
            <a:rPr lang="en-US" altLang="zh-CN" dirty="0"/>
            <a:t>4.5</a:t>
          </a:r>
          <a:endParaRPr lang="zh-CN" altLang="en-US" dirty="0"/>
        </a:p>
      </dsp:txBody>
      <dsp:txXfrm>
        <a:off x="9770664" y="949401"/>
        <a:ext cx="930539" cy="1265868"/>
      </dsp:txXfrm>
    </dsp:sp>
    <dsp:sp modelId="{B7536EC0-63CF-4671-8795-528304740388}">
      <dsp:nvSpPr>
        <dsp:cNvPr id="14" name="圆角矩形 13"/>
        <dsp:cNvSpPr/>
      </dsp:nvSpPr>
      <dsp:spPr bwMode="white">
        <a:xfrm>
          <a:off x="10856294" y="949401"/>
          <a:ext cx="930539" cy="1265868"/>
        </a:xfrm>
        <a:prstGeom prst="roundRect">
          <a:avLst/>
        </a:prstGeom>
      </dsp:spPr>
      <dsp:style>
        <a:lnRef idx="2">
          <a:schemeClr val="lt1"/>
        </a:lnRef>
        <a:fillRef idx="1">
          <a:schemeClr val="accent4">
            <a:hueOff val="-4500000"/>
            <a:satOff val="26667"/>
            <a:lumOff val="2353"/>
            <a:alpha val="100000"/>
          </a:schemeClr>
        </a:fillRef>
        <a:effectRef idx="0">
          <a:scrgbClr r="0" g="0" b="0"/>
        </a:effectRef>
        <a:fontRef idx="minor">
          <a:schemeClr val="lt1"/>
        </a:fontRef>
      </dsp:style>
      <dsp:txBody>
        <a:bodyPr lIns="106680" tIns="106680" rIns="106680" bIns="106680" anchor="ctr"/>
        <a:lstStyle>
          <a:lvl1pPr algn="ctr">
            <a:defRPr sz="2800"/>
          </a:lvl1pPr>
          <a:lvl2pPr marL="228600" indent="-228600" algn="ctr">
            <a:defRPr sz="2100"/>
          </a:lvl2pPr>
          <a:lvl3pPr marL="457200" indent="-228600" algn="ctr">
            <a:defRPr sz="2100"/>
          </a:lvl3pPr>
          <a:lvl4pPr marL="685800" indent="-228600" algn="ctr">
            <a:defRPr sz="2100"/>
          </a:lvl4pPr>
          <a:lvl5pPr marL="914400" indent="-228600" algn="ctr">
            <a:defRPr sz="2100"/>
          </a:lvl5pPr>
          <a:lvl6pPr marL="1143000" indent="-228600" algn="ctr">
            <a:defRPr sz="2100"/>
          </a:lvl6pPr>
          <a:lvl7pPr marL="1371600" indent="-228600" algn="ctr">
            <a:defRPr sz="2100"/>
          </a:lvl7pPr>
          <a:lvl8pPr marL="1600200" indent="-228600" algn="ctr">
            <a:defRPr sz="2100"/>
          </a:lvl8pPr>
          <a:lvl9pPr marL="1828800" indent="-228600" algn="ctr">
            <a:defRPr sz="2100"/>
          </a:lvl9pPr>
        </a:lstStyle>
        <a:p>
          <a:pPr lvl="0">
            <a:lnSpc>
              <a:spcPct val="100000"/>
            </a:lnSpc>
            <a:spcBef>
              <a:spcPct val="0"/>
            </a:spcBef>
            <a:spcAft>
              <a:spcPct val="35000"/>
            </a:spcAft>
          </a:pPr>
          <a:r>
            <a:rPr lang="en-US" altLang="zh-CN" dirty="0"/>
            <a:t>5</a:t>
          </a:r>
          <a:endParaRPr lang="zh-CN" altLang="en-US" dirty="0"/>
        </a:p>
      </dsp:txBody>
      <dsp:txXfrm>
        <a:off x="10856294" y="949401"/>
        <a:ext cx="930539" cy="126586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2">
  <dgm:title val=""/>
  <dgm:desc val=""/>
  <dgm:catLst>
    <dgm:cat type="process" pri="5000"/>
    <dgm:cat type="convert" pri="13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vertAlign" val="mid"/>
      <dgm:param type="horzAlign" val="ctr"/>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3">
  <dgm:title val=""/>
  <dgm:desc val=""/>
  <dgm:catLst>
    <dgm:cat type="process" pri="5000"/>
    <dgm:cat type="convert" pri="13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vertAlign" val="mid"/>
      <dgm:param type="horzAlign" val="ctr"/>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4">
  <dgm:title val=""/>
  <dgm:desc val=""/>
  <dgm:catLst>
    <dgm:cat type="process" pri="5000"/>
    <dgm:cat type="convert" pri="13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vertAlign" val="mid"/>
      <dgm:param type="horzAlign" val="ctr"/>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E1B64-AAD5-4C4A-89EB-1A5AD3C81A9E}"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8CF7B4-3892-4FD8-9BB2-B09A61D774A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B8CF7B4-3892-4FD8-9BB2-B09A61D774A6}"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8CF7B4-3892-4FD8-9BB2-B09A61D774A6}"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1117DDCB-88F8-4C0C-946E-463F46B0E8CA}"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8CF7B4-3892-4FD8-9BB2-B09A61D774A6}"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8CF7B4-3892-4FD8-9BB2-B09A61D774A6}"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8CF7B4-3892-4FD8-9BB2-B09A61D774A6}"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1117DDCB-88F8-4C0C-946E-463F46B0E8CA}"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评分步长</a:t>
            </a:r>
            <a:endParaRPr lang="zh-CN" altLang="en-US" dirty="0"/>
          </a:p>
        </p:txBody>
      </p:sp>
      <p:sp>
        <p:nvSpPr>
          <p:cNvPr id="4" name="灯片编号占位符 3"/>
          <p:cNvSpPr>
            <a:spLocks noGrp="1"/>
          </p:cNvSpPr>
          <p:nvPr>
            <p:ph type="sldNum" sz="quarter" idx="10"/>
          </p:nvPr>
        </p:nvSpPr>
        <p:spPr/>
        <p:txBody>
          <a:bodyPr/>
          <a:lstStyle/>
          <a:p>
            <a:fld id="{5B8CF7B4-3892-4FD8-9BB2-B09A61D774A6}"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5B8CF7B4-3892-4FD8-9BB2-B09A61D774A6}"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5B8CF7B4-3892-4FD8-9BB2-B09A61D774A6}"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8CF7B4-3892-4FD8-9BB2-B09A61D774A6}"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幻灯片图像占位符 1"/>
          <p:cNvSpPr>
            <a:spLocks noGrp="1" noRot="1" noChangeAspect="1"/>
          </p:cNvSpPr>
          <p:nvPr>
            <p:ph type="sldImg"/>
          </p:nvPr>
        </p:nvSpPr>
        <p:spPr>
          <a:xfrm>
            <a:off x="685800" y="1143000"/>
            <a:ext cx="5486400" cy="3086100"/>
          </a:xfrm>
        </p:spPr>
        <p:txBody>
          <a:bodyPr/>
          <a:lstStyle/>
          <a:p/>
        </p:txBody>
      </p:sp>
      <p:sp>
        <p:nvSpPr>
          <p:cNvPr id="71" name="备注占位符 2"/>
          <p:cNvSpPr>
            <a:spLocks noGrp="1"/>
          </p:cNvSpPr>
          <p:nvPr>
            <p:ph type="body" idx="1"/>
          </p:nvPr>
        </p:nvSpPr>
        <p:spPr/>
        <p:txBody>
          <a:bodyPr/>
          <a:lstStyle/>
          <a:p>
            <a:endParaRPr lang="zh-CN" altLang="en-US" dirty="0"/>
          </a:p>
        </p:txBody>
      </p:sp>
      <p:sp>
        <p:nvSpPr>
          <p:cNvPr id="72" name="灯片编号占位符 3"/>
          <p:cNvSpPr>
            <a:spLocks noGrp="1"/>
          </p:cNvSpPr>
          <p:nvPr>
            <p:ph type="sldNum" sz="quarter" idx="10"/>
          </p:nvPr>
        </p:nvSpPr>
        <p:spPr/>
        <p:txBody>
          <a:bodyPr/>
          <a:lstStyle/>
          <a:p>
            <a:fld id="{1117DDCB-88F8-4C0C-946E-463F46B0E8CA}"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1117DDCB-88F8-4C0C-946E-463F46B0E8CA}"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B8CF7B4-3892-4FD8-9BB2-B09A61D774A6}"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B8CF7B4-3892-4FD8-9BB2-B09A61D774A6}"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117DDCB-88F8-4C0C-946E-463F46B0E8CA}"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117DDCB-88F8-4C0C-946E-463F46B0E8CA}"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117DDCB-88F8-4C0C-946E-463F46B0E8CA}"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117DDCB-88F8-4C0C-946E-463F46B0E8CA}"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B8CF7B4-3892-4FD8-9BB2-B09A61D774A6}"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117DDCB-88F8-4C0C-946E-463F46B0E8CA}"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1117DDCB-88F8-4C0C-946E-463F46B0E8CA}"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8CF7B4-3892-4FD8-9BB2-B09A61D774A6}"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7" name="矩形 6"/>
          <p:cNvSpPr/>
          <p:nvPr userDrawn="1"/>
        </p:nvSpPr>
        <p:spPr>
          <a:xfrm>
            <a:off x="-9157" y="0"/>
            <a:ext cx="12192000" cy="3645024"/>
          </a:xfrm>
          <a:prstGeom prst="rect">
            <a:avLst/>
          </a:prstGeom>
          <a:solidFill>
            <a:srgbClr val="3F67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sp>
        <p:nvSpPr>
          <p:cNvPr id="2" name="标题 1"/>
          <p:cNvSpPr>
            <a:spLocks noGrp="1"/>
          </p:cNvSpPr>
          <p:nvPr>
            <p:ph type="ctrTitle"/>
          </p:nvPr>
        </p:nvSpPr>
        <p:spPr>
          <a:xfrm>
            <a:off x="4348544" y="3903073"/>
            <a:ext cx="7827128" cy="1258673"/>
          </a:xfrm>
        </p:spPr>
        <p:txBody>
          <a:bodyPr>
            <a:normAutofit/>
          </a:bodyPr>
          <a:lstStyle>
            <a:lvl1pPr>
              <a:defRPr sz="4000">
                <a:solidFill>
                  <a:schemeClr val="tx1"/>
                </a:solidFill>
                <a:latin typeface="黑体" panose="02010609060101010101" pitchFamily="49" charset="-122"/>
                <a:ea typeface="黑体" panose="02010609060101010101" pitchFamily="49" charset="-122"/>
              </a:defRPr>
            </a:lvl1pPr>
          </a:lstStyle>
          <a:p>
            <a:r>
              <a:rPr lang="zh-CN" altLang="en-US" dirty="0"/>
              <a:t>单击此处编辑母版标题样式</a:t>
            </a:r>
            <a:endParaRPr lang="zh-CN" altLang="en-US" dirty="0"/>
          </a:p>
        </p:txBody>
      </p:sp>
      <p:grpSp>
        <p:nvGrpSpPr>
          <p:cNvPr id="12" name="组合 11"/>
          <p:cNvGrpSpPr/>
          <p:nvPr userDrawn="1"/>
        </p:nvGrpSpPr>
        <p:grpSpPr>
          <a:xfrm>
            <a:off x="1030778" y="188641"/>
            <a:ext cx="3557064" cy="668111"/>
            <a:chOff x="943672" y="188640"/>
            <a:chExt cx="3256474" cy="668111"/>
          </a:xfrm>
        </p:grpSpPr>
        <p:sp>
          <p:nvSpPr>
            <p:cNvPr id="14" name="文本框 13"/>
            <p:cNvSpPr txBox="1"/>
            <p:nvPr userDrawn="1"/>
          </p:nvSpPr>
          <p:spPr>
            <a:xfrm>
              <a:off x="1137992" y="188640"/>
              <a:ext cx="2704972" cy="369332"/>
            </a:xfrm>
            <a:prstGeom prst="rect">
              <a:avLst/>
            </a:prstGeom>
            <a:noFill/>
          </p:spPr>
          <p:txBody>
            <a:bodyPr wrap="none" rtlCol="0">
              <a:spAutoFit/>
            </a:bodyPr>
            <a:lstStyle/>
            <a:p>
              <a:r>
                <a:rPr lang="zh-CN" altLang="en-US" sz="1800" b="0" dirty="0">
                  <a:solidFill>
                    <a:schemeClr val="bg1"/>
                  </a:solidFill>
                  <a:latin typeface="方正启体简体" panose="03000509000000000000" pitchFamily="65" charset="-122"/>
                  <a:ea typeface="方正启体简体" panose="03000509000000000000" pitchFamily="65" charset="-122"/>
                </a:rPr>
                <a:t>北京市海淀区教师进修学校</a:t>
              </a:r>
              <a:endParaRPr lang="zh-CN" altLang="en-US" sz="1800" b="0" dirty="0">
                <a:solidFill>
                  <a:schemeClr val="bg1"/>
                </a:solidFill>
                <a:latin typeface="方正启体简体" panose="03000509000000000000" pitchFamily="65" charset="-122"/>
                <a:ea typeface="方正启体简体" panose="03000509000000000000" pitchFamily="65" charset="-122"/>
              </a:endParaRPr>
            </a:p>
          </p:txBody>
        </p:sp>
        <p:sp>
          <p:nvSpPr>
            <p:cNvPr id="15" name="文本框 14"/>
            <p:cNvSpPr txBox="1"/>
            <p:nvPr userDrawn="1"/>
          </p:nvSpPr>
          <p:spPr>
            <a:xfrm>
              <a:off x="943672" y="518197"/>
              <a:ext cx="3256474" cy="338554"/>
            </a:xfrm>
            <a:prstGeom prst="rect">
              <a:avLst/>
            </a:prstGeom>
            <a:noFill/>
          </p:spPr>
          <p:txBody>
            <a:bodyPr wrap="none" rtlCol="0">
              <a:spAutoFit/>
            </a:bodyPr>
            <a:lstStyle/>
            <a:p>
              <a:r>
                <a:rPr lang="en-US" altLang="zh-CN" sz="1600" dirty="0">
                  <a:solidFill>
                    <a:schemeClr val="bg1"/>
                  </a:solidFill>
                  <a:latin typeface="Calibri" panose="020F0502020204030204" pitchFamily="34" charset="0"/>
                  <a:ea typeface="迷你简启体" panose="03000509000000000000" pitchFamily="65" charset="-122"/>
                </a:rPr>
                <a:t>Beijing </a:t>
              </a:r>
              <a:r>
                <a:rPr lang="en-US" altLang="zh-CN" sz="1600" dirty="0" err="1">
                  <a:solidFill>
                    <a:schemeClr val="bg1"/>
                  </a:solidFill>
                  <a:latin typeface="Calibri" panose="020F0502020204030204" pitchFamily="34" charset="0"/>
                  <a:ea typeface="迷你简启体" panose="03000509000000000000" pitchFamily="65" charset="-122"/>
                </a:rPr>
                <a:t>Haidian</a:t>
              </a:r>
              <a:r>
                <a:rPr lang="en-US" altLang="zh-CN" sz="1600" dirty="0">
                  <a:solidFill>
                    <a:schemeClr val="bg1"/>
                  </a:solidFill>
                  <a:latin typeface="Calibri" panose="020F0502020204030204" pitchFamily="34" charset="0"/>
                  <a:ea typeface="迷你简启体" panose="03000509000000000000" pitchFamily="65" charset="-122"/>
                </a:rPr>
                <a:t> Teachers Training College</a:t>
              </a:r>
              <a:endParaRPr lang="zh-CN" altLang="en-US" sz="1600" dirty="0">
                <a:solidFill>
                  <a:schemeClr val="bg1"/>
                </a:solidFill>
                <a:latin typeface="Calibri" panose="020F0502020204030204" pitchFamily="34" charset="0"/>
                <a:ea typeface="迷你简启体" panose="03000509000000000000" pitchFamily="65" charset="-122"/>
              </a:endParaRPr>
            </a:p>
          </p:txBody>
        </p:sp>
      </p:grpSp>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148" y="12430"/>
            <a:ext cx="1104905" cy="1011535"/>
          </a:xfrm>
          <a:prstGeom prst="rect">
            <a:avLst/>
          </a:prstGeom>
        </p:spPr>
      </p:pic>
      <p:sp>
        <p:nvSpPr>
          <p:cNvPr id="18" name="矩形 17"/>
          <p:cNvSpPr/>
          <p:nvPr userDrawn="1"/>
        </p:nvSpPr>
        <p:spPr>
          <a:xfrm>
            <a:off x="0" y="3801958"/>
            <a:ext cx="8219677" cy="72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sp>
        <p:nvSpPr>
          <p:cNvPr id="19" name="矩形 18"/>
          <p:cNvSpPr/>
          <p:nvPr userDrawn="1"/>
        </p:nvSpPr>
        <p:spPr>
          <a:xfrm>
            <a:off x="8973721" y="3801958"/>
            <a:ext cx="3218279" cy="72000"/>
          </a:xfrm>
          <a:prstGeom prst="rect">
            <a:avLst/>
          </a:prstGeom>
          <a:solidFill>
            <a:srgbClr val="3F67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sp>
        <p:nvSpPr>
          <p:cNvPr id="21" name="副标题 2"/>
          <p:cNvSpPr>
            <a:spLocks noGrp="1"/>
          </p:cNvSpPr>
          <p:nvPr>
            <p:ph type="subTitle" idx="1"/>
          </p:nvPr>
        </p:nvSpPr>
        <p:spPr>
          <a:xfrm>
            <a:off x="4348544" y="5202864"/>
            <a:ext cx="7826405" cy="962754"/>
          </a:xfrm>
        </p:spPr>
        <p:txBody>
          <a:bodyPr>
            <a:normAutofit/>
          </a:bodyPr>
          <a:lstStyle>
            <a:lvl1pPr marL="0" indent="0" algn="r">
              <a:buNone/>
              <a:defRPr sz="2800">
                <a:solidFill>
                  <a:schemeClr val="tx1">
                    <a:tint val="75000"/>
                  </a:schemeClr>
                </a:solidFill>
                <a:latin typeface="黑体" panose="02010609060101010101" pitchFamily="49" charset="-122"/>
                <a:ea typeface="黑体" panose="02010609060101010101" pitchFamily="49"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空白内容">
    <p:spTree>
      <p:nvGrpSpPr>
        <p:cNvPr id="1" name=""/>
        <p:cNvGrpSpPr/>
        <p:nvPr/>
      </p:nvGrpSpPr>
      <p:grpSpPr>
        <a:xfrm>
          <a:off x="0" y="0"/>
          <a:ext cx="0" cy="0"/>
          <a:chOff x="0" y="0"/>
          <a:chExt cx="0" cy="0"/>
        </a:xfrm>
      </p:grpSpPr>
      <p:sp>
        <p:nvSpPr>
          <p:cNvPr id="12" name="矩形 11"/>
          <p:cNvSpPr/>
          <p:nvPr userDrawn="1"/>
        </p:nvSpPr>
        <p:spPr bwMode="auto">
          <a:xfrm>
            <a:off x="0" y="6400424"/>
            <a:ext cx="12192001" cy="457574"/>
          </a:xfrm>
          <a:prstGeom prst="rect">
            <a:avLst/>
          </a:prstGeom>
          <a:gradFill>
            <a:gsLst>
              <a:gs pos="80000">
                <a:srgbClr val="026DCE">
                  <a:alpha val="70000"/>
                </a:srgbClr>
              </a:gs>
              <a:gs pos="26000">
                <a:schemeClr val="tx2"/>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60"/>
          </a:p>
        </p:txBody>
      </p:sp>
      <p:sp>
        <p:nvSpPr>
          <p:cNvPr id="10" name="矩形 9"/>
          <p:cNvSpPr/>
          <p:nvPr userDrawn="1"/>
        </p:nvSpPr>
        <p:spPr bwMode="auto">
          <a:xfrm>
            <a:off x="-1" y="-30479"/>
            <a:ext cx="12192001" cy="953600"/>
          </a:xfrm>
          <a:prstGeom prst="rect">
            <a:avLst/>
          </a:prstGeom>
          <a:gradFill flip="none" rotWithShape="1">
            <a:gsLst>
              <a:gs pos="21000">
                <a:schemeClr val="accent2">
                  <a:lumMod val="75000"/>
                  <a:lumOff val="25000"/>
                </a:schemeClr>
              </a:gs>
              <a:gs pos="86000">
                <a:schemeClr val="tx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60"/>
          </a:p>
        </p:txBody>
      </p:sp>
      <p:sp>
        <p:nvSpPr>
          <p:cNvPr id="15" name="灯片编号占位符 3"/>
          <p:cNvSpPr txBox="1"/>
          <p:nvPr userDrawn="1"/>
        </p:nvSpPr>
        <p:spPr>
          <a:xfrm>
            <a:off x="239349" y="6487289"/>
            <a:ext cx="1919817" cy="283846"/>
          </a:xfrm>
          <a:prstGeom prst="rect">
            <a:avLst/>
          </a:prstGeom>
        </p:spPr>
        <p:txBody>
          <a:bodyPr/>
          <a:lstStyle>
            <a:defPPr>
              <a:defRPr lang="zh-CN"/>
            </a:defPPr>
            <a:lvl1pPr marL="0" algn="l" defTabSz="914400" rtl="0" eaLnBrk="1" latinLnBrk="0" hangingPunct="1">
              <a:defRPr sz="1200" i="0" kern="1200">
                <a:solidFill>
                  <a:schemeClr val="accent6">
                    <a:lumMod val="50000"/>
                  </a:schemeClr>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e-DE" altLang="en-US" sz="1440" b="1" dirty="0">
                <a:solidFill>
                  <a:schemeClr val="bg1"/>
                </a:solidFill>
              </a:rPr>
              <a:t> </a:t>
            </a:r>
            <a:fld id="{7C5E4C7A-43C3-449A-8119-E420EB00870B}" type="slidenum">
              <a:rPr lang="zh-CN" altLang="en-US" sz="1440" b="1" smtClean="0">
                <a:solidFill>
                  <a:schemeClr val="bg1"/>
                </a:solidFill>
              </a:rPr>
            </a:fld>
            <a:endParaRPr lang="en-US" sz="1440" b="1" dirty="0">
              <a:solidFill>
                <a:schemeClr val="bg1"/>
              </a:solidFill>
            </a:endParaRPr>
          </a:p>
        </p:txBody>
      </p:sp>
      <p:sp>
        <p:nvSpPr>
          <p:cNvPr id="7" name="标题 1"/>
          <p:cNvSpPr>
            <a:spLocks noGrp="1"/>
          </p:cNvSpPr>
          <p:nvPr>
            <p:ph type="title"/>
          </p:nvPr>
        </p:nvSpPr>
        <p:spPr>
          <a:xfrm>
            <a:off x="392168" y="145882"/>
            <a:ext cx="7776633" cy="777240"/>
          </a:xfrm>
        </p:spPr>
        <p:txBody>
          <a:bodyPr/>
          <a:lstStyle>
            <a:lvl1pPr algn="l">
              <a:defRPr sz="2640" b="1">
                <a:solidFill>
                  <a:schemeClr val="bg1"/>
                </a:solidFill>
                <a:latin typeface="Times New Roman" panose="02020503050405090304" charset="0"/>
                <a:ea typeface="微软雅黑" panose="020B0503020204020204" pitchFamily="34" charset="-122"/>
                <a:cs typeface="Times New Roman" panose="02020503050405090304" charset="0"/>
              </a:defRPr>
            </a:lvl1pPr>
          </a:lstStyle>
          <a:p>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93420691-2B12-42BE-9ECB-BA89A0D1C4B9}"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6FDAAE-121E-400D-B024-F201987F456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93420691-2B12-42BE-9ECB-BA89A0D1C4B9}"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6FDAAE-121E-400D-B024-F201987F456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93420691-2B12-42BE-9ECB-BA89A0D1C4B9}"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6FDAAE-121E-400D-B024-F201987F456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p:txBody>
          <a:bodyPr/>
          <a:lstStyle/>
          <a:p>
            <a:fld id="{93420691-2B12-42BE-9ECB-BA89A0D1C4B9}"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6FDAAE-121E-400D-B024-F201987F456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p:txBody>
          <a:bodyPr/>
          <a:lstStyle/>
          <a:p>
            <a:fld id="{93420691-2B12-42BE-9ECB-BA89A0D1C4B9}"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C6FDAAE-121E-400D-B024-F201987F456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93420691-2B12-42BE-9ECB-BA89A0D1C4B9}"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C6FDAAE-121E-400D-B024-F201987F456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420691-2B12-42BE-9ECB-BA89A0D1C4B9}"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C6FDAAE-121E-400D-B024-F201987F456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93420691-2B12-42BE-9ECB-BA89A0D1C4B9}"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6FDAAE-121E-400D-B024-F201987F456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93420691-2B12-42BE-9ECB-BA89A0D1C4B9}"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6FDAAE-121E-400D-B024-F201987F456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bg>
      <p:bgPr>
        <a:solidFill>
          <a:schemeClr val="bg1">
            <a:lumMod val="95000"/>
          </a:schemeClr>
        </a:solidFill>
        <a:effectLst/>
      </p:bgPr>
    </p:bg>
    <p:spTree>
      <p:nvGrpSpPr>
        <p:cNvPr id="1" name=""/>
        <p:cNvGrpSpPr/>
        <p:nvPr/>
      </p:nvGrpSpPr>
      <p:grpSpPr>
        <a:xfrm>
          <a:off x="0" y="0"/>
          <a:ext cx="0" cy="0"/>
          <a:chOff x="0" y="0"/>
          <a:chExt cx="0" cy="0"/>
        </a:xfrm>
      </p:grpSpPr>
      <p:sp>
        <p:nvSpPr>
          <p:cNvPr id="11" name="矩形 10"/>
          <p:cNvSpPr/>
          <p:nvPr userDrawn="1"/>
        </p:nvSpPr>
        <p:spPr>
          <a:xfrm>
            <a:off x="1" y="6731540"/>
            <a:ext cx="12192000" cy="15111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sp>
        <p:nvSpPr>
          <p:cNvPr id="10" name="矩形 9"/>
          <p:cNvSpPr/>
          <p:nvPr userDrawn="1"/>
        </p:nvSpPr>
        <p:spPr>
          <a:xfrm>
            <a:off x="-9157" y="0"/>
            <a:ext cx="12192000" cy="119675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sp>
        <p:nvSpPr>
          <p:cNvPr id="18" name="矩形 17"/>
          <p:cNvSpPr/>
          <p:nvPr userDrawn="1"/>
        </p:nvSpPr>
        <p:spPr>
          <a:xfrm>
            <a:off x="-9158" y="1300962"/>
            <a:ext cx="8219677" cy="72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sp>
        <p:nvSpPr>
          <p:cNvPr id="19" name="矩形 18"/>
          <p:cNvSpPr/>
          <p:nvPr userDrawn="1"/>
        </p:nvSpPr>
        <p:spPr>
          <a:xfrm>
            <a:off x="8964563" y="1300962"/>
            <a:ext cx="3218279" cy="7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sp>
        <p:nvSpPr>
          <p:cNvPr id="22" name="标题 1"/>
          <p:cNvSpPr>
            <a:spLocks noGrp="1"/>
          </p:cNvSpPr>
          <p:nvPr>
            <p:ph type="title"/>
          </p:nvPr>
        </p:nvSpPr>
        <p:spPr>
          <a:xfrm>
            <a:off x="0" y="1372962"/>
            <a:ext cx="12182841" cy="635598"/>
          </a:xfrm>
        </p:spPr>
        <p:txBody>
          <a:bodyPr>
            <a:normAutofit/>
          </a:bodyPr>
          <a:lstStyle>
            <a:lvl1pPr algn="ctr">
              <a:defRPr sz="2800">
                <a:latin typeface="黑体" panose="02010609060101010101" pitchFamily="49" charset="-122"/>
                <a:ea typeface="黑体" panose="02010609060101010101" pitchFamily="49" charset="-122"/>
              </a:defRPr>
            </a:lvl1pPr>
          </a:lstStyle>
          <a:p>
            <a:r>
              <a:rPr lang="zh-CN" altLang="en-US" dirty="0"/>
              <a:t>单击此处编辑母版标题样式</a:t>
            </a:r>
            <a:endParaRPr lang="zh-CN" altLang="en-US" dirty="0"/>
          </a:p>
        </p:txBody>
      </p:sp>
      <p:sp>
        <p:nvSpPr>
          <p:cNvPr id="23" name="内容占位符 2"/>
          <p:cNvSpPr>
            <a:spLocks noGrp="1"/>
          </p:cNvSpPr>
          <p:nvPr>
            <p:ph idx="1"/>
          </p:nvPr>
        </p:nvSpPr>
        <p:spPr>
          <a:xfrm>
            <a:off x="275549" y="2173830"/>
            <a:ext cx="11640900" cy="4381500"/>
          </a:xfrm>
        </p:spPr>
        <p:txBody>
          <a:bodyPr>
            <a:normAutofit/>
          </a:bodyPr>
          <a:lstStyle>
            <a:lvl1pPr marL="342900" indent="-342900" algn="ctr">
              <a:buFont typeface="Wingdings" panose="05000000000000000000" pitchFamily="2" charset="2"/>
              <a:buChar char="Ø"/>
              <a:defRPr sz="2400">
                <a:latin typeface="黑体" panose="02010609060101010101" pitchFamily="49" charset="-122"/>
                <a:ea typeface="黑体" panose="02010609060101010101" pitchFamily="49" charset="-122"/>
              </a:defRPr>
            </a:lvl1pPr>
          </a:lstStyle>
          <a:p>
            <a:pPr lvl="0"/>
            <a:r>
              <a:rPr lang="zh-CN" altLang="en-US" dirty="0"/>
              <a:t>单击此处编辑母版文本样式</a:t>
            </a:r>
            <a:endParaRPr lang="zh-CN" altLang="en-US" dirty="0"/>
          </a:p>
        </p:txBody>
      </p:sp>
      <p:sp>
        <p:nvSpPr>
          <p:cNvPr id="9" name="标题 1"/>
          <p:cNvSpPr txBox="1"/>
          <p:nvPr userDrawn="1"/>
        </p:nvSpPr>
        <p:spPr>
          <a:xfrm>
            <a:off x="335360" y="44624"/>
            <a:ext cx="5903640" cy="447645"/>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微软雅黑" panose="020B0503020204020204" pitchFamily="34" charset="-122"/>
                <a:cs typeface="+mj-cs"/>
              </a:defRPr>
            </a:lvl1pPr>
          </a:lstStyle>
          <a:p>
            <a:pPr algn="l"/>
            <a:r>
              <a:rPr kumimoji="1" lang="zh-CN" altLang="en-US" sz="2000" b="0" dirty="0">
                <a:solidFill>
                  <a:schemeClr val="bg1"/>
                </a:solidFill>
                <a:effectLst>
                  <a:outerShdw blurRad="38100" dist="38100" dir="2700000" algn="tl">
                    <a:srgbClr val="000000">
                      <a:alpha val="43137"/>
                    </a:srgbClr>
                  </a:outerShdw>
                </a:effectLst>
                <a:latin typeface="微软雅黑" panose="020B0503020204020204" pitchFamily="34" charset="-122"/>
              </a:rPr>
              <a:t>海淀</a:t>
            </a:r>
            <a:r>
              <a:rPr kumimoji="1" lang="en-US" altLang="zh-CN" sz="2000" b="0" dirty="0">
                <a:solidFill>
                  <a:schemeClr val="bg1"/>
                </a:solidFill>
                <a:effectLst>
                  <a:outerShdw blurRad="38100" dist="38100" dir="2700000" algn="tl">
                    <a:srgbClr val="000000">
                      <a:alpha val="43137"/>
                    </a:srgbClr>
                  </a:outerShdw>
                </a:effectLst>
                <a:latin typeface="微软雅黑" panose="020B0503020204020204" pitchFamily="34" charset="-122"/>
              </a:rPr>
              <a:t>·</a:t>
            </a:r>
            <a:r>
              <a:rPr kumimoji="1" lang="zh-CN" altLang="en-US" sz="2000" b="0" dirty="0">
                <a:solidFill>
                  <a:schemeClr val="bg1"/>
                </a:solidFill>
                <a:effectLst>
                  <a:outerShdw blurRad="38100" dist="38100" dir="2700000" algn="tl">
                    <a:srgbClr val="000000">
                      <a:alpha val="43137"/>
                    </a:srgbClr>
                  </a:outerShdw>
                </a:effectLst>
                <a:latin typeface="微软雅黑" panose="020B0503020204020204" pitchFamily="34" charset="-122"/>
              </a:rPr>
              <a:t>空中课堂（高中）</a:t>
            </a:r>
            <a:endParaRPr kumimoji="1" lang="zh-CN" altLang="en-US" sz="2000" b="0" dirty="0">
              <a:solidFill>
                <a:schemeClr val="bg1"/>
              </a:solidFill>
              <a:effectLst>
                <a:outerShdw blurRad="38100" dist="38100" dir="2700000" algn="tl">
                  <a:srgbClr val="000000">
                    <a:alpha val="43137"/>
                  </a:srgbClr>
                </a:outerShdw>
              </a:effectLst>
              <a:latin typeface="微软雅黑" panose="020B0503020204020204" pitchFamily="34" charset="-122"/>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93420691-2B12-42BE-9ECB-BA89A0D1C4B9}"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6FDAAE-121E-400D-B024-F201987F456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93420691-2B12-42BE-9ECB-BA89A0D1C4B9}"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6FDAAE-121E-400D-B024-F201987F456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空白内容">
    <p:spTree>
      <p:nvGrpSpPr>
        <p:cNvPr id="1" name=""/>
        <p:cNvGrpSpPr/>
        <p:nvPr/>
      </p:nvGrpSpPr>
      <p:grpSpPr>
        <a:xfrm>
          <a:off x="0" y="0"/>
          <a:ext cx="0" cy="0"/>
          <a:chOff x="0" y="0"/>
          <a:chExt cx="0" cy="0"/>
        </a:xfrm>
      </p:grpSpPr>
      <p:sp>
        <p:nvSpPr>
          <p:cNvPr id="12" name="矩形 11"/>
          <p:cNvSpPr/>
          <p:nvPr userDrawn="1"/>
        </p:nvSpPr>
        <p:spPr bwMode="auto">
          <a:xfrm>
            <a:off x="0" y="6400424"/>
            <a:ext cx="12192001" cy="457574"/>
          </a:xfrm>
          <a:prstGeom prst="rect">
            <a:avLst/>
          </a:prstGeom>
          <a:gradFill>
            <a:gsLst>
              <a:gs pos="80000">
                <a:srgbClr val="026DCE">
                  <a:alpha val="70000"/>
                </a:srgbClr>
              </a:gs>
              <a:gs pos="26000">
                <a:schemeClr val="tx2"/>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60"/>
          </a:p>
        </p:txBody>
      </p:sp>
      <p:sp>
        <p:nvSpPr>
          <p:cNvPr id="10" name="矩形 9"/>
          <p:cNvSpPr/>
          <p:nvPr userDrawn="1"/>
        </p:nvSpPr>
        <p:spPr bwMode="auto">
          <a:xfrm>
            <a:off x="-1" y="-30479"/>
            <a:ext cx="12192001" cy="953600"/>
          </a:xfrm>
          <a:prstGeom prst="rect">
            <a:avLst/>
          </a:prstGeom>
          <a:gradFill flip="none" rotWithShape="1">
            <a:gsLst>
              <a:gs pos="21000">
                <a:schemeClr val="accent2">
                  <a:lumMod val="75000"/>
                  <a:lumOff val="25000"/>
                </a:schemeClr>
              </a:gs>
              <a:gs pos="86000">
                <a:schemeClr val="tx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60"/>
          </a:p>
        </p:txBody>
      </p:sp>
      <p:sp>
        <p:nvSpPr>
          <p:cNvPr id="15" name="灯片编号占位符 3"/>
          <p:cNvSpPr txBox="1"/>
          <p:nvPr userDrawn="1"/>
        </p:nvSpPr>
        <p:spPr>
          <a:xfrm>
            <a:off x="239349" y="6487289"/>
            <a:ext cx="1919817" cy="283846"/>
          </a:xfrm>
          <a:prstGeom prst="rect">
            <a:avLst/>
          </a:prstGeom>
        </p:spPr>
        <p:txBody>
          <a:bodyPr/>
          <a:lstStyle>
            <a:defPPr>
              <a:defRPr lang="zh-CN"/>
            </a:defPPr>
            <a:lvl1pPr marL="0" algn="l" defTabSz="914400" rtl="0" eaLnBrk="1" latinLnBrk="0" hangingPunct="1">
              <a:defRPr sz="1200" i="0" kern="1200">
                <a:solidFill>
                  <a:schemeClr val="accent6">
                    <a:lumMod val="50000"/>
                  </a:schemeClr>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e-DE" altLang="en-US" sz="1440" b="1" dirty="0">
                <a:solidFill>
                  <a:schemeClr val="bg1"/>
                </a:solidFill>
              </a:rPr>
              <a:t> </a:t>
            </a:r>
            <a:fld id="{7C5E4C7A-43C3-449A-8119-E420EB00870B}" type="slidenum">
              <a:rPr lang="zh-CN" altLang="en-US" sz="1440" b="1" smtClean="0">
                <a:solidFill>
                  <a:schemeClr val="bg1"/>
                </a:solidFill>
              </a:rPr>
            </a:fld>
            <a:endParaRPr lang="en-US" sz="1440" b="1" dirty="0">
              <a:solidFill>
                <a:schemeClr val="bg1"/>
              </a:solidFill>
            </a:endParaRPr>
          </a:p>
        </p:txBody>
      </p:sp>
      <p:sp>
        <p:nvSpPr>
          <p:cNvPr id="7" name="标题 1"/>
          <p:cNvSpPr>
            <a:spLocks noGrp="1"/>
          </p:cNvSpPr>
          <p:nvPr>
            <p:ph type="title"/>
          </p:nvPr>
        </p:nvSpPr>
        <p:spPr>
          <a:xfrm>
            <a:off x="392168" y="145882"/>
            <a:ext cx="7776633" cy="777240"/>
          </a:xfrm>
        </p:spPr>
        <p:txBody>
          <a:bodyPr/>
          <a:lstStyle>
            <a:lvl1pPr algn="l">
              <a:defRPr sz="2640" b="1">
                <a:solidFill>
                  <a:schemeClr val="bg1"/>
                </a:solidFill>
                <a:latin typeface="Times New Roman" panose="02020503050405090304" charset="0"/>
                <a:ea typeface="微软雅黑" panose="020B0503020204020204" pitchFamily="34" charset="-122"/>
                <a:cs typeface="Times New Roman" panose="02020503050405090304" charset="0"/>
              </a:defRPr>
            </a:lvl1pPr>
          </a:lstStyle>
          <a:p>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bg1">
            <a:lumMod val="95000"/>
          </a:schemeClr>
        </a:solidFill>
        <a:effectLst/>
      </p:bgPr>
    </p:bg>
    <p:spTree>
      <p:nvGrpSpPr>
        <p:cNvPr id="1" name=""/>
        <p:cNvGrpSpPr/>
        <p:nvPr/>
      </p:nvGrpSpPr>
      <p:grpSpPr>
        <a:xfrm>
          <a:off x="0" y="0"/>
          <a:ext cx="0" cy="0"/>
          <a:chOff x="0" y="0"/>
          <a:chExt cx="0" cy="0"/>
        </a:xfrm>
      </p:grpSpPr>
      <p:sp>
        <p:nvSpPr>
          <p:cNvPr id="11" name="矩形 10"/>
          <p:cNvSpPr/>
          <p:nvPr userDrawn="1"/>
        </p:nvSpPr>
        <p:spPr>
          <a:xfrm>
            <a:off x="1" y="6731540"/>
            <a:ext cx="12192000" cy="15111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sp>
        <p:nvSpPr>
          <p:cNvPr id="10" name="矩形 9"/>
          <p:cNvSpPr/>
          <p:nvPr userDrawn="1"/>
        </p:nvSpPr>
        <p:spPr>
          <a:xfrm>
            <a:off x="-9157" y="0"/>
            <a:ext cx="12192000" cy="119675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sp>
        <p:nvSpPr>
          <p:cNvPr id="18" name="矩形 17"/>
          <p:cNvSpPr/>
          <p:nvPr userDrawn="1"/>
        </p:nvSpPr>
        <p:spPr>
          <a:xfrm>
            <a:off x="-9158" y="1300962"/>
            <a:ext cx="8219677" cy="72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sp>
        <p:nvSpPr>
          <p:cNvPr id="19" name="矩形 18"/>
          <p:cNvSpPr/>
          <p:nvPr userDrawn="1"/>
        </p:nvSpPr>
        <p:spPr>
          <a:xfrm>
            <a:off x="8964563" y="1300962"/>
            <a:ext cx="3218279" cy="7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sp>
        <p:nvSpPr>
          <p:cNvPr id="20" name="标题 1"/>
          <p:cNvSpPr>
            <a:spLocks noGrp="1"/>
          </p:cNvSpPr>
          <p:nvPr>
            <p:ph type="title"/>
          </p:nvPr>
        </p:nvSpPr>
        <p:spPr>
          <a:xfrm>
            <a:off x="301471" y="1393398"/>
            <a:ext cx="11589055" cy="701870"/>
          </a:xfrm>
        </p:spPr>
        <p:txBody>
          <a:bodyPr>
            <a:normAutofit/>
          </a:bodyPr>
          <a:lstStyle>
            <a:lvl1pPr algn="l">
              <a:defRPr sz="2800">
                <a:latin typeface="黑体" panose="02010609060101010101" pitchFamily="49" charset="-122"/>
                <a:ea typeface="黑体" panose="02010609060101010101" pitchFamily="49" charset="-122"/>
              </a:defRPr>
            </a:lvl1pPr>
          </a:lstStyle>
          <a:p>
            <a:r>
              <a:rPr lang="zh-CN" altLang="en-US"/>
              <a:t>单击此处编辑母版标题样式</a:t>
            </a:r>
            <a:endParaRPr lang="zh-CN" altLang="en-US"/>
          </a:p>
        </p:txBody>
      </p:sp>
      <p:sp>
        <p:nvSpPr>
          <p:cNvPr id="21" name="内容占位符 2"/>
          <p:cNvSpPr>
            <a:spLocks noGrp="1"/>
          </p:cNvSpPr>
          <p:nvPr>
            <p:ph sz="half" idx="1"/>
          </p:nvPr>
        </p:nvSpPr>
        <p:spPr>
          <a:xfrm>
            <a:off x="301471" y="2291914"/>
            <a:ext cx="11589055" cy="4263416"/>
          </a:xfrm>
        </p:spPr>
        <p:txBody>
          <a:bodyPr>
            <a:normAutofit/>
          </a:bodyPr>
          <a:lstStyle>
            <a:lvl1pPr marL="457200" indent="-457200">
              <a:buFont typeface="Wingdings" panose="05000000000000000000" pitchFamily="2" charset="2"/>
              <a:buChar char="Ø"/>
              <a:defRPr sz="2400">
                <a:latin typeface="黑体" panose="02010609060101010101" pitchFamily="49" charset="-122"/>
                <a:ea typeface="黑体" panose="02010609060101010101" pitchFamily="49" charset="-122"/>
              </a:defRPr>
            </a:lvl1pPr>
            <a:lvl2pPr>
              <a:defRPr sz="2000">
                <a:latin typeface="黑体" panose="02010609060101010101" pitchFamily="49" charset="-122"/>
                <a:ea typeface="黑体" panose="02010609060101010101" pitchFamily="49" charset="-122"/>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dirty="0"/>
              <a:t>单击此处编辑母版文本样式</a:t>
            </a:r>
            <a:endParaRPr lang="zh-CN" altLang="en-US" dirty="0"/>
          </a:p>
          <a:p>
            <a:pPr lvl="1"/>
            <a:r>
              <a:rPr lang="zh-CN" altLang="en-US" dirty="0"/>
              <a:t>第二级</a:t>
            </a:r>
            <a:endParaRPr lang="zh-CN" altLang="en-US" dirty="0"/>
          </a:p>
        </p:txBody>
      </p:sp>
      <p:sp>
        <p:nvSpPr>
          <p:cNvPr id="9" name="标题 1"/>
          <p:cNvSpPr txBox="1"/>
          <p:nvPr userDrawn="1"/>
        </p:nvSpPr>
        <p:spPr>
          <a:xfrm>
            <a:off x="335360" y="44624"/>
            <a:ext cx="5903640" cy="447645"/>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微软雅黑" panose="020B0503020204020204" pitchFamily="34" charset="-122"/>
                <a:cs typeface="+mj-cs"/>
              </a:defRPr>
            </a:lvl1pPr>
          </a:lstStyle>
          <a:p>
            <a:pPr algn="l"/>
            <a:r>
              <a:rPr kumimoji="1" lang="zh-CN" altLang="en-US" sz="2000" b="0" dirty="0">
                <a:solidFill>
                  <a:schemeClr val="bg1"/>
                </a:solidFill>
                <a:effectLst>
                  <a:outerShdw blurRad="38100" dist="38100" dir="2700000" algn="tl">
                    <a:srgbClr val="000000">
                      <a:alpha val="43137"/>
                    </a:srgbClr>
                  </a:outerShdw>
                </a:effectLst>
                <a:latin typeface="微软雅黑" panose="020B0503020204020204" pitchFamily="34" charset="-122"/>
              </a:rPr>
              <a:t>海淀</a:t>
            </a:r>
            <a:r>
              <a:rPr kumimoji="1" lang="en-US" altLang="zh-CN" sz="2000" b="0" dirty="0">
                <a:solidFill>
                  <a:schemeClr val="bg1"/>
                </a:solidFill>
                <a:effectLst>
                  <a:outerShdw blurRad="38100" dist="38100" dir="2700000" algn="tl">
                    <a:srgbClr val="000000">
                      <a:alpha val="43137"/>
                    </a:srgbClr>
                  </a:outerShdw>
                </a:effectLst>
                <a:latin typeface="微软雅黑" panose="020B0503020204020204" pitchFamily="34" charset="-122"/>
              </a:rPr>
              <a:t>·</a:t>
            </a:r>
            <a:r>
              <a:rPr kumimoji="1" lang="zh-CN" altLang="en-US" sz="2000" b="0" dirty="0">
                <a:solidFill>
                  <a:schemeClr val="bg1"/>
                </a:solidFill>
                <a:effectLst>
                  <a:outerShdw blurRad="38100" dist="38100" dir="2700000" algn="tl">
                    <a:srgbClr val="000000">
                      <a:alpha val="43137"/>
                    </a:srgbClr>
                  </a:outerShdw>
                </a:effectLst>
                <a:latin typeface="微软雅黑" panose="020B0503020204020204" pitchFamily="34" charset="-122"/>
              </a:rPr>
              <a:t>空中课堂（高中）</a:t>
            </a:r>
            <a:endParaRPr kumimoji="1" lang="zh-CN" altLang="en-US" sz="2000" b="0" dirty="0">
              <a:solidFill>
                <a:schemeClr val="bg1"/>
              </a:solidFill>
              <a:effectLst>
                <a:outerShdw blurRad="38100" dist="38100" dir="2700000" algn="tl">
                  <a:srgbClr val="000000">
                    <a:alpha val="43137"/>
                  </a:srgbClr>
                </a:outerShdw>
              </a:effectLst>
              <a:latin typeface="微软雅黑" panose="020B0503020204020204" pitchFamily="34" charset="-122"/>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横">
    <p:bg>
      <p:bgPr>
        <a:solidFill>
          <a:schemeClr val="bg1">
            <a:lumMod val="95000"/>
          </a:schemeClr>
        </a:solidFill>
        <a:effectLst/>
      </p:bgPr>
    </p:bg>
    <p:spTree>
      <p:nvGrpSpPr>
        <p:cNvPr id="1" name=""/>
        <p:cNvGrpSpPr/>
        <p:nvPr/>
      </p:nvGrpSpPr>
      <p:grpSpPr>
        <a:xfrm>
          <a:off x="0" y="0"/>
          <a:ext cx="0" cy="0"/>
          <a:chOff x="0" y="0"/>
          <a:chExt cx="0" cy="0"/>
        </a:xfrm>
      </p:grpSpPr>
      <p:sp>
        <p:nvSpPr>
          <p:cNvPr id="9" name="矩形 8"/>
          <p:cNvSpPr/>
          <p:nvPr userDrawn="1"/>
        </p:nvSpPr>
        <p:spPr>
          <a:xfrm>
            <a:off x="1" y="1"/>
            <a:ext cx="12192000"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sp>
        <p:nvSpPr>
          <p:cNvPr id="11" name="矩形 10"/>
          <p:cNvSpPr/>
          <p:nvPr userDrawn="1"/>
        </p:nvSpPr>
        <p:spPr>
          <a:xfrm>
            <a:off x="-1" y="6381328"/>
            <a:ext cx="12192000" cy="15111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cxnSp>
        <p:nvCxnSpPr>
          <p:cNvPr id="4" name="直接连接符 3"/>
          <p:cNvCxnSpPr/>
          <p:nvPr userDrawn="1"/>
        </p:nvCxnSpPr>
        <p:spPr>
          <a:xfrm>
            <a:off x="-1" y="980728"/>
            <a:ext cx="12192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标题 1"/>
          <p:cNvSpPr>
            <a:spLocks noGrp="1"/>
          </p:cNvSpPr>
          <p:nvPr>
            <p:ph type="title"/>
          </p:nvPr>
        </p:nvSpPr>
        <p:spPr>
          <a:xfrm>
            <a:off x="99576" y="1072056"/>
            <a:ext cx="11912209" cy="484736"/>
          </a:xfrm>
        </p:spPr>
        <p:txBody>
          <a:bodyPr>
            <a:normAutofit/>
          </a:bodyPr>
          <a:lstStyle>
            <a:lvl1pPr>
              <a:defRPr sz="2800">
                <a:latin typeface="黑体" panose="02010609060101010101" pitchFamily="49" charset="-122"/>
                <a:ea typeface="黑体" panose="02010609060101010101" pitchFamily="49" charset="-122"/>
              </a:defRPr>
            </a:lvl1pPr>
          </a:lstStyle>
          <a:p>
            <a:r>
              <a:rPr lang="zh-CN" altLang="en-US"/>
              <a:t>单击此处编辑母版标题样式</a:t>
            </a:r>
            <a:endParaRPr lang="zh-CN" altLang="en-US" dirty="0"/>
          </a:p>
        </p:txBody>
      </p:sp>
      <p:sp>
        <p:nvSpPr>
          <p:cNvPr id="18" name="内容占位符 2"/>
          <p:cNvSpPr>
            <a:spLocks noGrp="1"/>
          </p:cNvSpPr>
          <p:nvPr>
            <p:ph idx="1"/>
          </p:nvPr>
        </p:nvSpPr>
        <p:spPr>
          <a:xfrm>
            <a:off x="275549" y="1736820"/>
            <a:ext cx="11640901" cy="2077591"/>
          </a:xfrm>
        </p:spPr>
        <p:txBody>
          <a:bodyPr/>
          <a:lstStyle>
            <a:lvl1pPr marL="342900" indent="-342900">
              <a:buFont typeface="Wingdings" panose="05000000000000000000" pitchFamily="2" charset="2"/>
              <a:buChar char="Ø"/>
              <a:defRPr sz="2400">
                <a:latin typeface="黑体" panose="02010609060101010101" pitchFamily="49" charset="-122"/>
                <a:ea typeface="黑体" panose="02010609060101010101" pitchFamily="49" charset="-122"/>
              </a:defRPr>
            </a:lvl1pPr>
            <a:lvl2pPr marL="800100" indent="-342900">
              <a:buFont typeface="Arial" panose="020B0604020202090204" pitchFamily="34" charset="0"/>
              <a:buChar char="•"/>
              <a:defRPr/>
            </a:lvl2pPr>
          </a:lstStyle>
          <a:p>
            <a:pPr lvl="0"/>
            <a:r>
              <a:rPr lang="zh-CN" altLang="en-US" dirty="0"/>
              <a:t>单击此处编辑母版文本样式</a:t>
            </a:r>
            <a:endParaRPr lang="zh-CN" altLang="en-US" dirty="0"/>
          </a:p>
        </p:txBody>
      </p:sp>
      <p:sp>
        <p:nvSpPr>
          <p:cNvPr id="19" name="内容占位符 2"/>
          <p:cNvSpPr>
            <a:spLocks noGrp="1"/>
          </p:cNvSpPr>
          <p:nvPr>
            <p:ph idx="13"/>
          </p:nvPr>
        </p:nvSpPr>
        <p:spPr>
          <a:xfrm>
            <a:off x="275549" y="3936658"/>
            <a:ext cx="11640901" cy="2396897"/>
          </a:xfrm>
        </p:spPr>
        <p:txBody>
          <a:bodyPr/>
          <a:lstStyle>
            <a:lvl1pPr marL="342900" indent="-342900">
              <a:buFont typeface="Wingdings" panose="05000000000000000000" pitchFamily="2" charset="2"/>
              <a:buChar char="Ø"/>
              <a:defRPr sz="2400">
                <a:latin typeface="黑体" panose="02010609060101010101" pitchFamily="49" charset="-122"/>
                <a:ea typeface="黑体" panose="02010609060101010101" pitchFamily="49" charset="-122"/>
              </a:defRPr>
            </a:lvl1pPr>
            <a:lvl2pPr marL="800100" indent="-342900">
              <a:buFont typeface="Arial" panose="020B0604020202090204" pitchFamily="34" charset="0"/>
              <a:buChar char="•"/>
              <a:defRPr/>
            </a:lvl2pPr>
          </a:lstStyle>
          <a:p>
            <a:pPr lvl="0"/>
            <a:r>
              <a:rPr lang="zh-CN" altLang="en-US" dirty="0"/>
              <a:t>单击此处编辑母版文本样式</a:t>
            </a:r>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栏内容-竖">
    <p:bg>
      <p:bgPr>
        <a:solidFill>
          <a:schemeClr val="bg1">
            <a:lumMod val="95000"/>
          </a:schemeClr>
        </a:solidFill>
        <a:effectLst/>
      </p:bgPr>
    </p:bg>
    <p:spTree>
      <p:nvGrpSpPr>
        <p:cNvPr id="1" name=""/>
        <p:cNvGrpSpPr/>
        <p:nvPr/>
      </p:nvGrpSpPr>
      <p:grpSpPr>
        <a:xfrm>
          <a:off x="0" y="0"/>
          <a:ext cx="0" cy="0"/>
          <a:chOff x="0" y="0"/>
          <a:chExt cx="0" cy="0"/>
        </a:xfrm>
      </p:grpSpPr>
      <p:sp>
        <p:nvSpPr>
          <p:cNvPr id="15" name="矩形 14"/>
          <p:cNvSpPr/>
          <p:nvPr userDrawn="1"/>
        </p:nvSpPr>
        <p:spPr>
          <a:xfrm>
            <a:off x="1" y="1"/>
            <a:ext cx="12192000"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sp>
        <p:nvSpPr>
          <p:cNvPr id="16" name="矩形 15"/>
          <p:cNvSpPr/>
          <p:nvPr userDrawn="1"/>
        </p:nvSpPr>
        <p:spPr>
          <a:xfrm>
            <a:off x="-1" y="6381328"/>
            <a:ext cx="12192000" cy="15111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cxnSp>
        <p:nvCxnSpPr>
          <p:cNvPr id="17" name="直接连接符 16"/>
          <p:cNvCxnSpPr/>
          <p:nvPr userDrawn="1"/>
        </p:nvCxnSpPr>
        <p:spPr>
          <a:xfrm>
            <a:off x="-1" y="980728"/>
            <a:ext cx="12192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4" name="标题 1"/>
          <p:cNvSpPr>
            <a:spLocks noGrp="1"/>
          </p:cNvSpPr>
          <p:nvPr>
            <p:ph type="title"/>
          </p:nvPr>
        </p:nvSpPr>
        <p:spPr>
          <a:xfrm>
            <a:off x="0" y="1011498"/>
            <a:ext cx="12191999" cy="679280"/>
          </a:xfrm>
        </p:spPr>
        <p:txBody>
          <a:bodyPr>
            <a:normAutofit/>
          </a:bodyPr>
          <a:lstStyle>
            <a:lvl1pPr algn="ctr">
              <a:defRPr sz="2800">
                <a:latin typeface="黑体" panose="02010609060101010101" pitchFamily="49" charset="-122"/>
                <a:ea typeface="黑体" panose="02010609060101010101" pitchFamily="49" charset="-122"/>
              </a:defRPr>
            </a:lvl1pPr>
          </a:lstStyle>
          <a:p>
            <a:r>
              <a:rPr lang="zh-CN" altLang="en-US"/>
              <a:t>单击此处编辑母版标题样式</a:t>
            </a:r>
            <a:endParaRPr lang="zh-CN" altLang="en-US" dirty="0"/>
          </a:p>
        </p:txBody>
      </p:sp>
      <p:sp>
        <p:nvSpPr>
          <p:cNvPr id="25" name="内容占位符 2"/>
          <p:cNvSpPr>
            <a:spLocks noGrp="1"/>
          </p:cNvSpPr>
          <p:nvPr>
            <p:ph sz="half" idx="1"/>
          </p:nvPr>
        </p:nvSpPr>
        <p:spPr>
          <a:xfrm>
            <a:off x="275550" y="1845303"/>
            <a:ext cx="5680018" cy="4381500"/>
          </a:xfrm>
        </p:spPr>
        <p:txBody>
          <a:bodyPr/>
          <a:lstStyle>
            <a:lvl1pPr marL="342900" indent="-342900">
              <a:buFont typeface="Wingdings" panose="05000000000000000000" pitchFamily="2" charset="2"/>
              <a:buChar char="Ø"/>
              <a:defRPr sz="2400">
                <a:latin typeface="黑体" panose="02010609060101010101" pitchFamily="49" charset="-122"/>
                <a:ea typeface="黑体" panose="02010609060101010101" pitchFamily="49" charset="-122"/>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dirty="0"/>
              <a:t>单击此处编辑母版文本样式</a:t>
            </a:r>
            <a:endParaRPr lang="zh-CN" altLang="en-US" dirty="0"/>
          </a:p>
        </p:txBody>
      </p:sp>
      <p:sp>
        <p:nvSpPr>
          <p:cNvPr id="26" name="内容占位符 3"/>
          <p:cNvSpPr>
            <a:spLocks noGrp="1"/>
          </p:cNvSpPr>
          <p:nvPr>
            <p:ph sz="half" idx="2"/>
          </p:nvPr>
        </p:nvSpPr>
        <p:spPr>
          <a:xfrm>
            <a:off x="6253309" y="1839325"/>
            <a:ext cx="5680018" cy="4381500"/>
          </a:xfrm>
        </p:spPr>
        <p:txBody>
          <a:bodyPr/>
          <a:lstStyle>
            <a:lvl1pPr marL="342900" indent="-342900">
              <a:buFont typeface="Wingdings" panose="05000000000000000000" pitchFamily="2" charset="2"/>
              <a:buChar char="Ø"/>
              <a:defRPr sz="2400">
                <a:latin typeface="黑体" panose="02010609060101010101" pitchFamily="49" charset="-122"/>
                <a:ea typeface="黑体" panose="02010609060101010101" pitchFamily="49" charset="-122"/>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dirty="0"/>
              <a:t>单击此处编辑母版文本样式</a:t>
            </a:r>
            <a:endParaRPr lang="zh-CN"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文本和图片">
    <p:bg>
      <p:bgPr>
        <a:solidFill>
          <a:schemeClr val="bg1">
            <a:lumMod val="95000"/>
          </a:schemeClr>
        </a:solidFill>
        <a:effectLst/>
      </p:bgPr>
    </p:bg>
    <p:spTree>
      <p:nvGrpSpPr>
        <p:cNvPr id="1" name=""/>
        <p:cNvGrpSpPr/>
        <p:nvPr/>
      </p:nvGrpSpPr>
      <p:grpSpPr>
        <a:xfrm>
          <a:off x="0" y="0"/>
          <a:ext cx="0" cy="0"/>
          <a:chOff x="0" y="0"/>
          <a:chExt cx="0" cy="0"/>
        </a:xfrm>
      </p:grpSpPr>
      <p:sp>
        <p:nvSpPr>
          <p:cNvPr id="9" name="矩形 8"/>
          <p:cNvSpPr/>
          <p:nvPr userDrawn="1"/>
        </p:nvSpPr>
        <p:spPr>
          <a:xfrm>
            <a:off x="1" y="1"/>
            <a:ext cx="12192000"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sp>
        <p:nvSpPr>
          <p:cNvPr id="11" name="矩形 10"/>
          <p:cNvSpPr/>
          <p:nvPr userDrawn="1"/>
        </p:nvSpPr>
        <p:spPr>
          <a:xfrm>
            <a:off x="-1" y="6381328"/>
            <a:ext cx="12192000" cy="15111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cxnSp>
        <p:nvCxnSpPr>
          <p:cNvPr id="14" name="直接连接符 13"/>
          <p:cNvCxnSpPr/>
          <p:nvPr userDrawn="1"/>
        </p:nvCxnSpPr>
        <p:spPr>
          <a:xfrm>
            <a:off x="-1" y="980728"/>
            <a:ext cx="12192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9" name="图片占位符 2"/>
          <p:cNvSpPr>
            <a:spLocks noGrp="1"/>
          </p:cNvSpPr>
          <p:nvPr>
            <p:ph type="pic" idx="1"/>
          </p:nvPr>
        </p:nvSpPr>
        <p:spPr>
          <a:xfrm>
            <a:off x="196894" y="3757044"/>
            <a:ext cx="5687589" cy="2553724"/>
          </a:xfrm>
        </p:spPr>
        <p:txBody>
          <a:bodyPr>
            <a:normAutofit/>
          </a:bodyPr>
          <a:lstStyle>
            <a:lvl1pPr marL="0" indent="0">
              <a:buNone/>
              <a:defRPr sz="2400">
                <a:latin typeface="黑体" panose="02010609060101010101" pitchFamily="49" charset="-122"/>
                <a:ea typeface="黑体" panose="02010609060101010101" pitchFamily="49"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endParaRPr lang="zh-CN" altLang="en-US" noProof="0"/>
          </a:p>
        </p:txBody>
      </p:sp>
      <p:sp>
        <p:nvSpPr>
          <p:cNvPr id="20" name="图片占位符 2"/>
          <p:cNvSpPr>
            <a:spLocks noGrp="1"/>
          </p:cNvSpPr>
          <p:nvPr>
            <p:ph type="pic" idx="13"/>
          </p:nvPr>
        </p:nvSpPr>
        <p:spPr>
          <a:xfrm>
            <a:off x="6410619" y="3757046"/>
            <a:ext cx="5568812" cy="2553723"/>
          </a:xfrm>
        </p:spPr>
        <p:txBody>
          <a:bodyPr>
            <a:normAutofit/>
          </a:bodyPr>
          <a:lstStyle>
            <a:lvl1pPr marL="0" indent="0">
              <a:buNone/>
              <a:defRPr sz="2400">
                <a:latin typeface="黑体" panose="02010609060101010101" pitchFamily="49" charset="-122"/>
                <a:ea typeface="黑体" panose="02010609060101010101" pitchFamily="49"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dirty="0"/>
              <a:t>单击图标添加图片</a:t>
            </a:r>
            <a:endParaRPr lang="zh-CN" altLang="en-US" noProof="0" dirty="0"/>
          </a:p>
        </p:txBody>
      </p:sp>
      <p:sp>
        <p:nvSpPr>
          <p:cNvPr id="21" name="标题 1"/>
          <p:cNvSpPr>
            <a:spLocks noGrp="1"/>
          </p:cNvSpPr>
          <p:nvPr>
            <p:ph type="title"/>
          </p:nvPr>
        </p:nvSpPr>
        <p:spPr>
          <a:xfrm>
            <a:off x="5611" y="1009154"/>
            <a:ext cx="12186389" cy="547638"/>
          </a:xfrm>
        </p:spPr>
        <p:txBody>
          <a:bodyPr>
            <a:normAutofit/>
          </a:bodyPr>
          <a:lstStyle>
            <a:lvl1pPr algn="ctr">
              <a:defRPr sz="2800">
                <a:latin typeface="黑体" panose="02010609060101010101" pitchFamily="49" charset="-122"/>
                <a:ea typeface="黑体" panose="02010609060101010101" pitchFamily="49" charset="-122"/>
              </a:defRPr>
            </a:lvl1pPr>
          </a:lstStyle>
          <a:p>
            <a:r>
              <a:rPr lang="zh-CN" altLang="en-US" dirty="0"/>
              <a:t>单击此处编辑母版标题样式</a:t>
            </a:r>
            <a:endParaRPr lang="zh-CN" altLang="en-US" dirty="0"/>
          </a:p>
        </p:txBody>
      </p:sp>
      <p:sp>
        <p:nvSpPr>
          <p:cNvPr id="22" name="内容占位符 2"/>
          <p:cNvSpPr>
            <a:spLocks noGrp="1"/>
          </p:cNvSpPr>
          <p:nvPr>
            <p:ph idx="14"/>
          </p:nvPr>
        </p:nvSpPr>
        <p:spPr>
          <a:xfrm>
            <a:off x="196895" y="1700808"/>
            <a:ext cx="11782536" cy="1985676"/>
          </a:xfrm>
        </p:spPr>
        <p:txBody>
          <a:bodyPr>
            <a:normAutofit/>
          </a:bodyPr>
          <a:lstStyle>
            <a:lvl1pPr marL="342900" indent="-342900">
              <a:buFont typeface="Wingdings" panose="05000000000000000000" pitchFamily="2" charset="2"/>
              <a:buChar char="Ø"/>
              <a:defRPr sz="2400">
                <a:latin typeface="黑体" panose="02010609060101010101" pitchFamily="49" charset="-122"/>
                <a:ea typeface="黑体" panose="02010609060101010101" pitchFamily="49" charset="-122"/>
              </a:defRPr>
            </a:lvl1pPr>
            <a:lvl2pPr marL="0" indent="0" algn="ctr">
              <a:spcBef>
                <a:spcPts val="0"/>
              </a:spcBef>
              <a:buFont typeface="Arial" panose="020B0604020202090204" pitchFamily="34" charset="0"/>
              <a:buNone/>
              <a:defRPr/>
            </a:lvl2pPr>
          </a:lstStyle>
          <a:p>
            <a:pPr lvl="0"/>
            <a:r>
              <a:rPr lang="zh-CN" altLang="en-US" dirty="0"/>
              <a:t>单击此处编辑母版文本样式</a:t>
            </a:r>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图片和文本">
    <p:bg>
      <p:bgPr>
        <a:solidFill>
          <a:schemeClr val="bg1">
            <a:lumMod val="95000"/>
          </a:schemeClr>
        </a:solidFill>
        <a:effectLst/>
      </p:bgPr>
    </p:bg>
    <p:spTree>
      <p:nvGrpSpPr>
        <p:cNvPr id="1" name=""/>
        <p:cNvGrpSpPr/>
        <p:nvPr/>
      </p:nvGrpSpPr>
      <p:grpSpPr>
        <a:xfrm>
          <a:off x="0" y="0"/>
          <a:ext cx="0" cy="0"/>
          <a:chOff x="0" y="0"/>
          <a:chExt cx="0" cy="0"/>
        </a:xfrm>
      </p:grpSpPr>
      <p:sp>
        <p:nvSpPr>
          <p:cNvPr id="40" name="矩形 39"/>
          <p:cNvSpPr/>
          <p:nvPr userDrawn="1"/>
        </p:nvSpPr>
        <p:spPr>
          <a:xfrm>
            <a:off x="1" y="1"/>
            <a:ext cx="12192000"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sp>
        <p:nvSpPr>
          <p:cNvPr id="41" name="矩形 40"/>
          <p:cNvSpPr/>
          <p:nvPr userDrawn="1"/>
        </p:nvSpPr>
        <p:spPr>
          <a:xfrm>
            <a:off x="-1" y="6381328"/>
            <a:ext cx="12192000" cy="15111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cxnSp>
        <p:nvCxnSpPr>
          <p:cNvPr id="42" name="直接连接符 41"/>
          <p:cNvCxnSpPr/>
          <p:nvPr userDrawn="1"/>
        </p:nvCxnSpPr>
        <p:spPr>
          <a:xfrm>
            <a:off x="-1" y="980728"/>
            <a:ext cx="12192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7" name="图片占位符 2"/>
          <p:cNvSpPr>
            <a:spLocks noGrp="1"/>
          </p:cNvSpPr>
          <p:nvPr>
            <p:ph type="pic" idx="1"/>
          </p:nvPr>
        </p:nvSpPr>
        <p:spPr>
          <a:xfrm>
            <a:off x="275549" y="1065188"/>
            <a:ext cx="4989125" cy="3570808"/>
          </a:xfrm>
        </p:spPr>
        <p:txBody>
          <a:bodyPr/>
          <a:lstStyle>
            <a:lvl1pPr marL="0" indent="0">
              <a:buNone/>
              <a:defRPr sz="2800">
                <a:latin typeface="黑体" panose="02010609060101010101" pitchFamily="49" charset="-122"/>
                <a:ea typeface="黑体" panose="02010609060101010101" pitchFamily="49"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endParaRPr lang="zh-CN" altLang="en-US" noProof="0"/>
          </a:p>
        </p:txBody>
      </p:sp>
      <p:sp>
        <p:nvSpPr>
          <p:cNvPr id="48" name="文本占位符 3"/>
          <p:cNvSpPr>
            <a:spLocks noGrp="1"/>
          </p:cNvSpPr>
          <p:nvPr>
            <p:ph type="body" sz="half" idx="2" hasCustomPrompt="1"/>
          </p:nvPr>
        </p:nvSpPr>
        <p:spPr>
          <a:xfrm>
            <a:off x="275911" y="4760177"/>
            <a:ext cx="4989125" cy="1591790"/>
          </a:xfrm>
        </p:spPr>
        <p:txBody>
          <a:bodyPr>
            <a:normAutofit/>
          </a:bodyPr>
          <a:lstStyle>
            <a:lvl1pPr marL="0" indent="0">
              <a:buNone/>
              <a:defRPr sz="2400">
                <a:latin typeface="黑体" panose="02010609060101010101" pitchFamily="49" charset="-122"/>
                <a:ea typeface="黑体" panose="02010609060101010101" pitchFamily="49" charset="-12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             </a:t>
            </a:r>
            <a:endParaRPr lang="zh-CN" altLang="en-US" dirty="0"/>
          </a:p>
        </p:txBody>
      </p:sp>
      <p:sp>
        <p:nvSpPr>
          <p:cNvPr id="49" name="图片占位符 2"/>
          <p:cNvSpPr>
            <a:spLocks noGrp="1"/>
          </p:cNvSpPr>
          <p:nvPr>
            <p:ph type="pic" idx="13"/>
          </p:nvPr>
        </p:nvSpPr>
        <p:spPr>
          <a:xfrm>
            <a:off x="6342489" y="1015736"/>
            <a:ext cx="5419307" cy="3570808"/>
          </a:xfrm>
        </p:spPr>
        <p:txBody>
          <a:bodyPr/>
          <a:lstStyle>
            <a:lvl1pPr marL="0" indent="0">
              <a:buNone/>
              <a:defRPr sz="2800">
                <a:latin typeface="黑体" panose="02010609060101010101" pitchFamily="49" charset="-122"/>
                <a:ea typeface="黑体" panose="02010609060101010101" pitchFamily="49"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dirty="0"/>
              <a:t>单击图标添加图片</a:t>
            </a:r>
            <a:endParaRPr lang="zh-CN" altLang="en-US" noProof="0" dirty="0"/>
          </a:p>
        </p:txBody>
      </p:sp>
      <p:sp>
        <p:nvSpPr>
          <p:cNvPr id="50" name="文本占位符 3"/>
          <p:cNvSpPr>
            <a:spLocks noGrp="1"/>
          </p:cNvSpPr>
          <p:nvPr>
            <p:ph type="body" sz="half" idx="14" hasCustomPrompt="1"/>
          </p:nvPr>
        </p:nvSpPr>
        <p:spPr>
          <a:xfrm>
            <a:off x="6342489" y="4773434"/>
            <a:ext cx="5419307" cy="1591790"/>
          </a:xfrm>
        </p:spPr>
        <p:txBody>
          <a:bodyPr>
            <a:normAutofit/>
          </a:bodyPr>
          <a:lstStyle>
            <a:lvl1pPr marL="0" indent="0">
              <a:buNone/>
              <a:defRPr sz="2400">
                <a:latin typeface="黑体" panose="02010609060101010101" pitchFamily="49" charset="-122"/>
                <a:ea typeface="黑体" panose="02010609060101010101" pitchFamily="49" charset="-12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             </a:t>
            </a:r>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
        <p:nvSpPr>
          <p:cNvPr id="6" name="矩形 5"/>
          <p:cNvSpPr/>
          <p:nvPr userDrawn="1"/>
        </p:nvSpPr>
        <p:spPr>
          <a:xfrm>
            <a:off x="79" y="0"/>
            <a:ext cx="12192000" cy="3645024"/>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sp>
        <p:nvSpPr>
          <p:cNvPr id="14" name="矩形 13"/>
          <p:cNvSpPr/>
          <p:nvPr userDrawn="1"/>
        </p:nvSpPr>
        <p:spPr>
          <a:xfrm>
            <a:off x="0" y="5301216"/>
            <a:ext cx="8219677" cy="72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sp>
        <p:nvSpPr>
          <p:cNvPr id="15" name="矩形 14"/>
          <p:cNvSpPr/>
          <p:nvPr userDrawn="1"/>
        </p:nvSpPr>
        <p:spPr>
          <a:xfrm>
            <a:off x="8973721" y="5301216"/>
            <a:ext cx="3218279" cy="7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28248" y="4329108"/>
            <a:ext cx="2123678" cy="1944216"/>
          </a:xfrm>
          <a:prstGeom prst="rect">
            <a:avLst/>
          </a:prstGeom>
        </p:spPr>
      </p:pic>
      <p:pic>
        <p:nvPicPr>
          <p:cNvPr id="16" name="图片 15"/>
          <p:cNvPicPr>
            <a:picLocks noChangeAspect="1"/>
          </p:cNvPicPr>
          <p:nvPr userDrawn="1"/>
        </p:nvPicPr>
        <p:blipFill>
          <a:blip r:embed="rId3"/>
          <a:stretch>
            <a:fillRect/>
          </a:stretch>
        </p:blipFill>
        <p:spPr>
          <a:xfrm>
            <a:off x="2399227" y="4239758"/>
            <a:ext cx="676274" cy="46672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p:spPr>
        <p:txBody>
          <a:bodyPr/>
          <a:lstStyle/>
          <a:p>
            <a:fld id="{463D81D7-3AD9-4806-B2ED-D59F64AA01EE}"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CCF82F4F-7C97-48C0-AC75-E51367DCD6C2}"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slideLayout" Target="../slideLayouts/slideLayout18.xml"/><Relationship Id="rId7" Type="http://schemas.openxmlformats.org/officeDocument/2006/relationships/slideLayout" Target="../slideLayouts/slideLayout17.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3" Type="http://schemas.openxmlformats.org/officeDocument/2006/relationships/slideLayout" Target="../slideLayouts/slideLayout13.xml"/><Relationship Id="rId2" Type="http://schemas.openxmlformats.org/officeDocument/2006/relationships/slideLayout" Target="../slideLayouts/slideLayout12.xml"/><Relationship Id="rId13" Type="http://schemas.openxmlformats.org/officeDocument/2006/relationships/theme" Target="../theme/theme2.xml"/><Relationship Id="rId12" Type="http://schemas.openxmlformats.org/officeDocument/2006/relationships/slideLayout" Target="../slideLayouts/slideLayout22.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1" y="274638"/>
            <a:ext cx="10972800" cy="1143000"/>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609601" y="1600204"/>
            <a:ext cx="10972800" cy="4525963"/>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标题 1"/>
          <p:cNvSpPr txBox="1"/>
          <p:nvPr userDrawn="1"/>
        </p:nvSpPr>
        <p:spPr>
          <a:xfrm>
            <a:off x="335360" y="44624"/>
            <a:ext cx="5903640" cy="447645"/>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微软雅黑" panose="020B0503020204020204" pitchFamily="34" charset="-122"/>
                <a:cs typeface="+mj-cs"/>
              </a:defRPr>
            </a:lvl1pPr>
          </a:lstStyle>
          <a:p>
            <a:pPr algn="l"/>
            <a:r>
              <a:rPr kumimoji="1" lang="zh-CN" altLang="en-US" sz="2000" b="0" dirty="0">
                <a:solidFill>
                  <a:srgbClr val="0070C0"/>
                </a:solidFill>
                <a:effectLst>
                  <a:outerShdw blurRad="38100" dist="38100" dir="2700000" algn="tl">
                    <a:srgbClr val="000000">
                      <a:alpha val="43137"/>
                    </a:srgbClr>
                  </a:outerShdw>
                </a:effectLst>
                <a:latin typeface="微软雅黑" panose="020B0503020204020204" pitchFamily="34" charset="-122"/>
              </a:rPr>
              <a:t>海淀</a:t>
            </a:r>
            <a:r>
              <a:rPr kumimoji="1" lang="en-US" altLang="zh-CN" sz="2000" b="0" dirty="0">
                <a:solidFill>
                  <a:srgbClr val="0070C0"/>
                </a:solidFill>
                <a:effectLst>
                  <a:outerShdw blurRad="38100" dist="38100" dir="2700000" algn="tl">
                    <a:srgbClr val="000000">
                      <a:alpha val="43137"/>
                    </a:srgbClr>
                  </a:outerShdw>
                </a:effectLst>
                <a:latin typeface="微软雅黑" panose="020B0503020204020204" pitchFamily="34" charset="-122"/>
              </a:rPr>
              <a:t>·</a:t>
            </a:r>
            <a:r>
              <a:rPr kumimoji="1" lang="zh-CN" altLang="en-US" sz="2000" b="0" dirty="0">
                <a:solidFill>
                  <a:srgbClr val="0070C0"/>
                </a:solidFill>
                <a:effectLst>
                  <a:outerShdw blurRad="38100" dist="38100" dir="2700000" algn="tl">
                    <a:srgbClr val="000000">
                      <a:alpha val="43137"/>
                    </a:srgbClr>
                  </a:outerShdw>
                </a:effectLst>
                <a:latin typeface="微软雅黑" panose="020B0503020204020204" pitchFamily="34" charset="-122"/>
              </a:rPr>
              <a:t>空中课堂（高中）</a:t>
            </a:r>
            <a:endParaRPr kumimoji="1" lang="zh-CN" altLang="en-US" sz="2000" b="0" dirty="0">
              <a:solidFill>
                <a:srgbClr val="0070C0"/>
              </a:solidFill>
              <a:effectLst>
                <a:outerShdw blurRad="38100" dist="38100" dir="2700000" algn="tl">
                  <a:srgbClr val="000000">
                    <a:alpha val="43137"/>
                  </a:srgbClr>
                </a:outerShdw>
              </a:effectLst>
              <a:latin typeface="微软雅黑" panose="020B0503020204020204" pitchFamily="34"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ctr" defTabSz="914400" rtl="0" eaLnBrk="1" latinLnBrk="0" hangingPunct="1">
        <a:spcBef>
          <a:spcPct val="0"/>
        </a:spcBef>
        <a:buNone/>
        <a:defRPr sz="4400" kern="1200">
          <a:solidFill>
            <a:schemeClr val="tx1"/>
          </a:solidFill>
          <a:latin typeface="+mj-lt"/>
          <a:ea typeface="微软雅黑" panose="020B0503020204020204" pitchFamily="34" charset="-122"/>
          <a:cs typeface="+mj-cs"/>
        </a:defRPr>
      </a:lvl1pPr>
    </p:titleStyle>
    <p:bodyStyle>
      <a:lvl1pPr marL="342900" indent="-342900" algn="l" defTabSz="914400" rtl="0" eaLnBrk="1" latinLnBrk="0" hangingPunct="1">
        <a:spcBef>
          <a:spcPct val="20000"/>
        </a:spcBef>
        <a:buFont typeface="Arial" panose="020B0604020202090204" pitchFamily="34" charset="0"/>
        <a:buChar char="•"/>
        <a:defRPr sz="3200" kern="1200">
          <a:solidFill>
            <a:schemeClr val="tx1"/>
          </a:solidFill>
          <a:latin typeface="+mn-lt"/>
          <a:ea typeface="微软雅黑" panose="020B0503020204020204" pitchFamily="34" charset="-122"/>
          <a:cs typeface="+mn-cs"/>
        </a:defRPr>
      </a:lvl1pPr>
      <a:lvl2pPr marL="742950" indent="-285750" algn="l" defTabSz="914400" rtl="0" eaLnBrk="1" latinLnBrk="0" hangingPunct="1">
        <a:spcBef>
          <a:spcPct val="20000"/>
        </a:spcBef>
        <a:buFont typeface="Arial" panose="020B0604020202090204" pitchFamily="34" charset="0"/>
        <a:buChar char="–"/>
        <a:defRPr sz="2800" kern="1200">
          <a:solidFill>
            <a:schemeClr val="tx1"/>
          </a:solidFill>
          <a:latin typeface="+mn-lt"/>
          <a:ea typeface="微软雅黑" panose="020B0503020204020204" pitchFamily="34" charset="-122"/>
          <a:cs typeface="+mn-cs"/>
        </a:defRPr>
      </a:lvl2pPr>
      <a:lvl3pPr marL="1143000" indent="-228600" algn="l" defTabSz="914400" rtl="0" eaLnBrk="1" latinLnBrk="0" hangingPunct="1">
        <a:spcBef>
          <a:spcPct val="20000"/>
        </a:spcBef>
        <a:buFont typeface="Arial" panose="020B0604020202090204" pitchFamily="34" charset="0"/>
        <a:buChar char="•"/>
        <a:defRPr sz="2400" kern="1200">
          <a:solidFill>
            <a:schemeClr val="tx1"/>
          </a:solidFill>
          <a:latin typeface="+mn-lt"/>
          <a:ea typeface="微软雅黑" panose="020B0503020204020204" pitchFamily="34" charset="-122"/>
          <a:cs typeface="+mn-cs"/>
        </a:defRPr>
      </a:lvl3pPr>
      <a:lvl4pPr marL="1600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微软雅黑" panose="020B0503020204020204" pitchFamily="34" charset="-122"/>
          <a:cs typeface="+mn-cs"/>
        </a:defRPr>
      </a:lvl4pPr>
      <a:lvl5pPr marL="20574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fld>
            <a:endParaRPr lang="en-US" dirty="0"/>
          </a:p>
        </p:txBody>
      </p:sp>
      <p:sp>
        <p:nvSpPr>
          <p:cNvPr id="8" name="标题 1"/>
          <p:cNvSpPr txBox="1"/>
          <p:nvPr userDrawn="1"/>
        </p:nvSpPr>
        <p:spPr>
          <a:xfrm>
            <a:off x="335360" y="44624"/>
            <a:ext cx="5903640" cy="447645"/>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微软雅黑" panose="020B0503020204020204" pitchFamily="34" charset="-122"/>
                <a:cs typeface="+mj-cs"/>
              </a:defRPr>
            </a:lvl1pPr>
          </a:lstStyle>
          <a:p>
            <a:pPr algn="l"/>
            <a:r>
              <a:rPr kumimoji="1" lang="zh-CN" altLang="en-US" sz="2000" b="0" dirty="0">
                <a:solidFill>
                  <a:srgbClr val="0070C0"/>
                </a:solidFill>
                <a:effectLst>
                  <a:outerShdw blurRad="38100" dist="38100" dir="2700000" algn="tl">
                    <a:srgbClr val="000000">
                      <a:alpha val="43137"/>
                    </a:srgbClr>
                  </a:outerShdw>
                </a:effectLst>
                <a:latin typeface="微软雅黑" panose="020B0503020204020204" pitchFamily="34" charset="-122"/>
              </a:rPr>
              <a:t>海淀</a:t>
            </a:r>
            <a:r>
              <a:rPr kumimoji="1" lang="en-US" altLang="zh-CN" sz="2000" b="0" dirty="0">
                <a:solidFill>
                  <a:srgbClr val="0070C0"/>
                </a:solidFill>
                <a:effectLst>
                  <a:outerShdw blurRad="38100" dist="38100" dir="2700000" algn="tl">
                    <a:srgbClr val="000000">
                      <a:alpha val="43137"/>
                    </a:srgbClr>
                  </a:outerShdw>
                </a:effectLst>
                <a:latin typeface="微软雅黑" panose="020B0503020204020204" pitchFamily="34" charset="-122"/>
              </a:rPr>
              <a:t>·</a:t>
            </a:r>
            <a:r>
              <a:rPr kumimoji="1" lang="zh-CN" altLang="en-US" sz="2000" b="0" dirty="0">
                <a:solidFill>
                  <a:srgbClr val="0070C0"/>
                </a:solidFill>
                <a:effectLst>
                  <a:outerShdw blurRad="38100" dist="38100" dir="2700000" algn="tl">
                    <a:srgbClr val="000000">
                      <a:alpha val="43137"/>
                    </a:srgbClr>
                  </a:outerShdw>
                </a:effectLst>
                <a:latin typeface="微软雅黑" panose="020B0503020204020204" pitchFamily="34" charset="-122"/>
              </a:rPr>
              <a:t>空中课堂（高中）</a:t>
            </a:r>
            <a:endParaRPr kumimoji="1" lang="zh-CN" altLang="en-US" sz="2000" b="0" dirty="0">
              <a:solidFill>
                <a:srgbClr val="0070C0"/>
              </a:solidFill>
              <a:effectLst>
                <a:outerShdw blurRad="38100" dist="38100" dir="2700000" algn="tl">
                  <a:srgbClr val="000000">
                    <a:alpha val="43137"/>
                  </a:srgbClr>
                </a:outerShdw>
              </a:effectLst>
              <a:latin typeface="微软雅黑" panose="020B0503020204020204" pitchFamily="34" charset="-122"/>
            </a:endParaRPr>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1.xml"/><Relationship Id="rId2" Type="http://schemas.openxmlformats.org/officeDocument/2006/relationships/image" Target="../media/image5.jpeg"/><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image" Target="../media/image9.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3.xml"/><Relationship Id="rId1"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1.xml"/><Relationship Id="rId1" Type="http://schemas.openxmlformats.org/officeDocument/2006/relationships/tags" Target="../tags/tag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image" Target="../media/image22.jpeg"/><Relationship Id="rId2" Type="http://schemas.openxmlformats.org/officeDocument/2006/relationships/tags" Target="../tags/tag15.xml"/><Relationship Id="rId1" Type="http://schemas.openxmlformats.org/officeDocument/2006/relationships/image" Target="../media/image21.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1.xml"/><Relationship Id="rId2" Type="http://schemas.openxmlformats.org/officeDocument/2006/relationships/image" Target="../media/image7.jpeg"/><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22.jpeg"/><Relationship Id="rId3" Type="http://schemas.openxmlformats.org/officeDocument/2006/relationships/tags" Target="../tags/tag16.xml"/><Relationship Id="rId2" Type="http://schemas.openxmlformats.org/officeDocument/2006/relationships/image" Target="../media/image27.png"/><Relationship Id="rId1" Type="http://schemas.openxmlformats.org/officeDocument/2006/relationships/image" Target="../media/image26.pn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1.xml"/><Relationship Id="rId1" Type="http://schemas.openxmlformats.org/officeDocument/2006/relationships/tags" Target="../tags/tag17.xml"/></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3.xml"/><Relationship Id="rId2" Type="http://schemas.openxmlformats.org/officeDocument/2006/relationships/image" Target="../media/image35.jpeg"/><Relationship Id="rId1" Type="http://schemas.openxmlformats.org/officeDocument/2006/relationships/tags" Target="../tags/tag18.xml"/></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35.jpeg"/><Relationship Id="rId4" Type="http://schemas.openxmlformats.org/officeDocument/2006/relationships/tags" Target="../tags/tag19.xml"/><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1.png"/><Relationship Id="rId1"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3.png"/><Relationship Id="rId1" Type="http://schemas.openxmlformats.org/officeDocument/2006/relationships/image" Target="../media/image42.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tags" Target="../tags/tag2.xml"/><Relationship Id="rId2" Type="http://schemas.openxmlformats.org/officeDocument/2006/relationships/image" Target="../media/image8.png"/><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6.png"/><Relationship Id="rId1" Type="http://schemas.openxmlformats.org/officeDocument/2006/relationships/image" Target="../media/image4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1.xml"/><Relationship Id="rId1" Type="http://schemas.openxmlformats.org/officeDocument/2006/relationships/tags" Target="../tags/tag20.xml"/></Relationships>
</file>

<file path=ppt/slides/_rels/slide34.xml.rels><?xml version="1.0" encoding="UTF-8" standalone="yes"?>
<Relationships xmlns="http://schemas.openxmlformats.org/package/2006/relationships"><Relationship Id="rId9" Type="http://schemas.openxmlformats.org/officeDocument/2006/relationships/diagramColors" Target="../diagrams/colors2.xml"/><Relationship Id="rId8" Type="http://schemas.openxmlformats.org/officeDocument/2006/relationships/diagramQuickStyle" Target="../diagrams/quickStyle2.xml"/><Relationship Id="rId7" Type="http://schemas.openxmlformats.org/officeDocument/2006/relationships/diagramLayout" Target="../diagrams/layout2.xml"/><Relationship Id="rId6" Type="http://schemas.openxmlformats.org/officeDocument/2006/relationships/diagramData" Target="../diagrams/data2.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2" Type="http://schemas.openxmlformats.org/officeDocument/2006/relationships/notesSlide" Target="../notesSlides/notesSlide16.xml"/><Relationship Id="rId11" Type="http://schemas.openxmlformats.org/officeDocument/2006/relationships/slideLayout" Target="../slideLayouts/slideLayout3.xml"/><Relationship Id="rId10" Type="http://schemas.microsoft.com/office/2007/relationships/diagramDrawing" Target="../diagrams/drawing2.xml"/><Relationship Id="rId1" Type="http://schemas.openxmlformats.org/officeDocument/2006/relationships/diagramData" Target="../diagrams/data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5.jpeg"/><Relationship Id="rId3" Type="http://schemas.openxmlformats.org/officeDocument/2006/relationships/tags" Target="../tags/tag21.xml"/><Relationship Id="rId2" Type="http://schemas.openxmlformats.org/officeDocument/2006/relationships/image" Target="../media/image48.png"/><Relationship Id="rId1" Type="http://schemas.openxmlformats.org/officeDocument/2006/relationships/image" Target="../media/image47.png"/></Relationships>
</file>

<file path=ppt/slides/_rels/slide3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0.png"/><Relationship Id="rId3" Type="http://schemas.openxmlformats.org/officeDocument/2006/relationships/image" Target="../media/image35.jpeg"/><Relationship Id="rId2" Type="http://schemas.openxmlformats.org/officeDocument/2006/relationships/tags" Target="../tags/tag22.xml"/><Relationship Id="rId1" Type="http://schemas.openxmlformats.org/officeDocument/2006/relationships/image" Target="../media/image49.png"/></Relationships>
</file>

<file path=ppt/slides/_rels/slide4.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tags" Target="../tags/tag9.xml"/><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tags" Target="../tags/tag3.xml"/><Relationship Id="rId12" Type="http://schemas.openxmlformats.org/officeDocument/2006/relationships/notesSlide" Target="../notesSlides/notesSlide3.xml"/><Relationship Id="rId11" Type="http://schemas.openxmlformats.org/officeDocument/2006/relationships/slideLayout" Target="../slideLayouts/slideLayout12.xml"/><Relationship Id="rId10" Type="http://schemas.openxmlformats.org/officeDocument/2006/relationships/tags" Target="../tags/tag11.xml"/><Relationship Id="rId1"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2.png"/><Relationship Id="rId1" Type="http://schemas.openxmlformats.org/officeDocument/2006/relationships/image" Target="../media/image51.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3.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1.xml"/><Relationship Id="rId1" Type="http://schemas.openxmlformats.org/officeDocument/2006/relationships/tags" Target="../tags/tag23.xml"/></Relationships>
</file>

<file path=ppt/slides/_rels/slide44.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microsoft.com/office/2007/relationships/diagramDrawing" Target="../diagrams/drawing3.xml"/><Relationship Id="rId4" Type="http://schemas.openxmlformats.org/officeDocument/2006/relationships/diagramColors" Target="../diagrams/colors3.xml"/><Relationship Id="rId3" Type="http://schemas.openxmlformats.org/officeDocument/2006/relationships/diagramQuickStyle" Target="../diagrams/quickStyle3.xml"/><Relationship Id="rId2" Type="http://schemas.openxmlformats.org/officeDocument/2006/relationships/diagramLayout" Target="../diagrams/layout3.xml"/><Relationship Id="rId1" Type="http://schemas.openxmlformats.org/officeDocument/2006/relationships/diagramData" Target="../diagrams/data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4.png"/></Relationships>
</file>

<file path=ppt/slides/_rels/slide49.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3.xml"/><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8.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60.png"/></Relationships>
</file>

<file path=ppt/slides/_rels/slide54.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63.png"/><Relationship Id="rId2" Type="http://schemas.openxmlformats.org/officeDocument/2006/relationships/image" Target="../media/image62.svg"/><Relationship Id="rId1" Type="http://schemas.openxmlformats.org/officeDocument/2006/relationships/image" Target="../media/image61.png"/></Relationships>
</file>

<file path=ppt/slides/_rels/slide55.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64.png"/><Relationship Id="rId2" Type="http://schemas.openxmlformats.org/officeDocument/2006/relationships/image" Target="../media/image62.svg"/><Relationship Id="rId1" Type="http://schemas.openxmlformats.org/officeDocument/2006/relationships/image" Target="../media/image61.png"/></Relationships>
</file>

<file path=ppt/slides/_rels/slide56.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65.png"/><Relationship Id="rId2" Type="http://schemas.openxmlformats.org/officeDocument/2006/relationships/image" Target="../media/image62.svg"/><Relationship Id="rId1" Type="http://schemas.openxmlformats.org/officeDocument/2006/relationships/image" Target="../media/image6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35.jpeg"/><Relationship Id="rId2" Type="http://schemas.openxmlformats.org/officeDocument/2006/relationships/tags" Target="../tags/tag24.xml"/><Relationship Id="rId1" Type="http://schemas.openxmlformats.org/officeDocument/2006/relationships/image" Target="../media/image66.png"/></Relationships>
</file>

<file path=ppt/slides/_rels/slide59.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tags" Target="../tags/tag25.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image" Target="../media/image10.png"/></Relationships>
</file>

<file path=ppt/slides/_rels/slide60.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tags" Target="../tags/tag26.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71.pn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72.pn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73.pn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74.png"/></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75.pn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76.pn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77.png"/></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8.png"/></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78.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3.png"/></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7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3" name="图片 2" descr="图片包含 游戏机, 钟表, 画, 标志&#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2000" r="-12000"/>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2711625" y="2327632"/>
            <a:ext cx="5904655" cy="1635375"/>
            <a:chOff x="4425387" y="2262581"/>
            <a:chExt cx="6768752" cy="1620772"/>
          </a:xfrm>
        </p:grpSpPr>
        <p:sp>
          <p:nvSpPr>
            <p:cNvPr id="12" name="圆角矩形 11"/>
            <p:cNvSpPr/>
            <p:nvPr/>
          </p:nvSpPr>
          <p:spPr>
            <a:xfrm>
              <a:off x="4425387" y="2262581"/>
              <a:ext cx="6552728" cy="1620772"/>
            </a:xfrm>
            <a:prstGeom prst="round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3" name="矩形 12"/>
            <p:cNvSpPr/>
            <p:nvPr/>
          </p:nvSpPr>
          <p:spPr>
            <a:xfrm>
              <a:off x="5649523" y="2262581"/>
              <a:ext cx="5544616" cy="162077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sp>
        <p:nvSpPr>
          <p:cNvPr id="15" name="文本框 17"/>
          <p:cNvSpPr txBox="1"/>
          <p:nvPr/>
        </p:nvSpPr>
        <p:spPr>
          <a:xfrm>
            <a:off x="4494557" y="2764932"/>
            <a:ext cx="4121723" cy="768350"/>
          </a:xfrm>
          <a:prstGeom prst="rect">
            <a:avLst/>
          </a:prstGeom>
          <a:noFill/>
        </p:spPr>
        <p:txBody>
          <a:bodyPr wrap="square" rtlCol="0">
            <a:spAutoFit/>
          </a:bodyPr>
          <a:lstStyle/>
          <a:p>
            <a:r>
              <a:rPr lang="zh-CN" altLang="en-US" sz="4400" dirty="0">
                <a:solidFill>
                  <a:prstClr val="white"/>
                </a:solidFill>
                <a:latin typeface="黑体" panose="02010609060101010101" pitchFamily="49" charset="-122"/>
                <a:ea typeface="黑体" panose="02010609060101010101" pitchFamily="49" charset="-122"/>
                <a:cs typeface="华文黑体" panose="02010600040101010101" pitchFamily="2" charset="-122"/>
                <a:sym typeface="字魂59号-创粗黑" panose="00000500000000000000" pitchFamily="2" charset="-122"/>
              </a:rPr>
              <a:t>试题解读</a:t>
            </a:r>
            <a:endParaRPr lang="zh-CN" altLang="en-US" sz="4400" dirty="0">
              <a:solidFill>
                <a:prstClr val="white"/>
              </a:solidFill>
              <a:latin typeface="黑体" panose="02010609060101010101" pitchFamily="49" charset="-122"/>
              <a:ea typeface="黑体" panose="02010609060101010101" pitchFamily="49" charset="-122"/>
              <a:cs typeface="华文黑体" panose="02010600040101010101" pitchFamily="2" charset="-122"/>
              <a:sym typeface="字魂59号-创粗黑" panose="00000500000000000000" pitchFamily="2" charset="-122"/>
            </a:endParaRPr>
          </a:p>
        </p:txBody>
      </p:sp>
      <p:sp>
        <p:nvSpPr>
          <p:cNvPr id="11" name="文本框 10"/>
          <p:cNvSpPr txBox="1"/>
          <p:nvPr/>
        </p:nvSpPr>
        <p:spPr>
          <a:xfrm>
            <a:off x="2783632" y="2638137"/>
            <a:ext cx="1066800" cy="1014730"/>
          </a:xfrm>
          <a:prstGeom prst="rect">
            <a:avLst/>
          </a:prstGeom>
          <a:noFill/>
        </p:spPr>
        <p:txBody>
          <a:bodyPr wrap="none" rtlCol="0">
            <a:spAutoFit/>
          </a:bodyPr>
          <a:lstStyle/>
          <a:p>
            <a:r>
              <a:rPr lang="en-US" altLang="zh-CN" sz="6000" dirty="0">
                <a:solidFill>
                  <a:srgbClr val="0070C0"/>
                </a:solidFill>
                <a:latin typeface="黑体" panose="02010609060101010101" pitchFamily="49" charset="-122"/>
                <a:ea typeface="黑体" panose="02010609060101010101" pitchFamily="49" charset="-122"/>
                <a:sym typeface="字魂59号-创粗黑" panose="00000500000000000000" pitchFamily="2" charset="-122"/>
              </a:rPr>
              <a:t>02</a:t>
            </a:r>
            <a:endParaRPr lang="zh-CN" altLang="en-US" sz="6000" dirty="0">
              <a:solidFill>
                <a:srgbClr val="0070C0"/>
              </a:solidFill>
              <a:latin typeface="黑体" panose="02010609060101010101" pitchFamily="49" charset="-122"/>
              <a:ea typeface="黑体" panose="02010609060101010101" pitchFamily="49" charset="-122"/>
              <a:sym typeface="字魂59号-创粗黑" panose="00000500000000000000" pitchFamily="2" charset="-122"/>
            </a:endParaRPr>
          </a:p>
        </p:txBody>
      </p:sp>
      <p:sp>
        <p:nvSpPr>
          <p:cNvPr id="17" name="圆角矩形 16"/>
          <p:cNvSpPr/>
          <p:nvPr/>
        </p:nvSpPr>
        <p:spPr>
          <a:xfrm>
            <a:off x="263352" y="1459062"/>
            <a:ext cx="536281" cy="3663706"/>
          </a:xfrm>
          <a:prstGeom prst="roundRect">
            <a:avLst>
              <a:gd name="adj"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20" name="Freeform 5"/>
          <p:cNvSpPr/>
          <p:nvPr/>
        </p:nvSpPr>
        <p:spPr bwMode="auto">
          <a:xfrm>
            <a:off x="947663" y="2420888"/>
            <a:ext cx="1547937" cy="139564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D9D9D9">
              <a:alpha val="56078"/>
            </a:srgbClr>
          </a:solidFill>
          <a:ln w="9525" cap="flat">
            <a:noFill/>
            <a:prstDash val="solid"/>
            <a:miter lim="800000"/>
          </a:ln>
        </p:spPr>
        <p:txBody>
          <a:bodyPr vert="horz" wrap="square" lIns="83713" tIns="41856" rIns="83713" bIns="41856" numCol="1" anchor="t" anchorCtr="0" compatLnSpc="1"/>
          <a:lstStyle/>
          <a:p>
            <a:endParaRPr lang="zh-CN" altLang="en-US" sz="1650" dirty="0">
              <a:solidFill>
                <a:prstClr val="black"/>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6" name="KSO_Shape"/>
          <p:cNvSpPr/>
          <p:nvPr/>
        </p:nvSpPr>
        <p:spPr bwMode="auto">
          <a:xfrm>
            <a:off x="1157380" y="2730434"/>
            <a:ext cx="1122196" cy="770574"/>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rgbClr val="0070C0"/>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50">
              <a:solidFill>
                <a:srgbClr val="1C666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表格 2"/>
          <p:cNvGraphicFramePr>
            <a:graphicFrameLocks noGrp="1"/>
          </p:cNvGraphicFramePr>
          <p:nvPr>
            <p:custDataLst>
              <p:tags r:id="rId1"/>
            </p:custDataLst>
          </p:nvPr>
        </p:nvGraphicFramePr>
        <p:xfrm>
          <a:off x="407670" y="1628775"/>
          <a:ext cx="8005445" cy="3861435"/>
        </p:xfrm>
        <a:graphic>
          <a:graphicData uri="http://schemas.openxmlformats.org/drawingml/2006/table">
            <a:tbl>
              <a:tblPr firstRow="1" bandRow="1">
                <a:tableStyleId>{5C22544A-7EE6-4342-B048-85BDC9FD1C3A}</a:tableStyleId>
              </a:tblPr>
              <a:tblGrid>
                <a:gridCol w="1534160"/>
                <a:gridCol w="6471285"/>
              </a:tblGrid>
              <a:tr h="824230">
                <a:tc>
                  <a:txBody>
                    <a:bodyPr/>
                    <a:lstStyle/>
                    <a:p>
                      <a:pPr algn="ctr"/>
                      <a:r>
                        <a:rPr lang="zh-CN" altLang="en-US" sz="2400" dirty="0">
                          <a:solidFill>
                            <a:schemeClr val="tx1"/>
                          </a:solidFill>
                          <a:latin typeface="Times" pitchFamily="2" charset="0"/>
                          <a:ea typeface="黑体" panose="02010609060101010101" pitchFamily="49" charset="-122"/>
                        </a:rPr>
                        <a:t>文章类型</a:t>
                      </a:r>
                      <a:endParaRPr lang="zh-CN" altLang="en-US" sz="2400" dirty="0">
                        <a:solidFill>
                          <a:schemeClr val="tx1"/>
                        </a:solidFill>
                        <a:latin typeface="Times" pitchFamily="2" charset="0"/>
                        <a:ea typeface="黑体" panose="02010609060101010101" pitchFamily="49" charset="-122"/>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l"/>
                      <a:r>
                        <a:rPr lang="zh-CN" altLang="en-US" sz="2000" b="1" kern="1200" dirty="0">
                          <a:solidFill>
                            <a:srgbClr val="7A3FA3"/>
                          </a:solidFill>
                          <a:effectLst/>
                          <a:latin typeface="Times" pitchFamily="2" charset="0"/>
                          <a:ea typeface="方正启体简体" panose="03000509000000000000" pitchFamily="65" charset="-122"/>
                          <a:cs typeface="+mn-cs"/>
                        </a:rPr>
                        <a:t>说明文</a:t>
                      </a:r>
                      <a:r>
                        <a:rPr lang="en-US" altLang="zh-CN" sz="2000" b="1" kern="1200" dirty="0">
                          <a:solidFill>
                            <a:srgbClr val="7A3FA3"/>
                          </a:solidFill>
                          <a:effectLst/>
                          <a:latin typeface="Times" pitchFamily="2" charset="0"/>
                          <a:ea typeface="方正启体简体" panose="03000509000000000000" pitchFamily="65" charset="-122"/>
                          <a:cs typeface="+mn-cs"/>
                        </a:rPr>
                        <a:t>（318 words）</a:t>
                      </a:r>
                      <a:endParaRPr lang="en-US" altLang="zh-CN" sz="2000" b="1" kern="1200" dirty="0">
                        <a:solidFill>
                          <a:srgbClr val="7A3FA3"/>
                        </a:solidFill>
                        <a:effectLst/>
                        <a:latin typeface="Times" pitchFamily="2" charset="0"/>
                        <a:ea typeface="方正启体简体" panose="03000509000000000000" pitchFamily="65" charset="-122"/>
                        <a:cs typeface="+mn-cs"/>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r h="1208405">
                <a:tc>
                  <a:txBody>
                    <a:bodyPr/>
                    <a:lstStyle/>
                    <a:p>
                      <a:pPr algn="ctr"/>
                      <a:r>
                        <a:rPr lang="zh-CN" altLang="en-US" sz="2400" b="1" dirty="0">
                          <a:solidFill>
                            <a:schemeClr val="tx1"/>
                          </a:solidFill>
                          <a:latin typeface="Times" pitchFamily="2" charset="0"/>
                          <a:ea typeface="黑体" panose="02010609060101010101" pitchFamily="49" charset="-122"/>
                        </a:rPr>
                        <a:t>文本大意</a:t>
                      </a:r>
                      <a:endParaRPr lang="zh-CN" altLang="en-US" sz="2400" b="1" dirty="0">
                        <a:solidFill>
                          <a:schemeClr val="tx1"/>
                        </a:solidFill>
                        <a:latin typeface="Times" pitchFamily="2" charset="0"/>
                        <a:ea typeface="黑体" panose="02010609060101010101" pitchFamily="49" charset="-122"/>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000" b="1" kern="1200" dirty="0">
                          <a:solidFill>
                            <a:srgbClr val="7A3FA3"/>
                          </a:solidFill>
                          <a:effectLst/>
                          <a:latin typeface="Times" pitchFamily="2" charset="0"/>
                          <a:ea typeface="方正启体简体" panose="03000509000000000000" pitchFamily="65" charset="-122"/>
                          <a:cs typeface="+mn-cs"/>
                        </a:rPr>
                        <a:t>本文介绍了</a:t>
                      </a:r>
                      <a:r>
                        <a:rPr lang="en-US" altLang="zh-CN" sz="2000" b="1" kern="1200" dirty="0">
                          <a:solidFill>
                            <a:srgbClr val="7A3FA3"/>
                          </a:solidFill>
                          <a:effectLst/>
                          <a:latin typeface="Times" pitchFamily="2" charset="0"/>
                          <a:ea typeface="方正启体简体" panose="03000509000000000000" pitchFamily="65" charset="-122"/>
                          <a:cs typeface="+mn-cs"/>
                        </a:rPr>
                        <a:t> “</a:t>
                      </a:r>
                      <a:r>
                        <a:rPr lang="zh-CN" altLang="en-US" sz="2000" b="1" kern="1200" dirty="0">
                          <a:solidFill>
                            <a:srgbClr val="7A3FA3"/>
                          </a:solidFill>
                          <a:effectLst/>
                          <a:latin typeface="Times" pitchFamily="2" charset="0"/>
                          <a:ea typeface="方正启体简体" panose="03000509000000000000" pitchFamily="65" charset="-122"/>
                          <a:cs typeface="+mn-cs"/>
                        </a:rPr>
                        <a:t>海绵城市</a:t>
                      </a:r>
                      <a:r>
                        <a:rPr lang="en-US" altLang="zh-CN" sz="2000" b="1" kern="1200" dirty="0">
                          <a:solidFill>
                            <a:srgbClr val="7A3FA3"/>
                          </a:solidFill>
                          <a:effectLst/>
                          <a:latin typeface="Times" pitchFamily="2" charset="0"/>
                          <a:ea typeface="方正启体简体" panose="03000509000000000000" pitchFamily="65" charset="-122"/>
                          <a:cs typeface="+mn-cs"/>
                        </a:rPr>
                        <a:t>” </a:t>
                      </a:r>
                      <a:r>
                        <a:rPr lang="zh-CN" altLang="en-US" sz="2000" b="1" kern="1200" dirty="0">
                          <a:solidFill>
                            <a:srgbClr val="7A3FA3"/>
                          </a:solidFill>
                          <a:effectLst/>
                          <a:latin typeface="Times" pitchFamily="2" charset="0"/>
                          <a:ea typeface="方正启体简体" panose="03000509000000000000" pitchFamily="65" charset="-122"/>
                          <a:cs typeface="+mn-cs"/>
                        </a:rPr>
                        <a:t>这一城市规划理念的提出背景、运作方式、多元益处及广泛认可。</a:t>
                      </a:r>
                      <a:endParaRPr lang="zh-CN" altLang="en-US" sz="2000" b="1" kern="1200" dirty="0">
                        <a:solidFill>
                          <a:srgbClr val="7A3FA3"/>
                        </a:solidFill>
                        <a:effectLst/>
                        <a:latin typeface="Times" pitchFamily="2" charset="0"/>
                        <a:ea typeface="方正启体简体" panose="03000509000000000000" pitchFamily="65" charset="-122"/>
                        <a:cs typeface="+mn-cs"/>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r h="1004570">
                <a:tc>
                  <a:txBody>
                    <a:bodyPr/>
                    <a:lstStyle/>
                    <a:p>
                      <a:pPr algn="ctr"/>
                      <a:r>
                        <a:rPr lang="zh-CN" altLang="en-US" sz="2400" b="1" dirty="0">
                          <a:solidFill>
                            <a:schemeClr val="tx1"/>
                          </a:solidFill>
                          <a:latin typeface="Times" pitchFamily="2" charset="0"/>
                          <a:ea typeface="黑体" panose="02010609060101010101" pitchFamily="49" charset="-122"/>
                        </a:rPr>
                        <a:t>文章主旨</a:t>
                      </a:r>
                      <a:endParaRPr lang="zh-CN" altLang="en-US" sz="2400" b="1" dirty="0">
                        <a:solidFill>
                          <a:schemeClr val="tx1"/>
                        </a:solidFill>
                        <a:latin typeface="Times" pitchFamily="2" charset="0"/>
                        <a:ea typeface="黑体" panose="02010609060101010101" pitchFamily="49" charset="-122"/>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zh-CN" altLang="en-US" sz="2000" b="1" kern="1200" dirty="0">
                          <a:solidFill>
                            <a:srgbClr val="7A3FA3"/>
                          </a:solidFill>
                          <a:effectLst/>
                          <a:latin typeface="Times" pitchFamily="2" charset="0"/>
                          <a:ea typeface="方正启体简体" panose="03000509000000000000" pitchFamily="65" charset="-122"/>
                          <a:cs typeface="+mn-cs"/>
                        </a:rPr>
                        <a:t>强调</a:t>
                      </a:r>
                      <a:r>
                        <a:rPr lang="en-US" altLang="zh-CN" sz="2000" b="1" kern="1200" dirty="0">
                          <a:solidFill>
                            <a:srgbClr val="7A3FA3"/>
                          </a:solidFill>
                          <a:effectLst/>
                          <a:latin typeface="Times" pitchFamily="2" charset="0"/>
                          <a:ea typeface="方正启体简体" panose="03000509000000000000" pitchFamily="65" charset="-122"/>
                          <a:cs typeface="+mn-cs"/>
                        </a:rPr>
                        <a:t> “</a:t>
                      </a:r>
                      <a:r>
                        <a:rPr lang="zh-CN" altLang="en-US" sz="2000" b="1" kern="1200" dirty="0">
                          <a:solidFill>
                            <a:srgbClr val="7A3FA3"/>
                          </a:solidFill>
                          <a:effectLst/>
                          <a:latin typeface="Times" pitchFamily="2" charset="0"/>
                          <a:ea typeface="方正启体简体" panose="03000509000000000000" pitchFamily="65" charset="-122"/>
                          <a:cs typeface="+mn-cs"/>
                        </a:rPr>
                        <a:t>海绵城市</a:t>
                      </a:r>
                      <a:r>
                        <a:rPr lang="en-US" altLang="zh-CN" sz="2000" b="1" kern="1200" dirty="0">
                          <a:solidFill>
                            <a:srgbClr val="7A3FA3"/>
                          </a:solidFill>
                          <a:effectLst/>
                          <a:latin typeface="Times" pitchFamily="2" charset="0"/>
                          <a:ea typeface="方正启体简体" panose="03000509000000000000" pitchFamily="65" charset="-122"/>
                          <a:cs typeface="+mn-cs"/>
                        </a:rPr>
                        <a:t>” </a:t>
                      </a:r>
                      <a:r>
                        <a:rPr lang="zh-CN" altLang="en-US" sz="2000" b="1" kern="1200" dirty="0">
                          <a:solidFill>
                            <a:srgbClr val="7A3FA3"/>
                          </a:solidFill>
                          <a:effectLst/>
                          <a:latin typeface="Times" pitchFamily="2" charset="0"/>
                          <a:ea typeface="方正启体简体" panose="03000509000000000000" pitchFamily="65" charset="-122"/>
                          <a:cs typeface="+mn-cs"/>
                        </a:rPr>
                        <a:t>是应对环境挑战</a:t>
                      </a:r>
                      <a:r>
                        <a:rPr lang="en-US" altLang="zh-CN" sz="2000" b="1" kern="1200" dirty="0">
                          <a:solidFill>
                            <a:srgbClr val="7A3FA3"/>
                          </a:solidFill>
                          <a:effectLst/>
                          <a:latin typeface="Times" pitchFamily="2" charset="0"/>
                          <a:ea typeface="方正启体简体" panose="03000509000000000000" pitchFamily="65" charset="-122"/>
                          <a:cs typeface="+mn-cs"/>
                        </a:rPr>
                        <a:t>，</a:t>
                      </a:r>
                      <a:r>
                        <a:rPr lang="zh-CN" altLang="en-US" sz="2000" b="1" kern="1200" dirty="0">
                          <a:solidFill>
                            <a:srgbClr val="7A3FA3"/>
                          </a:solidFill>
                          <a:effectLst/>
                          <a:latin typeface="Times" pitchFamily="2" charset="0"/>
                          <a:ea typeface="方正启体简体" panose="03000509000000000000" pitchFamily="65" charset="-122"/>
                          <a:cs typeface="+mn-cs"/>
                        </a:rPr>
                        <a:t>建设更加绿色</a:t>
                      </a:r>
                      <a:r>
                        <a:rPr lang="en-US" altLang="zh-CN" sz="2000" b="1" kern="1200" dirty="0">
                          <a:solidFill>
                            <a:srgbClr val="7A3FA3"/>
                          </a:solidFill>
                          <a:effectLst/>
                          <a:latin typeface="Times" pitchFamily="2" charset="0"/>
                          <a:ea typeface="方正启体简体" panose="03000509000000000000" pitchFamily="65" charset="-122"/>
                          <a:cs typeface="+mn-cs"/>
                        </a:rPr>
                        <a:t>、</a:t>
                      </a:r>
                      <a:r>
                        <a:rPr lang="zh-CN" altLang="en-US" sz="2000" b="1" kern="1200" dirty="0">
                          <a:solidFill>
                            <a:srgbClr val="7A3FA3"/>
                          </a:solidFill>
                          <a:effectLst/>
                          <a:latin typeface="Times" pitchFamily="2" charset="0"/>
                          <a:ea typeface="方正启体简体" panose="03000509000000000000" pitchFamily="65" charset="-122"/>
                          <a:cs typeface="+mn-cs"/>
                        </a:rPr>
                        <a:t>更具韧性城市的智慧方案，也是对未来世代福祉的投资。</a:t>
                      </a:r>
                      <a:endParaRPr lang="zh-CN" altLang="en-US" sz="2000" b="1" kern="1200" dirty="0">
                        <a:solidFill>
                          <a:srgbClr val="7A3FA3"/>
                        </a:solidFill>
                        <a:effectLst/>
                        <a:latin typeface="Times" pitchFamily="2" charset="0"/>
                        <a:ea typeface="方正启体简体" panose="03000509000000000000" pitchFamily="65" charset="-122"/>
                        <a:cs typeface="+mn-cs"/>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r h="824230">
                <a:tc>
                  <a:txBody>
                    <a:bodyPr/>
                    <a:lstStyle/>
                    <a:p>
                      <a:pPr algn="ctr"/>
                      <a:r>
                        <a:rPr lang="zh-CN" altLang="en-US" sz="2400" b="1" dirty="0">
                          <a:solidFill>
                            <a:schemeClr val="tx1"/>
                          </a:solidFill>
                          <a:latin typeface="Times" pitchFamily="2" charset="0"/>
                          <a:ea typeface="黑体" panose="02010609060101010101" pitchFamily="49" charset="-122"/>
                        </a:rPr>
                        <a:t>主题语境</a:t>
                      </a:r>
                      <a:endParaRPr lang="zh-CN" altLang="en-US" sz="2400" b="1" dirty="0">
                        <a:solidFill>
                          <a:schemeClr val="tx1"/>
                        </a:solidFill>
                        <a:latin typeface="Times" pitchFamily="2" charset="0"/>
                        <a:ea typeface="黑体" panose="02010609060101010101" pitchFamily="49" charset="-122"/>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zh-CN" altLang="en-US" sz="2000" b="1" kern="1200" dirty="0">
                          <a:solidFill>
                            <a:srgbClr val="7A3FA3"/>
                          </a:solidFill>
                          <a:effectLst/>
                          <a:latin typeface="Times" pitchFamily="2" charset="0"/>
                          <a:ea typeface="方正启体简体" panose="03000509000000000000" pitchFamily="65" charset="-122"/>
                          <a:cs typeface="+mn-cs"/>
                        </a:rPr>
                        <a:t>人与自然（环境保护与灾害防范）</a:t>
                      </a:r>
                      <a:endParaRPr lang="zh-CN" altLang="en-US" sz="2000" b="1" kern="1200" dirty="0">
                        <a:solidFill>
                          <a:srgbClr val="7A3FA3"/>
                        </a:solidFill>
                        <a:effectLst/>
                        <a:latin typeface="Times" pitchFamily="2" charset="0"/>
                        <a:ea typeface="方正启体简体" panose="03000509000000000000" pitchFamily="65" charset="-122"/>
                        <a:cs typeface="+mn-cs"/>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bl>
          </a:graphicData>
        </a:graphic>
      </p:graphicFrame>
      <p:pic>
        <p:nvPicPr>
          <p:cNvPr id="2" name="图片 1" descr="截屏2026-01-17 22.13.30"/>
          <p:cNvPicPr>
            <a:picLocks noChangeAspect="1"/>
          </p:cNvPicPr>
          <p:nvPr/>
        </p:nvPicPr>
        <p:blipFill>
          <a:blip r:embed="rId2"/>
          <a:stretch>
            <a:fillRect/>
          </a:stretch>
        </p:blipFill>
        <p:spPr>
          <a:xfrm>
            <a:off x="8616315" y="1988820"/>
            <a:ext cx="1778635" cy="3350260"/>
          </a:xfrm>
          <a:prstGeom prst="rect">
            <a:avLst/>
          </a:prstGeom>
        </p:spPr>
      </p:pic>
      <p:pic>
        <p:nvPicPr>
          <p:cNvPr id="5" name="图片 4" descr="截屏2026-01-17 22.13.39"/>
          <p:cNvPicPr>
            <a:picLocks noChangeAspect="1"/>
          </p:cNvPicPr>
          <p:nvPr/>
        </p:nvPicPr>
        <p:blipFill>
          <a:blip r:embed="rId3"/>
          <a:stretch>
            <a:fillRect/>
          </a:stretch>
        </p:blipFill>
        <p:spPr>
          <a:xfrm>
            <a:off x="10344150" y="1052830"/>
            <a:ext cx="1740535" cy="370967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文本框 8"/>
          <p:cNvSpPr txBox="1"/>
          <p:nvPr/>
        </p:nvSpPr>
        <p:spPr>
          <a:xfrm>
            <a:off x="47625" y="981075"/>
            <a:ext cx="9216390" cy="6271260"/>
          </a:xfrm>
          <a:prstGeom prst="rect">
            <a:avLst/>
          </a:prstGeom>
        </p:spPr>
        <p:txBody>
          <a:bodyPr wrap="square">
            <a:noAutofit/>
          </a:bodyPr>
          <a:lstStyle/>
          <a:p>
            <a:pPr marL="0" indent="266700" algn="just" defTabSz="266700">
              <a:spcBef>
                <a:spcPct val="0"/>
              </a:spcBef>
              <a:spcAft>
                <a:spcPct val="0"/>
              </a:spcAft>
            </a:pPr>
            <a:r>
              <a:rPr lang="en-US" altLang="zh-CN" sz="1600" baseline="30000">
                <a:latin typeface="Times New Roman" panose="02020503050405090304" charset="0"/>
                <a:ea typeface="等线" panose="02010600030101010101" pitchFamily="2" charset="-122"/>
                <a:cs typeface="Times New Roman" panose="02020503050405090304" charset="0"/>
              </a:rPr>
              <a:t>1 </a:t>
            </a:r>
            <a:r>
              <a:rPr lang="en-US" altLang="zh-CN" sz="1600">
                <a:latin typeface="Times New Roman" panose="02020503050405090304" charset="0"/>
                <a:ea typeface="等线" panose="02010600030101010101" pitchFamily="2" charset="-122"/>
                <a:cs typeface="Times New Roman" panose="02020503050405090304" charset="0"/>
              </a:rPr>
              <a:t>With climate change and rapid urbanization, many cities are at serious risk of flooding. To tackle this problem, Chinese researchers first proposed the “sponge city” concept — an urban planning strategy that uses nature to sustainably manage water, reducing reliance on concrete pipes and dams.</a:t>
            </a:r>
            <a:endParaRPr lang="en-US" altLang="zh-CN" sz="1600">
              <a:latin typeface="Times New Roman" panose="02020503050405090304" charset="0"/>
              <a:ea typeface="等线" panose="02010600030101010101" pitchFamily="2" charset="-122"/>
              <a:cs typeface="Times New Roman" panose="02020503050405090304" charset="0"/>
            </a:endParaRPr>
          </a:p>
          <a:p>
            <a:pPr marL="0" indent="266700" algn="just" defTabSz="266700">
              <a:spcBef>
                <a:spcPct val="0"/>
              </a:spcBef>
              <a:spcAft>
                <a:spcPct val="0"/>
              </a:spcAft>
            </a:pPr>
            <a:r>
              <a:rPr lang="en-US" altLang="zh-CN" sz="1600" baseline="30000">
                <a:latin typeface="Times New Roman" panose="02020503050405090304" charset="0"/>
                <a:ea typeface="等线" panose="02010600030101010101" pitchFamily="2" charset="-122"/>
                <a:cs typeface="Times New Roman" panose="02020503050405090304" charset="0"/>
              </a:rPr>
              <a:t>2 </a:t>
            </a:r>
            <a:r>
              <a:rPr lang="en-US" altLang="zh-CN" sz="1600">
                <a:latin typeface="Times New Roman" panose="02020503050405090304" charset="0"/>
                <a:ea typeface="等线" panose="02010600030101010101" pitchFamily="2" charset="-122"/>
                <a:cs typeface="Times New Roman" panose="02020503050405090304" charset="0"/>
              </a:rPr>
              <a:t>How do sponge cities work? These cities combine sustainable technologies and functional landscaping, including pavements that allow water to go down into the ground; urban parks and green spaces that act as places to hold water during heavy rain and as recreational zones during dry periods; urban wetlands that naturally filter water and promote biodiversity; waterways and channels that are linked together to efficiently transport and store water. All these elements transform the urban landscape into a “sponge” capable of absorbing and releasing water according to climate conditions.</a:t>
            </a:r>
            <a:endParaRPr lang="en-US" altLang="zh-CN" sz="1600">
              <a:latin typeface="Times New Roman" panose="02020503050405090304" charset="0"/>
              <a:ea typeface="等线" panose="02010600030101010101" pitchFamily="2" charset="-122"/>
              <a:cs typeface="Times New Roman" panose="02020503050405090304" charset="0"/>
            </a:endParaRPr>
          </a:p>
          <a:p>
            <a:pPr marL="0" indent="266700" algn="just" defTabSz="266700">
              <a:spcBef>
                <a:spcPct val="0"/>
              </a:spcBef>
              <a:spcAft>
                <a:spcPct val="0"/>
              </a:spcAft>
            </a:pPr>
            <a:r>
              <a:rPr lang="en-US" altLang="zh-CN" sz="1600" baseline="30000">
                <a:latin typeface="Times New Roman" panose="02020503050405090304" charset="0"/>
                <a:ea typeface="等线" panose="02010600030101010101" pitchFamily="2" charset="-122"/>
                <a:cs typeface="Times New Roman" panose="02020503050405090304" charset="0"/>
              </a:rPr>
              <a:t>3</a:t>
            </a:r>
            <a:r>
              <a:rPr lang="en-US" altLang="zh-CN" sz="1600">
                <a:latin typeface="Times New Roman" panose="02020503050405090304" charset="0"/>
                <a:ea typeface="等线" panose="02010600030101010101" pitchFamily="2" charset="-122"/>
                <a:cs typeface="Times New Roman" panose="02020503050405090304" charset="0"/>
              </a:rPr>
              <a:t> The benefits of the sponge city approach are diverse. Beyond its primary function of reducing flood risk and easing pressure on drainage systems, this strategy significantly enhances urban livability. How is this possible? It creates extensive green zones that expand healthy public spaces for recreation, improve air quality, and support increased urban biodiversity. </a:t>
            </a:r>
            <a:endParaRPr lang="en-US" altLang="zh-CN" sz="1600">
              <a:latin typeface="Times New Roman" panose="02020503050405090304" charset="0"/>
              <a:ea typeface="等线" panose="02010600030101010101" pitchFamily="2" charset="-122"/>
              <a:cs typeface="Times New Roman" panose="02020503050405090304" charset="0"/>
            </a:endParaRPr>
          </a:p>
          <a:p>
            <a:pPr marL="0" indent="266700" algn="just" defTabSz="266700">
              <a:spcBef>
                <a:spcPct val="0"/>
              </a:spcBef>
              <a:spcAft>
                <a:spcPct val="0"/>
              </a:spcAft>
            </a:pPr>
            <a:r>
              <a:rPr lang="en-US" altLang="zh-CN" sz="1600" baseline="30000">
                <a:latin typeface="Times New Roman" panose="02020503050405090304" charset="0"/>
                <a:ea typeface="等线" panose="02010600030101010101" pitchFamily="2" charset="-122"/>
                <a:cs typeface="Times New Roman" panose="02020503050405090304" charset="0"/>
              </a:rPr>
              <a:t>4</a:t>
            </a:r>
            <a:r>
              <a:rPr lang="en-US" altLang="zh-CN" sz="1600">
                <a:latin typeface="Times New Roman" panose="02020503050405090304" charset="0"/>
                <a:ea typeface="等线" panose="02010600030101010101" pitchFamily="2" charset="-122"/>
                <a:cs typeface="Times New Roman" panose="02020503050405090304" charset="0"/>
              </a:rPr>
              <a:t> This urban planning model has achieved widespread international recognition. In China, it was officially adopted as a nationwide policy in 2014, with cities like Wuhan and Beijing leading implementation efforts. Following devastating floods of a 2011 storm, the city of Copenhagen launched its own sponge city transformation plan. Fundamental to the strategy are green infrastructure (</a:t>
            </a:r>
            <a:r>
              <a:rPr lang="zh-CN" altLang="en-US" sz="1600">
                <a:latin typeface="Times New Roman" panose="02020503050405090304" charset="0"/>
                <a:ea typeface="等线" panose="02010600030101010101" pitchFamily="2" charset="-122"/>
                <a:cs typeface="Times New Roman" panose="02020503050405090304" charset="0"/>
              </a:rPr>
              <a:t>基础设施</a:t>
            </a:r>
            <a:r>
              <a:rPr lang="en-US" altLang="zh-CN" sz="1600">
                <a:latin typeface="Times New Roman" panose="02020503050405090304" charset="0"/>
                <a:ea typeface="等线" panose="02010600030101010101" pitchFamily="2" charset="-122"/>
                <a:cs typeface="Times New Roman" panose="02020503050405090304" charset="0"/>
              </a:rPr>
              <a:t>) elements, such as redesigned parks that serve as retention basins during heavy rains, along with blue infrastructure like the city’s extensive canal network to channel and store excess water.</a:t>
            </a:r>
            <a:endParaRPr lang="en-US" altLang="zh-CN" sz="1600">
              <a:latin typeface="Times New Roman" panose="02020503050405090304" charset="0"/>
              <a:ea typeface="等线" panose="02010600030101010101" pitchFamily="2" charset="-122"/>
              <a:cs typeface="Times New Roman" panose="02020503050405090304" charset="0"/>
            </a:endParaRPr>
          </a:p>
          <a:p>
            <a:pPr marL="0" indent="266700" algn="just" defTabSz="266700">
              <a:spcBef>
                <a:spcPct val="0"/>
              </a:spcBef>
              <a:spcAft>
                <a:spcPct val="0"/>
              </a:spcAft>
            </a:pPr>
            <a:r>
              <a:rPr lang="en-US" altLang="zh-CN" sz="1600" baseline="30000">
                <a:latin typeface="Times New Roman" panose="02020503050405090304" charset="0"/>
                <a:ea typeface="等线" panose="02010600030101010101" pitchFamily="2" charset="-122"/>
                <a:cs typeface="Times New Roman" panose="02020503050405090304" charset="0"/>
              </a:rPr>
              <a:t>5</a:t>
            </a:r>
            <a:r>
              <a:rPr lang="en-US" altLang="zh-CN" sz="1600">
                <a:latin typeface="Times New Roman" panose="02020503050405090304" charset="0"/>
                <a:ea typeface="等线" panose="02010600030101010101" pitchFamily="2" charset="-122"/>
                <a:cs typeface="Times New Roman" panose="02020503050405090304" charset="0"/>
              </a:rPr>
              <a:t> The sponge city strategy signals a smarter way forward in city-building: greener, more resilient, and matched to today’s environmental challenges. At its core, it’s more than a fix for climate chaos — it’s an investment in the well-being of future generations. </a:t>
            </a:r>
            <a:endParaRPr lang="en-US" altLang="zh-CN" sz="1600">
              <a:latin typeface="Times New Roman" panose="02020503050405090304" charset="0"/>
              <a:ea typeface="等线" panose="02010600030101010101" pitchFamily="2" charset="-122"/>
              <a:cs typeface="Times New Roman" panose="02020503050405090304" charset="0"/>
            </a:endParaRPr>
          </a:p>
        </p:txBody>
      </p:sp>
      <p:sp>
        <p:nvSpPr>
          <p:cNvPr id="10" name="文本框 9"/>
          <p:cNvSpPr txBox="1"/>
          <p:nvPr/>
        </p:nvSpPr>
        <p:spPr>
          <a:xfrm>
            <a:off x="9371965" y="998855"/>
            <a:ext cx="2626360" cy="718820"/>
          </a:xfrm>
          <a:prstGeom prst="rect">
            <a:avLst/>
          </a:prstGeom>
          <a:solidFill>
            <a:schemeClr val="accent1"/>
          </a:solidFill>
        </p:spPr>
        <p:style>
          <a:lnRef idx="0">
            <a:schemeClr val="accent1"/>
          </a:lnRef>
          <a:fillRef idx="3">
            <a:schemeClr val="accent1"/>
          </a:fillRef>
          <a:effectRef idx="3">
            <a:schemeClr val="accent1"/>
          </a:effectRef>
          <a:fontRef idx="minor">
            <a:schemeClr val="lt1"/>
          </a:fontRef>
        </p:style>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b="1" dirty="0">
                <a:solidFill>
                  <a:prstClr val="white"/>
                </a:solidFill>
                <a:latin typeface="Times" pitchFamily="2" charset="0"/>
                <a:ea typeface="微软雅黑" panose="020B0503020204020204" pitchFamily="34" charset="-122"/>
              </a:rPr>
              <a:t>Para. 1:</a:t>
            </a:r>
            <a:r>
              <a:rPr lang="zh-CN" altLang="en-US" sz="1600" b="1" dirty="0">
                <a:solidFill>
                  <a:prstClr val="white"/>
                </a:solidFill>
                <a:latin typeface="Times" pitchFamily="2" charset="0"/>
                <a:ea typeface="微软雅黑" panose="020B0503020204020204" pitchFamily="34" charset="-122"/>
              </a:rPr>
              <a:t> </a:t>
            </a:r>
            <a:r>
              <a:rPr lang="en-US" altLang="zh-CN" sz="2400" b="1" dirty="0">
                <a:solidFill>
                  <a:prstClr val="white"/>
                </a:solidFill>
                <a:latin typeface="Times" pitchFamily="2" charset="0"/>
                <a:ea typeface="微软雅黑" panose="020B0503020204020204" pitchFamily="34" charset="-122"/>
              </a:rPr>
              <a:t>Introduction</a:t>
            </a:r>
            <a:endParaRPr lang="en-US" altLang="zh-CN" sz="2400" b="1" dirty="0">
              <a:solidFill>
                <a:prstClr val="white"/>
              </a:solidFill>
              <a:latin typeface="Times" pitchFamily="2" charset="0"/>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b="1" dirty="0">
                <a:solidFill>
                  <a:prstClr val="white"/>
                </a:solidFill>
                <a:latin typeface="Times" pitchFamily="2" charset="0"/>
                <a:ea typeface="微软雅黑" panose="020B0503020204020204" pitchFamily="34" charset="-122"/>
              </a:rPr>
              <a:t>（Background + Concept）</a:t>
            </a:r>
            <a:endParaRPr lang="en-US" altLang="zh-CN" sz="1600" b="1" dirty="0">
              <a:solidFill>
                <a:prstClr val="white"/>
              </a:solidFill>
              <a:latin typeface="Times" pitchFamily="2" charset="0"/>
              <a:ea typeface="微软雅黑" panose="020B0503020204020204" pitchFamily="34" charset="-122"/>
            </a:endParaRPr>
          </a:p>
        </p:txBody>
      </p:sp>
      <p:sp>
        <p:nvSpPr>
          <p:cNvPr id="4" name="文本框 3"/>
          <p:cNvSpPr txBox="1"/>
          <p:nvPr/>
        </p:nvSpPr>
        <p:spPr>
          <a:xfrm>
            <a:off x="9339580" y="2141855"/>
            <a:ext cx="2658745" cy="546100"/>
          </a:xfrm>
          <a:prstGeom prst="rect">
            <a:avLst/>
          </a:prstGeom>
          <a:solidFill>
            <a:schemeClr val="accent1"/>
          </a:solidFill>
        </p:spPr>
        <p:style>
          <a:lnRef idx="0">
            <a:schemeClr val="accent1"/>
          </a:lnRef>
          <a:fillRef idx="3">
            <a:schemeClr val="accent1"/>
          </a:fillRef>
          <a:effectRef idx="3">
            <a:schemeClr val="accent1"/>
          </a:effectRef>
          <a:fontRef idx="minor">
            <a:schemeClr val="lt1"/>
          </a:fontRef>
        </p:style>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b="1" dirty="0">
                <a:solidFill>
                  <a:prstClr val="white"/>
                </a:solidFill>
                <a:latin typeface="Times" pitchFamily="2" charset="0"/>
                <a:ea typeface="微软雅黑" panose="020B0503020204020204" pitchFamily="34" charset="-122"/>
              </a:rPr>
              <a:t>Para. 2:</a:t>
            </a:r>
            <a:r>
              <a:rPr lang="zh-CN" altLang="en-US" sz="1600" b="1" dirty="0">
                <a:solidFill>
                  <a:prstClr val="white"/>
                </a:solidFill>
                <a:latin typeface="Times" pitchFamily="2" charset="0"/>
                <a:ea typeface="微软雅黑" panose="020B0503020204020204" pitchFamily="34" charset="-122"/>
              </a:rPr>
              <a:t> </a:t>
            </a:r>
            <a:r>
              <a:rPr lang="en-US" altLang="zh-CN" sz="1600" b="1" dirty="0">
                <a:solidFill>
                  <a:prstClr val="white"/>
                </a:solidFill>
                <a:latin typeface="Times" pitchFamily="2" charset="0"/>
                <a:ea typeface="微软雅黑" panose="020B0503020204020204" pitchFamily="34" charset="-122"/>
              </a:rPr>
              <a:t> </a:t>
            </a:r>
            <a:r>
              <a:rPr lang="en-US" altLang="zh-CN" sz="2400" b="1" dirty="0">
                <a:solidFill>
                  <a:prstClr val="white"/>
                </a:solidFill>
                <a:latin typeface="Times" pitchFamily="2" charset="0"/>
                <a:ea typeface="微软雅黑" panose="020B0503020204020204" pitchFamily="34" charset="-122"/>
              </a:rPr>
              <a:t>Mechanism</a:t>
            </a:r>
            <a:endParaRPr lang="en-US" altLang="zh-CN" sz="2400" b="1" dirty="0">
              <a:solidFill>
                <a:prstClr val="white"/>
              </a:solidFill>
              <a:latin typeface="Times" pitchFamily="2" charset="0"/>
              <a:ea typeface="微软雅黑" panose="020B0503020204020204" pitchFamily="34" charset="-122"/>
            </a:endParaRPr>
          </a:p>
        </p:txBody>
      </p:sp>
      <p:sp>
        <p:nvSpPr>
          <p:cNvPr id="5" name="文本框 4"/>
          <p:cNvSpPr txBox="1"/>
          <p:nvPr/>
        </p:nvSpPr>
        <p:spPr>
          <a:xfrm>
            <a:off x="9339580" y="3284855"/>
            <a:ext cx="2658745" cy="546100"/>
          </a:xfrm>
          <a:prstGeom prst="rect">
            <a:avLst/>
          </a:prstGeom>
          <a:solidFill>
            <a:schemeClr val="accent1"/>
          </a:solidFill>
        </p:spPr>
        <p:style>
          <a:lnRef idx="0">
            <a:schemeClr val="accent1"/>
          </a:lnRef>
          <a:fillRef idx="3">
            <a:schemeClr val="accent1"/>
          </a:fillRef>
          <a:effectRef idx="3">
            <a:schemeClr val="accent1"/>
          </a:effectRef>
          <a:fontRef idx="minor">
            <a:schemeClr val="lt1"/>
          </a:fontRef>
        </p:style>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b="1" dirty="0">
                <a:solidFill>
                  <a:prstClr val="white"/>
                </a:solidFill>
                <a:latin typeface="Times" pitchFamily="2" charset="0"/>
                <a:ea typeface="微软雅黑" panose="020B0503020204020204" pitchFamily="34" charset="-122"/>
              </a:rPr>
              <a:t>Para. 3:</a:t>
            </a:r>
            <a:r>
              <a:rPr lang="zh-CN" altLang="en-US" sz="1600" b="1" dirty="0">
                <a:solidFill>
                  <a:prstClr val="white"/>
                </a:solidFill>
                <a:latin typeface="Times" pitchFamily="2" charset="0"/>
                <a:ea typeface="微软雅黑" panose="020B0503020204020204" pitchFamily="34" charset="-122"/>
              </a:rPr>
              <a:t> </a:t>
            </a:r>
            <a:r>
              <a:rPr lang="en-US" altLang="zh-CN" sz="2400" b="1" dirty="0">
                <a:solidFill>
                  <a:prstClr val="white"/>
                </a:solidFill>
                <a:latin typeface="Times" pitchFamily="2" charset="0"/>
                <a:ea typeface="微软雅黑" panose="020B0503020204020204" pitchFamily="34" charset="-122"/>
              </a:rPr>
              <a:t>Benefits</a:t>
            </a:r>
            <a:endParaRPr lang="en-US" altLang="zh-CN" sz="2400" b="1" dirty="0">
              <a:solidFill>
                <a:prstClr val="white"/>
              </a:solidFill>
              <a:latin typeface="Times" pitchFamily="2" charset="0"/>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2400" b="1" dirty="0">
              <a:solidFill>
                <a:prstClr val="white"/>
              </a:solidFill>
              <a:latin typeface="Times" pitchFamily="2" charset="0"/>
              <a:ea typeface="微软雅黑" panose="020B0503020204020204" pitchFamily="34" charset="-122"/>
            </a:endParaRPr>
          </a:p>
        </p:txBody>
      </p:sp>
      <p:sp>
        <p:nvSpPr>
          <p:cNvPr id="6" name="文本框 5"/>
          <p:cNvSpPr txBox="1"/>
          <p:nvPr/>
        </p:nvSpPr>
        <p:spPr>
          <a:xfrm>
            <a:off x="9336405" y="4437380"/>
            <a:ext cx="2711450" cy="546100"/>
          </a:xfrm>
          <a:prstGeom prst="rect">
            <a:avLst/>
          </a:prstGeom>
          <a:solidFill>
            <a:schemeClr val="accent1"/>
          </a:solidFill>
        </p:spPr>
        <p:style>
          <a:lnRef idx="0">
            <a:schemeClr val="accent1"/>
          </a:lnRef>
          <a:fillRef idx="3">
            <a:schemeClr val="accent1"/>
          </a:fillRef>
          <a:effectRef idx="3">
            <a:schemeClr val="accent1"/>
          </a:effectRef>
          <a:fontRef idx="minor">
            <a:schemeClr val="lt1"/>
          </a:fontRef>
        </p:style>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b="1" dirty="0">
                <a:solidFill>
                  <a:prstClr val="white"/>
                </a:solidFill>
                <a:latin typeface="Times" pitchFamily="2" charset="0"/>
                <a:ea typeface="微软雅黑" panose="020B0503020204020204" pitchFamily="34" charset="-122"/>
              </a:rPr>
              <a:t>Para. 4: </a:t>
            </a:r>
            <a:r>
              <a:rPr lang="en-US" altLang="zh-CN" sz="2000" b="1" dirty="0">
                <a:solidFill>
                  <a:prstClr val="white"/>
                </a:solidFill>
                <a:latin typeface="Times" pitchFamily="2" charset="0"/>
                <a:ea typeface="微软雅黑" panose="020B0503020204020204" pitchFamily="34" charset="-122"/>
              </a:rPr>
              <a:t>Implementation</a:t>
            </a:r>
            <a:endParaRPr lang="en-US" altLang="zh-CN" sz="2000" b="1" dirty="0">
              <a:solidFill>
                <a:prstClr val="white"/>
              </a:solidFill>
              <a:latin typeface="Times" pitchFamily="2" charset="0"/>
              <a:ea typeface="微软雅黑" panose="020B0503020204020204" pitchFamily="34" charset="-122"/>
            </a:endParaRPr>
          </a:p>
        </p:txBody>
      </p:sp>
      <p:sp>
        <p:nvSpPr>
          <p:cNvPr id="7" name="文本框 6"/>
          <p:cNvSpPr txBox="1"/>
          <p:nvPr/>
        </p:nvSpPr>
        <p:spPr>
          <a:xfrm>
            <a:off x="9264015" y="5570855"/>
            <a:ext cx="2658745" cy="546100"/>
          </a:xfrm>
          <a:prstGeom prst="rect">
            <a:avLst/>
          </a:prstGeom>
          <a:solidFill>
            <a:schemeClr val="accent1"/>
          </a:solidFill>
        </p:spPr>
        <p:style>
          <a:lnRef idx="0">
            <a:schemeClr val="accent1"/>
          </a:lnRef>
          <a:fillRef idx="3">
            <a:schemeClr val="accent1"/>
          </a:fillRef>
          <a:effectRef idx="3">
            <a:schemeClr val="accent1"/>
          </a:effectRef>
          <a:fontRef idx="minor">
            <a:schemeClr val="lt1"/>
          </a:fontRef>
        </p:style>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b="1" dirty="0">
                <a:solidFill>
                  <a:prstClr val="white"/>
                </a:solidFill>
                <a:latin typeface="Times" pitchFamily="2" charset="0"/>
                <a:ea typeface="微软雅黑" panose="020B0503020204020204" pitchFamily="34" charset="-122"/>
              </a:rPr>
              <a:t>Para. 5:</a:t>
            </a:r>
            <a:r>
              <a:rPr lang="zh-CN" altLang="en-US" sz="1600" b="1" dirty="0">
                <a:solidFill>
                  <a:prstClr val="white"/>
                </a:solidFill>
                <a:latin typeface="Times" pitchFamily="2" charset="0"/>
                <a:ea typeface="微软雅黑" panose="020B0503020204020204" pitchFamily="34" charset="-122"/>
              </a:rPr>
              <a:t> </a:t>
            </a:r>
            <a:r>
              <a:rPr lang="en-US" altLang="zh-CN" sz="2400" b="1" dirty="0">
                <a:solidFill>
                  <a:prstClr val="white"/>
                </a:solidFill>
                <a:latin typeface="Times" pitchFamily="2" charset="0"/>
                <a:ea typeface="微软雅黑" panose="020B0503020204020204" pitchFamily="34" charset="-122"/>
              </a:rPr>
              <a:t>Significance</a:t>
            </a:r>
            <a:endParaRPr lang="en-US" altLang="zh-CN" sz="2400" b="1" dirty="0">
              <a:solidFill>
                <a:prstClr val="white"/>
              </a:solidFill>
              <a:latin typeface="Times" pitchFamily="2" charset="0"/>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4" grpId="0" bldLvl="0" animBg="1"/>
      <p:bldP spid="5" grpId="0" bldLvl="0" animBg="1"/>
      <p:bldP spid="6" grpId="0" bldLvl="0" animBg="1"/>
      <p:bldP spid="7"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767408" y="130719"/>
            <a:ext cx="10515600" cy="1325563"/>
          </a:xfrm>
        </p:spPr>
        <p:txBody>
          <a:bodyPr>
            <a:normAutofit/>
          </a:bodyPr>
          <a:lstStyle/>
          <a:p>
            <a:pPr algn="ctr"/>
            <a:r>
              <a:rPr lang="zh-CN" altLang="en-US" sz="3600" dirty="0">
                <a:latin typeface="微软雅黑" panose="020B0503020204020204" pitchFamily="34" charset="-122"/>
                <a:ea typeface="微软雅黑" panose="020B0503020204020204" pitchFamily="34" charset="-122"/>
              </a:rPr>
              <a:t>命题原则</a:t>
            </a:r>
            <a:endParaRPr lang="zh-CN" altLang="en-US" sz="3600" dirty="0">
              <a:latin typeface="微软雅黑" panose="020B0503020204020204" pitchFamily="34" charset="-122"/>
              <a:ea typeface="微软雅黑" panose="020B0503020204020204" pitchFamily="34" charset="-122"/>
            </a:endParaRPr>
          </a:p>
        </p:txBody>
      </p:sp>
      <p:sp>
        <p:nvSpPr>
          <p:cNvPr id="3" name="内容占位符 2"/>
          <p:cNvSpPr>
            <a:spLocks noGrp="1"/>
          </p:cNvSpPr>
          <p:nvPr>
            <p:ph sz="half" idx="1"/>
          </p:nvPr>
        </p:nvSpPr>
        <p:spPr>
          <a:xfrm>
            <a:off x="263525" y="996950"/>
            <a:ext cx="11689715" cy="5946140"/>
          </a:xfrm>
        </p:spPr>
        <p:txBody>
          <a:bodyPr>
            <a:normAutofit fontScale="97500" lnSpcReduction="10000"/>
          </a:bodyPr>
          <a:lstStyle/>
          <a:p>
            <a:pPr marL="0" indent="0">
              <a:lnSpc>
                <a:spcPct val="170000"/>
              </a:lnSpc>
              <a:buNone/>
            </a:pPr>
            <a:r>
              <a:rPr kumimoji="1" lang="en-US" altLang="zh-CN" sz="2800" dirty="0">
                <a:latin typeface="Arial Narrow" panose="020B0606020202030204" pitchFamily="34" charset="0"/>
              </a:rPr>
              <a:t>         </a:t>
            </a:r>
            <a:r>
              <a:rPr kumimoji="1" lang="zh-CN" altLang="en-US" sz="2800" dirty="0">
                <a:latin typeface="Arial Narrow" panose="020B0606020202030204" pitchFamily="34" charset="0"/>
              </a:rPr>
              <a:t>由浅入深，按照文章行文逻辑进行设问，引导学生完成对整个语篇的理解。在最后一个问题中，引导学生能够基于语篇并联系自身实际，有效地用英语输出。</a:t>
            </a:r>
            <a:endParaRPr kumimoji="1" lang="en-US" altLang="zh-CN" sz="2800" dirty="0">
              <a:latin typeface="Arial Narrow" panose="020B0606020202030204" pitchFamily="34" charset="0"/>
            </a:endParaRPr>
          </a:p>
          <a:p>
            <a:pPr marL="0" indent="0">
              <a:lnSpc>
                <a:spcPct val="100000"/>
              </a:lnSpc>
              <a:buNone/>
            </a:pPr>
            <a:r>
              <a:rPr kumimoji="1" lang="en-US" altLang="zh-CN" dirty="0">
                <a:latin typeface="Times" pitchFamily="2" charset="0"/>
              </a:rPr>
              <a:t>40. According to the passage, what does the “sponge city” concept refer to? </a:t>
            </a:r>
            <a:endParaRPr kumimoji="1" lang="en-US" altLang="zh-CN" dirty="0">
              <a:latin typeface="Times" pitchFamily="2" charset="0"/>
            </a:endParaRPr>
          </a:p>
          <a:p>
            <a:pPr marL="0" indent="0">
              <a:lnSpc>
                <a:spcPct val="100000"/>
              </a:lnSpc>
              <a:buNone/>
            </a:pPr>
            <a:r>
              <a:rPr kumimoji="1" lang="en-US" altLang="zh-CN" dirty="0">
                <a:latin typeface="Times" pitchFamily="2" charset="0"/>
              </a:rPr>
              <a:t>41.What are the benefits of the sponge city approach? </a:t>
            </a:r>
            <a:endParaRPr kumimoji="1" lang="en-US" altLang="zh-CN" dirty="0">
              <a:latin typeface="Times" pitchFamily="2" charset="0"/>
            </a:endParaRPr>
          </a:p>
          <a:p>
            <a:pPr marL="0" indent="0">
              <a:lnSpc>
                <a:spcPct val="100000"/>
              </a:lnSpc>
              <a:buNone/>
            </a:pPr>
            <a:r>
              <a:rPr kumimoji="1" lang="en-US" altLang="zh-CN" dirty="0">
                <a:latin typeface="Times" pitchFamily="2" charset="0"/>
              </a:rPr>
              <a:t>42. Please decide which part is false in the following statement, then underline it and explain why.</a:t>
            </a:r>
            <a:endParaRPr kumimoji="1" lang="en-US" altLang="zh-CN" dirty="0">
              <a:latin typeface="Times" pitchFamily="2" charset="0"/>
            </a:endParaRPr>
          </a:p>
          <a:p>
            <a:pPr marL="0" indent="0">
              <a:lnSpc>
                <a:spcPct val="100000"/>
              </a:lnSpc>
              <a:buNone/>
            </a:pPr>
            <a:r>
              <a:rPr kumimoji="1" lang="en-US" altLang="zh-CN" i="1" dirty="0">
                <a:latin typeface="Times" pitchFamily="2" charset="0"/>
              </a:rPr>
              <a:t>The sponge city transformation plan of Copenhagen involves building new parks and making use of its canal network.</a:t>
            </a:r>
            <a:endParaRPr kumimoji="1" lang="en-US" altLang="zh-CN" i="1" dirty="0">
              <a:latin typeface="Times" pitchFamily="2" charset="0"/>
            </a:endParaRPr>
          </a:p>
          <a:p>
            <a:pPr marL="0" indent="0">
              <a:lnSpc>
                <a:spcPct val="100000"/>
              </a:lnSpc>
              <a:buNone/>
            </a:pPr>
            <a:r>
              <a:rPr kumimoji="1" lang="en-US" altLang="zh-CN" dirty="0">
                <a:latin typeface="Times" pitchFamily="2" charset="0"/>
              </a:rPr>
              <a:t>43. In addition to what is mentioned in the passage, what other way(s) would you propose to make your city more livable? (In about 40 words)</a:t>
            </a:r>
            <a:endParaRPr kumimoji="1" lang="en-US" altLang="zh-CN" dirty="0">
              <a:latin typeface="Times" pitchFamily="2" charset="0"/>
            </a:endParaRPr>
          </a:p>
        </p:txBody>
      </p:sp>
      <p:sp>
        <p:nvSpPr>
          <p:cNvPr id="2" name="文本框 1"/>
          <p:cNvSpPr txBox="1"/>
          <p:nvPr/>
        </p:nvSpPr>
        <p:spPr>
          <a:xfrm>
            <a:off x="10055860" y="3013075"/>
            <a:ext cx="1958975" cy="521970"/>
          </a:xfrm>
          <a:prstGeom prst="rect">
            <a:avLst/>
          </a:prstGeom>
          <a:noFill/>
        </p:spPr>
        <p:txBody>
          <a:bodyPr wrap="square" rtlCol="0">
            <a:spAutoFit/>
          </a:bodyPr>
          <a:lstStyle/>
          <a:p>
            <a:r>
              <a:rPr lang="en-US" altLang="zh-CN" sz="2800" b="1" dirty="0">
                <a:solidFill>
                  <a:srgbClr val="0070C0"/>
                </a:solidFill>
                <a:latin typeface="黑体" panose="02010609060101010101" pitchFamily="49" charset="-122"/>
                <a:ea typeface="黑体" panose="02010609060101010101" pitchFamily="49" charset="-122"/>
              </a:rPr>
              <a:t> </a:t>
            </a:r>
            <a:r>
              <a:rPr lang="zh-CN" altLang="en-US" sz="2800" b="1" dirty="0">
                <a:solidFill>
                  <a:srgbClr val="0070C0"/>
                </a:solidFill>
                <a:latin typeface="黑体" panose="02010609060101010101" pitchFamily="49" charset="-122"/>
                <a:ea typeface="黑体" panose="02010609060101010101" pitchFamily="49" charset="-122"/>
              </a:rPr>
              <a:t>学习理解</a:t>
            </a:r>
            <a:endParaRPr lang="zh-CN" altLang="en-US" sz="2800" b="1" dirty="0">
              <a:solidFill>
                <a:srgbClr val="0070C0"/>
              </a:solidFill>
              <a:latin typeface="黑体" panose="02010609060101010101" pitchFamily="49" charset="-122"/>
              <a:ea typeface="黑体" panose="02010609060101010101" pitchFamily="49" charset="-122"/>
            </a:endParaRPr>
          </a:p>
        </p:txBody>
      </p:sp>
      <p:sp>
        <p:nvSpPr>
          <p:cNvPr id="6" name="文本框 5"/>
          <p:cNvSpPr txBox="1"/>
          <p:nvPr/>
        </p:nvSpPr>
        <p:spPr>
          <a:xfrm>
            <a:off x="10272395" y="3933190"/>
            <a:ext cx="1689100" cy="521970"/>
          </a:xfrm>
          <a:prstGeom prst="rect">
            <a:avLst/>
          </a:prstGeom>
          <a:noFill/>
        </p:spPr>
        <p:txBody>
          <a:bodyPr wrap="square" rtlCol="0">
            <a:spAutoFit/>
          </a:bodyPr>
          <a:lstStyle/>
          <a:p>
            <a:r>
              <a:rPr lang="zh-CN" altLang="en-US" sz="2800" b="1" dirty="0">
                <a:solidFill>
                  <a:srgbClr val="0070C0"/>
                </a:solidFill>
                <a:latin typeface="黑体" panose="02010609060101010101" pitchFamily="49" charset="-122"/>
                <a:ea typeface="黑体" panose="02010609060101010101" pitchFamily="49" charset="-122"/>
              </a:rPr>
              <a:t>分析判断</a:t>
            </a:r>
            <a:endParaRPr lang="zh-CN" altLang="en-US" sz="2800" b="1" dirty="0">
              <a:solidFill>
                <a:srgbClr val="FF0000"/>
              </a:solidFill>
              <a:latin typeface="黑体" panose="02010609060101010101" pitchFamily="49" charset="-122"/>
              <a:ea typeface="黑体" panose="02010609060101010101" pitchFamily="49" charset="-122"/>
            </a:endParaRPr>
          </a:p>
        </p:txBody>
      </p:sp>
      <p:sp>
        <p:nvSpPr>
          <p:cNvPr id="7" name="文本框 6"/>
          <p:cNvSpPr txBox="1"/>
          <p:nvPr/>
        </p:nvSpPr>
        <p:spPr>
          <a:xfrm>
            <a:off x="10272395" y="5733415"/>
            <a:ext cx="1815465" cy="521970"/>
          </a:xfrm>
          <a:prstGeom prst="rect">
            <a:avLst/>
          </a:prstGeom>
          <a:noFill/>
        </p:spPr>
        <p:txBody>
          <a:bodyPr wrap="square" rtlCol="0">
            <a:spAutoFit/>
          </a:bodyPr>
          <a:lstStyle/>
          <a:p>
            <a:r>
              <a:rPr lang="zh-CN" altLang="en-US" sz="2800" b="1" dirty="0">
                <a:solidFill>
                  <a:srgbClr val="0070C0"/>
                </a:solidFill>
                <a:latin typeface="黑体" panose="02010609060101010101" pitchFamily="49" charset="-122"/>
                <a:ea typeface="黑体" panose="02010609060101010101" pitchFamily="49" charset="-122"/>
              </a:rPr>
              <a:t>创新迁移</a:t>
            </a:r>
            <a:endParaRPr lang="zh-CN" altLang="en-US" sz="2800" b="1" dirty="0">
              <a:solidFill>
                <a:srgbClr val="FF0000"/>
              </a:solidFill>
              <a:latin typeface="黑体" panose="02010609060101010101" pitchFamily="49" charset="-122"/>
              <a:ea typeface="黑体" panose="02010609060101010101" pitchFamily="49" charset="-122"/>
            </a:endParaRPr>
          </a:p>
        </p:txBody>
      </p:sp>
      <p:sp>
        <p:nvSpPr>
          <p:cNvPr id="8" name="文本框 7"/>
          <p:cNvSpPr txBox="1"/>
          <p:nvPr/>
        </p:nvSpPr>
        <p:spPr>
          <a:xfrm>
            <a:off x="10002520" y="2348865"/>
            <a:ext cx="1958975" cy="521970"/>
          </a:xfrm>
          <a:prstGeom prst="rect">
            <a:avLst/>
          </a:prstGeom>
          <a:noFill/>
        </p:spPr>
        <p:txBody>
          <a:bodyPr wrap="square" rtlCol="0">
            <a:spAutoFit/>
          </a:bodyPr>
          <a:lstStyle/>
          <a:p>
            <a:r>
              <a:rPr lang="en-US" altLang="zh-CN" sz="2800" b="1" dirty="0">
                <a:solidFill>
                  <a:srgbClr val="0070C0"/>
                </a:solidFill>
                <a:latin typeface="黑体" panose="02010609060101010101" pitchFamily="49" charset="-122"/>
                <a:ea typeface="黑体" panose="02010609060101010101" pitchFamily="49" charset="-122"/>
              </a:rPr>
              <a:t> </a:t>
            </a:r>
            <a:r>
              <a:rPr lang="zh-CN" altLang="en-US" sz="2800" b="1" dirty="0">
                <a:solidFill>
                  <a:srgbClr val="0070C0"/>
                </a:solidFill>
                <a:latin typeface="黑体" panose="02010609060101010101" pitchFamily="49" charset="-122"/>
                <a:ea typeface="黑体" panose="02010609060101010101" pitchFamily="49" charset="-122"/>
              </a:rPr>
              <a:t>学习理解</a:t>
            </a:r>
            <a:endParaRPr lang="zh-CN" altLang="en-US" sz="2800" b="1" dirty="0">
              <a:solidFill>
                <a:srgbClr val="0070C0"/>
              </a:solidFill>
              <a:latin typeface="黑体" panose="02010609060101010101" pitchFamily="49" charset="-122"/>
              <a:ea typeface="黑体" panose="02010609060101010101" pitchFamily="49" charset="-122"/>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P spid="7" grpId="0"/>
      <p:bldP spid="7" grpId="1"/>
      <p:bldP spid="8" grpId="0"/>
      <p:bldP spid="8"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2711625" y="2327632"/>
            <a:ext cx="5904655" cy="1635375"/>
            <a:chOff x="4425387" y="2262581"/>
            <a:chExt cx="6768752" cy="1620772"/>
          </a:xfrm>
        </p:grpSpPr>
        <p:sp>
          <p:nvSpPr>
            <p:cNvPr id="12" name="圆角矩形 11"/>
            <p:cNvSpPr/>
            <p:nvPr/>
          </p:nvSpPr>
          <p:spPr>
            <a:xfrm>
              <a:off x="4425387" y="2262581"/>
              <a:ext cx="6552728" cy="1620772"/>
            </a:xfrm>
            <a:prstGeom prst="round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3" name="矩形 12"/>
            <p:cNvSpPr/>
            <p:nvPr/>
          </p:nvSpPr>
          <p:spPr>
            <a:xfrm>
              <a:off x="5649523" y="2262581"/>
              <a:ext cx="5544616" cy="162077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sp>
        <p:nvSpPr>
          <p:cNvPr id="15" name="文本框 17"/>
          <p:cNvSpPr txBox="1"/>
          <p:nvPr/>
        </p:nvSpPr>
        <p:spPr>
          <a:xfrm>
            <a:off x="4494557" y="2764932"/>
            <a:ext cx="4121723" cy="768544"/>
          </a:xfrm>
          <a:prstGeom prst="rect">
            <a:avLst/>
          </a:prstGeom>
          <a:noFill/>
        </p:spPr>
        <p:txBody>
          <a:bodyPr wrap="square" rtlCol="0">
            <a:spAutoFit/>
          </a:bodyPr>
          <a:lstStyle/>
          <a:p>
            <a:r>
              <a:rPr lang="zh-CN" altLang="en-US" sz="4400" dirty="0">
                <a:solidFill>
                  <a:prstClr val="white"/>
                </a:solidFill>
                <a:latin typeface="黑体" panose="02010609060101010101" pitchFamily="49" charset="-122"/>
                <a:ea typeface="黑体" panose="02010609060101010101" pitchFamily="49" charset="-122"/>
                <a:cs typeface="华文黑体" panose="02010600040101010101" pitchFamily="2" charset="-122"/>
                <a:sym typeface="字魂59号-创粗黑" panose="00000500000000000000" pitchFamily="2" charset="-122"/>
              </a:rPr>
              <a:t>评分标准</a:t>
            </a:r>
            <a:endParaRPr lang="zh-CN" altLang="en-US" sz="4400" dirty="0">
              <a:solidFill>
                <a:prstClr val="white"/>
              </a:solidFill>
              <a:latin typeface="黑体" panose="02010609060101010101" pitchFamily="49" charset="-122"/>
              <a:ea typeface="黑体" panose="02010609060101010101" pitchFamily="49" charset="-122"/>
              <a:cs typeface="华文黑体" panose="02010600040101010101" pitchFamily="2" charset="-122"/>
              <a:sym typeface="字魂59号-创粗黑" panose="00000500000000000000" pitchFamily="2" charset="-122"/>
            </a:endParaRPr>
          </a:p>
        </p:txBody>
      </p:sp>
      <p:sp>
        <p:nvSpPr>
          <p:cNvPr id="11" name="文本框 10"/>
          <p:cNvSpPr txBox="1"/>
          <p:nvPr/>
        </p:nvSpPr>
        <p:spPr>
          <a:xfrm>
            <a:off x="2783632" y="2638137"/>
            <a:ext cx="1066800" cy="1014730"/>
          </a:xfrm>
          <a:prstGeom prst="rect">
            <a:avLst/>
          </a:prstGeom>
          <a:noFill/>
        </p:spPr>
        <p:txBody>
          <a:bodyPr wrap="none" rtlCol="0">
            <a:spAutoFit/>
          </a:bodyPr>
          <a:lstStyle/>
          <a:p>
            <a:r>
              <a:rPr lang="en-US" altLang="zh-CN" sz="6000" dirty="0">
                <a:solidFill>
                  <a:srgbClr val="0070C0"/>
                </a:solidFill>
                <a:latin typeface="黑体" panose="02010609060101010101" pitchFamily="49" charset="-122"/>
                <a:ea typeface="黑体" panose="02010609060101010101" pitchFamily="49" charset="-122"/>
                <a:sym typeface="字魂59号-创粗黑" panose="00000500000000000000" pitchFamily="2" charset="-122"/>
              </a:rPr>
              <a:t>03</a:t>
            </a:r>
            <a:endParaRPr lang="zh-CN" altLang="en-US" sz="6000" dirty="0">
              <a:solidFill>
                <a:srgbClr val="0070C0"/>
              </a:solidFill>
              <a:latin typeface="黑体" panose="02010609060101010101" pitchFamily="49" charset="-122"/>
              <a:ea typeface="黑体" panose="02010609060101010101" pitchFamily="49" charset="-122"/>
              <a:sym typeface="字魂59号-创粗黑" panose="00000500000000000000" pitchFamily="2" charset="-122"/>
            </a:endParaRPr>
          </a:p>
        </p:txBody>
      </p:sp>
      <p:sp>
        <p:nvSpPr>
          <p:cNvPr id="17" name="圆角矩形 16"/>
          <p:cNvSpPr/>
          <p:nvPr/>
        </p:nvSpPr>
        <p:spPr>
          <a:xfrm>
            <a:off x="263352" y="1459062"/>
            <a:ext cx="536281" cy="3663706"/>
          </a:xfrm>
          <a:prstGeom prst="roundRect">
            <a:avLst>
              <a:gd name="adj"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20" name="Freeform 5"/>
          <p:cNvSpPr/>
          <p:nvPr/>
        </p:nvSpPr>
        <p:spPr bwMode="auto">
          <a:xfrm>
            <a:off x="947663" y="2420888"/>
            <a:ext cx="1547937" cy="139564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D9D9D9">
              <a:alpha val="56078"/>
            </a:srgbClr>
          </a:solidFill>
          <a:ln w="9525" cap="flat">
            <a:noFill/>
            <a:prstDash val="solid"/>
            <a:miter lim="800000"/>
          </a:ln>
        </p:spPr>
        <p:txBody>
          <a:bodyPr vert="horz" wrap="square" lIns="83713" tIns="41856" rIns="83713" bIns="41856" numCol="1" anchor="t" anchorCtr="0" compatLnSpc="1"/>
          <a:lstStyle/>
          <a:p>
            <a:endParaRPr lang="zh-CN" altLang="en-US" sz="1650" dirty="0">
              <a:solidFill>
                <a:prstClr val="black"/>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6" name="KSO_Shape"/>
          <p:cNvSpPr/>
          <p:nvPr/>
        </p:nvSpPr>
        <p:spPr bwMode="auto">
          <a:xfrm>
            <a:off x="1157380" y="2730434"/>
            <a:ext cx="1122196" cy="770574"/>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rgbClr val="0070C0"/>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50">
              <a:solidFill>
                <a:srgbClr val="1C666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a:t>阅读表达评分重点说明</a:t>
            </a:r>
            <a:endParaRPr lang="en-US" altLang="zh-CN" b="1">
              <a:solidFill>
                <a:srgbClr val="FF0000"/>
              </a:solidFill>
            </a:endParaRPr>
          </a:p>
        </p:txBody>
      </p:sp>
      <p:sp>
        <p:nvSpPr>
          <p:cNvPr id="3" name="内容占位符 2"/>
          <p:cNvSpPr>
            <a:spLocks noGrp="1"/>
          </p:cNvSpPr>
          <p:nvPr>
            <p:ph idx="1"/>
          </p:nvPr>
        </p:nvSpPr>
        <p:spPr>
          <a:xfrm>
            <a:off x="695325" y="2061210"/>
            <a:ext cx="10415905" cy="3188335"/>
          </a:xfrm>
        </p:spPr>
        <p:txBody>
          <a:bodyPr>
            <a:normAutofit fontScale="97500"/>
          </a:bodyPr>
          <a:lstStyle/>
          <a:p>
            <a:pPr marL="514350" indent="-514350">
              <a:buFont typeface="+mj-lt"/>
              <a:buAutoNum type="arabicPeriod"/>
            </a:pPr>
            <a:endParaRPr lang="zh-CN" altLang="en-US" dirty="0">
              <a:solidFill>
                <a:schemeClr val="tx1"/>
              </a:solidFill>
            </a:endParaRPr>
          </a:p>
          <a:p>
            <a:pPr marL="0" algn="l">
              <a:buClrTx/>
              <a:buSzTx/>
              <a:buFontTx/>
              <a:buNone/>
            </a:pPr>
            <a:r>
              <a:rPr lang="en-US" altLang="zh-CN" sz="3110" dirty="0">
                <a:solidFill>
                  <a:schemeClr val="tx1"/>
                </a:solidFill>
                <a:cs typeface="+mj-cs"/>
                <a:sym typeface="+mn-ea"/>
              </a:rPr>
              <a:t>1. </a:t>
            </a:r>
            <a:r>
              <a:rPr lang="zh-CN" altLang="en-US" sz="3110" dirty="0">
                <a:solidFill>
                  <a:schemeClr val="tx1"/>
                </a:solidFill>
                <a:cs typeface="+mj-cs"/>
                <a:sym typeface="+mn-ea"/>
              </a:rPr>
              <a:t>每人每题最少判</a:t>
            </a:r>
            <a:r>
              <a:rPr lang="zh-CN" altLang="en-US" sz="3110" dirty="0">
                <a:solidFill>
                  <a:srgbClr val="FF0000"/>
                </a:solidFill>
                <a:cs typeface="+mj-cs"/>
                <a:sym typeface="+mn-ea"/>
              </a:rPr>
              <a:t>450份</a:t>
            </a:r>
            <a:r>
              <a:rPr lang="zh-CN" altLang="en-US" sz="3110" dirty="0">
                <a:solidFill>
                  <a:schemeClr val="tx1"/>
                </a:solidFill>
                <a:cs typeface="+mj-cs"/>
                <a:sym typeface="+mn-ea"/>
              </a:rPr>
              <a:t>, </a:t>
            </a:r>
            <a:r>
              <a:rPr lang="zh-CN" altLang="en-US" sz="3110" dirty="0">
                <a:solidFill>
                  <a:schemeClr val="tx1"/>
                </a:solidFill>
                <a:cs typeface="+mj-cs"/>
              </a:rPr>
              <a:t>阅卷中遇到特殊问题，直接提交问题卷即可</a:t>
            </a:r>
            <a:endParaRPr lang="zh-CN" altLang="en-US" sz="3110" dirty="0">
              <a:solidFill>
                <a:schemeClr val="tx1"/>
              </a:solidFill>
              <a:cs typeface="+mj-cs"/>
            </a:endParaRPr>
          </a:p>
          <a:p>
            <a:pPr marL="0" algn="l">
              <a:buClrTx/>
              <a:buSzTx/>
              <a:buFontTx/>
              <a:buNone/>
            </a:pPr>
            <a:r>
              <a:rPr lang="en-US" altLang="zh-CN" sz="3110" dirty="0">
                <a:solidFill>
                  <a:schemeClr val="tx1"/>
                </a:solidFill>
                <a:cs typeface="+mj-cs"/>
                <a:sym typeface="+mn-ea"/>
              </a:rPr>
              <a:t>2. 4</a:t>
            </a:r>
            <a:r>
              <a:rPr lang="zh-CN" altLang="en-US" sz="3110" dirty="0">
                <a:solidFill>
                  <a:schemeClr val="tx1"/>
                </a:solidFill>
                <a:cs typeface="+mj-cs"/>
                <a:sym typeface="+mn-ea"/>
              </a:rPr>
              <a:t>0、41、42划线</a:t>
            </a:r>
            <a:r>
              <a:rPr lang="zh-CN" altLang="en-US" sz="3110" dirty="0">
                <a:solidFill>
                  <a:srgbClr val="FF0000"/>
                </a:solidFill>
                <a:cs typeface="+mj-cs"/>
                <a:sym typeface="+mn-ea"/>
              </a:rPr>
              <a:t>零误差</a:t>
            </a:r>
            <a:r>
              <a:rPr lang="zh-CN" altLang="en-US" sz="3110" dirty="0">
                <a:solidFill>
                  <a:schemeClr val="tx1"/>
                </a:solidFill>
                <a:cs typeface="+mj-cs"/>
                <a:sym typeface="+mn-ea"/>
              </a:rPr>
              <a:t>（请格外关注语言错误，如拼写、语法）；42解释，</a:t>
            </a:r>
            <a:r>
              <a:rPr lang="zh-CN" altLang="en-US" sz="3110" dirty="0">
                <a:solidFill>
                  <a:srgbClr val="FF0000"/>
                </a:solidFill>
                <a:cs typeface="+mj-cs"/>
                <a:sym typeface="+mn-ea"/>
              </a:rPr>
              <a:t>0.5分误差</a:t>
            </a:r>
            <a:r>
              <a:rPr lang="zh-CN" altLang="en-US" sz="3110" dirty="0">
                <a:solidFill>
                  <a:schemeClr val="tx1"/>
                </a:solidFill>
                <a:cs typeface="+mj-cs"/>
                <a:sym typeface="+mn-ea"/>
              </a:rPr>
              <a:t>；Q43，</a:t>
            </a:r>
            <a:r>
              <a:rPr lang="zh-CN" altLang="en-US" sz="3110" dirty="0">
                <a:solidFill>
                  <a:srgbClr val="FF0000"/>
                </a:solidFill>
                <a:cs typeface="+mj-cs"/>
                <a:sym typeface="+mn-ea"/>
              </a:rPr>
              <a:t>1分误差</a:t>
            </a:r>
            <a:endParaRPr lang="zh-CN" altLang="en-US" sz="3110" dirty="0">
              <a:solidFill>
                <a:schemeClr val="tx1"/>
              </a:solidFill>
              <a:cs typeface="+mj-cs"/>
              <a:sym typeface="+mn-ea"/>
            </a:endParaRPr>
          </a:p>
          <a:p>
            <a:pPr marL="0" algn="l">
              <a:buClrTx/>
              <a:buSzTx/>
              <a:buFontTx/>
              <a:buNone/>
            </a:pPr>
            <a:r>
              <a:rPr lang="en-US" altLang="zh-CN" sz="3110" dirty="0">
                <a:solidFill>
                  <a:schemeClr val="tx1"/>
                </a:solidFill>
                <a:cs typeface="+mj-cs"/>
                <a:sym typeface="+mn-ea"/>
              </a:rPr>
              <a:t>3. </a:t>
            </a:r>
            <a:r>
              <a:rPr lang="zh-CN" altLang="en-US" sz="3110" dirty="0">
                <a:solidFill>
                  <a:schemeClr val="tx1"/>
                </a:solidFill>
                <a:cs typeface="+mj-cs"/>
                <a:sym typeface="+mn-ea"/>
              </a:rPr>
              <a:t>先判Q43再判其他题</a:t>
            </a:r>
            <a:endParaRPr lang="en-US" altLang="zh-CN" sz="3110" dirty="0">
              <a:solidFill>
                <a:schemeClr val="tx1"/>
              </a:solidFill>
              <a:latin typeface="宋体" charset="0"/>
              <a:ea typeface="宋体" charset="0"/>
              <a:cs typeface="宋体" charset="0"/>
              <a:sym typeface="+mn-e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1"/>
          </p:nvPr>
        </p:nvSpPr>
        <p:spPr/>
        <p:txBody>
          <a:bodyPr/>
          <a:lstStyle/>
          <a:p>
            <a:endParaRPr lang="zh-CN" altLang="en-US"/>
          </a:p>
        </p:txBody>
      </p:sp>
      <p:pic>
        <p:nvPicPr>
          <p:cNvPr id="4" name="图片 3" descr="截屏2026-01-18 08.53.26"/>
          <p:cNvPicPr>
            <a:picLocks noChangeAspect="1"/>
          </p:cNvPicPr>
          <p:nvPr/>
        </p:nvPicPr>
        <p:blipFill>
          <a:blip r:embed="rId1"/>
          <a:stretch>
            <a:fillRect/>
          </a:stretch>
        </p:blipFill>
        <p:spPr>
          <a:xfrm>
            <a:off x="839470" y="2348865"/>
            <a:ext cx="10187940" cy="3269615"/>
          </a:xfrm>
          <a:prstGeom prst="rect">
            <a:avLst/>
          </a:prstGeom>
        </p:spPr>
      </p:pic>
      <p:sp>
        <p:nvSpPr>
          <p:cNvPr id="6" name="内容占位符 5"/>
          <p:cNvSpPr>
            <a:spLocks noGrp="1"/>
          </p:cNvSpPr>
          <p:nvPr>
            <p:ph idx="4294967295"/>
            <p:custDataLst>
              <p:tags r:id="rId2"/>
            </p:custDataLst>
          </p:nvPr>
        </p:nvSpPr>
        <p:spPr>
          <a:xfrm>
            <a:off x="695325" y="1484630"/>
            <a:ext cx="6179185" cy="621030"/>
          </a:xfr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2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89992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275"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499995"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lvl="0" algn="l">
              <a:buSzTx/>
              <a:buNone/>
            </a:pPr>
            <a:r>
              <a:rPr lang="en-US" altLang="zh-CN" sz="3200" b="1" dirty="0">
                <a:solidFill>
                  <a:schemeClr val="dk1"/>
                </a:solidFill>
                <a:latin typeface="楷体" charset="0"/>
                <a:ea typeface="楷体" charset="0"/>
                <a:cs typeface="楷体" charset="0"/>
                <a:sym typeface="+mn-ea"/>
              </a:rPr>
              <a:t>40-42题</a:t>
            </a:r>
            <a:r>
              <a:rPr lang="zh-CN" altLang="en-US" sz="3200" b="1" dirty="0">
                <a:solidFill>
                  <a:schemeClr val="dk1"/>
                </a:solidFill>
                <a:latin typeface="楷体" charset="0"/>
                <a:ea typeface="楷体" charset="0"/>
                <a:cs typeface="楷体" charset="0"/>
                <a:sym typeface="+mn-ea"/>
              </a:rPr>
              <a:t>总体标准（各方面可叠加）</a:t>
            </a:r>
            <a:endParaRPr lang="en-US" altLang="zh-CN" sz="3200" b="1" dirty="0">
              <a:solidFill>
                <a:schemeClr val="dk1"/>
              </a:solidFill>
              <a:latin typeface="楷体" charset="0"/>
              <a:ea typeface="楷体" charset="0"/>
              <a:cs typeface="楷体" charset="0"/>
              <a:sym typeface="+mn-ea"/>
            </a:endParaRPr>
          </a:p>
        </p:txBody>
      </p:sp>
      <p:sp>
        <p:nvSpPr>
          <p:cNvPr id="9" name="文本框 8"/>
          <p:cNvSpPr txBox="1"/>
          <p:nvPr/>
        </p:nvSpPr>
        <p:spPr>
          <a:xfrm>
            <a:off x="767715" y="5876925"/>
            <a:ext cx="10187305" cy="460375"/>
          </a:xfrm>
          <a:prstGeom prst="rect">
            <a:avLst/>
          </a:prstGeom>
          <a:noFill/>
        </p:spPr>
        <p:txBody>
          <a:bodyPr wrap="square" rtlCol="0" anchor="t">
            <a:spAutoFit/>
          </a:bodyPr>
          <a:lstStyle/>
          <a:p>
            <a:r>
              <a:rPr lang="zh-CN" altLang="en-US" sz="2400" dirty="0">
                <a:solidFill>
                  <a:srgbClr val="000000"/>
                </a:solidFill>
                <a:latin typeface="汉仪铁线黑-35简" charset="0"/>
                <a:cs typeface="汉仪铁线黑-35简" charset="0"/>
                <a:sym typeface="+mn-ea"/>
              </a:rPr>
              <a:t>重大语言错误</a:t>
            </a:r>
            <a:r>
              <a:rPr lang="en-US" altLang="zh-CN" sz="2400" dirty="0">
                <a:solidFill>
                  <a:srgbClr val="000000"/>
                </a:solidFill>
                <a:latin typeface="汉仪铁线黑-35简" charset="0"/>
                <a:cs typeface="汉仪铁线黑-35简" charset="0"/>
                <a:sym typeface="+mn-ea"/>
              </a:rPr>
              <a:t>：</a:t>
            </a:r>
            <a:r>
              <a:rPr lang="zh-CN" altLang="en-US" sz="2400" dirty="0">
                <a:solidFill>
                  <a:srgbClr val="000000"/>
                </a:solidFill>
                <a:latin typeface="汉仪铁线黑-35简" charset="0"/>
                <a:cs typeface="汉仪铁线黑-35简" charset="0"/>
                <a:sym typeface="+mn-ea"/>
              </a:rPr>
              <a:t>与动词</a:t>
            </a:r>
            <a:r>
              <a:rPr lang="en-US" altLang="zh-CN" sz="2400" dirty="0">
                <a:solidFill>
                  <a:srgbClr val="000000"/>
                </a:solidFill>
                <a:latin typeface="汉仪铁线黑-35简" charset="0"/>
                <a:cs typeface="汉仪铁线黑-35简" charset="0"/>
                <a:sym typeface="+mn-ea"/>
              </a:rPr>
              <a:t>（</a:t>
            </a:r>
            <a:r>
              <a:rPr lang="zh-CN" altLang="en-US" sz="2400" dirty="0">
                <a:solidFill>
                  <a:srgbClr val="000000"/>
                </a:solidFill>
                <a:latin typeface="汉仪铁线黑-35简" charset="0"/>
                <a:cs typeface="汉仪铁线黑-35简" charset="0"/>
                <a:sym typeface="+mn-ea"/>
              </a:rPr>
              <a:t>如时态、语态</a:t>
            </a:r>
            <a:r>
              <a:rPr lang="en-US" altLang="zh-CN" sz="2400" dirty="0">
                <a:solidFill>
                  <a:srgbClr val="000000"/>
                </a:solidFill>
                <a:latin typeface="汉仪铁线黑-35简" charset="0"/>
                <a:cs typeface="汉仪铁线黑-35简" charset="0"/>
                <a:sym typeface="+mn-ea"/>
              </a:rPr>
              <a:t>、</a:t>
            </a:r>
            <a:r>
              <a:rPr lang="zh-CN" altLang="en-US" sz="2400" dirty="0">
                <a:solidFill>
                  <a:srgbClr val="000000"/>
                </a:solidFill>
                <a:latin typeface="汉仪铁线黑-35简" charset="0"/>
                <a:cs typeface="汉仪铁线黑-35简" charset="0"/>
                <a:sym typeface="+mn-ea"/>
              </a:rPr>
              <a:t>三单</a:t>
            </a:r>
            <a:r>
              <a:rPr lang="en-US" altLang="zh-CN" sz="2400" dirty="0">
                <a:solidFill>
                  <a:srgbClr val="000000"/>
                </a:solidFill>
                <a:latin typeface="汉仪铁线黑-35简" charset="0"/>
                <a:cs typeface="汉仪铁线黑-35简" charset="0"/>
                <a:sym typeface="+mn-ea"/>
              </a:rPr>
              <a:t>）</a:t>
            </a:r>
            <a:r>
              <a:rPr lang="zh-CN" altLang="en-US" sz="2400" dirty="0">
                <a:solidFill>
                  <a:srgbClr val="000000"/>
                </a:solidFill>
                <a:latin typeface="汉仪铁线黑-35简" charset="0"/>
                <a:cs typeface="汉仪铁线黑-35简" charset="0"/>
                <a:sym typeface="+mn-ea"/>
              </a:rPr>
              <a:t>和关键实词相关</a:t>
            </a:r>
            <a:endParaRPr lang="zh-CN" altLang="en-US" sz="2400" dirty="0">
              <a:solidFill>
                <a:srgbClr val="000000"/>
              </a:solidFill>
              <a:latin typeface="汉仪铁线黑-35简" charset="0"/>
              <a:cs typeface="汉仪铁线黑-35简" charset="0"/>
              <a:sym typeface="+mn-ea"/>
            </a:endParaRPr>
          </a:p>
        </p:txBody>
      </p:sp>
      <p:cxnSp>
        <p:nvCxnSpPr>
          <p:cNvPr id="5" name="直接连接符 4"/>
          <p:cNvCxnSpPr/>
          <p:nvPr/>
        </p:nvCxnSpPr>
        <p:spPr>
          <a:xfrm>
            <a:off x="4439920" y="5517515"/>
            <a:ext cx="2520315" cy="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7" name="直接连接符 6"/>
          <p:cNvCxnSpPr/>
          <p:nvPr/>
        </p:nvCxnSpPr>
        <p:spPr>
          <a:xfrm>
            <a:off x="4439920" y="5085080"/>
            <a:ext cx="2520315" cy="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8" name="直接连接符 7"/>
          <p:cNvCxnSpPr/>
          <p:nvPr/>
        </p:nvCxnSpPr>
        <p:spPr>
          <a:xfrm>
            <a:off x="5088255" y="4653280"/>
            <a:ext cx="1943735" cy="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10" name="直接连接符 9"/>
          <p:cNvCxnSpPr/>
          <p:nvPr/>
        </p:nvCxnSpPr>
        <p:spPr>
          <a:xfrm>
            <a:off x="8832215" y="4725035"/>
            <a:ext cx="1512570" cy="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12" name="直接连接符 11"/>
          <p:cNvCxnSpPr/>
          <p:nvPr/>
        </p:nvCxnSpPr>
        <p:spPr>
          <a:xfrm>
            <a:off x="8112125" y="5300980"/>
            <a:ext cx="864235" cy="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1917065"/>
            <a:ext cx="12192000" cy="31254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6" name="矩形 5"/>
          <p:cNvSpPr/>
          <p:nvPr/>
        </p:nvSpPr>
        <p:spPr>
          <a:xfrm>
            <a:off x="-24765" y="2204720"/>
            <a:ext cx="12192000" cy="2380615"/>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0" name="主标题"/>
          <p:cNvSpPr>
            <a:spLocks noChangeArrowheads="1" noChangeShapeType="1" noTextEdit="1"/>
          </p:cNvSpPr>
          <p:nvPr/>
        </p:nvSpPr>
        <p:spPr bwMode="auto">
          <a:xfrm>
            <a:off x="2188693" y="2997352"/>
            <a:ext cx="7916809" cy="824842"/>
          </a:xfrm>
          <a:prstGeom prst="rect">
            <a:avLst/>
          </a:prstGeom>
        </p:spPr>
        <p:txBody>
          <a:bodyPr wrap="none" fromWordArt="1"/>
          <a:lstStyle/>
          <a:p>
            <a:pPr algn="ctr" fontAlgn="base">
              <a:spcBef>
                <a:spcPct val="0"/>
              </a:spcBef>
              <a:spcAft>
                <a:spcPct val="0"/>
              </a:spcAft>
            </a:pPr>
            <a:r>
              <a:rPr lang="zh-CN" altLang="en-US" sz="4580" b="1" kern="10" spc="275" dirty="0">
                <a:solidFill>
                  <a:prstClr val="white"/>
                </a:solidFill>
                <a:latin typeface="微软雅黑" panose="020B0503020204020204" pitchFamily="34" charset="-122"/>
                <a:ea typeface="微软雅黑" panose="020B0503020204020204" pitchFamily="34" charset="-122"/>
                <a:cs typeface="+mn-ea"/>
                <a:sym typeface="字魂59号-创粗黑" panose="00000500000000000000" pitchFamily="2" charset="-122"/>
              </a:rPr>
              <a:t>阅读表达</a:t>
            </a:r>
            <a:r>
              <a:rPr lang="en-US" altLang="zh-CN" sz="4580" b="1" kern="10" spc="275" dirty="0">
                <a:solidFill>
                  <a:prstClr val="white"/>
                </a:solidFill>
                <a:latin typeface="微软雅黑" panose="020B0503020204020204" pitchFamily="34" charset="-122"/>
                <a:ea typeface="微软雅黑" panose="020B0503020204020204" pitchFamily="34" charset="-122"/>
                <a:cs typeface="+mn-ea"/>
                <a:sym typeface="字魂59号-创粗黑" panose="00000500000000000000" pitchFamily="2" charset="-122"/>
              </a:rPr>
              <a:t>40</a:t>
            </a:r>
            <a:r>
              <a:rPr lang="zh-CN" altLang="en-US" sz="4580" b="1" kern="10" spc="275" dirty="0">
                <a:solidFill>
                  <a:prstClr val="white"/>
                </a:solidFill>
                <a:latin typeface="微软雅黑" panose="020B0503020204020204" pitchFamily="34" charset="-122"/>
                <a:ea typeface="微软雅黑" panose="020B0503020204020204" pitchFamily="34" charset="-122"/>
                <a:cs typeface="+mn-ea"/>
                <a:sym typeface="字魂59号-创粗黑" panose="00000500000000000000" pitchFamily="2" charset="-122"/>
              </a:rPr>
              <a:t>题参考答案</a:t>
            </a:r>
            <a:endParaRPr lang="zh-CN" altLang="en-US" sz="4580" b="1" kern="10" spc="275" dirty="0">
              <a:solidFill>
                <a:prstClr val="white"/>
              </a:solidFill>
              <a:latin typeface="微软雅黑" panose="020B0503020204020204" pitchFamily="34" charset="-122"/>
              <a:ea typeface="微软雅黑" panose="020B0503020204020204" pitchFamily="34" charset="-122"/>
              <a:cs typeface="+mn-ea"/>
              <a:sym typeface="字魂59号-创粗黑" panose="00000500000000000000" pitchFamily="2" charset="-122"/>
            </a:endParaRPr>
          </a:p>
        </p:txBody>
      </p:sp>
      <p:sp>
        <p:nvSpPr>
          <p:cNvPr id="11" name="1"/>
          <p:cNvSpPr txBox="1">
            <a:spLocks noChangeArrowheads="1"/>
          </p:cNvSpPr>
          <p:nvPr>
            <p:custDataLst>
              <p:tags r:id="rId1"/>
            </p:custDataLst>
          </p:nvPr>
        </p:nvSpPr>
        <p:spPr bwMode="auto">
          <a:xfrm>
            <a:off x="2783632" y="3501008"/>
            <a:ext cx="9577064" cy="499624"/>
          </a:xfrm>
          <a:prstGeom prst="rect">
            <a:avLst/>
          </a:prstGeom>
          <a:noFill/>
          <a:ln w="9525">
            <a:noFill/>
            <a:miter lim="800000"/>
          </a:ln>
        </p:spPr>
        <p:txBody>
          <a:bodyPr wrap="square">
            <a:spAutoFit/>
          </a:bodyPr>
          <a:lstStyle>
            <a:lvl1pPr>
              <a:defRPr sz="1400">
                <a:solidFill>
                  <a:schemeClr val="tx1"/>
                </a:solidFill>
                <a:latin typeface="微软雅黑" panose="020B0503020204020204" pitchFamily="34" charset="-122"/>
                <a:ea typeface="微软雅黑" panose="020B0503020204020204" pitchFamily="34" charset="-122"/>
              </a:defRPr>
            </a:lvl1pPr>
            <a:lvl2pPr marL="742950" indent="-285750">
              <a:defRPr sz="1400">
                <a:solidFill>
                  <a:schemeClr val="tx1"/>
                </a:solidFill>
                <a:latin typeface="微软雅黑" panose="020B0503020204020204" pitchFamily="34" charset="-122"/>
                <a:ea typeface="微软雅黑" panose="020B0503020204020204" pitchFamily="34" charset="-122"/>
              </a:defRPr>
            </a:lvl2pPr>
            <a:lvl3pPr marL="1143000" indent="-228600">
              <a:defRPr sz="1400">
                <a:solidFill>
                  <a:schemeClr val="tx1"/>
                </a:solidFill>
                <a:latin typeface="微软雅黑" panose="020B0503020204020204" pitchFamily="34" charset="-122"/>
                <a:ea typeface="微软雅黑" panose="020B0503020204020204" pitchFamily="34" charset="-122"/>
              </a:defRPr>
            </a:lvl3pPr>
            <a:lvl4pPr marL="1600200" indent="-228600">
              <a:defRPr sz="1400">
                <a:solidFill>
                  <a:schemeClr val="tx1"/>
                </a:solidFill>
                <a:latin typeface="微软雅黑" panose="020B0503020204020204" pitchFamily="34" charset="-122"/>
                <a:ea typeface="微软雅黑" panose="020B0503020204020204" pitchFamily="34" charset="-122"/>
              </a:defRPr>
            </a:lvl4pPr>
            <a:lvl5pPr marL="2057400" indent="-228600">
              <a:defRPr sz="1400">
                <a:solidFill>
                  <a:schemeClr val="tx1"/>
                </a:solidFill>
                <a:latin typeface="微软雅黑" panose="020B0503020204020204" pitchFamily="34" charset="-122"/>
                <a:ea typeface="微软雅黑" panose="020B0503020204020204" pitchFamily="34" charset="-122"/>
              </a:defRPr>
            </a:lvl5pPr>
            <a:lvl6pPr marL="2514600" indent="-228600" algn="ctr" eaLnBrk="0" fontAlgn="ctr" hangingPunct="0">
              <a:spcBef>
                <a:spcPct val="0"/>
              </a:spcBef>
              <a:spcAft>
                <a:spcPct val="0"/>
              </a:spcAft>
              <a:buClr>
                <a:srgbClr val="FF0000"/>
              </a:buClr>
              <a:buSzPct val="70000"/>
              <a:buFont typeface="Arial" panose="020B0604020202090204" pitchFamily="34" charset="0"/>
              <a:defRPr sz="1400">
                <a:solidFill>
                  <a:schemeClr val="tx1"/>
                </a:solidFill>
                <a:latin typeface="微软雅黑" panose="020B0503020204020204" pitchFamily="34" charset="-122"/>
                <a:ea typeface="微软雅黑" panose="020B0503020204020204" pitchFamily="34" charset="-122"/>
              </a:defRPr>
            </a:lvl6pPr>
            <a:lvl7pPr marL="2971800" indent="-228600" algn="ctr" eaLnBrk="0" fontAlgn="ctr" hangingPunct="0">
              <a:spcBef>
                <a:spcPct val="0"/>
              </a:spcBef>
              <a:spcAft>
                <a:spcPct val="0"/>
              </a:spcAft>
              <a:buClr>
                <a:srgbClr val="FF0000"/>
              </a:buClr>
              <a:buSzPct val="70000"/>
              <a:buFont typeface="Arial" panose="020B0604020202090204" pitchFamily="34" charset="0"/>
              <a:defRPr sz="1400">
                <a:solidFill>
                  <a:schemeClr val="tx1"/>
                </a:solidFill>
                <a:latin typeface="微软雅黑" panose="020B0503020204020204" pitchFamily="34" charset="-122"/>
                <a:ea typeface="微软雅黑" panose="020B0503020204020204" pitchFamily="34" charset="-122"/>
              </a:defRPr>
            </a:lvl7pPr>
            <a:lvl8pPr marL="3429000" indent="-228600" algn="ctr" eaLnBrk="0" fontAlgn="ctr" hangingPunct="0">
              <a:spcBef>
                <a:spcPct val="0"/>
              </a:spcBef>
              <a:spcAft>
                <a:spcPct val="0"/>
              </a:spcAft>
              <a:buClr>
                <a:srgbClr val="FF0000"/>
              </a:buClr>
              <a:buSzPct val="70000"/>
              <a:buFont typeface="Arial" panose="020B0604020202090204" pitchFamily="34" charset="0"/>
              <a:defRPr sz="1400">
                <a:solidFill>
                  <a:schemeClr val="tx1"/>
                </a:solidFill>
                <a:latin typeface="微软雅黑" panose="020B0503020204020204" pitchFamily="34" charset="-122"/>
                <a:ea typeface="微软雅黑" panose="020B0503020204020204" pitchFamily="34" charset="-122"/>
              </a:defRPr>
            </a:lvl8pPr>
            <a:lvl9pPr marL="3886200" indent="-228600" algn="ctr" eaLnBrk="0" fontAlgn="ctr" hangingPunct="0">
              <a:spcBef>
                <a:spcPct val="0"/>
              </a:spcBef>
              <a:spcAft>
                <a:spcPct val="0"/>
              </a:spcAft>
              <a:buClr>
                <a:srgbClr val="FF0000"/>
              </a:buClr>
              <a:buSzPct val="70000"/>
              <a:buFont typeface="Arial" panose="020B0604020202090204" pitchFamily="34" charset="0"/>
              <a:defRPr sz="1400">
                <a:solidFill>
                  <a:schemeClr val="tx1"/>
                </a:solidFill>
                <a:latin typeface="微软雅黑" panose="020B0503020204020204" pitchFamily="34" charset="-122"/>
                <a:ea typeface="微软雅黑" panose="020B0503020204020204" pitchFamily="34" charset="-122"/>
              </a:defRPr>
            </a:lvl9pPr>
          </a:lstStyle>
          <a:p>
            <a:pPr fontAlgn="base">
              <a:lnSpc>
                <a:spcPct val="150000"/>
              </a:lnSpc>
            </a:pPr>
            <a:endParaRPr lang="en-US" altLang="zh-CN" sz="2000" b="1" dirty="0">
              <a:solidFill>
                <a:prstClr val="white"/>
              </a:solidFill>
              <a:sym typeface="字魂59号-创粗黑" panose="00000500000000000000" pitchFamily="2" charset="-122"/>
            </a:endParaRPr>
          </a:p>
        </p:txBody>
      </p:sp>
      <p:sp>
        <p:nvSpPr>
          <p:cNvPr id="15" name="KSO_Shape"/>
          <p:cNvSpPr/>
          <p:nvPr/>
        </p:nvSpPr>
        <p:spPr bwMode="auto">
          <a:xfrm>
            <a:off x="1294765" y="5767705"/>
            <a:ext cx="292100" cy="200660"/>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50">
              <a:solidFill>
                <a:srgbClr val="FFFFFF"/>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8" name="KSO_Shape"/>
          <p:cNvSpPr/>
          <p:nvPr/>
        </p:nvSpPr>
        <p:spPr bwMode="auto">
          <a:xfrm>
            <a:off x="2188845" y="5764530"/>
            <a:ext cx="242570" cy="206375"/>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50">
              <a:solidFill>
                <a:srgbClr val="FFFFFF"/>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27" name="KSO_Shape"/>
          <p:cNvSpPr/>
          <p:nvPr/>
        </p:nvSpPr>
        <p:spPr bwMode="auto">
          <a:xfrm>
            <a:off x="4771390" y="5756275"/>
            <a:ext cx="220345" cy="211455"/>
          </a:xfrm>
          <a:custGeom>
            <a:avLst/>
            <a:gdLst>
              <a:gd name="T0" fmla="*/ 1618108 w 3816350"/>
              <a:gd name="T1" fmla="*/ 3491708 h 3665538"/>
              <a:gd name="T2" fmla="*/ 3711914 w 3816350"/>
              <a:gd name="T3" fmla="*/ 3515947 h 3665538"/>
              <a:gd name="T4" fmla="*/ 1938033 w 3816350"/>
              <a:gd name="T5" fmla="*/ 3320852 h 3665538"/>
              <a:gd name="T6" fmla="*/ 2466975 w 3816350"/>
              <a:gd name="T7" fmla="*/ 3464378 h 3665538"/>
              <a:gd name="T8" fmla="*/ 1420823 w 3816350"/>
              <a:gd name="T9" fmla="*/ 3514907 h 3665538"/>
              <a:gd name="T10" fmla="*/ 1072366 w 3816350"/>
              <a:gd name="T11" fmla="*/ 3448171 h 3665538"/>
              <a:gd name="T12" fmla="*/ 350995 w 3816350"/>
              <a:gd name="T13" fmla="*/ 3613421 h 3665538"/>
              <a:gd name="T14" fmla="*/ 2826009 w 3816350"/>
              <a:gd name="T15" fmla="*/ 3416327 h 3665538"/>
              <a:gd name="T16" fmla="*/ 3710327 w 3816350"/>
              <a:gd name="T17" fmla="*/ 3553504 h 3665538"/>
              <a:gd name="T18" fmla="*/ 1625482 w 3816350"/>
              <a:gd name="T19" fmla="*/ 3379536 h 3665538"/>
              <a:gd name="T20" fmla="*/ 2426374 w 3816350"/>
              <a:gd name="T21" fmla="*/ 3213000 h 3665538"/>
              <a:gd name="T22" fmla="*/ 771525 w 3816350"/>
              <a:gd name="T23" fmla="*/ 3205163 h 3665538"/>
              <a:gd name="T24" fmla="*/ 1067953 w 3816350"/>
              <a:gd name="T25" fmla="*/ 3277053 h 3665538"/>
              <a:gd name="T26" fmla="*/ 784892 w 3816350"/>
              <a:gd name="T27" fmla="*/ 3451540 h 3665538"/>
              <a:gd name="T28" fmla="*/ 2490788 w 3816350"/>
              <a:gd name="T29" fmla="*/ 3116568 h 3665538"/>
              <a:gd name="T30" fmla="*/ 1449375 w 3816350"/>
              <a:gd name="T31" fmla="*/ 3307847 h 3665538"/>
              <a:gd name="T32" fmla="*/ 2434307 w 3816350"/>
              <a:gd name="T33" fmla="*/ 3163198 h 3665538"/>
              <a:gd name="T34" fmla="*/ 3783974 w 3816350"/>
              <a:gd name="T35" fmla="*/ 3278823 h 3665538"/>
              <a:gd name="T36" fmla="*/ 2635250 w 3816350"/>
              <a:gd name="T37" fmla="*/ 3206432 h 3665538"/>
              <a:gd name="T38" fmla="*/ 3815080 w 3816350"/>
              <a:gd name="T39" fmla="*/ 3040062 h 3665538"/>
              <a:gd name="T40" fmla="*/ 2866956 w 3816350"/>
              <a:gd name="T41" fmla="*/ 3006725 h 3665538"/>
              <a:gd name="T42" fmla="*/ 657993 w 3816350"/>
              <a:gd name="T43" fmla="*/ 3196983 h 3665538"/>
              <a:gd name="T44" fmla="*/ 872062 w 3816350"/>
              <a:gd name="T45" fmla="*/ 3214746 h 3665538"/>
              <a:gd name="T46" fmla="*/ 825374 w 3816350"/>
              <a:gd name="T47" fmla="*/ 2994614 h 3665538"/>
              <a:gd name="T48" fmla="*/ 1190307 w 3816350"/>
              <a:gd name="T49" fmla="*/ 3120223 h 3665538"/>
              <a:gd name="T50" fmla="*/ 273368 w 3816350"/>
              <a:gd name="T51" fmla="*/ 3120223 h 3665538"/>
              <a:gd name="T52" fmla="*/ 1472924 w 3816350"/>
              <a:gd name="T53" fmla="*/ 2958852 h 3665538"/>
              <a:gd name="T54" fmla="*/ 2445690 w 3816350"/>
              <a:gd name="T55" fmla="*/ 3096148 h 3665538"/>
              <a:gd name="T56" fmla="*/ 1403350 w 3816350"/>
              <a:gd name="T57" fmla="*/ 2909186 h 3665538"/>
              <a:gd name="T58" fmla="*/ 3767144 w 3816350"/>
              <a:gd name="T59" fmla="*/ 2880042 h 3665538"/>
              <a:gd name="T60" fmla="*/ 2660954 w 3816350"/>
              <a:gd name="T61" fmla="*/ 3062923 h 3665538"/>
              <a:gd name="T62" fmla="*/ 2077078 w 3816350"/>
              <a:gd name="T63" fmla="*/ 2755988 h 3665538"/>
              <a:gd name="T64" fmla="*/ 2064323 w 3816350"/>
              <a:gd name="T65" fmla="*/ 3023556 h 3665538"/>
              <a:gd name="T66" fmla="*/ 1553136 w 3816350"/>
              <a:gd name="T67" fmla="*/ 2926811 h 3665538"/>
              <a:gd name="T68" fmla="*/ 2489519 w 3816350"/>
              <a:gd name="T69" fmla="*/ 2707310 h 3665538"/>
              <a:gd name="T70" fmla="*/ 1846579 w 3816350"/>
              <a:gd name="T71" fmla="*/ 2621224 h 3665538"/>
              <a:gd name="T72" fmla="*/ 3411957 w 3816350"/>
              <a:gd name="T73" fmla="*/ 2738921 h 3665538"/>
              <a:gd name="T74" fmla="*/ 3080259 w 3816350"/>
              <a:gd name="T75" fmla="*/ 2936880 h 3665538"/>
              <a:gd name="T76" fmla="*/ 1829436 w 3816350"/>
              <a:gd name="T77" fmla="*/ 2582778 h 3665538"/>
              <a:gd name="T78" fmla="*/ 1856740 w 3816350"/>
              <a:gd name="T79" fmla="*/ 2801747 h 3665538"/>
              <a:gd name="T80" fmla="*/ 2088516 w 3816350"/>
              <a:gd name="T81" fmla="*/ 2619751 h 3665538"/>
              <a:gd name="T82" fmla="*/ 2403793 w 3816350"/>
              <a:gd name="T83" fmla="*/ 2645568 h 3665538"/>
              <a:gd name="T84" fmla="*/ 1545273 w 3816350"/>
              <a:gd name="T85" fmla="*/ 2758080 h 3665538"/>
              <a:gd name="T86" fmla="*/ 2737140 w 3816350"/>
              <a:gd name="T87" fmla="*/ 2576196 h 3665538"/>
              <a:gd name="T88" fmla="*/ 3655103 w 3816350"/>
              <a:gd name="T89" fmla="*/ 2636838 h 3665538"/>
              <a:gd name="T90" fmla="*/ 2771738 w 3816350"/>
              <a:gd name="T91" fmla="*/ 2448243 h 3665538"/>
              <a:gd name="T92" fmla="*/ 2989478 w 3816350"/>
              <a:gd name="T93" fmla="*/ 2307907 h 3665538"/>
              <a:gd name="T94" fmla="*/ 2867591 w 3816350"/>
              <a:gd name="T95" fmla="*/ 2234247 h 3665538"/>
              <a:gd name="T96" fmla="*/ 3696043 w 3816350"/>
              <a:gd name="T97" fmla="*/ 2367598 h 3665538"/>
              <a:gd name="T98" fmla="*/ 3314856 w 3816350"/>
              <a:gd name="T99" fmla="*/ 1892183 h 3665538"/>
              <a:gd name="T100" fmla="*/ 2974884 w 3816350"/>
              <a:gd name="T101" fmla="*/ 2068371 h 3665538"/>
              <a:gd name="T102" fmla="*/ 3799844 w 3816350"/>
              <a:gd name="T103" fmla="*/ 2062969 h 3665538"/>
              <a:gd name="T104" fmla="*/ 2637789 w 3816350"/>
              <a:gd name="T105" fmla="*/ 2027696 h 3665538"/>
              <a:gd name="T106" fmla="*/ 3189458 w 3816350"/>
              <a:gd name="T107" fmla="*/ 1697313 h 3665538"/>
              <a:gd name="T108" fmla="*/ 3015840 w 3816350"/>
              <a:gd name="T109" fmla="*/ 1948969 h 3665538"/>
              <a:gd name="T110" fmla="*/ 3354189 w 3816350"/>
              <a:gd name="T111" fmla="*/ 1860541 h 3665538"/>
              <a:gd name="T112" fmla="*/ 3468771 w 3816350"/>
              <a:gd name="T113" fmla="*/ 1695411 h 3665538"/>
              <a:gd name="T114" fmla="*/ 3173905 w 3816350"/>
              <a:gd name="T115" fmla="*/ 2035495 h 3665538"/>
              <a:gd name="T116" fmla="*/ 3074241 w 3816350"/>
              <a:gd name="T117" fmla="*/ 1681466 h 3665538"/>
              <a:gd name="T118" fmla="*/ 3386120 w 3816350"/>
              <a:gd name="T119" fmla="*/ 1131189 h 3665538"/>
              <a:gd name="T120" fmla="*/ 254975 w 3816350"/>
              <a:gd name="T121" fmla="*/ 2785759 h 3665538"/>
              <a:gd name="T122" fmla="*/ 1131353 w 3816350"/>
              <a:gd name="T123" fmla="*/ 1377803 h 3665538"/>
              <a:gd name="T124" fmla="*/ 2508155 w 3816350"/>
              <a:gd name="T125" fmla="*/ 314537 h 3665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16350" h="3665538">
                <a:moveTo>
                  <a:pt x="1892592" y="3532067"/>
                </a:moveTo>
                <a:lnTo>
                  <a:pt x="1892592" y="3635348"/>
                </a:lnTo>
                <a:lnTo>
                  <a:pt x="1913877" y="3636302"/>
                </a:lnTo>
                <a:lnTo>
                  <a:pt x="1935480" y="3636302"/>
                </a:lnTo>
                <a:lnTo>
                  <a:pt x="1965343" y="3635666"/>
                </a:lnTo>
                <a:lnTo>
                  <a:pt x="1965343" y="3532385"/>
                </a:lnTo>
                <a:lnTo>
                  <a:pt x="1935480" y="3532703"/>
                </a:lnTo>
                <a:lnTo>
                  <a:pt x="1913877" y="3532703"/>
                </a:lnTo>
                <a:lnTo>
                  <a:pt x="1892592" y="3532067"/>
                </a:lnTo>
                <a:close/>
                <a:moveTo>
                  <a:pt x="665284" y="3532067"/>
                </a:moveTo>
                <a:lnTo>
                  <a:pt x="665284" y="3635348"/>
                </a:lnTo>
                <a:lnTo>
                  <a:pt x="686575" y="3636302"/>
                </a:lnTo>
                <a:lnTo>
                  <a:pt x="708185" y="3636302"/>
                </a:lnTo>
                <a:lnTo>
                  <a:pt x="738374" y="3635666"/>
                </a:lnTo>
                <a:lnTo>
                  <a:pt x="738374" y="3532385"/>
                </a:lnTo>
                <a:lnTo>
                  <a:pt x="708185" y="3532703"/>
                </a:lnTo>
                <a:lnTo>
                  <a:pt x="686575" y="3532703"/>
                </a:lnTo>
                <a:lnTo>
                  <a:pt x="665284" y="3532067"/>
                </a:lnTo>
                <a:close/>
                <a:moveTo>
                  <a:pt x="1746773" y="3519356"/>
                </a:moveTo>
                <a:lnTo>
                  <a:pt x="1746773" y="3623272"/>
                </a:lnTo>
                <a:lnTo>
                  <a:pt x="1764563" y="3625497"/>
                </a:lnTo>
                <a:lnTo>
                  <a:pt x="1782671" y="3628039"/>
                </a:lnTo>
                <a:lnTo>
                  <a:pt x="1800780" y="3629628"/>
                </a:lnTo>
                <a:lnTo>
                  <a:pt x="1819841" y="3631535"/>
                </a:lnTo>
                <a:lnTo>
                  <a:pt x="1819841" y="3527618"/>
                </a:lnTo>
                <a:lnTo>
                  <a:pt x="1800780" y="3526029"/>
                </a:lnTo>
                <a:lnTo>
                  <a:pt x="1782671" y="3524123"/>
                </a:lnTo>
                <a:lnTo>
                  <a:pt x="1764563" y="3521580"/>
                </a:lnTo>
                <a:lnTo>
                  <a:pt x="1746773" y="3519356"/>
                </a:lnTo>
                <a:close/>
                <a:moveTo>
                  <a:pt x="519421" y="3519356"/>
                </a:moveTo>
                <a:lnTo>
                  <a:pt x="519421" y="3623272"/>
                </a:lnTo>
                <a:lnTo>
                  <a:pt x="537217" y="3625497"/>
                </a:lnTo>
                <a:lnTo>
                  <a:pt x="555330" y="3628039"/>
                </a:lnTo>
                <a:lnTo>
                  <a:pt x="573762" y="3629946"/>
                </a:lnTo>
                <a:lnTo>
                  <a:pt x="592511" y="3631535"/>
                </a:lnTo>
                <a:lnTo>
                  <a:pt x="592511" y="3527618"/>
                </a:lnTo>
                <a:lnTo>
                  <a:pt x="573762" y="3526029"/>
                </a:lnTo>
                <a:lnTo>
                  <a:pt x="555330" y="3524123"/>
                </a:lnTo>
                <a:lnTo>
                  <a:pt x="537217" y="3521580"/>
                </a:lnTo>
                <a:lnTo>
                  <a:pt x="519421" y="3519356"/>
                </a:lnTo>
                <a:close/>
                <a:moveTo>
                  <a:pt x="3151360" y="3517220"/>
                </a:moveTo>
                <a:lnTo>
                  <a:pt x="3151360" y="3632118"/>
                </a:lnTo>
                <a:lnTo>
                  <a:pt x="3174848" y="3632755"/>
                </a:lnTo>
                <a:lnTo>
                  <a:pt x="3198972" y="3633073"/>
                </a:lnTo>
                <a:lnTo>
                  <a:pt x="3231983" y="3632755"/>
                </a:lnTo>
                <a:lnTo>
                  <a:pt x="3231983" y="3517539"/>
                </a:lnTo>
                <a:lnTo>
                  <a:pt x="3198972" y="3517857"/>
                </a:lnTo>
                <a:lnTo>
                  <a:pt x="3174848" y="3517539"/>
                </a:lnTo>
                <a:lnTo>
                  <a:pt x="3151360" y="3517220"/>
                </a:lnTo>
                <a:close/>
                <a:moveTo>
                  <a:pt x="2989478" y="3502580"/>
                </a:moveTo>
                <a:lnTo>
                  <a:pt x="2989478" y="3618432"/>
                </a:lnTo>
                <a:lnTo>
                  <a:pt x="3009158" y="3620979"/>
                </a:lnTo>
                <a:lnTo>
                  <a:pt x="3029472" y="3623525"/>
                </a:lnTo>
                <a:lnTo>
                  <a:pt x="3049469" y="3625753"/>
                </a:lnTo>
                <a:lnTo>
                  <a:pt x="3070419" y="3627344"/>
                </a:lnTo>
                <a:lnTo>
                  <a:pt x="3070419" y="3512446"/>
                </a:lnTo>
                <a:lnTo>
                  <a:pt x="3049469" y="3510537"/>
                </a:lnTo>
                <a:lnTo>
                  <a:pt x="3029472" y="3507990"/>
                </a:lnTo>
                <a:lnTo>
                  <a:pt x="3009158" y="3505763"/>
                </a:lnTo>
                <a:lnTo>
                  <a:pt x="2989478" y="3502580"/>
                </a:lnTo>
                <a:close/>
                <a:moveTo>
                  <a:pt x="1600953" y="3486306"/>
                </a:moveTo>
                <a:lnTo>
                  <a:pt x="1600953" y="3591494"/>
                </a:lnTo>
                <a:lnTo>
                  <a:pt x="1618744" y="3596578"/>
                </a:lnTo>
                <a:lnTo>
                  <a:pt x="1636217" y="3601345"/>
                </a:lnTo>
                <a:lnTo>
                  <a:pt x="1654960" y="3606112"/>
                </a:lnTo>
                <a:lnTo>
                  <a:pt x="1673704" y="3610243"/>
                </a:lnTo>
                <a:lnTo>
                  <a:pt x="1673704" y="3506009"/>
                </a:lnTo>
                <a:lnTo>
                  <a:pt x="1654960" y="3501242"/>
                </a:lnTo>
                <a:lnTo>
                  <a:pt x="1636217" y="3496475"/>
                </a:lnTo>
                <a:lnTo>
                  <a:pt x="1618108" y="3491708"/>
                </a:lnTo>
                <a:lnTo>
                  <a:pt x="1600953" y="3486306"/>
                </a:lnTo>
                <a:close/>
                <a:moveTo>
                  <a:pt x="373875" y="3486306"/>
                </a:moveTo>
                <a:lnTo>
                  <a:pt x="373875" y="3591494"/>
                </a:lnTo>
                <a:lnTo>
                  <a:pt x="391353" y="3596578"/>
                </a:lnTo>
                <a:lnTo>
                  <a:pt x="409149" y="3601345"/>
                </a:lnTo>
                <a:lnTo>
                  <a:pt x="427581" y="3606112"/>
                </a:lnTo>
                <a:lnTo>
                  <a:pt x="446648" y="3610243"/>
                </a:lnTo>
                <a:lnTo>
                  <a:pt x="446648" y="3506009"/>
                </a:lnTo>
                <a:lnTo>
                  <a:pt x="427581" y="3501242"/>
                </a:lnTo>
                <a:lnTo>
                  <a:pt x="409149" y="3496475"/>
                </a:lnTo>
                <a:lnTo>
                  <a:pt x="390718" y="3491708"/>
                </a:lnTo>
                <a:lnTo>
                  <a:pt x="373875" y="3486306"/>
                </a:lnTo>
                <a:close/>
                <a:moveTo>
                  <a:pt x="2827597" y="3465978"/>
                </a:moveTo>
                <a:lnTo>
                  <a:pt x="2827597" y="3583104"/>
                </a:lnTo>
                <a:lnTo>
                  <a:pt x="2846959" y="3589151"/>
                </a:lnTo>
                <a:lnTo>
                  <a:pt x="2866956" y="3594243"/>
                </a:lnTo>
                <a:lnTo>
                  <a:pt x="2887588" y="3599336"/>
                </a:lnTo>
                <a:lnTo>
                  <a:pt x="2908220" y="3604110"/>
                </a:lnTo>
                <a:lnTo>
                  <a:pt x="2908220" y="3487939"/>
                </a:lnTo>
                <a:lnTo>
                  <a:pt x="2887588" y="3482847"/>
                </a:lnTo>
                <a:lnTo>
                  <a:pt x="2866956" y="3477436"/>
                </a:lnTo>
                <a:lnTo>
                  <a:pt x="2846959" y="3472025"/>
                </a:lnTo>
                <a:lnTo>
                  <a:pt x="2827597" y="3465978"/>
                </a:lnTo>
                <a:close/>
                <a:moveTo>
                  <a:pt x="2402802" y="3447218"/>
                </a:moveTo>
                <a:lnTo>
                  <a:pt x="2397719" y="3450714"/>
                </a:lnTo>
                <a:lnTo>
                  <a:pt x="2391365" y="3453891"/>
                </a:lnTo>
                <a:lnTo>
                  <a:pt x="2383740" y="3457387"/>
                </a:lnTo>
                <a:lnTo>
                  <a:pt x="2376433" y="3460565"/>
                </a:lnTo>
                <a:lnTo>
                  <a:pt x="2347841" y="3472005"/>
                </a:lnTo>
                <a:lnTo>
                  <a:pt x="2347841" y="3562893"/>
                </a:lnTo>
                <a:lnTo>
                  <a:pt x="2355784" y="3558761"/>
                </a:lnTo>
                <a:lnTo>
                  <a:pt x="2363408" y="3554630"/>
                </a:lnTo>
                <a:lnTo>
                  <a:pt x="2371033" y="3550181"/>
                </a:lnTo>
                <a:lnTo>
                  <a:pt x="2378340" y="3545414"/>
                </a:lnTo>
                <a:lnTo>
                  <a:pt x="2385329" y="3540648"/>
                </a:lnTo>
                <a:lnTo>
                  <a:pt x="2391683" y="3535881"/>
                </a:lnTo>
                <a:lnTo>
                  <a:pt x="2397719" y="3531114"/>
                </a:lnTo>
                <a:lnTo>
                  <a:pt x="2402802" y="3526983"/>
                </a:lnTo>
                <a:lnTo>
                  <a:pt x="2402802" y="3447218"/>
                </a:lnTo>
                <a:close/>
                <a:moveTo>
                  <a:pt x="1175646" y="3447218"/>
                </a:moveTo>
                <a:lnTo>
                  <a:pt x="1170561" y="3450714"/>
                </a:lnTo>
                <a:lnTo>
                  <a:pt x="1164205" y="3453891"/>
                </a:lnTo>
                <a:lnTo>
                  <a:pt x="1156578" y="3457387"/>
                </a:lnTo>
                <a:lnTo>
                  <a:pt x="1149269" y="3460565"/>
                </a:lnTo>
                <a:lnTo>
                  <a:pt x="1120669" y="3472005"/>
                </a:lnTo>
                <a:lnTo>
                  <a:pt x="1120669" y="3562893"/>
                </a:lnTo>
                <a:lnTo>
                  <a:pt x="1128613" y="3558761"/>
                </a:lnTo>
                <a:lnTo>
                  <a:pt x="1136240" y="3554630"/>
                </a:lnTo>
                <a:lnTo>
                  <a:pt x="1144185" y="3550181"/>
                </a:lnTo>
                <a:lnTo>
                  <a:pt x="1151176" y="3545414"/>
                </a:lnTo>
                <a:lnTo>
                  <a:pt x="1158167" y="3540648"/>
                </a:lnTo>
                <a:lnTo>
                  <a:pt x="1164523" y="3535881"/>
                </a:lnTo>
                <a:lnTo>
                  <a:pt x="1170561" y="3531114"/>
                </a:lnTo>
                <a:lnTo>
                  <a:pt x="1175646" y="3526347"/>
                </a:lnTo>
                <a:lnTo>
                  <a:pt x="1175646" y="3447218"/>
                </a:lnTo>
                <a:close/>
                <a:moveTo>
                  <a:pt x="3717945" y="3422692"/>
                </a:moveTo>
                <a:lnTo>
                  <a:pt x="3711914" y="3426193"/>
                </a:lnTo>
                <a:lnTo>
                  <a:pt x="3704931" y="3430013"/>
                </a:lnTo>
                <a:lnTo>
                  <a:pt x="3696678" y="3433832"/>
                </a:lnTo>
                <a:lnTo>
                  <a:pt x="3688425" y="3437651"/>
                </a:lnTo>
                <a:lnTo>
                  <a:pt x="3671285" y="3444335"/>
                </a:lnTo>
                <a:lnTo>
                  <a:pt x="3656684" y="3450064"/>
                </a:lnTo>
                <a:lnTo>
                  <a:pt x="3656684" y="3551276"/>
                </a:lnTo>
                <a:lnTo>
                  <a:pt x="3665254" y="3546820"/>
                </a:lnTo>
                <a:lnTo>
                  <a:pt x="3674142" y="3542046"/>
                </a:lnTo>
                <a:lnTo>
                  <a:pt x="3682394" y="3537272"/>
                </a:lnTo>
                <a:lnTo>
                  <a:pt x="3690647" y="3532179"/>
                </a:lnTo>
                <a:lnTo>
                  <a:pt x="3698582" y="3526769"/>
                </a:lnTo>
                <a:lnTo>
                  <a:pt x="3705566" y="3521358"/>
                </a:lnTo>
                <a:lnTo>
                  <a:pt x="3711914" y="3515947"/>
                </a:lnTo>
                <a:lnTo>
                  <a:pt x="3717945" y="3510855"/>
                </a:lnTo>
                <a:lnTo>
                  <a:pt x="3717945" y="3422692"/>
                </a:lnTo>
                <a:close/>
                <a:moveTo>
                  <a:pt x="1455133" y="3410672"/>
                </a:moveTo>
                <a:lnTo>
                  <a:pt x="1455133" y="3516813"/>
                </a:lnTo>
                <a:lnTo>
                  <a:pt x="1457675" y="3519674"/>
                </a:lnTo>
                <a:lnTo>
                  <a:pt x="1460216" y="3522534"/>
                </a:lnTo>
                <a:lnTo>
                  <a:pt x="1466888" y="3528572"/>
                </a:lnTo>
                <a:lnTo>
                  <a:pt x="1475466" y="3534610"/>
                </a:lnTo>
                <a:lnTo>
                  <a:pt x="1484679" y="3540965"/>
                </a:lnTo>
                <a:lnTo>
                  <a:pt x="1495162" y="3547639"/>
                </a:lnTo>
                <a:lnTo>
                  <a:pt x="1505964" y="3553677"/>
                </a:lnTo>
                <a:lnTo>
                  <a:pt x="1517083" y="3559715"/>
                </a:lnTo>
                <a:lnTo>
                  <a:pt x="1528202" y="3564799"/>
                </a:lnTo>
                <a:lnTo>
                  <a:pt x="1528202" y="3457387"/>
                </a:lnTo>
                <a:lnTo>
                  <a:pt x="1517083" y="3452302"/>
                </a:lnTo>
                <a:lnTo>
                  <a:pt x="1506917" y="3446582"/>
                </a:lnTo>
                <a:lnTo>
                  <a:pt x="1497068" y="3441180"/>
                </a:lnTo>
                <a:lnTo>
                  <a:pt x="1487538" y="3435142"/>
                </a:lnTo>
                <a:lnTo>
                  <a:pt x="1478960" y="3429422"/>
                </a:lnTo>
                <a:lnTo>
                  <a:pt x="1470700" y="3423384"/>
                </a:lnTo>
                <a:lnTo>
                  <a:pt x="1462758" y="3417028"/>
                </a:lnTo>
                <a:lnTo>
                  <a:pt x="1455133" y="3410672"/>
                </a:lnTo>
                <a:close/>
                <a:moveTo>
                  <a:pt x="227694" y="3410672"/>
                </a:moveTo>
                <a:lnTo>
                  <a:pt x="227694" y="3516813"/>
                </a:lnTo>
                <a:lnTo>
                  <a:pt x="230237" y="3519674"/>
                </a:lnTo>
                <a:lnTo>
                  <a:pt x="233097" y="3522534"/>
                </a:lnTo>
                <a:lnTo>
                  <a:pt x="239770" y="3528572"/>
                </a:lnTo>
                <a:lnTo>
                  <a:pt x="248033" y="3534610"/>
                </a:lnTo>
                <a:lnTo>
                  <a:pt x="257566" y="3540965"/>
                </a:lnTo>
                <a:lnTo>
                  <a:pt x="267735" y="3547639"/>
                </a:lnTo>
                <a:lnTo>
                  <a:pt x="278858" y="3553677"/>
                </a:lnTo>
                <a:lnTo>
                  <a:pt x="289662" y="3559715"/>
                </a:lnTo>
                <a:lnTo>
                  <a:pt x="300785" y="3564799"/>
                </a:lnTo>
                <a:lnTo>
                  <a:pt x="300785" y="3457387"/>
                </a:lnTo>
                <a:lnTo>
                  <a:pt x="289662" y="3452302"/>
                </a:lnTo>
                <a:lnTo>
                  <a:pt x="279493" y="3446582"/>
                </a:lnTo>
                <a:lnTo>
                  <a:pt x="269642" y="3441180"/>
                </a:lnTo>
                <a:lnTo>
                  <a:pt x="260108" y="3435142"/>
                </a:lnTo>
                <a:lnTo>
                  <a:pt x="251528" y="3429422"/>
                </a:lnTo>
                <a:lnTo>
                  <a:pt x="243266" y="3423384"/>
                </a:lnTo>
                <a:lnTo>
                  <a:pt x="235321" y="3417028"/>
                </a:lnTo>
                <a:lnTo>
                  <a:pt x="227694" y="3410672"/>
                </a:lnTo>
                <a:close/>
                <a:moveTo>
                  <a:pt x="2665715" y="3381953"/>
                </a:moveTo>
                <a:lnTo>
                  <a:pt x="2665715" y="3500670"/>
                </a:lnTo>
                <a:lnTo>
                  <a:pt x="2668254" y="3503216"/>
                </a:lnTo>
                <a:lnTo>
                  <a:pt x="2671429" y="3506399"/>
                </a:lnTo>
                <a:lnTo>
                  <a:pt x="2678729" y="3512765"/>
                </a:lnTo>
                <a:lnTo>
                  <a:pt x="2687934" y="3519767"/>
                </a:lnTo>
                <a:lnTo>
                  <a:pt x="2698726" y="3527087"/>
                </a:lnTo>
                <a:lnTo>
                  <a:pt x="2710153" y="3534089"/>
                </a:lnTo>
                <a:lnTo>
                  <a:pt x="2722215" y="3541409"/>
                </a:lnTo>
                <a:lnTo>
                  <a:pt x="2734594" y="3547457"/>
                </a:lnTo>
                <a:lnTo>
                  <a:pt x="2746656" y="3553504"/>
                </a:lnTo>
                <a:lnTo>
                  <a:pt x="2746656" y="3434150"/>
                </a:lnTo>
                <a:lnTo>
                  <a:pt x="2734594" y="3428103"/>
                </a:lnTo>
                <a:lnTo>
                  <a:pt x="2723167" y="3422374"/>
                </a:lnTo>
                <a:lnTo>
                  <a:pt x="2712058" y="3416009"/>
                </a:lnTo>
                <a:lnTo>
                  <a:pt x="2701583" y="3409325"/>
                </a:lnTo>
                <a:lnTo>
                  <a:pt x="2691743" y="3402959"/>
                </a:lnTo>
                <a:lnTo>
                  <a:pt x="2682538" y="3396276"/>
                </a:lnTo>
                <a:lnTo>
                  <a:pt x="2673650" y="3388955"/>
                </a:lnTo>
                <a:lnTo>
                  <a:pt x="2665715" y="3381953"/>
                </a:lnTo>
                <a:close/>
                <a:moveTo>
                  <a:pt x="1916773" y="3320218"/>
                </a:moveTo>
                <a:lnTo>
                  <a:pt x="1916773" y="3423312"/>
                </a:lnTo>
                <a:lnTo>
                  <a:pt x="1938033" y="3423629"/>
                </a:lnTo>
                <a:lnTo>
                  <a:pt x="1959928" y="3424263"/>
                </a:lnTo>
                <a:lnTo>
                  <a:pt x="1989755" y="3423629"/>
                </a:lnTo>
                <a:lnTo>
                  <a:pt x="1989755" y="3320535"/>
                </a:lnTo>
                <a:lnTo>
                  <a:pt x="1959293" y="3320852"/>
                </a:lnTo>
                <a:lnTo>
                  <a:pt x="1938033" y="3320852"/>
                </a:lnTo>
                <a:lnTo>
                  <a:pt x="1916773" y="3320218"/>
                </a:lnTo>
                <a:close/>
                <a:moveTo>
                  <a:pt x="1404938" y="3314700"/>
                </a:moveTo>
                <a:lnTo>
                  <a:pt x="1408115" y="3320420"/>
                </a:lnTo>
                <a:lnTo>
                  <a:pt x="1411928" y="3325505"/>
                </a:lnTo>
                <a:lnTo>
                  <a:pt x="1415740" y="3330590"/>
                </a:lnTo>
                <a:lnTo>
                  <a:pt x="1419552" y="3335992"/>
                </a:lnTo>
                <a:lnTo>
                  <a:pt x="1424000" y="3340759"/>
                </a:lnTo>
                <a:lnTo>
                  <a:pt x="1428447" y="3346161"/>
                </a:lnTo>
                <a:lnTo>
                  <a:pt x="1438296" y="3356013"/>
                </a:lnTo>
                <a:lnTo>
                  <a:pt x="1448780" y="3365229"/>
                </a:lnTo>
                <a:lnTo>
                  <a:pt x="1460852" y="3374444"/>
                </a:lnTo>
                <a:lnTo>
                  <a:pt x="1472924" y="3383025"/>
                </a:lnTo>
                <a:lnTo>
                  <a:pt x="1486267" y="3391287"/>
                </a:lnTo>
                <a:lnTo>
                  <a:pt x="1500563" y="3399550"/>
                </a:lnTo>
                <a:lnTo>
                  <a:pt x="1515494" y="3407494"/>
                </a:lnTo>
                <a:lnTo>
                  <a:pt x="1531061" y="3415121"/>
                </a:lnTo>
                <a:lnTo>
                  <a:pt x="1547263" y="3422113"/>
                </a:lnTo>
                <a:lnTo>
                  <a:pt x="1564101" y="3428786"/>
                </a:lnTo>
                <a:lnTo>
                  <a:pt x="1581574" y="3435142"/>
                </a:lnTo>
                <a:lnTo>
                  <a:pt x="1599682" y="3441498"/>
                </a:lnTo>
                <a:lnTo>
                  <a:pt x="1618108" y="3447218"/>
                </a:lnTo>
                <a:lnTo>
                  <a:pt x="1637170" y="3452620"/>
                </a:lnTo>
                <a:lnTo>
                  <a:pt x="1656866" y="3457705"/>
                </a:lnTo>
                <a:lnTo>
                  <a:pt x="1676881" y="3462472"/>
                </a:lnTo>
                <a:lnTo>
                  <a:pt x="1697213" y="3466921"/>
                </a:lnTo>
                <a:lnTo>
                  <a:pt x="1718180" y="3471052"/>
                </a:lnTo>
                <a:lnTo>
                  <a:pt x="1738830" y="3474865"/>
                </a:lnTo>
                <a:lnTo>
                  <a:pt x="1760116" y="3478361"/>
                </a:lnTo>
                <a:lnTo>
                  <a:pt x="1782036" y="3480903"/>
                </a:lnTo>
                <a:lnTo>
                  <a:pt x="1803639" y="3483763"/>
                </a:lnTo>
                <a:lnTo>
                  <a:pt x="1825877" y="3486306"/>
                </a:lnTo>
                <a:lnTo>
                  <a:pt x="1847798" y="3488213"/>
                </a:lnTo>
                <a:lnTo>
                  <a:pt x="1870036" y="3489801"/>
                </a:lnTo>
                <a:lnTo>
                  <a:pt x="1891957" y="3490755"/>
                </a:lnTo>
                <a:lnTo>
                  <a:pt x="1914513" y="3492026"/>
                </a:lnTo>
                <a:lnTo>
                  <a:pt x="1936751" y="3492344"/>
                </a:lnTo>
                <a:lnTo>
                  <a:pt x="1959307" y="3492979"/>
                </a:lnTo>
                <a:lnTo>
                  <a:pt x="1978051" y="3492344"/>
                </a:lnTo>
                <a:lnTo>
                  <a:pt x="1996794" y="3492026"/>
                </a:lnTo>
                <a:lnTo>
                  <a:pt x="2015538" y="3491708"/>
                </a:lnTo>
                <a:lnTo>
                  <a:pt x="2034599" y="3490437"/>
                </a:lnTo>
                <a:lnTo>
                  <a:pt x="2053025" y="3489801"/>
                </a:lnTo>
                <a:lnTo>
                  <a:pt x="2071769" y="3488213"/>
                </a:lnTo>
                <a:lnTo>
                  <a:pt x="2090513" y="3486624"/>
                </a:lnTo>
                <a:lnTo>
                  <a:pt x="2108621" y="3484717"/>
                </a:lnTo>
                <a:lnTo>
                  <a:pt x="2127365" y="3482492"/>
                </a:lnTo>
                <a:lnTo>
                  <a:pt x="2145473" y="3480268"/>
                </a:lnTo>
                <a:lnTo>
                  <a:pt x="2163581" y="3477408"/>
                </a:lnTo>
                <a:lnTo>
                  <a:pt x="2181372" y="3474865"/>
                </a:lnTo>
                <a:lnTo>
                  <a:pt x="2199163" y="3471688"/>
                </a:lnTo>
                <a:lnTo>
                  <a:pt x="2216318" y="3468510"/>
                </a:lnTo>
                <a:lnTo>
                  <a:pt x="2233473" y="3464696"/>
                </a:lnTo>
                <a:lnTo>
                  <a:pt x="2250311" y="3460883"/>
                </a:lnTo>
                <a:lnTo>
                  <a:pt x="2266830" y="3457069"/>
                </a:lnTo>
                <a:lnTo>
                  <a:pt x="2283668" y="3452620"/>
                </a:lnTo>
                <a:lnTo>
                  <a:pt x="2299235" y="3448171"/>
                </a:lnTo>
                <a:lnTo>
                  <a:pt x="2315119" y="3443404"/>
                </a:lnTo>
                <a:lnTo>
                  <a:pt x="2330051" y="3438320"/>
                </a:lnTo>
                <a:lnTo>
                  <a:pt x="2344982" y="3432917"/>
                </a:lnTo>
                <a:lnTo>
                  <a:pt x="2359278" y="3427833"/>
                </a:lnTo>
                <a:lnTo>
                  <a:pt x="2373574" y="3421795"/>
                </a:lnTo>
                <a:lnTo>
                  <a:pt x="2386917" y="3415757"/>
                </a:lnTo>
                <a:lnTo>
                  <a:pt x="2399942" y="3409719"/>
                </a:lnTo>
                <a:lnTo>
                  <a:pt x="2412650" y="3403363"/>
                </a:lnTo>
                <a:lnTo>
                  <a:pt x="2424722" y="3396690"/>
                </a:lnTo>
                <a:lnTo>
                  <a:pt x="2436159" y="3389380"/>
                </a:lnTo>
                <a:lnTo>
                  <a:pt x="2446961" y="3382389"/>
                </a:lnTo>
                <a:lnTo>
                  <a:pt x="2457444" y="3375080"/>
                </a:lnTo>
                <a:lnTo>
                  <a:pt x="2466975" y="3367453"/>
                </a:lnTo>
                <a:lnTo>
                  <a:pt x="2466975" y="3464378"/>
                </a:lnTo>
                <a:lnTo>
                  <a:pt x="2466657" y="3464696"/>
                </a:lnTo>
                <a:lnTo>
                  <a:pt x="2466340" y="3472641"/>
                </a:lnTo>
                <a:lnTo>
                  <a:pt x="2466022" y="3477408"/>
                </a:lnTo>
                <a:lnTo>
                  <a:pt x="2464751" y="3482492"/>
                </a:lnTo>
                <a:lnTo>
                  <a:pt x="2463480" y="3487895"/>
                </a:lnTo>
                <a:lnTo>
                  <a:pt x="2461892" y="3492344"/>
                </a:lnTo>
                <a:lnTo>
                  <a:pt x="2459986" y="3497111"/>
                </a:lnTo>
                <a:lnTo>
                  <a:pt x="2457444" y="3501877"/>
                </a:lnTo>
                <a:lnTo>
                  <a:pt x="2455220" y="3506962"/>
                </a:lnTo>
                <a:lnTo>
                  <a:pt x="2452361" y="3511729"/>
                </a:lnTo>
                <a:lnTo>
                  <a:pt x="2449184" y="3516178"/>
                </a:lnTo>
                <a:lnTo>
                  <a:pt x="2445690" y="3520945"/>
                </a:lnTo>
                <a:lnTo>
                  <a:pt x="2441878" y="3525712"/>
                </a:lnTo>
                <a:lnTo>
                  <a:pt x="2437748" y="3529843"/>
                </a:lnTo>
                <a:lnTo>
                  <a:pt x="2429170" y="3539059"/>
                </a:lnTo>
                <a:lnTo>
                  <a:pt x="2419322" y="3547639"/>
                </a:lnTo>
                <a:lnTo>
                  <a:pt x="2408202" y="3556537"/>
                </a:lnTo>
                <a:lnTo>
                  <a:pt x="2396130" y="3564799"/>
                </a:lnTo>
                <a:lnTo>
                  <a:pt x="2383423" y="3572744"/>
                </a:lnTo>
                <a:lnTo>
                  <a:pt x="2369127" y="3580689"/>
                </a:lnTo>
                <a:lnTo>
                  <a:pt x="2354195" y="3587998"/>
                </a:lnTo>
                <a:lnTo>
                  <a:pt x="2338311" y="3595625"/>
                </a:lnTo>
                <a:lnTo>
                  <a:pt x="2321791" y="3602298"/>
                </a:lnTo>
                <a:lnTo>
                  <a:pt x="2304636" y="3608972"/>
                </a:lnTo>
                <a:lnTo>
                  <a:pt x="2285892" y="3615328"/>
                </a:lnTo>
                <a:lnTo>
                  <a:pt x="2266830" y="3621683"/>
                </a:lnTo>
                <a:lnTo>
                  <a:pt x="2247134" y="3627086"/>
                </a:lnTo>
                <a:lnTo>
                  <a:pt x="2226802" y="3632806"/>
                </a:lnTo>
                <a:lnTo>
                  <a:pt x="2205516" y="3637255"/>
                </a:lnTo>
                <a:lnTo>
                  <a:pt x="2183278" y="3642022"/>
                </a:lnTo>
                <a:lnTo>
                  <a:pt x="2160722" y="3646471"/>
                </a:lnTo>
                <a:lnTo>
                  <a:pt x="2137848" y="3649967"/>
                </a:lnTo>
                <a:lnTo>
                  <a:pt x="2114340" y="3653462"/>
                </a:lnTo>
                <a:lnTo>
                  <a:pt x="2089877" y="3656640"/>
                </a:lnTo>
                <a:lnTo>
                  <a:pt x="2065415" y="3659182"/>
                </a:lnTo>
                <a:lnTo>
                  <a:pt x="2040000" y="3661407"/>
                </a:lnTo>
                <a:lnTo>
                  <a:pt x="2014267" y="3662996"/>
                </a:lnTo>
                <a:lnTo>
                  <a:pt x="1988217" y="3664267"/>
                </a:lnTo>
                <a:lnTo>
                  <a:pt x="1962166" y="3664903"/>
                </a:lnTo>
                <a:lnTo>
                  <a:pt x="1935480" y="3665538"/>
                </a:lnTo>
                <a:lnTo>
                  <a:pt x="1908159" y="3664903"/>
                </a:lnTo>
                <a:lnTo>
                  <a:pt x="1881155" y="3664267"/>
                </a:lnTo>
                <a:lnTo>
                  <a:pt x="1854469" y="3662996"/>
                </a:lnTo>
                <a:lnTo>
                  <a:pt x="1828419" y="3661089"/>
                </a:lnTo>
                <a:lnTo>
                  <a:pt x="1803004" y="3659182"/>
                </a:lnTo>
                <a:lnTo>
                  <a:pt x="1777588" y="3656322"/>
                </a:lnTo>
                <a:lnTo>
                  <a:pt x="1752809" y="3653145"/>
                </a:lnTo>
                <a:lnTo>
                  <a:pt x="1728664" y="3649649"/>
                </a:lnTo>
                <a:lnTo>
                  <a:pt x="1705155" y="3645835"/>
                </a:lnTo>
                <a:lnTo>
                  <a:pt x="1682282" y="3641069"/>
                </a:lnTo>
                <a:lnTo>
                  <a:pt x="1660043" y="3636302"/>
                </a:lnTo>
                <a:lnTo>
                  <a:pt x="1638440" y="3631217"/>
                </a:lnTo>
                <a:lnTo>
                  <a:pt x="1617791" y="3625497"/>
                </a:lnTo>
                <a:lnTo>
                  <a:pt x="1597776" y="3619777"/>
                </a:lnTo>
                <a:lnTo>
                  <a:pt x="1578397" y="3613421"/>
                </a:lnTo>
                <a:lnTo>
                  <a:pt x="1559653" y="3606747"/>
                </a:lnTo>
                <a:lnTo>
                  <a:pt x="1542498" y="3599438"/>
                </a:lnTo>
                <a:lnTo>
                  <a:pt x="1525343" y="3592447"/>
                </a:lnTo>
                <a:lnTo>
                  <a:pt x="1509776" y="3584820"/>
                </a:lnTo>
                <a:lnTo>
                  <a:pt x="1495162" y="3576875"/>
                </a:lnTo>
                <a:lnTo>
                  <a:pt x="1481184" y="3568613"/>
                </a:lnTo>
                <a:lnTo>
                  <a:pt x="1468159" y="3560350"/>
                </a:lnTo>
                <a:lnTo>
                  <a:pt x="1456404" y="3551770"/>
                </a:lnTo>
                <a:lnTo>
                  <a:pt x="1445603" y="3542554"/>
                </a:lnTo>
                <a:lnTo>
                  <a:pt x="1440837" y="3538423"/>
                </a:lnTo>
                <a:lnTo>
                  <a:pt x="1436390" y="3533656"/>
                </a:lnTo>
                <a:lnTo>
                  <a:pt x="1431942" y="3529207"/>
                </a:lnTo>
                <a:lnTo>
                  <a:pt x="1428130" y="3524440"/>
                </a:lnTo>
                <a:lnTo>
                  <a:pt x="1424318" y="3519674"/>
                </a:lnTo>
                <a:lnTo>
                  <a:pt x="1420823" y="3514907"/>
                </a:lnTo>
                <a:lnTo>
                  <a:pt x="1417646" y="3510140"/>
                </a:lnTo>
                <a:lnTo>
                  <a:pt x="1415105" y="3505055"/>
                </a:lnTo>
                <a:lnTo>
                  <a:pt x="1412563" y="3500288"/>
                </a:lnTo>
                <a:lnTo>
                  <a:pt x="1410339" y="3495204"/>
                </a:lnTo>
                <a:lnTo>
                  <a:pt x="1408115" y="3490437"/>
                </a:lnTo>
                <a:lnTo>
                  <a:pt x="1407162" y="3485352"/>
                </a:lnTo>
                <a:lnTo>
                  <a:pt x="1405892" y="3480268"/>
                </a:lnTo>
                <a:lnTo>
                  <a:pt x="1404621" y="3475183"/>
                </a:lnTo>
                <a:lnTo>
                  <a:pt x="1404303" y="3470099"/>
                </a:lnTo>
                <a:lnTo>
                  <a:pt x="1404303" y="3464696"/>
                </a:lnTo>
                <a:lnTo>
                  <a:pt x="1403350" y="3464696"/>
                </a:lnTo>
                <a:lnTo>
                  <a:pt x="1403350" y="3333132"/>
                </a:lnTo>
                <a:lnTo>
                  <a:pt x="1403350" y="3329318"/>
                </a:lnTo>
                <a:lnTo>
                  <a:pt x="1403985" y="3322327"/>
                </a:lnTo>
                <a:lnTo>
                  <a:pt x="1404938" y="3314700"/>
                </a:lnTo>
                <a:close/>
                <a:moveTo>
                  <a:pt x="177802" y="3314700"/>
                </a:moveTo>
                <a:lnTo>
                  <a:pt x="180980" y="3320420"/>
                </a:lnTo>
                <a:lnTo>
                  <a:pt x="184476" y="3325505"/>
                </a:lnTo>
                <a:lnTo>
                  <a:pt x="188289" y="3330590"/>
                </a:lnTo>
                <a:lnTo>
                  <a:pt x="192420" y="3335992"/>
                </a:lnTo>
                <a:lnTo>
                  <a:pt x="196551" y="3340759"/>
                </a:lnTo>
                <a:lnTo>
                  <a:pt x="201000" y="3346161"/>
                </a:lnTo>
                <a:lnTo>
                  <a:pt x="210852" y="3356013"/>
                </a:lnTo>
                <a:lnTo>
                  <a:pt x="221656" y="3365229"/>
                </a:lnTo>
                <a:lnTo>
                  <a:pt x="233414" y="3374444"/>
                </a:lnTo>
                <a:lnTo>
                  <a:pt x="245490" y="3383025"/>
                </a:lnTo>
                <a:lnTo>
                  <a:pt x="259155" y="3391287"/>
                </a:lnTo>
                <a:lnTo>
                  <a:pt x="273138" y="3399550"/>
                </a:lnTo>
                <a:lnTo>
                  <a:pt x="288073" y="3407494"/>
                </a:lnTo>
                <a:lnTo>
                  <a:pt x="303645" y="3415121"/>
                </a:lnTo>
                <a:lnTo>
                  <a:pt x="319852" y="3422113"/>
                </a:lnTo>
                <a:lnTo>
                  <a:pt x="336694" y="3428786"/>
                </a:lnTo>
                <a:lnTo>
                  <a:pt x="354173" y="3435142"/>
                </a:lnTo>
                <a:lnTo>
                  <a:pt x="372286" y="3441498"/>
                </a:lnTo>
                <a:lnTo>
                  <a:pt x="390718" y="3447218"/>
                </a:lnTo>
                <a:lnTo>
                  <a:pt x="409785" y="3452620"/>
                </a:lnTo>
                <a:lnTo>
                  <a:pt x="429488" y="3457705"/>
                </a:lnTo>
                <a:lnTo>
                  <a:pt x="449826" y="3462472"/>
                </a:lnTo>
                <a:lnTo>
                  <a:pt x="469846" y="3466921"/>
                </a:lnTo>
                <a:lnTo>
                  <a:pt x="490820" y="3471052"/>
                </a:lnTo>
                <a:lnTo>
                  <a:pt x="511794" y="3474865"/>
                </a:lnTo>
                <a:lnTo>
                  <a:pt x="533085" y="3478361"/>
                </a:lnTo>
                <a:lnTo>
                  <a:pt x="554695" y="3480903"/>
                </a:lnTo>
                <a:lnTo>
                  <a:pt x="576304" y="3483763"/>
                </a:lnTo>
                <a:lnTo>
                  <a:pt x="598549" y="3486306"/>
                </a:lnTo>
                <a:lnTo>
                  <a:pt x="620476" y="3488213"/>
                </a:lnTo>
                <a:lnTo>
                  <a:pt x="642721" y="3489801"/>
                </a:lnTo>
                <a:lnTo>
                  <a:pt x="664966" y="3490755"/>
                </a:lnTo>
                <a:lnTo>
                  <a:pt x="687211" y="3492026"/>
                </a:lnTo>
                <a:lnTo>
                  <a:pt x="709456" y="3492344"/>
                </a:lnTo>
                <a:lnTo>
                  <a:pt x="732018" y="3492344"/>
                </a:lnTo>
                <a:lnTo>
                  <a:pt x="750768" y="3492344"/>
                </a:lnTo>
                <a:lnTo>
                  <a:pt x="769517" y="3492026"/>
                </a:lnTo>
                <a:lnTo>
                  <a:pt x="788266" y="3491708"/>
                </a:lnTo>
                <a:lnTo>
                  <a:pt x="807333" y="3490437"/>
                </a:lnTo>
                <a:lnTo>
                  <a:pt x="825765" y="3489801"/>
                </a:lnTo>
                <a:lnTo>
                  <a:pt x="844832" y="3488213"/>
                </a:lnTo>
                <a:lnTo>
                  <a:pt x="863263" y="3486624"/>
                </a:lnTo>
                <a:lnTo>
                  <a:pt x="881695" y="3484717"/>
                </a:lnTo>
                <a:lnTo>
                  <a:pt x="900126" y="3482492"/>
                </a:lnTo>
                <a:lnTo>
                  <a:pt x="918240" y="3480268"/>
                </a:lnTo>
                <a:lnTo>
                  <a:pt x="936354" y="3477408"/>
                </a:lnTo>
                <a:lnTo>
                  <a:pt x="954150" y="3474865"/>
                </a:lnTo>
                <a:lnTo>
                  <a:pt x="971946" y="3471688"/>
                </a:lnTo>
                <a:lnTo>
                  <a:pt x="989424" y="3468510"/>
                </a:lnTo>
                <a:lnTo>
                  <a:pt x="1006266" y="3464696"/>
                </a:lnTo>
                <a:lnTo>
                  <a:pt x="1023109" y="3460883"/>
                </a:lnTo>
                <a:lnTo>
                  <a:pt x="1039952" y="3457069"/>
                </a:lnTo>
                <a:lnTo>
                  <a:pt x="1056476" y="3452620"/>
                </a:lnTo>
                <a:lnTo>
                  <a:pt x="1072366" y="3448171"/>
                </a:lnTo>
                <a:lnTo>
                  <a:pt x="1087937" y="3443087"/>
                </a:lnTo>
                <a:lnTo>
                  <a:pt x="1102873" y="3438320"/>
                </a:lnTo>
                <a:lnTo>
                  <a:pt x="1118126" y="3432917"/>
                </a:lnTo>
                <a:lnTo>
                  <a:pt x="1132109" y="3427833"/>
                </a:lnTo>
                <a:lnTo>
                  <a:pt x="1146409" y="3421795"/>
                </a:lnTo>
                <a:lnTo>
                  <a:pt x="1159756" y="3415757"/>
                </a:lnTo>
                <a:lnTo>
                  <a:pt x="1172785" y="3409719"/>
                </a:lnTo>
                <a:lnTo>
                  <a:pt x="1185497" y="3403363"/>
                </a:lnTo>
                <a:lnTo>
                  <a:pt x="1197890" y="3396690"/>
                </a:lnTo>
                <a:lnTo>
                  <a:pt x="1209331" y="3389380"/>
                </a:lnTo>
                <a:lnTo>
                  <a:pt x="1219818" y="3382389"/>
                </a:lnTo>
                <a:lnTo>
                  <a:pt x="1230622" y="3375080"/>
                </a:lnTo>
                <a:lnTo>
                  <a:pt x="1239838" y="3367453"/>
                </a:lnTo>
                <a:lnTo>
                  <a:pt x="1239838" y="3464378"/>
                </a:lnTo>
                <a:lnTo>
                  <a:pt x="1239838" y="3464696"/>
                </a:lnTo>
                <a:lnTo>
                  <a:pt x="1239520" y="3468827"/>
                </a:lnTo>
                <a:lnTo>
                  <a:pt x="1239202" y="3472641"/>
                </a:lnTo>
                <a:lnTo>
                  <a:pt x="1238885" y="3477408"/>
                </a:lnTo>
                <a:lnTo>
                  <a:pt x="1237614" y="3482492"/>
                </a:lnTo>
                <a:lnTo>
                  <a:pt x="1236342" y="3487895"/>
                </a:lnTo>
                <a:lnTo>
                  <a:pt x="1234754" y="3492344"/>
                </a:lnTo>
                <a:lnTo>
                  <a:pt x="1232847" y="3497111"/>
                </a:lnTo>
                <a:lnTo>
                  <a:pt x="1230622" y="3501877"/>
                </a:lnTo>
                <a:lnTo>
                  <a:pt x="1228080" y="3506962"/>
                </a:lnTo>
                <a:lnTo>
                  <a:pt x="1225538" y="3511729"/>
                </a:lnTo>
                <a:lnTo>
                  <a:pt x="1222360" y="3516178"/>
                </a:lnTo>
                <a:lnTo>
                  <a:pt x="1218546" y="3520945"/>
                </a:lnTo>
                <a:lnTo>
                  <a:pt x="1214733" y="3525712"/>
                </a:lnTo>
                <a:lnTo>
                  <a:pt x="1210920" y="3529843"/>
                </a:lnTo>
                <a:lnTo>
                  <a:pt x="1202022" y="3539059"/>
                </a:lnTo>
                <a:lnTo>
                  <a:pt x="1192170" y="3547639"/>
                </a:lnTo>
                <a:lnTo>
                  <a:pt x="1181048" y="3556537"/>
                </a:lnTo>
                <a:lnTo>
                  <a:pt x="1169290" y="3564799"/>
                </a:lnTo>
                <a:lnTo>
                  <a:pt x="1156261" y="3572744"/>
                </a:lnTo>
                <a:lnTo>
                  <a:pt x="1141960" y="3580689"/>
                </a:lnTo>
                <a:lnTo>
                  <a:pt x="1127024" y="3587998"/>
                </a:lnTo>
                <a:lnTo>
                  <a:pt x="1111453" y="3595625"/>
                </a:lnTo>
                <a:lnTo>
                  <a:pt x="1094610" y="3602298"/>
                </a:lnTo>
                <a:lnTo>
                  <a:pt x="1077450" y="3608972"/>
                </a:lnTo>
                <a:lnTo>
                  <a:pt x="1058701" y="3615328"/>
                </a:lnTo>
                <a:lnTo>
                  <a:pt x="1039952" y="3621683"/>
                </a:lnTo>
                <a:lnTo>
                  <a:pt x="1020249" y="3627086"/>
                </a:lnTo>
                <a:lnTo>
                  <a:pt x="999593" y="3632806"/>
                </a:lnTo>
                <a:lnTo>
                  <a:pt x="978301" y="3637255"/>
                </a:lnTo>
                <a:lnTo>
                  <a:pt x="956056" y="3642022"/>
                </a:lnTo>
                <a:lnTo>
                  <a:pt x="933494" y="3646471"/>
                </a:lnTo>
                <a:lnTo>
                  <a:pt x="910613" y="3649967"/>
                </a:lnTo>
                <a:lnTo>
                  <a:pt x="887097" y="3653462"/>
                </a:lnTo>
                <a:lnTo>
                  <a:pt x="862946" y="3656640"/>
                </a:lnTo>
                <a:lnTo>
                  <a:pt x="838158" y="3659182"/>
                </a:lnTo>
                <a:lnTo>
                  <a:pt x="812736" y="3661407"/>
                </a:lnTo>
                <a:lnTo>
                  <a:pt x="787313" y="3662996"/>
                </a:lnTo>
                <a:lnTo>
                  <a:pt x="761572" y="3664267"/>
                </a:lnTo>
                <a:lnTo>
                  <a:pt x="735196" y="3664903"/>
                </a:lnTo>
                <a:lnTo>
                  <a:pt x="708185" y="3665538"/>
                </a:lnTo>
                <a:lnTo>
                  <a:pt x="680855" y="3664903"/>
                </a:lnTo>
                <a:lnTo>
                  <a:pt x="654161" y="3664267"/>
                </a:lnTo>
                <a:lnTo>
                  <a:pt x="627467" y="3662996"/>
                </a:lnTo>
                <a:lnTo>
                  <a:pt x="601409" y="3661089"/>
                </a:lnTo>
                <a:lnTo>
                  <a:pt x="575668" y="3659182"/>
                </a:lnTo>
                <a:lnTo>
                  <a:pt x="550246" y="3656322"/>
                </a:lnTo>
                <a:lnTo>
                  <a:pt x="525458" y="3653145"/>
                </a:lnTo>
                <a:lnTo>
                  <a:pt x="501307" y="3649649"/>
                </a:lnTo>
                <a:lnTo>
                  <a:pt x="478109" y="3645835"/>
                </a:lnTo>
                <a:lnTo>
                  <a:pt x="455228" y="3641069"/>
                </a:lnTo>
                <a:lnTo>
                  <a:pt x="432665" y="3636302"/>
                </a:lnTo>
                <a:lnTo>
                  <a:pt x="411374" y="3631217"/>
                </a:lnTo>
                <a:lnTo>
                  <a:pt x="390400" y="3625497"/>
                </a:lnTo>
                <a:lnTo>
                  <a:pt x="370380" y="3619777"/>
                </a:lnTo>
                <a:lnTo>
                  <a:pt x="350995" y="3613421"/>
                </a:lnTo>
                <a:lnTo>
                  <a:pt x="332563" y="3606747"/>
                </a:lnTo>
                <a:lnTo>
                  <a:pt x="315085" y="3599438"/>
                </a:lnTo>
                <a:lnTo>
                  <a:pt x="297925" y="3592447"/>
                </a:lnTo>
                <a:lnTo>
                  <a:pt x="282353" y="3584820"/>
                </a:lnTo>
                <a:lnTo>
                  <a:pt x="267735" y="3576875"/>
                </a:lnTo>
                <a:lnTo>
                  <a:pt x="253753" y="3568613"/>
                </a:lnTo>
                <a:lnTo>
                  <a:pt x="240724" y="3560350"/>
                </a:lnTo>
                <a:lnTo>
                  <a:pt x="229283" y="3551770"/>
                </a:lnTo>
                <a:lnTo>
                  <a:pt x="218796" y="3542872"/>
                </a:lnTo>
                <a:lnTo>
                  <a:pt x="213712" y="3538423"/>
                </a:lnTo>
                <a:lnTo>
                  <a:pt x="208945" y="3533656"/>
                </a:lnTo>
                <a:lnTo>
                  <a:pt x="204814" y="3529207"/>
                </a:lnTo>
                <a:lnTo>
                  <a:pt x="200683" y="3524440"/>
                </a:lnTo>
                <a:lnTo>
                  <a:pt x="196869" y="3519674"/>
                </a:lnTo>
                <a:lnTo>
                  <a:pt x="193374" y="3514907"/>
                </a:lnTo>
                <a:lnTo>
                  <a:pt x="190196" y="3510140"/>
                </a:lnTo>
                <a:lnTo>
                  <a:pt x="187653" y="3505055"/>
                </a:lnTo>
                <a:lnTo>
                  <a:pt x="185111" y="3500288"/>
                </a:lnTo>
                <a:lnTo>
                  <a:pt x="182887" y="3495204"/>
                </a:lnTo>
                <a:lnTo>
                  <a:pt x="181298" y="3490437"/>
                </a:lnTo>
                <a:lnTo>
                  <a:pt x="179709" y="3485352"/>
                </a:lnTo>
                <a:lnTo>
                  <a:pt x="178438" y="3480268"/>
                </a:lnTo>
                <a:lnTo>
                  <a:pt x="177802" y="3475183"/>
                </a:lnTo>
                <a:lnTo>
                  <a:pt x="176849" y="3470099"/>
                </a:lnTo>
                <a:lnTo>
                  <a:pt x="176849" y="3464696"/>
                </a:lnTo>
                <a:lnTo>
                  <a:pt x="176531" y="3464696"/>
                </a:lnTo>
                <a:lnTo>
                  <a:pt x="176531" y="3333132"/>
                </a:lnTo>
                <a:lnTo>
                  <a:pt x="176213" y="3329318"/>
                </a:lnTo>
                <a:lnTo>
                  <a:pt x="176531" y="3322327"/>
                </a:lnTo>
                <a:lnTo>
                  <a:pt x="177802" y="3314700"/>
                </a:lnTo>
                <a:close/>
                <a:moveTo>
                  <a:pt x="1771445" y="3307529"/>
                </a:moveTo>
                <a:lnTo>
                  <a:pt x="1771445" y="3411258"/>
                </a:lnTo>
                <a:lnTo>
                  <a:pt x="1789215" y="3413478"/>
                </a:lnTo>
                <a:lnTo>
                  <a:pt x="1807301" y="3415698"/>
                </a:lnTo>
                <a:lnTo>
                  <a:pt x="1825388" y="3417285"/>
                </a:lnTo>
                <a:lnTo>
                  <a:pt x="1843792" y="3419505"/>
                </a:lnTo>
                <a:lnTo>
                  <a:pt x="1843792" y="3315777"/>
                </a:lnTo>
                <a:lnTo>
                  <a:pt x="1825388" y="3314191"/>
                </a:lnTo>
                <a:lnTo>
                  <a:pt x="1807301" y="3312287"/>
                </a:lnTo>
                <a:lnTo>
                  <a:pt x="1789215" y="3309750"/>
                </a:lnTo>
                <a:lnTo>
                  <a:pt x="1771445" y="3307529"/>
                </a:lnTo>
                <a:close/>
                <a:moveTo>
                  <a:pt x="3178346" y="3281045"/>
                </a:moveTo>
                <a:lnTo>
                  <a:pt x="3178346" y="3395980"/>
                </a:lnTo>
                <a:lnTo>
                  <a:pt x="3201835" y="3396298"/>
                </a:lnTo>
                <a:lnTo>
                  <a:pt x="3225959" y="3396615"/>
                </a:lnTo>
                <a:lnTo>
                  <a:pt x="3258970" y="3396298"/>
                </a:lnTo>
                <a:lnTo>
                  <a:pt x="3258970" y="3281363"/>
                </a:lnTo>
                <a:lnTo>
                  <a:pt x="3225641" y="3281680"/>
                </a:lnTo>
                <a:lnTo>
                  <a:pt x="3201835" y="3281363"/>
                </a:lnTo>
                <a:lnTo>
                  <a:pt x="3178346" y="3281045"/>
                </a:lnTo>
                <a:close/>
                <a:moveTo>
                  <a:pt x="2609850" y="3275012"/>
                </a:moveTo>
                <a:lnTo>
                  <a:pt x="2613342" y="3281059"/>
                </a:lnTo>
                <a:lnTo>
                  <a:pt x="2617468" y="3287107"/>
                </a:lnTo>
                <a:lnTo>
                  <a:pt x="2621594" y="3292836"/>
                </a:lnTo>
                <a:lnTo>
                  <a:pt x="2626038" y="3298883"/>
                </a:lnTo>
                <a:lnTo>
                  <a:pt x="2631117" y="3304294"/>
                </a:lnTo>
                <a:lnTo>
                  <a:pt x="2635878" y="3310023"/>
                </a:lnTo>
                <a:lnTo>
                  <a:pt x="2641274" y="3315433"/>
                </a:lnTo>
                <a:lnTo>
                  <a:pt x="2646988" y="3320844"/>
                </a:lnTo>
                <a:lnTo>
                  <a:pt x="2658732" y="3331347"/>
                </a:lnTo>
                <a:lnTo>
                  <a:pt x="2671746" y="3341532"/>
                </a:lnTo>
                <a:lnTo>
                  <a:pt x="2685712" y="3351080"/>
                </a:lnTo>
                <a:lnTo>
                  <a:pt x="2700631" y="3360629"/>
                </a:lnTo>
                <a:lnTo>
                  <a:pt x="2715867" y="3369540"/>
                </a:lnTo>
                <a:lnTo>
                  <a:pt x="2732372" y="3378452"/>
                </a:lnTo>
                <a:lnTo>
                  <a:pt x="2749830" y="3386727"/>
                </a:lnTo>
                <a:lnTo>
                  <a:pt x="2767923" y="3394684"/>
                </a:lnTo>
                <a:lnTo>
                  <a:pt x="2786650" y="3402004"/>
                </a:lnTo>
                <a:lnTo>
                  <a:pt x="2805695" y="3409325"/>
                </a:lnTo>
                <a:lnTo>
                  <a:pt x="2826009" y="3416327"/>
                </a:lnTo>
                <a:lnTo>
                  <a:pt x="2846959" y="3422692"/>
                </a:lnTo>
                <a:lnTo>
                  <a:pt x="2867591" y="3428421"/>
                </a:lnTo>
                <a:lnTo>
                  <a:pt x="2889492" y="3434469"/>
                </a:lnTo>
                <a:lnTo>
                  <a:pt x="2912029" y="3439561"/>
                </a:lnTo>
                <a:lnTo>
                  <a:pt x="2934248" y="3444654"/>
                </a:lnTo>
                <a:lnTo>
                  <a:pt x="2957102" y="3449109"/>
                </a:lnTo>
                <a:lnTo>
                  <a:pt x="2980908" y="3453565"/>
                </a:lnTo>
                <a:lnTo>
                  <a:pt x="3004396" y="3457066"/>
                </a:lnTo>
                <a:lnTo>
                  <a:pt x="3028203" y="3460567"/>
                </a:lnTo>
                <a:lnTo>
                  <a:pt x="3052644" y="3463432"/>
                </a:lnTo>
                <a:lnTo>
                  <a:pt x="3077084" y="3465978"/>
                </a:lnTo>
                <a:lnTo>
                  <a:pt x="3101525" y="3468206"/>
                </a:lnTo>
                <a:lnTo>
                  <a:pt x="3125966" y="3470116"/>
                </a:lnTo>
                <a:lnTo>
                  <a:pt x="3150725" y="3471389"/>
                </a:lnTo>
                <a:lnTo>
                  <a:pt x="3175800" y="3472344"/>
                </a:lnTo>
                <a:lnTo>
                  <a:pt x="3200559" y="3472980"/>
                </a:lnTo>
                <a:lnTo>
                  <a:pt x="3225317" y="3473298"/>
                </a:lnTo>
                <a:lnTo>
                  <a:pt x="3246266" y="3473298"/>
                </a:lnTo>
                <a:lnTo>
                  <a:pt x="3267216" y="3472344"/>
                </a:lnTo>
                <a:lnTo>
                  <a:pt x="3288165" y="3472025"/>
                </a:lnTo>
                <a:lnTo>
                  <a:pt x="3308797" y="3470752"/>
                </a:lnTo>
                <a:lnTo>
                  <a:pt x="3329429" y="3469797"/>
                </a:lnTo>
                <a:lnTo>
                  <a:pt x="3350378" y="3468206"/>
                </a:lnTo>
                <a:lnTo>
                  <a:pt x="3371010" y="3466615"/>
                </a:lnTo>
                <a:lnTo>
                  <a:pt x="3391325" y="3464068"/>
                </a:lnTo>
                <a:lnTo>
                  <a:pt x="3411957" y="3462159"/>
                </a:lnTo>
                <a:lnTo>
                  <a:pt x="3431954" y="3459294"/>
                </a:lnTo>
                <a:lnTo>
                  <a:pt x="3451951" y="3456748"/>
                </a:lnTo>
                <a:lnTo>
                  <a:pt x="3471948" y="3453565"/>
                </a:lnTo>
                <a:lnTo>
                  <a:pt x="3491628" y="3450064"/>
                </a:lnTo>
                <a:lnTo>
                  <a:pt x="3510990" y="3446245"/>
                </a:lnTo>
                <a:lnTo>
                  <a:pt x="3530035" y="3442107"/>
                </a:lnTo>
                <a:lnTo>
                  <a:pt x="3548763" y="3437970"/>
                </a:lnTo>
                <a:lnTo>
                  <a:pt x="3567173" y="3433196"/>
                </a:lnTo>
                <a:lnTo>
                  <a:pt x="3585265" y="3428421"/>
                </a:lnTo>
                <a:lnTo>
                  <a:pt x="3603041" y="3423329"/>
                </a:lnTo>
                <a:lnTo>
                  <a:pt x="3620498" y="3418237"/>
                </a:lnTo>
                <a:lnTo>
                  <a:pt x="3637004" y="3412826"/>
                </a:lnTo>
                <a:lnTo>
                  <a:pt x="3653510" y="3406779"/>
                </a:lnTo>
                <a:lnTo>
                  <a:pt x="3669698" y="3400731"/>
                </a:lnTo>
                <a:lnTo>
                  <a:pt x="3685251" y="3394048"/>
                </a:lnTo>
                <a:lnTo>
                  <a:pt x="3700170" y="3387682"/>
                </a:lnTo>
                <a:lnTo>
                  <a:pt x="3714770" y="3380680"/>
                </a:lnTo>
                <a:lnTo>
                  <a:pt x="3728419" y="3373678"/>
                </a:lnTo>
                <a:lnTo>
                  <a:pt x="3741751" y="3366039"/>
                </a:lnTo>
                <a:lnTo>
                  <a:pt x="3754765" y="3358719"/>
                </a:lnTo>
                <a:lnTo>
                  <a:pt x="3767144" y="3350762"/>
                </a:lnTo>
                <a:lnTo>
                  <a:pt x="3778571" y="3342487"/>
                </a:lnTo>
                <a:lnTo>
                  <a:pt x="3789363" y="3333575"/>
                </a:lnTo>
                <a:lnTo>
                  <a:pt x="3789363" y="3441471"/>
                </a:lnTo>
                <a:lnTo>
                  <a:pt x="3788728" y="3442107"/>
                </a:lnTo>
                <a:lnTo>
                  <a:pt x="3788411" y="3451019"/>
                </a:lnTo>
                <a:lnTo>
                  <a:pt x="3787776" y="3456748"/>
                </a:lnTo>
                <a:lnTo>
                  <a:pt x="3786506" y="3462159"/>
                </a:lnTo>
                <a:lnTo>
                  <a:pt x="3785237" y="3467569"/>
                </a:lnTo>
                <a:lnTo>
                  <a:pt x="3783332" y="3472980"/>
                </a:lnTo>
                <a:lnTo>
                  <a:pt x="3781428" y="3478391"/>
                </a:lnTo>
                <a:lnTo>
                  <a:pt x="3778571" y="3483801"/>
                </a:lnTo>
                <a:lnTo>
                  <a:pt x="3775714" y="3489212"/>
                </a:lnTo>
                <a:lnTo>
                  <a:pt x="3772540" y="3494305"/>
                </a:lnTo>
                <a:lnTo>
                  <a:pt x="3769048" y="3499715"/>
                </a:lnTo>
                <a:lnTo>
                  <a:pt x="3765557" y="3504808"/>
                </a:lnTo>
                <a:lnTo>
                  <a:pt x="3761113" y="3509900"/>
                </a:lnTo>
                <a:lnTo>
                  <a:pt x="3756987" y="3514674"/>
                </a:lnTo>
                <a:lnTo>
                  <a:pt x="3752226" y="3519767"/>
                </a:lnTo>
                <a:lnTo>
                  <a:pt x="3747147" y="3525177"/>
                </a:lnTo>
                <a:lnTo>
                  <a:pt x="3741433" y="3529633"/>
                </a:lnTo>
                <a:lnTo>
                  <a:pt x="3736037" y="3534407"/>
                </a:lnTo>
                <a:lnTo>
                  <a:pt x="3723658" y="3543956"/>
                </a:lnTo>
                <a:lnTo>
                  <a:pt x="3710327" y="3553504"/>
                </a:lnTo>
                <a:lnTo>
                  <a:pt x="3696043" y="3562097"/>
                </a:lnTo>
                <a:lnTo>
                  <a:pt x="3680490" y="3571009"/>
                </a:lnTo>
                <a:lnTo>
                  <a:pt x="3663667" y="3579603"/>
                </a:lnTo>
                <a:lnTo>
                  <a:pt x="3646526" y="3587560"/>
                </a:lnTo>
                <a:lnTo>
                  <a:pt x="3627799" y="3595516"/>
                </a:lnTo>
                <a:lnTo>
                  <a:pt x="3608754" y="3602837"/>
                </a:lnTo>
                <a:lnTo>
                  <a:pt x="3588122" y="3609521"/>
                </a:lnTo>
                <a:lnTo>
                  <a:pt x="3566855" y="3616523"/>
                </a:lnTo>
                <a:lnTo>
                  <a:pt x="3544636" y="3622570"/>
                </a:lnTo>
                <a:lnTo>
                  <a:pt x="3522417" y="3628935"/>
                </a:lnTo>
                <a:lnTo>
                  <a:pt x="3498611" y="3634664"/>
                </a:lnTo>
                <a:lnTo>
                  <a:pt x="3474170" y="3639757"/>
                </a:lnTo>
                <a:lnTo>
                  <a:pt x="3449412" y="3644213"/>
                </a:lnTo>
                <a:lnTo>
                  <a:pt x="3423701" y="3648350"/>
                </a:lnTo>
                <a:lnTo>
                  <a:pt x="3397356" y="3652488"/>
                </a:lnTo>
                <a:lnTo>
                  <a:pt x="3370376" y="3655671"/>
                </a:lnTo>
                <a:lnTo>
                  <a:pt x="3343395" y="3658853"/>
                </a:lnTo>
                <a:lnTo>
                  <a:pt x="3315146" y="3661081"/>
                </a:lnTo>
                <a:lnTo>
                  <a:pt x="3286896" y="3662673"/>
                </a:lnTo>
                <a:lnTo>
                  <a:pt x="3258011" y="3664264"/>
                </a:lnTo>
                <a:lnTo>
                  <a:pt x="3228491" y="3664901"/>
                </a:lnTo>
                <a:lnTo>
                  <a:pt x="3198972" y="3665537"/>
                </a:lnTo>
                <a:lnTo>
                  <a:pt x="3168500" y="3664901"/>
                </a:lnTo>
                <a:lnTo>
                  <a:pt x="3138663" y="3664264"/>
                </a:lnTo>
                <a:lnTo>
                  <a:pt x="3109143" y="3662673"/>
                </a:lnTo>
                <a:lnTo>
                  <a:pt x="3080259" y="3660763"/>
                </a:lnTo>
                <a:lnTo>
                  <a:pt x="3051374" y="3658217"/>
                </a:lnTo>
                <a:lnTo>
                  <a:pt x="3023441" y="3655034"/>
                </a:lnTo>
                <a:lnTo>
                  <a:pt x="2996144" y="3651533"/>
                </a:lnTo>
                <a:lnTo>
                  <a:pt x="2969481" y="3647714"/>
                </a:lnTo>
                <a:lnTo>
                  <a:pt x="2943453" y="3643258"/>
                </a:lnTo>
                <a:lnTo>
                  <a:pt x="2917742" y="3638165"/>
                </a:lnTo>
                <a:lnTo>
                  <a:pt x="2892984" y="3633073"/>
                </a:lnTo>
                <a:lnTo>
                  <a:pt x="2869178" y="3627026"/>
                </a:lnTo>
                <a:lnTo>
                  <a:pt x="2846007" y="3620660"/>
                </a:lnTo>
                <a:lnTo>
                  <a:pt x="2823470" y="3614295"/>
                </a:lnTo>
                <a:lnTo>
                  <a:pt x="2802203" y="3607293"/>
                </a:lnTo>
                <a:lnTo>
                  <a:pt x="2781889" y="3599654"/>
                </a:lnTo>
                <a:lnTo>
                  <a:pt x="2762527" y="3592334"/>
                </a:lnTo>
                <a:lnTo>
                  <a:pt x="2743799" y="3584059"/>
                </a:lnTo>
                <a:lnTo>
                  <a:pt x="2726024" y="3575783"/>
                </a:lnTo>
                <a:lnTo>
                  <a:pt x="2709518" y="3566872"/>
                </a:lnTo>
                <a:lnTo>
                  <a:pt x="2694600" y="3557960"/>
                </a:lnTo>
                <a:lnTo>
                  <a:pt x="2679999" y="3548412"/>
                </a:lnTo>
                <a:lnTo>
                  <a:pt x="2666985" y="3538863"/>
                </a:lnTo>
                <a:lnTo>
                  <a:pt x="2660954" y="3533771"/>
                </a:lnTo>
                <a:lnTo>
                  <a:pt x="2655240" y="3528997"/>
                </a:lnTo>
                <a:lnTo>
                  <a:pt x="2650162" y="3523904"/>
                </a:lnTo>
                <a:lnTo>
                  <a:pt x="2645083" y="3518812"/>
                </a:lnTo>
                <a:lnTo>
                  <a:pt x="2639687" y="3513719"/>
                </a:lnTo>
                <a:lnTo>
                  <a:pt x="2635561" y="3508309"/>
                </a:lnTo>
                <a:lnTo>
                  <a:pt x="2631434" y="3503216"/>
                </a:lnTo>
                <a:lnTo>
                  <a:pt x="2627625" y="3497806"/>
                </a:lnTo>
                <a:lnTo>
                  <a:pt x="2624134" y="3492713"/>
                </a:lnTo>
                <a:lnTo>
                  <a:pt x="2620960" y="3486984"/>
                </a:lnTo>
                <a:lnTo>
                  <a:pt x="2618103" y="3481574"/>
                </a:lnTo>
                <a:lnTo>
                  <a:pt x="2615881" y="3476163"/>
                </a:lnTo>
                <a:lnTo>
                  <a:pt x="2613659" y="3470434"/>
                </a:lnTo>
                <a:lnTo>
                  <a:pt x="2612072" y="3465023"/>
                </a:lnTo>
                <a:lnTo>
                  <a:pt x="2610485" y="3459294"/>
                </a:lnTo>
                <a:lnTo>
                  <a:pt x="2609850" y="3453565"/>
                </a:lnTo>
                <a:lnTo>
                  <a:pt x="2609215" y="3447836"/>
                </a:lnTo>
                <a:lnTo>
                  <a:pt x="2609215" y="3442107"/>
                </a:lnTo>
                <a:lnTo>
                  <a:pt x="2608580" y="3442426"/>
                </a:lnTo>
                <a:lnTo>
                  <a:pt x="2608580" y="3295700"/>
                </a:lnTo>
                <a:lnTo>
                  <a:pt x="2608263" y="3291881"/>
                </a:lnTo>
                <a:lnTo>
                  <a:pt x="2608580" y="3283287"/>
                </a:lnTo>
                <a:lnTo>
                  <a:pt x="2609850" y="3275012"/>
                </a:lnTo>
                <a:close/>
                <a:moveTo>
                  <a:pt x="1625482" y="3274222"/>
                </a:moveTo>
                <a:lnTo>
                  <a:pt x="1625482" y="3379536"/>
                </a:lnTo>
                <a:lnTo>
                  <a:pt x="1642935" y="3384612"/>
                </a:lnTo>
                <a:lnTo>
                  <a:pt x="1661021" y="3389370"/>
                </a:lnTo>
                <a:lnTo>
                  <a:pt x="1679425" y="3394128"/>
                </a:lnTo>
                <a:lnTo>
                  <a:pt x="1698464" y="3398252"/>
                </a:lnTo>
                <a:lnTo>
                  <a:pt x="1698464" y="3294206"/>
                </a:lnTo>
                <a:lnTo>
                  <a:pt x="1679425" y="3289448"/>
                </a:lnTo>
                <a:lnTo>
                  <a:pt x="1661021" y="3284690"/>
                </a:lnTo>
                <a:lnTo>
                  <a:pt x="1642935" y="3279932"/>
                </a:lnTo>
                <a:lnTo>
                  <a:pt x="1625482" y="3274222"/>
                </a:lnTo>
                <a:close/>
                <a:moveTo>
                  <a:pt x="3016148" y="3266758"/>
                </a:moveTo>
                <a:lnTo>
                  <a:pt x="3016148" y="3382010"/>
                </a:lnTo>
                <a:lnTo>
                  <a:pt x="3035827" y="3384868"/>
                </a:lnTo>
                <a:lnTo>
                  <a:pt x="3056142" y="3387090"/>
                </a:lnTo>
                <a:lnTo>
                  <a:pt x="3076456" y="3389630"/>
                </a:lnTo>
                <a:lnTo>
                  <a:pt x="3097406" y="3391535"/>
                </a:lnTo>
                <a:lnTo>
                  <a:pt x="3097406" y="3276283"/>
                </a:lnTo>
                <a:lnTo>
                  <a:pt x="3076456" y="3274378"/>
                </a:lnTo>
                <a:lnTo>
                  <a:pt x="3056142" y="3271838"/>
                </a:lnTo>
                <a:lnTo>
                  <a:pt x="3035827" y="3269615"/>
                </a:lnTo>
                <a:lnTo>
                  <a:pt x="3016148" y="3266758"/>
                </a:lnTo>
                <a:close/>
                <a:moveTo>
                  <a:pt x="2854584" y="3230245"/>
                </a:moveTo>
                <a:lnTo>
                  <a:pt x="2854584" y="3347403"/>
                </a:lnTo>
                <a:lnTo>
                  <a:pt x="2873946" y="3352800"/>
                </a:lnTo>
                <a:lnTo>
                  <a:pt x="2893626" y="3357880"/>
                </a:lnTo>
                <a:lnTo>
                  <a:pt x="2914258" y="3362960"/>
                </a:lnTo>
                <a:lnTo>
                  <a:pt x="2935524" y="3367723"/>
                </a:lnTo>
                <a:lnTo>
                  <a:pt x="2935524" y="3251835"/>
                </a:lnTo>
                <a:lnTo>
                  <a:pt x="2914258" y="3246755"/>
                </a:lnTo>
                <a:lnTo>
                  <a:pt x="2893626" y="3241675"/>
                </a:lnTo>
                <a:lnTo>
                  <a:pt x="2873946" y="3235960"/>
                </a:lnTo>
                <a:lnTo>
                  <a:pt x="2854584" y="3230245"/>
                </a:lnTo>
                <a:close/>
                <a:moveTo>
                  <a:pt x="1480154" y="3217441"/>
                </a:moveTo>
                <a:lnTo>
                  <a:pt x="1480154" y="3305626"/>
                </a:lnTo>
                <a:lnTo>
                  <a:pt x="1482375" y="3307847"/>
                </a:lnTo>
                <a:lnTo>
                  <a:pt x="1484914" y="3310701"/>
                </a:lnTo>
                <a:lnTo>
                  <a:pt x="1491895" y="3316411"/>
                </a:lnTo>
                <a:lnTo>
                  <a:pt x="1500145" y="3322755"/>
                </a:lnTo>
                <a:lnTo>
                  <a:pt x="1509664" y="3329100"/>
                </a:lnTo>
                <a:lnTo>
                  <a:pt x="1519818" y="3335444"/>
                </a:lnTo>
                <a:lnTo>
                  <a:pt x="1530924" y="3341788"/>
                </a:lnTo>
                <a:lnTo>
                  <a:pt x="1542030" y="3347498"/>
                </a:lnTo>
                <a:lnTo>
                  <a:pt x="1553136" y="3352891"/>
                </a:lnTo>
                <a:lnTo>
                  <a:pt x="1553136" y="3255189"/>
                </a:lnTo>
                <a:lnTo>
                  <a:pt x="1539174" y="3249797"/>
                </a:lnTo>
                <a:lnTo>
                  <a:pt x="1527116" y="3244721"/>
                </a:lnTo>
                <a:lnTo>
                  <a:pt x="1516010" y="3239646"/>
                </a:lnTo>
                <a:lnTo>
                  <a:pt x="1506174" y="3234888"/>
                </a:lnTo>
                <a:lnTo>
                  <a:pt x="1497924" y="3230130"/>
                </a:lnTo>
                <a:lnTo>
                  <a:pt x="1490626" y="3226006"/>
                </a:lnTo>
                <a:lnTo>
                  <a:pt x="1484914" y="3221565"/>
                </a:lnTo>
                <a:lnTo>
                  <a:pt x="1480154" y="3217441"/>
                </a:lnTo>
                <a:close/>
                <a:moveTo>
                  <a:pt x="2426374" y="3213000"/>
                </a:moveTo>
                <a:lnTo>
                  <a:pt x="2420662" y="3217124"/>
                </a:lnTo>
                <a:lnTo>
                  <a:pt x="2413999" y="3221565"/>
                </a:lnTo>
                <a:lnTo>
                  <a:pt x="2406701" y="3226323"/>
                </a:lnTo>
                <a:lnTo>
                  <a:pt x="2399720" y="3230130"/>
                </a:lnTo>
                <a:lnTo>
                  <a:pt x="2392739" y="3234253"/>
                </a:lnTo>
                <a:lnTo>
                  <a:pt x="2385124" y="3237743"/>
                </a:lnTo>
                <a:lnTo>
                  <a:pt x="2378460" y="3240915"/>
                </a:lnTo>
                <a:lnTo>
                  <a:pt x="2371797" y="3243135"/>
                </a:lnTo>
                <a:lnTo>
                  <a:pt x="2371797" y="3350353"/>
                </a:lnTo>
                <a:lnTo>
                  <a:pt x="2379729" y="3346864"/>
                </a:lnTo>
                <a:lnTo>
                  <a:pt x="2387028" y="3342423"/>
                </a:lnTo>
                <a:lnTo>
                  <a:pt x="2394643" y="3338299"/>
                </a:lnTo>
                <a:lnTo>
                  <a:pt x="2401941" y="3333541"/>
                </a:lnTo>
                <a:lnTo>
                  <a:pt x="2409239" y="3328782"/>
                </a:lnTo>
                <a:lnTo>
                  <a:pt x="2415585" y="3324024"/>
                </a:lnTo>
                <a:lnTo>
                  <a:pt x="2421297" y="3319266"/>
                </a:lnTo>
                <a:lnTo>
                  <a:pt x="2426374" y="3314508"/>
                </a:lnTo>
                <a:lnTo>
                  <a:pt x="2426374" y="3213000"/>
                </a:lnTo>
                <a:close/>
                <a:moveTo>
                  <a:pt x="2692385" y="3167062"/>
                </a:moveTo>
                <a:lnTo>
                  <a:pt x="2692385" y="3264535"/>
                </a:lnTo>
                <a:lnTo>
                  <a:pt x="2695241" y="3267393"/>
                </a:lnTo>
                <a:lnTo>
                  <a:pt x="2698098" y="3270250"/>
                </a:lnTo>
                <a:lnTo>
                  <a:pt x="2705399" y="3276600"/>
                </a:lnTo>
                <a:lnTo>
                  <a:pt x="2714921" y="3283903"/>
                </a:lnTo>
                <a:lnTo>
                  <a:pt x="2725078" y="3290888"/>
                </a:lnTo>
                <a:lnTo>
                  <a:pt x="2737140" y="3297873"/>
                </a:lnTo>
                <a:lnTo>
                  <a:pt x="2748884" y="3305175"/>
                </a:lnTo>
                <a:lnTo>
                  <a:pt x="2761581" y="3311525"/>
                </a:lnTo>
                <a:lnTo>
                  <a:pt x="2773325" y="3317240"/>
                </a:lnTo>
                <a:lnTo>
                  <a:pt x="2773325" y="3208337"/>
                </a:lnTo>
                <a:lnTo>
                  <a:pt x="2758407" y="3202940"/>
                </a:lnTo>
                <a:lnTo>
                  <a:pt x="2744441" y="3196907"/>
                </a:lnTo>
                <a:lnTo>
                  <a:pt x="2732379" y="3191510"/>
                </a:lnTo>
                <a:lnTo>
                  <a:pt x="2721269" y="3186430"/>
                </a:lnTo>
                <a:lnTo>
                  <a:pt x="2712064" y="3180715"/>
                </a:lnTo>
                <a:lnTo>
                  <a:pt x="2704446" y="3176270"/>
                </a:lnTo>
                <a:lnTo>
                  <a:pt x="2697781" y="3171507"/>
                </a:lnTo>
                <a:lnTo>
                  <a:pt x="2692385" y="3167062"/>
                </a:lnTo>
                <a:close/>
                <a:moveTo>
                  <a:pt x="3744614" y="3161665"/>
                </a:moveTo>
                <a:lnTo>
                  <a:pt x="3737949" y="3166745"/>
                </a:lnTo>
                <a:lnTo>
                  <a:pt x="3730648" y="3171507"/>
                </a:lnTo>
                <a:lnTo>
                  <a:pt x="3722713" y="3176587"/>
                </a:lnTo>
                <a:lnTo>
                  <a:pt x="3715095" y="3180715"/>
                </a:lnTo>
                <a:lnTo>
                  <a:pt x="3706524" y="3185160"/>
                </a:lnTo>
                <a:lnTo>
                  <a:pt x="3698907" y="3189287"/>
                </a:lnTo>
                <a:lnTo>
                  <a:pt x="3691289" y="3192780"/>
                </a:lnTo>
                <a:lnTo>
                  <a:pt x="3683671" y="3195320"/>
                </a:lnTo>
                <a:lnTo>
                  <a:pt x="3683671" y="3315018"/>
                </a:lnTo>
                <a:lnTo>
                  <a:pt x="3692558" y="3310573"/>
                </a:lnTo>
                <a:lnTo>
                  <a:pt x="3701128" y="3305810"/>
                </a:lnTo>
                <a:lnTo>
                  <a:pt x="3709381" y="3301048"/>
                </a:lnTo>
                <a:lnTo>
                  <a:pt x="3717634" y="3295968"/>
                </a:lnTo>
                <a:lnTo>
                  <a:pt x="3725252" y="3290570"/>
                </a:lnTo>
                <a:lnTo>
                  <a:pt x="3732235" y="3285490"/>
                </a:lnTo>
                <a:lnTo>
                  <a:pt x="3738901" y="3279775"/>
                </a:lnTo>
                <a:lnTo>
                  <a:pt x="3744614" y="3275013"/>
                </a:lnTo>
                <a:lnTo>
                  <a:pt x="3744614" y="3161665"/>
                </a:lnTo>
                <a:close/>
                <a:moveTo>
                  <a:pt x="771525" y="3136900"/>
                </a:moveTo>
                <a:lnTo>
                  <a:pt x="805634" y="3143476"/>
                </a:lnTo>
                <a:lnTo>
                  <a:pt x="812009" y="3145042"/>
                </a:lnTo>
                <a:lnTo>
                  <a:pt x="818066" y="3146921"/>
                </a:lnTo>
                <a:lnTo>
                  <a:pt x="823167" y="3148486"/>
                </a:lnTo>
                <a:lnTo>
                  <a:pt x="827311" y="3150365"/>
                </a:lnTo>
                <a:lnTo>
                  <a:pt x="831455" y="3152557"/>
                </a:lnTo>
                <a:lnTo>
                  <a:pt x="835280" y="3155062"/>
                </a:lnTo>
                <a:lnTo>
                  <a:pt x="842612" y="3160072"/>
                </a:lnTo>
                <a:lnTo>
                  <a:pt x="845162" y="3162890"/>
                </a:lnTo>
                <a:lnTo>
                  <a:pt x="847075" y="3165082"/>
                </a:lnTo>
                <a:lnTo>
                  <a:pt x="848669" y="3167587"/>
                </a:lnTo>
                <a:lnTo>
                  <a:pt x="849944" y="3170092"/>
                </a:lnTo>
                <a:lnTo>
                  <a:pt x="850900" y="3172597"/>
                </a:lnTo>
                <a:lnTo>
                  <a:pt x="850900" y="3175416"/>
                </a:lnTo>
                <a:lnTo>
                  <a:pt x="850262" y="3177608"/>
                </a:lnTo>
                <a:lnTo>
                  <a:pt x="849625" y="3180426"/>
                </a:lnTo>
                <a:lnTo>
                  <a:pt x="848031" y="3182618"/>
                </a:lnTo>
                <a:lnTo>
                  <a:pt x="846437" y="3185123"/>
                </a:lnTo>
                <a:lnTo>
                  <a:pt x="844206" y="3187315"/>
                </a:lnTo>
                <a:lnTo>
                  <a:pt x="841656" y="3189820"/>
                </a:lnTo>
                <a:lnTo>
                  <a:pt x="838468" y="3191699"/>
                </a:lnTo>
                <a:lnTo>
                  <a:pt x="834961" y="3193577"/>
                </a:lnTo>
                <a:lnTo>
                  <a:pt x="831136" y="3195143"/>
                </a:lnTo>
                <a:lnTo>
                  <a:pt x="826992" y="3197022"/>
                </a:lnTo>
                <a:lnTo>
                  <a:pt x="820935" y="3198587"/>
                </a:lnTo>
                <a:lnTo>
                  <a:pt x="815197" y="3200153"/>
                </a:lnTo>
                <a:lnTo>
                  <a:pt x="808503" y="3201719"/>
                </a:lnTo>
                <a:lnTo>
                  <a:pt x="801171" y="3202971"/>
                </a:lnTo>
                <a:lnTo>
                  <a:pt x="787145" y="3204537"/>
                </a:lnTo>
                <a:lnTo>
                  <a:pt x="771525" y="3205163"/>
                </a:lnTo>
                <a:lnTo>
                  <a:pt x="771525" y="3136900"/>
                </a:lnTo>
                <a:close/>
                <a:moveTo>
                  <a:pt x="200025" y="3117850"/>
                </a:moveTo>
                <a:lnTo>
                  <a:pt x="200343" y="3123582"/>
                </a:lnTo>
                <a:lnTo>
                  <a:pt x="201296" y="3129631"/>
                </a:lnTo>
                <a:lnTo>
                  <a:pt x="202567" y="3135044"/>
                </a:lnTo>
                <a:lnTo>
                  <a:pt x="204155" y="3141094"/>
                </a:lnTo>
                <a:lnTo>
                  <a:pt x="206061" y="3146507"/>
                </a:lnTo>
                <a:lnTo>
                  <a:pt x="208285" y="3152238"/>
                </a:lnTo>
                <a:lnTo>
                  <a:pt x="211144" y="3157651"/>
                </a:lnTo>
                <a:lnTo>
                  <a:pt x="214321" y="3163064"/>
                </a:lnTo>
                <a:lnTo>
                  <a:pt x="217816" y="3168795"/>
                </a:lnTo>
                <a:lnTo>
                  <a:pt x="221310" y="3173890"/>
                </a:lnTo>
                <a:lnTo>
                  <a:pt x="225758" y="3179303"/>
                </a:lnTo>
                <a:lnTo>
                  <a:pt x="230206" y="3184715"/>
                </a:lnTo>
                <a:lnTo>
                  <a:pt x="235289" y="3189810"/>
                </a:lnTo>
                <a:lnTo>
                  <a:pt x="240372" y="3194904"/>
                </a:lnTo>
                <a:lnTo>
                  <a:pt x="245773" y="3199999"/>
                </a:lnTo>
                <a:lnTo>
                  <a:pt x="251809" y="3205093"/>
                </a:lnTo>
                <a:lnTo>
                  <a:pt x="251809" y="3304436"/>
                </a:lnTo>
                <a:lnTo>
                  <a:pt x="254032" y="3306983"/>
                </a:lnTo>
                <a:lnTo>
                  <a:pt x="256574" y="3309531"/>
                </a:lnTo>
                <a:lnTo>
                  <a:pt x="263563" y="3315580"/>
                </a:lnTo>
                <a:lnTo>
                  <a:pt x="271823" y="3321948"/>
                </a:lnTo>
                <a:lnTo>
                  <a:pt x="281354" y="3328317"/>
                </a:lnTo>
                <a:lnTo>
                  <a:pt x="291520" y="3335003"/>
                </a:lnTo>
                <a:lnTo>
                  <a:pt x="302639" y="3340734"/>
                </a:lnTo>
                <a:lnTo>
                  <a:pt x="313758" y="3346784"/>
                </a:lnTo>
                <a:lnTo>
                  <a:pt x="324877" y="3351879"/>
                </a:lnTo>
                <a:lnTo>
                  <a:pt x="324877" y="3249352"/>
                </a:lnTo>
                <a:lnTo>
                  <a:pt x="341715" y="3256994"/>
                </a:lnTo>
                <a:lnTo>
                  <a:pt x="359505" y="3263999"/>
                </a:lnTo>
                <a:lnTo>
                  <a:pt x="377931" y="3270685"/>
                </a:lnTo>
                <a:lnTo>
                  <a:pt x="397311" y="3277053"/>
                </a:lnTo>
                <a:lnTo>
                  <a:pt x="397311" y="3378943"/>
                </a:lnTo>
                <a:lnTo>
                  <a:pt x="414783" y="3384038"/>
                </a:lnTo>
                <a:lnTo>
                  <a:pt x="432892" y="3388814"/>
                </a:lnTo>
                <a:lnTo>
                  <a:pt x="451318" y="3393590"/>
                </a:lnTo>
                <a:lnTo>
                  <a:pt x="470379" y="3397729"/>
                </a:lnTo>
                <a:lnTo>
                  <a:pt x="470379" y="3296476"/>
                </a:lnTo>
                <a:lnTo>
                  <a:pt x="488170" y="3300615"/>
                </a:lnTo>
                <a:lnTo>
                  <a:pt x="506278" y="3303799"/>
                </a:lnTo>
                <a:lnTo>
                  <a:pt x="524386" y="3306983"/>
                </a:lnTo>
                <a:lnTo>
                  <a:pt x="543448" y="3309849"/>
                </a:lnTo>
                <a:lnTo>
                  <a:pt x="543448" y="3410465"/>
                </a:lnTo>
                <a:lnTo>
                  <a:pt x="561238" y="3412694"/>
                </a:lnTo>
                <a:lnTo>
                  <a:pt x="579347" y="3415241"/>
                </a:lnTo>
                <a:lnTo>
                  <a:pt x="597455" y="3417152"/>
                </a:lnTo>
                <a:lnTo>
                  <a:pt x="615881" y="3418744"/>
                </a:lnTo>
                <a:lnTo>
                  <a:pt x="615881" y="3318446"/>
                </a:lnTo>
                <a:lnTo>
                  <a:pt x="634307" y="3320038"/>
                </a:lnTo>
                <a:lnTo>
                  <a:pt x="652415" y="3320993"/>
                </a:lnTo>
                <a:lnTo>
                  <a:pt x="670524" y="3321948"/>
                </a:lnTo>
                <a:lnTo>
                  <a:pt x="688950" y="3322585"/>
                </a:lnTo>
                <a:lnTo>
                  <a:pt x="688950" y="3422883"/>
                </a:lnTo>
                <a:lnTo>
                  <a:pt x="710235" y="3423520"/>
                </a:lnTo>
                <a:lnTo>
                  <a:pt x="732155" y="3423520"/>
                </a:lnTo>
                <a:lnTo>
                  <a:pt x="762018" y="3423201"/>
                </a:lnTo>
                <a:lnTo>
                  <a:pt x="762018" y="3322904"/>
                </a:lnTo>
                <a:lnTo>
                  <a:pt x="790928" y="3321948"/>
                </a:lnTo>
                <a:lnTo>
                  <a:pt x="818884" y="3320675"/>
                </a:lnTo>
                <a:lnTo>
                  <a:pt x="846524" y="3318446"/>
                </a:lnTo>
                <a:lnTo>
                  <a:pt x="873845" y="3315899"/>
                </a:lnTo>
                <a:lnTo>
                  <a:pt x="900531" y="3312715"/>
                </a:lnTo>
                <a:lnTo>
                  <a:pt x="926581" y="3309212"/>
                </a:lnTo>
                <a:lnTo>
                  <a:pt x="951996" y="3304755"/>
                </a:lnTo>
                <a:lnTo>
                  <a:pt x="976776" y="3299978"/>
                </a:lnTo>
                <a:lnTo>
                  <a:pt x="1000921" y="3294884"/>
                </a:lnTo>
                <a:lnTo>
                  <a:pt x="1023794" y="3289471"/>
                </a:lnTo>
                <a:lnTo>
                  <a:pt x="1046350" y="3283421"/>
                </a:lnTo>
                <a:lnTo>
                  <a:pt x="1067953" y="3277053"/>
                </a:lnTo>
                <a:lnTo>
                  <a:pt x="1088285" y="3270048"/>
                </a:lnTo>
                <a:lnTo>
                  <a:pt x="1108300" y="3263043"/>
                </a:lnTo>
                <a:lnTo>
                  <a:pt x="1126726" y="3255083"/>
                </a:lnTo>
                <a:lnTo>
                  <a:pt x="1144516" y="3247123"/>
                </a:lnTo>
                <a:lnTo>
                  <a:pt x="1144516" y="3349968"/>
                </a:lnTo>
                <a:lnTo>
                  <a:pt x="1152459" y="3346147"/>
                </a:lnTo>
                <a:lnTo>
                  <a:pt x="1159766" y="3342008"/>
                </a:lnTo>
                <a:lnTo>
                  <a:pt x="1167390" y="3337232"/>
                </a:lnTo>
                <a:lnTo>
                  <a:pt x="1175015" y="3332456"/>
                </a:lnTo>
                <a:lnTo>
                  <a:pt x="1182004" y="3327680"/>
                </a:lnTo>
                <a:lnTo>
                  <a:pt x="1188358" y="3322904"/>
                </a:lnTo>
                <a:lnTo>
                  <a:pt x="1194076" y="3318446"/>
                </a:lnTo>
                <a:lnTo>
                  <a:pt x="1199477" y="3313988"/>
                </a:lnTo>
                <a:lnTo>
                  <a:pt x="1199477" y="3215601"/>
                </a:lnTo>
                <a:lnTo>
                  <a:pt x="1206784" y="3209870"/>
                </a:lnTo>
                <a:lnTo>
                  <a:pt x="1213455" y="3204457"/>
                </a:lnTo>
                <a:lnTo>
                  <a:pt x="1220126" y="3198725"/>
                </a:lnTo>
                <a:lnTo>
                  <a:pt x="1226163" y="3192994"/>
                </a:lnTo>
                <a:lnTo>
                  <a:pt x="1232199" y="3186944"/>
                </a:lnTo>
                <a:lnTo>
                  <a:pt x="1237282" y="3181531"/>
                </a:lnTo>
                <a:lnTo>
                  <a:pt x="1242047" y="3175163"/>
                </a:lnTo>
                <a:lnTo>
                  <a:pt x="1246177" y="3169114"/>
                </a:lnTo>
                <a:lnTo>
                  <a:pt x="1250307" y="3162745"/>
                </a:lnTo>
                <a:lnTo>
                  <a:pt x="1253802" y="3157014"/>
                </a:lnTo>
                <a:lnTo>
                  <a:pt x="1256661" y="3150646"/>
                </a:lnTo>
                <a:lnTo>
                  <a:pt x="1258885" y="3144278"/>
                </a:lnTo>
                <a:lnTo>
                  <a:pt x="1260791" y="3137910"/>
                </a:lnTo>
                <a:lnTo>
                  <a:pt x="1262379" y="3131223"/>
                </a:lnTo>
                <a:lnTo>
                  <a:pt x="1263332" y="3124855"/>
                </a:lnTo>
                <a:lnTo>
                  <a:pt x="1263650" y="3118169"/>
                </a:lnTo>
                <a:lnTo>
                  <a:pt x="1263650" y="3251581"/>
                </a:lnTo>
                <a:lnTo>
                  <a:pt x="1263332" y="3251899"/>
                </a:lnTo>
                <a:lnTo>
                  <a:pt x="1263332" y="3255720"/>
                </a:lnTo>
                <a:lnTo>
                  <a:pt x="1263015" y="3259859"/>
                </a:lnTo>
                <a:lnTo>
                  <a:pt x="1262379" y="3264635"/>
                </a:lnTo>
                <a:lnTo>
                  <a:pt x="1261426" y="3269730"/>
                </a:lnTo>
                <a:lnTo>
                  <a:pt x="1260155" y="3274506"/>
                </a:lnTo>
                <a:lnTo>
                  <a:pt x="1258567" y="3279600"/>
                </a:lnTo>
                <a:lnTo>
                  <a:pt x="1256661" y="3284377"/>
                </a:lnTo>
                <a:lnTo>
                  <a:pt x="1254119" y="3289153"/>
                </a:lnTo>
                <a:lnTo>
                  <a:pt x="1251896" y="3294247"/>
                </a:lnTo>
                <a:lnTo>
                  <a:pt x="1248719" y="3299023"/>
                </a:lnTo>
                <a:lnTo>
                  <a:pt x="1245542" y="3303162"/>
                </a:lnTo>
                <a:lnTo>
                  <a:pt x="1242365" y="3307939"/>
                </a:lnTo>
                <a:lnTo>
                  <a:pt x="1238552" y="3312715"/>
                </a:lnTo>
                <a:lnTo>
                  <a:pt x="1234423" y="3317172"/>
                </a:lnTo>
                <a:lnTo>
                  <a:pt x="1225845" y="3326088"/>
                </a:lnTo>
                <a:lnTo>
                  <a:pt x="1215997" y="3335003"/>
                </a:lnTo>
                <a:lnTo>
                  <a:pt x="1204877" y="3343600"/>
                </a:lnTo>
                <a:lnTo>
                  <a:pt x="1192488" y="3351879"/>
                </a:lnTo>
                <a:lnTo>
                  <a:pt x="1179462" y="3360157"/>
                </a:lnTo>
                <a:lnTo>
                  <a:pt x="1165802" y="3367799"/>
                </a:lnTo>
                <a:lnTo>
                  <a:pt x="1150870" y="3375122"/>
                </a:lnTo>
                <a:lnTo>
                  <a:pt x="1134986" y="3382764"/>
                </a:lnTo>
                <a:lnTo>
                  <a:pt x="1118466" y="3389769"/>
                </a:lnTo>
                <a:lnTo>
                  <a:pt x="1100993" y="3396137"/>
                </a:lnTo>
                <a:lnTo>
                  <a:pt x="1082567" y="3402824"/>
                </a:lnTo>
                <a:lnTo>
                  <a:pt x="1063506" y="3408873"/>
                </a:lnTo>
                <a:lnTo>
                  <a:pt x="1043491" y="3414286"/>
                </a:lnTo>
                <a:lnTo>
                  <a:pt x="1022841" y="3420017"/>
                </a:lnTo>
                <a:lnTo>
                  <a:pt x="1001874" y="3424794"/>
                </a:lnTo>
                <a:lnTo>
                  <a:pt x="979953" y="3429570"/>
                </a:lnTo>
                <a:lnTo>
                  <a:pt x="957397" y="3433709"/>
                </a:lnTo>
                <a:lnTo>
                  <a:pt x="934524" y="3437848"/>
                </a:lnTo>
                <a:lnTo>
                  <a:pt x="910697" y="3441032"/>
                </a:lnTo>
                <a:lnTo>
                  <a:pt x="886235" y="3444216"/>
                </a:lnTo>
                <a:lnTo>
                  <a:pt x="861773" y="3446764"/>
                </a:lnTo>
                <a:lnTo>
                  <a:pt x="836675" y="3448992"/>
                </a:lnTo>
                <a:lnTo>
                  <a:pt x="810942" y="3450584"/>
                </a:lnTo>
                <a:lnTo>
                  <a:pt x="784892" y="3451540"/>
                </a:lnTo>
                <a:lnTo>
                  <a:pt x="758841" y="3452495"/>
                </a:lnTo>
                <a:lnTo>
                  <a:pt x="732155" y="3452813"/>
                </a:lnTo>
                <a:lnTo>
                  <a:pt x="704834" y="3452495"/>
                </a:lnTo>
                <a:lnTo>
                  <a:pt x="677513" y="3451540"/>
                </a:lnTo>
                <a:lnTo>
                  <a:pt x="651145" y="3450584"/>
                </a:lnTo>
                <a:lnTo>
                  <a:pt x="625094" y="3448356"/>
                </a:lnTo>
                <a:lnTo>
                  <a:pt x="599361" y="3446445"/>
                </a:lnTo>
                <a:lnTo>
                  <a:pt x="574264" y="3443579"/>
                </a:lnTo>
                <a:lnTo>
                  <a:pt x="549484" y="3440395"/>
                </a:lnTo>
                <a:lnTo>
                  <a:pt x="525339" y="3436893"/>
                </a:lnTo>
                <a:lnTo>
                  <a:pt x="501513" y="3433072"/>
                </a:lnTo>
                <a:lnTo>
                  <a:pt x="478639" y="3428296"/>
                </a:lnTo>
                <a:lnTo>
                  <a:pt x="456718" y="3423520"/>
                </a:lnTo>
                <a:lnTo>
                  <a:pt x="434798" y="3418425"/>
                </a:lnTo>
                <a:lnTo>
                  <a:pt x="413830" y="3412694"/>
                </a:lnTo>
                <a:lnTo>
                  <a:pt x="394134" y="3406963"/>
                </a:lnTo>
                <a:lnTo>
                  <a:pt x="374755" y="3400595"/>
                </a:lnTo>
                <a:lnTo>
                  <a:pt x="356329" y="3393908"/>
                </a:lnTo>
                <a:lnTo>
                  <a:pt x="338538" y="3386585"/>
                </a:lnTo>
                <a:lnTo>
                  <a:pt x="322018" y="3379580"/>
                </a:lnTo>
                <a:lnTo>
                  <a:pt x="306134" y="3372257"/>
                </a:lnTo>
                <a:lnTo>
                  <a:pt x="291520" y="3364296"/>
                </a:lnTo>
                <a:lnTo>
                  <a:pt x="277542" y="3356018"/>
                </a:lnTo>
                <a:lnTo>
                  <a:pt x="264834" y="3347421"/>
                </a:lnTo>
                <a:lnTo>
                  <a:pt x="253079" y="3338824"/>
                </a:lnTo>
                <a:lnTo>
                  <a:pt x="242278" y="3330227"/>
                </a:lnTo>
                <a:lnTo>
                  <a:pt x="237513" y="3325451"/>
                </a:lnTo>
                <a:lnTo>
                  <a:pt x="232747" y="3320675"/>
                </a:lnTo>
                <a:lnTo>
                  <a:pt x="228617" y="3316217"/>
                </a:lnTo>
                <a:lnTo>
                  <a:pt x="224487" y="3311441"/>
                </a:lnTo>
                <a:lnTo>
                  <a:pt x="220993" y="3306983"/>
                </a:lnTo>
                <a:lnTo>
                  <a:pt x="217498" y="3302207"/>
                </a:lnTo>
                <a:lnTo>
                  <a:pt x="214321" y="3297431"/>
                </a:lnTo>
                <a:lnTo>
                  <a:pt x="211462" y="3292337"/>
                </a:lnTo>
                <a:lnTo>
                  <a:pt x="208921" y="3287561"/>
                </a:lnTo>
                <a:lnTo>
                  <a:pt x="206697" y="3282148"/>
                </a:lnTo>
                <a:lnTo>
                  <a:pt x="204791" y="3277690"/>
                </a:lnTo>
                <a:lnTo>
                  <a:pt x="203202" y="3272277"/>
                </a:lnTo>
                <a:lnTo>
                  <a:pt x="201931" y="3267183"/>
                </a:lnTo>
                <a:lnTo>
                  <a:pt x="201296" y="3262088"/>
                </a:lnTo>
                <a:lnTo>
                  <a:pt x="200978" y="3256994"/>
                </a:lnTo>
                <a:lnTo>
                  <a:pt x="200343" y="3251899"/>
                </a:lnTo>
                <a:lnTo>
                  <a:pt x="200025" y="3251899"/>
                </a:lnTo>
                <a:lnTo>
                  <a:pt x="200025" y="3117850"/>
                </a:lnTo>
                <a:close/>
                <a:moveTo>
                  <a:pt x="1263332" y="3111818"/>
                </a:moveTo>
                <a:lnTo>
                  <a:pt x="1263650" y="3117533"/>
                </a:lnTo>
                <a:lnTo>
                  <a:pt x="1263332" y="3119438"/>
                </a:lnTo>
                <a:lnTo>
                  <a:pt x="1263332" y="3116263"/>
                </a:lnTo>
                <a:lnTo>
                  <a:pt x="1263332" y="3111818"/>
                </a:lnTo>
                <a:close/>
                <a:moveTo>
                  <a:pt x="1263253" y="3110548"/>
                </a:moveTo>
                <a:lnTo>
                  <a:pt x="1263332" y="3111183"/>
                </a:lnTo>
                <a:lnTo>
                  <a:pt x="1263332" y="3111818"/>
                </a:lnTo>
                <a:lnTo>
                  <a:pt x="1263253" y="3110548"/>
                </a:lnTo>
                <a:close/>
                <a:moveTo>
                  <a:pt x="1892592" y="3107220"/>
                </a:moveTo>
                <a:lnTo>
                  <a:pt x="1892592" y="3210034"/>
                </a:lnTo>
                <a:lnTo>
                  <a:pt x="1913877" y="3210983"/>
                </a:lnTo>
                <a:lnTo>
                  <a:pt x="1935480" y="3210983"/>
                </a:lnTo>
                <a:lnTo>
                  <a:pt x="1965343" y="3210667"/>
                </a:lnTo>
                <a:lnTo>
                  <a:pt x="1965343" y="3107537"/>
                </a:lnTo>
                <a:lnTo>
                  <a:pt x="1935480" y="3107853"/>
                </a:lnTo>
                <a:lnTo>
                  <a:pt x="1913877" y="3107853"/>
                </a:lnTo>
                <a:lnTo>
                  <a:pt x="1892592" y="3107220"/>
                </a:lnTo>
                <a:close/>
                <a:moveTo>
                  <a:pt x="200819" y="3107046"/>
                </a:moveTo>
                <a:lnTo>
                  <a:pt x="200378" y="3110133"/>
                </a:lnTo>
                <a:lnTo>
                  <a:pt x="200025" y="3115072"/>
                </a:lnTo>
                <a:lnTo>
                  <a:pt x="200025" y="3110751"/>
                </a:lnTo>
                <a:lnTo>
                  <a:pt x="200819" y="3107046"/>
                </a:lnTo>
                <a:close/>
                <a:moveTo>
                  <a:pt x="2489519" y="3103562"/>
                </a:moveTo>
                <a:lnTo>
                  <a:pt x="2490471" y="3109906"/>
                </a:lnTo>
                <a:lnTo>
                  <a:pt x="2490788" y="3116568"/>
                </a:lnTo>
                <a:lnTo>
                  <a:pt x="2490788" y="3252652"/>
                </a:lnTo>
                <a:lnTo>
                  <a:pt x="2490471" y="3252969"/>
                </a:lnTo>
                <a:lnTo>
                  <a:pt x="2489836" y="3260899"/>
                </a:lnTo>
                <a:lnTo>
                  <a:pt x="2489519" y="3265657"/>
                </a:lnTo>
                <a:lnTo>
                  <a:pt x="2488250" y="3270733"/>
                </a:lnTo>
                <a:lnTo>
                  <a:pt x="2487298" y="3275491"/>
                </a:lnTo>
                <a:lnTo>
                  <a:pt x="2485711" y="3280566"/>
                </a:lnTo>
                <a:lnTo>
                  <a:pt x="2483490" y="3285325"/>
                </a:lnTo>
                <a:lnTo>
                  <a:pt x="2481269" y="3290083"/>
                </a:lnTo>
                <a:lnTo>
                  <a:pt x="2479048" y="3294841"/>
                </a:lnTo>
                <a:lnTo>
                  <a:pt x="2475874" y="3299599"/>
                </a:lnTo>
                <a:lnTo>
                  <a:pt x="2472701" y="3304357"/>
                </a:lnTo>
                <a:lnTo>
                  <a:pt x="2469528" y="3309115"/>
                </a:lnTo>
                <a:lnTo>
                  <a:pt x="2465403" y="3313874"/>
                </a:lnTo>
                <a:lnTo>
                  <a:pt x="2461595" y="3317997"/>
                </a:lnTo>
                <a:lnTo>
                  <a:pt x="2453028" y="3327196"/>
                </a:lnTo>
                <a:lnTo>
                  <a:pt x="2443191" y="3335761"/>
                </a:lnTo>
                <a:lnTo>
                  <a:pt x="2432086" y="3344643"/>
                </a:lnTo>
                <a:lnTo>
                  <a:pt x="2419710" y="3352891"/>
                </a:lnTo>
                <a:lnTo>
                  <a:pt x="2406701" y="3360504"/>
                </a:lnTo>
                <a:lnTo>
                  <a:pt x="2393056" y="3368434"/>
                </a:lnTo>
                <a:lnTo>
                  <a:pt x="2378143" y="3376047"/>
                </a:lnTo>
                <a:lnTo>
                  <a:pt x="2362277" y="3383660"/>
                </a:lnTo>
                <a:lnTo>
                  <a:pt x="2345777" y="3390322"/>
                </a:lnTo>
                <a:lnTo>
                  <a:pt x="2328325" y="3396983"/>
                </a:lnTo>
                <a:lnTo>
                  <a:pt x="2309921" y="3403327"/>
                </a:lnTo>
                <a:lnTo>
                  <a:pt x="2290882" y="3409671"/>
                </a:lnTo>
                <a:lnTo>
                  <a:pt x="2270892" y="3415064"/>
                </a:lnTo>
                <a:lnTo>
                  <a:pt x="2250267" y="3420139"/>
                </a:lnTo>
                <a:lnTo>
                  <a:pt x="2229324" y="3425215"/>
                </a:lnTo>
                <a:lnTo>
                  <a:pt x="2207430" y="3429973"/>
                </a:lnTo>
                <a:lnTo>
                  <a:pt x="2184901" y="3434414"/>
                </a:lnTo>
                <a:lnTo>
                  <a:pt x="2162054" y="3437903"/>
                </a:lnTo>
                <a:lnTo>
                  <a:pt x="2138256" y="3441393"/>
                </a:lnTo>
                <a:lnTo>
                  <a:pt x="2113823" y="3444565"/>
                </a:lnTo>
                <a:lnTo>
                  <a:pt x="2089390" y="3447102"/>
                </a:lnTo>
                <a:lnTo>
                  <a:pt x="2064323" y="3449006"/>
                </a:lnTo>
                <a:lnTo>
                  <a:pt x="2038621" y="3450909"/>
                </a:lnTo>
                <a:lnTo>
                  <a:pt x="2012601" y="3452178"/>
                </a:lnTo>
                <a:lnTo>
                  <a:pt x="1986582" y="3452812"/>
                </a:lnTo>
                <a:lnTo>
                  <a:pt x="1959928" y="3452812"/>
                </a:lnTo>
                <a:lnTo>
                  <a:pt x="1932639" y="3452812"/>
                </a:lnTo>
                <a:lnTo>
                  <a:pt x="1905350" y="3452178"/>
                </a:lnTo>
                <a:lnTo>
                  <a:pt x="1879014" y="3450592"/>
                </a:lnTo>
                <a:lnTo>
                  <a:pt x="1852994" y="3449006"/>
                </a:lnTo>
                <a:lnTo>
                  <a:pt x="1827292" y="3446468"/>
                </a:lnTo>
                <a:lnTo>
                  <a:pt x="1802224" y="3443930"/>
                </a:lnTo>
                <a:lnTo>
                  <a:pt x="1777157" y="3441075"/>
                </a:lnTo>
                <a:lnTo>
                  <a:pt x="1753359" y="3437269"/>
                </a:lnTo>
                <a:lnTo>
                  <a:pt x="1729560" y="3433145"/>
                </a:lnTo>
                <a:lnTo>
                  <a:pt x="1706714" y="3428704"/>
                </a:lnTo>
                <a:lnTo>
                  <a:pt x="1684502" y="3424263"/>
                </a:lnTo>
                <a:lnTo>
                  <a:pt x="1662925" y="3418871"/>
                </a:lnTo>
                <a:lnTo>
                  <a:pt x="1641983" y="3413478"/>
                </a:lnTo>
                <a:lnTo>
                  <a:pt x="1622309" y="3407134"/>
                </a:lnTo>
                <a:lnTo>
                  <a:pt x="1602953" y="3400790"/>
                </a:lnTo>
                <a:lnTo>
                  <a:pt x="1584549" y="3394445"/>
                </a:lnTo>
                <a:lnTo>
                  <a:pt x="1566780" y="3387467"/>
                </a:lnTo>
                <a:lnTo>
                  <a:pt x="1550280" y="3380488"/>
                </a:lnTo>
                <a:lnTo>
                  <a:pt x="1534414" y="3372558"/>
                </a:lnTo>
                <a:lnTo>
                  <a:pt x="1519501" y="3364945"/>
                </a:lnTo>
                <a:lnTo>
                  <a:pt x="1505539" y="3356697"/>
                </a:lnTo>
                <a:lnTo>
                  <a:pt x="1493164" y="3348450"/>
                </a:lnTo>
                <a:lnTo>
                  <a:pt x="1481106" y="3339885"/>
                </a:lnTo>
                <a:lnTo>
                  <a:pt x="1470635" y="3330686"/>
                </a:lnTo>
                <a:lnTo>
                  <a:pt x="1465875" y="3326245"/>
                </a:lnTo>
                <a:lnTo>
                  <a:pt x="1461116" y="3321487"/>
                </a:lnTo>
                <a:lnTo>
                  <a:pt x="1456673" y="3317363"/>
                </a:lnTo>
                <a:lnTo>
                  <a:pt x="1452866" y="3312605"/>
                </a:lnTo>
                <a:lnTo>
                  <a:pt x="1449375" y="3307847"/>
                </a:lnTo>
                <a:lnTo>
                  <a:pt x="1445885" y="3303088"/>
                </a:lnTo>
                <a:lnTo>
                  <a:pt x="1442712" y="3298013"/>
                </a:lnTo>
                <a:lnTo>
                  <a:pt x="1439856" y="3293255"/>
                </a:lnTo>
                <a:lnTo>
                  <a:pt x="1437000" y="3288497"/>
                </a:lnTo>
                <a:lnTo>
                  <a:pt x="1435096" y="3283421"/>
                </a:lnTo>
                <a:lnTo>
                  <a:pt x="1433192" y="3278346"/>
                </a:lnTo>
                <a:lnTo>
                  <a:pt x="1431606" y="3273588"/>
                </a:lnTo>
                <a:lnTo>
                  <a:pt x="1430337" y="3268512"/>
                </a:lnTo>
                <a:lnTo>
                  <a:pt x="1429702" y="3263437"/>
                </a:lnTo>
                <a:lnTo>
                  <a:pt x="1429385" y="3258044"/>
                </a:lnTo>
                <a:lnTo>
                  <a:pt x="1428750" y="3252969"/>
                </a:lnTo>
                <a:lnTo>
                  <a:pt x="1428750" y="3155268"/>
                </a:lnTo>
                <a:lnTo>
                  <a:pt x="1438269" y="3162881"/>
                </a:lnTo>
                <a:lnTo>
                  <a:pt x="1449058" y="3170177"/>
                </a:lnTo>
                <a:lnTo>
                  <a:pt x="1459846" y="3177473"/>
                </a:lnTo>
                <a:lnTo>
                  <a:pt x="1471270" y="3184134"/>
                </a:lnTo>
                <a:lnTo>
                  <a:pt x="1483645" y="3190795"/>
                </a:lnTo>
                <a:lnTo>
                  <a:pt x="1496337" y="3197140"/>
                </a:lnTo>
                <a:lnTo>
                  <a:pt x="1509347" y="3203484"/>
                </a:lnTo>
                <a:lnTo>
                  <a:pt x="1522674" y="3209194"/>
                </a:lnTo>
                <a:lnTo>
                  <a:pt x="1536953" y="3215221"/>
                </a:lnTo>
                <a:lnTo>
                  <a:pt x="1550915" y="3220613"/>
                </a:lnTo>
                <a:lnTo>
                  <a:pt x="1566145" y="3226006"/>
                </a:lnTo>
                <a:lnTo>
                  <a:pt x="1581376" y="3231081"/>
                </a:lnTo>
                <a:lnTo>
                  <a:pt x="1597242" y="3235839"/>
                </a:lnTo>
                <a:lnTo>
                  <a:pt x="1612790" y="3240598"/>
                </a:lnTo>
                <a:lnTo>
                  <a:pt x="1628973" y="3244721"/>
                </a:lnTo>
                <a:lnTo>
                  <a:pt x="1646108" y="3248845"/>
                </a:lnTo>
                <a:lnTo>
                  <a:pt x="1662608" y="3252652"/>
                </a:lnTo>
                <a:lnTo>
                  <a:pt x="1680060" y="3256141"/>
                </a:lnTo>
                <a:lnTo>
                  <a:pt x="1697195" y="3259313"/>
                </a:lnTo>
                <a:lnTo>
                  <a:pt x="1714964" y="3262485"/>
                </a:lnTo>
                <a:lnTo>
                  <a:pt x="1732733" y="3265657"/>
                </a:lnTo>
                <a:lnTo>
                  <a:pt x="1750820" y="3268195"/>
                </a:lnTo>
                <a:lnTo>
                  <a:pt x="1768907" y="3270416"/>
                </a:lnTo>
                <a:lnTo>
                  <a:pt x="1786993" y="3272636"/>
                </a:lnTo>
                <a:lnTo>
                  <a:pt x="1805715" y="3274857"/>
                </a:lnTo>
                <a:lnTo>
                  <a:pt x="1824119" y="3276443"/>
                </a:lnTo>
                <a:lnTo>
                  <a:pt x="1842840" y="3277394"/>
                </a:lnTo>
                <a:lnTo>
                  <a:pt x="1861561" y="3278663"/>
                </a:lnTo>
                <a:lnTo>
                  <a:pt x="1880283" y="3279615"/>
                </a:lnTo>
                <a:lnTo>
                  <a:pt x="1898687" y="3280249"/>
                </a:lnTo>
                <a:lnTo>
                  <a:pt x="1917725" y="3280566"/>
                </a:lnTo>
                <a:lnTo>
                  <a:pt x="1936129" y="3280566"/>
                </a:lnTo>
                <a:lnTo>
                  <a:pt x="1958658" y="3280566"/>
                </a:lnTo>
                <a:lnTo>
                  <a:pt x="1981187" y="3280249"/>
                </a:lnTo>
                <a:lnTo>
                  <a:pt x="2003399" y="3278980"/>
                </a:lnTo>
                <a:lnTo>
                  <a:pt x="2025928" y="3278029"/>
                </a:lnTo>
                <a:lnTo>
                  <a:pt x="2048140" y="3276443"/>
                </a:lnTo>
                <a:lnTo>
                  <a:pt x="2070034" y="3274222"/>
                </a:lnTo>
                <a:lnTo>
                  <a:pt x="2092246" y="3272002"/>
                </a:lnTo>
                <a:lnTo>
                  <a:pt x="2114458" y="3269464"/>
                </a:lnTo>
                <a:lnTo>
                  <a:pt x="2135718" y="3266609"/>
                </a:lnTo>
                <a:lnTo>
                  <a:pt x="2157295" y="3263437"/>
                </a:lnTo>
                <a:lnTo>
                  <a:pt x="2178237" y="3259313"/>
                </a:lnTo>
                <a:lnTo>
                  <a:pt x="2198545" y="3255507"/>
                </a:lnTo>
                <a:lnTo>
                  <a:pt x="2219170" y="3251066"/>
                </a:lnTo>
                <a:lnTo>
                  <a:pt x="2239161" y="3246307"/>
                </a:lnTo>
                <a:lnTo>
                  <a:pt x="2258517" y="3241232"/>
                </a:lnTo>
                <a:lnTo>
                  <a:pt x="2277555" y="3235839"/>
                </a:lnTo>
                <a:lnTo>
                  <a:pt x="2295959" y="3230130"/>
                </a:lnTo>
                <a:lnTo>
                  <a:pt x="2314046" y="3223785"/>
                </a:lnTo>
                <a:lnTo>
                  <a:pt x="2331498" y="3217441"/>
                </a:lnTo>
                <a:lnTo>
                  <a:pt x="2348316" y="3210780"/>
                </a:lnTo>
                <a:lnTo>
                  <a:pt x="2364498" y="3203801"/>
                </a:lnTo>
                <a:lnTo>
                  <a:pt x="2380047" y="3196188"/>
                </a:lnTo>
                <a:lnTo>
                  <a:pt x="2394643" y="3188575"/>
                </a:lnTo>
                <a:lnTo>
                  <a:pt x="2408605" y="3180645"/>
                </a:lnTo>
                <a:lnTo>
                  <a:pt x="2422249" y="3171763"/>
                </a:lnTo>
                <a:lnTo>
                  <a:pt x="2434307" y="3163198"/>
                </a:lnTo>
                <a:lnTo>
                  <a:pt x="2445730" y="3153999"/>
                </a:lnTo>
                <a:lnTo>
                  <a:pt x="2456518" y="3144800"/>
                </a:lnTo>
                <a:lnTo>
                  <a:pt x="2466355" y="3134966"/>
                </a:lnTo>
                <a:lnTo>
                  <a:pt x="2471115" y="3129574"/>
                </a:lnTo>
                <a:lnTo>
                  <a:pt x="2474922" y="3124498"/>
                </a:lnTo>
                <a:lnTo>
                  <a:pt x="2479365" y="3119423"/>
                </a:lnTo>
                <a:lnTo>
                  <a:pt x="2482855" y="3114347"/>
                </a:lnTo>
                <a:lnTo>
                  <a:pt x="2486346" y="3108955"/>
                </a:lnTo>
                <a:lnTo>
                  <a:pt x="2489519" y="3103562"/>
                </a:lnTo>
                <a:close/>
                <a:moveTo>
                  <a:pt x="201789" y="3100564"/>
                </a:moveTo>
                <a:lnTo>
                  <a:pt x="201084" y="3105812"/>
                </a:lnTo>
                <a:lnTo>
                  <a:pt x="200819" y="3107046"/>
                </a:lnTo>
                <a:lnTo>
                  <a:pt x="201084" y="3105194"/>
                </a:lnTo>
                <a:lnTo>
                  <a:pt x="201789" y="3100564"/>
                </a:lnTo>
                <a:close/>
                <a:moveTo>
                  <a:pt x="1260475" y="3095625"/>
                </a:moveTo>
                <a:lnTo>
                  <a:pt x="1262062" y="3101340"/>
                </a:lnTo>
                <a:lnTo>
                  <a:pt x="1263015" y="3106738"/>
                </a:lnTo>
                <a:lnTo>
                  <a:pt x="1263253" y="3110548"/>
                </a:lnTo>
                <a:lnTo>
                  <a:pt x="1262698" y="3106103"/>
                </a:lnTo>
                <a:lnTo>
                  <a:pt x="1261745" y="3100705"/>
                </a:lnTo>
                <a:lnTo>
                  <a:pt x="1260475" y="3095625"/>
                </a:lnTo>
                <a:close/>
                <a:moveTo>
                  <a:pt x="1746773" y="3094566"/>
                </a:moveTo>
                <a:lnTo>
                  <a:pt x="1746773" y="3198013"/>
                </a:lnTo>
                <a:lnTo>
                  <a:pt x="1764563" y="3200227"/>
                </a:lnTo>
                <a:lnTo>
                  <a:pt x="1782671" y="3202758"/>
                </a:lnTo>
                <a:lnTo>
                  <a:pt x="1800780" y="3204656"/>
                </a:lnTo>
                <a:lnTo>
                  <a:pt x="1819841" y="3206238"/>
                </a:lnTo>
                <a:lnTo>
                  <a:pt x="1819841" y="3102791"/>
                </a:lnTo>
                <a:lnTo>
                  <a:pt x="1800780" y="3101210"/>
                </a:lnTo>
                <a:lnTo>
                  <a:pt x="1782671" y="3099312"/>
                </a:lnTo>
                <a:lnTo>
                  <a:pt x="1764563" y="3097097"/>
                </a:lnTo>
                <a:lnTo>
                  <a:pt x="1746773" y="3094566"/>
                </a:lnTo>
                <a:close/>
                <a:moveTo>
                  <a:pt x="1600953" y="3061666"/>
                </a:moveTo>
                <a:lnTo>
                  <a:pt x="1600953" y="3166378"/>
                </a:lnTo>
                <a:lnTo>
                  <a:pt x="1618744" y="3171756"/>
                </a:lnTo>
                <a:lnTo>
                  <a:pt x="1636217" y="3176501"/>
                </a:lnTo>
                <a:lnTo>
                  <a:pt x="1654960" y="3180930"/>
                </a:lnTo>
                <a:lnTo>
                  <a:pt x="1673704" y="3185042"/>
                </a:lnTo>
                <a:lnTo>
                  <a:pt x="1673704" y="3080963"/>
                </a:lnTo>
                <a:lnTo>
                  <a:pt x="1654960" y="3076534"/>
                </a:lnTo>
                <a:lnTo>
                  <a:pt x="1636217" y="3071789"/>
                </a:lnTo>
                <a:lnTo>
                  <a:pt x="1618108" y="3066728"/>
                </a:lnTo>
                <a:lnTo>
                  <a:pt x="1600953" y="3061666"/>
                </a:lnTo>
                <a:close/>
                <a:moveTo>
                  <a:pt x="3151360" y="3046095"/>
                </a:moveTo>
                <a:lnTo>
                  <a:pt x="3151360" y="3160713"/>
                </a:lnTo>
                <a:lnTo>
                  <a:pt x="3174848" y="3161665"/>
                </a:lnTo>
                <a:lnTo>
                  <a:pt x="3198972" y="3161665"/>
                </a:lnTo>
                <a:lnTo>
                  <a:pt x="3231983" y="3161348"/>
                </a:lnTo>
                <a:lnTo>
                  <a:pt x="3231983" y="3046413"/>
                </a:lnTo>
                <a:lnTo>
                  <a:pt x="3198972" y="3046730"/>
                </a:lnTo>
                <a:lnTo>
                  <a:pt x="3174848" y="3046413"/>
                </a:lnTo>
                <a:lnTo>
                  <a:pt x="3151360" y="3046095"/>
                </a:lnTo>
                <a:close/>
                <a:moveTo>
                  <a:pt x="3815080" y="3040062"/>
                </a:moveTo>
                <a:lnTo>
                  <a:pt x="3816033" y="3047365"/>
                </a:lnTo>
                <a:lnTo>
                  <a:pt x="3816350" y="3054985"/>
                </a:lnTo>
                <a:lnTo>
                  <a:pt x="3816350" y="3206115"/>
                </a:lnTo>
                <a:lnTo>
                  <a:pt x="3816033" y="3206432"/>
                </a:lnTo>
                <a:lnTo>
                  <a:pt x="3815398" y="3214687"/>
                </a:lnTo>
                <a:lnTo>
                  <a:pt x="3814763" y="3220720"/>
                </a:lnTo>
                <a:lnTo>
                  <a:pt x="3813493" y="3226117"/>
                </a:lnTo>
                <a:lnTo>
                  <a:pt x="3811906" y="3231197"/>
                </a:lnTo>
                <a:lnTo>
                  <a:pt x="3810319" y="3236912"/>
                </a:lnTo>
                <a:lnTo>
                  <a:pt x="3808097" y="3242310"/>
                </a:lnTo>
                <a:lnTo>
                  <a:pt x="3805558" y="3248025"/>
                </a:lnTo>
                <a:lnTo>
                  <a:pt x="3803019" y="3253105"/>
                </a:lnTo>
                <a:lnTo>
                  <a:pt x="3799844" y="3258185"/>
                </a:lnTo>
                <a:lnTo>
                  <a:pt x="3796036" y="3263583"/>
                </a:lnTo>
                <a:lnTo>
                  <a:pt x="3792226" y="3268663"/>
                </a:lnTo>
                <a:lnTo>
                  <a:pt x="3788418" y="3274060"/>
                </a:lnTo>
                <a:lnTo>
                  <a:pt x="3783974" y="3278823"/>
                </a:lnTo>
                <a:lnTo>
                  <a:pt x="3779212" y="3283903"/>
                </a:lnTo>
                <a:lnTo>
                  <a:pt x="3774134" y="3288983"/>
                </a:lnTo>
                <a:lnTo>
                  <a:pt x="3768420" y="3293745"/>
                </a:lnTo>
                <a:lnTo>
                  <a:pt x="3763024" y="3298508"/>
                </a:lnTo>
                <a:lnTo>
                  <a:pt x="3750963" y="3307715"/>
                </a:lnTo>
                <a:lnTo>
                  <a:pt x="3737314" y="3317240"/>
                </a:lnTo>
                <a:lnTo>
                  <a:pt x="3722713" y="3326448"/>
                </a:lnTo>
                <a:lnTo>
                  <a:pt x="3707477" y="3335020"/>
                </a:lnTo>
                <a:lnTo>
                  <a:pt x="3690971" y="3343275"/>
                </a:lnTo>
                <a:lnTo>
                  <a:pt x="3673513" y="3351213"/>
                </a:lnTo>
                <a:lnTo>
                  <a:pt x="3655103" y="3359150"/>
                </a:lnTo>
                <a:lnTo>
                  <a:pt x="3635424" y="3366770"/>
                </a:lnTo>
                <a:lnTo>
                  <a:pt x="3615109" y="3373755"/>
                </a:lnTo>
                <a:lnTo>
                  <a:pt x="3593842" y="3380423"/>
                </a:lnTo>
                <a:lnTo>
                  <a:pt x="3571941" y="3386773"/>
                </a:lnTo>
                <a:lnTo>
                  <a:pt x="3549087" y="3392805"/>
                </a:lnTo>
                <a:lnTo>
                  <a:pt x="3525281" y="3398203"/>
                </a:lnTo>
                <a:lnTo>
                  <a:pt x="3501157" y="3403283"/>
                </a:lnTo>
                <a:lnTo>
                  <a:pt x="3476082" y="3408045"/>
                </a:lnTo>
                <a:lnTo>
                  <a:pt x="3450371" y="3411855"/>
                </a:lnTo>
                <a:lnTo>
                  <a:pt x="3424343" y="3415983"/>
                </a:lnTo>
                <a:lnTo>
                  <a:pt x="3397680" y="3419475"/>
                </a:lnTo>
                <a:lnTo>
                  <a:pt x="3370065" y="3422333"/>
                </a:lnTo>
                <a:lnTo>
                  <a:pt x="3341815" y="3424555"/>
                </a:lnTo>
                <a:lnTo>
                  <a:pt x="3313565" y="3426460"/>
                </a:lnTo>
                <a:lnTo>
                  <a:pt x="3284680" y="3427730"/>
                </a:lnTo>
                <a:lnTo>
                  <a:pt x="3255478" y="3428683"/>
                </a:lnTo>
                <a:lnTo>
                  <a:pt x="3225959" y="3429000"/>
                </a:lnTo>
                <a:lnTo>
                  <a:pt x="3195487" y="3428683"/>
                </a:lnTo>
                <a:lnTo>
                  <a:pt x="3165650" y="3427730"/>
                </a:lnTo>
                <a:lnTo>
                  <a:pt x="3136130" y="3426143"/>
                </a:lnTo>
                <a:lnTo>
                  <a:pt x="3106928" y="3424238"/>
                </a:lnTo>
                <a:lnTo>
                  <a:pt x="3078678" y="3422015"/>
                </a:lnTo>
                <a:lnTo>
                  <a:pt x="3050428" y="3418840"/>
                </a:lnTo>
                <a:lnTo>
                  <a:pt x="3022813" y="3415030"/>
                </a:lnTo>
                <a:lnTo>
                  <a:pt x="2996150" y="3411220"/>
                </a:lnTo>
                <a:lnTo>
                  <a:pt x="2970122" y="3406775"/>
                </a:lnTo>
                <a:lnTo>
                  <a:pt x="2944729" y="3402013"/>
                </a:lnTo>
                <a:lnTo>
                  <a:pt x="2919971" y="3396615"/>
                </a:lnTo>
                <a:lnTo>
                  <a:pt x="2895847" y="3390583"/>
                </a:lnTo>
                <a:lnTo>
                  <a:pt x="2872994" y="3384868"/>
                </a:lnTo>
                <a:lnTo>
                  <a:pt x="2850775" y="3378200"/>
                </a:lnTo>
                <a:lnTo>
                  <a:pt x="2829190" y="3370898"/>
                </a:lnTo>
                <a:lnTo>
                  <a:pt x="2808876" y="3363595"/>
                </a:lnTo>
                <a:lnTo>
                  <a:pt x="2789196" y="3355975"/>
                </a:lnTo>
                <a:lnTo>
                  <a:pt x="2770469" y="3347720"/>
                </a:lnTo>
                <a:lnTo>
                  <a:pt x="2753328" y="3339465"/>
                </a:lnTo>
                <a:lnTo>
                  <a:pt x="2736823" y="3330893"/>
                </a:lnTo>
                <a:lnTo>
                  <a:pt x="2721269" y="3321685"/>
                </a:lnTo>
                <a:lnTo>
                  <a:pt x="2706986" y="3312160"/>
                </a:lnTo>
                <a:lnTo>
                  <a:pt x="2693972" y="3302635"/>
                </a:lnTo>
                <a:lnTo>
                  <a:pt x="2688258" y="3297873"/>
                </a:lnTo>
                <a:lnTo>
                  <a:pt x="2682227" y="3292793"/>
                </a:lnTo>
                <a:lnTo>
                  <a:pt x="2676831" y="3287713"/>
                </a:lnTo>
                <a:lnTo>
                  <a:pt x="2671753" y="3282950"/>
                </a:lnTo>
                <a:lnTo>
                  <a:pt x="2666991" y="3277870"/>
                </a:lnTo>
                <a:lnTo>
                  <a:pt x="2662548" y="3272473"/>
                </a:lnTo>
                <a:lnTo>
                  <a:pt x="2658104" y="3267393"/>
                </a:lnTo>
                <a:lnTo>
                  <a:pt x="2654612" y="3261995"/>
                </a:lnTo>
                <a:lnTo>
                  <a:pt x="2651121" y="3256598"/>
                </a:lnTo>
                <a:lnTo>
                  <a:pt x="2647947" y="3251200"/>
                </a:lnTo>
                <a:lnTo>
                  <a:pt x="2645090" y="3245485"/>
                </a:lnTo>
                <a:lnTo>
                  <a:pt x="2642868" y="3240405"/>
                </a:lnTo>
                <a:lnTo>
                  <a:pt x="2640329" y="3234372"/>
                </a:lnTo>
                <a:lnTo>
                  <a:pt x="2638742" y="3228975"/>
                </a:lnTo>
                <a:lnTo>
                  <a:pt x="2637789" y="3223577"/>
                </a:lnTo>
                <a:lnTo>
                  <a:pt x="2636520" y="3217862"/>
                </a:lnTo>
                <a:lnTo>
                  <a:pt x="2636202" y="3212147"/>
                </a:lnTo>
                <a:lnTo>
                  <a:pt x="2635885" y="3206432"/>
                </a:lnTo>
                <a:lnTo>
                  <a:pt x="2635250" y="3206432"/>
                </a:lnTo>
                <a:lnTo>
                  <a:pt x="2635250" y="3097530"/>
                </a:lnTo>
                <a:lnTo>
                  <a:pt x="2646360" y="3105785"/>
                </a:lnTo>
                <a:lnTo>
                  <a:pt x="2657786" y="3114040"/>
                </a:lnTo>
                <a:lnTo>
                  <a:pt x="2670166" y="3121977"/>
                </a:lnTo>
                <a:lnTo>
                  <a:pt x="2683180" y="3129597"/>
                </a:lnTo>
                <a:lnTo>
                  <a:pt x="2696511" y="3136900"/>
                </a:lnTo>
                <a:lnTo>
                  <a:pt x="2710160" y="3144202"/>
                </a:lnTo>
                <a:lnTo>
                  <a:pt x="2724761" y="3151187"/>
                </a:lnTo>
                <a:lnTo>
                  <a:pt x="2740314" y="3157855"/>
                </a:lnTo>
                <a:lnTo>
                  <a:pt x="2755550" y="3164205"/>
                </a:lnTo>
                <a:lnTo>
                  <a:pt x="2771738" y="3170237"/>
                </a:lnTo>
                <a:lnTo>
                  <a:pt x="2788244" y="3176270"/>
                </a:lnTo>
                <a:lnTo>
                  <a:pt x="2805384" y="3181985"/>
                </a:lnTo>
                <a:lnTo>
                  <a:pt x="2822525" y="3187065"/>
                </a:lnTo>
                <a:lnTo>
                  <a:pt x="2840300" y="3192145"/>
                </a:lnTo>
                <a:lnTo>
                  <a:pt x="2858393" y="3196907"/>
                </a:lnTo>
                <a:lnTo>
                  <a:pt x="2877120" y="3201670"/>
                </a:lnTo>
                <a:lnTo>
                  <a:pt x="2895530" y="3205797"/>
                </a:lnTo>
                <a:lnTo>
                  <a:pt x="2914892" y="3209925"/>
                </a:lnTo>
                <a:lnTo>
                  <a:pt x="2934255" y="3213735"/>
                </a:lnTo>
                <a:lnTo>
                  <a:pt x="2953617" y="3217227"/>
                </a:lnTo>
                <a:lnTo>
                  <a:pt x="2973614" y="3220402"/>
                </a:lnTo>
                <a:lnTo>
                  <a:pt x="2993294" y="3222942"/>
                </a:lnTo>
                <a:lnTo>
                  <a:pt x="3013926" y="3225800"/>
                </a:lnTo>
                <a:lnTo>
                  <a:pt x="3033923" y="3228340"/>
                </a:lnTo>
                <a:lnTo>
                  <a:pt x="3054555" y="3230245"/>
                </a:lnTo>
                <a:lnTo>
                  <a:pt x="3074869" y="3232150"/>
                </a:lnTo>
                <a:lnTo>
                  <a:pt x="3095819" y="3233737"/>
                </a:lnTo>
                <a:lnTo>
                  <a:pt x="3116451" y="3235007"/>
                </a:lnTo>
                <a:lnTo>
                  <a:pt x="3137400" y="3235960"/>
                </a:lnTo>
                <a:lnTo>
                  <a:pt x="3158032" y="3236595"/>
                </a:lnTo>
                <a:lnTo>
                  <a:pt x="3178981" y="3237230"/>
                </a:lnTo>
                <a:lnTo>
                  <a:pt x="3199613" y="3237230"/>
                </a:lnTo>
                <a:lnTo>
                  <a:pt x="3224372" y="3236912"/>
                </a:lnTo>
                <a:lnTo>
                  <a:pt x="3249765" y="3236595"/>
                </a:lnTo>
                <a:lnTo>
                  <a:pt x="3274523" y="3235325"/>
                </a:lnTo>
                <a:lnTo>
                  <a:pt x="3299282" y="3234055"/>
                </a:lnTo>
                <a:lnTo>
                  <a:pt x="3324040" y="3232150"/>
                </a:lnTo>
                <a:lnTo>
                  <a:pt x="3348481" y="3230245"/>
                </a:lnTo>
                <a:lnTo>
                  <a:pt x="3372922" y="3227387"/>
                </a:lnTo>
                <a:lnTo>
                  <a:pt x="3397680" y="3224530"/>
                </a:lnTo>
                <a:lnTo>
                  <a:pt x="3421486" y="3221355"/>
                </a:lnTo>
                <a:lnTo>
                  <a:pt x="3445292" y="3217545"/>
                </a:lnTo>
                <a:lnTo>
                  <a:pt x="3468464" y="3213735"/>
                </a:lnTo>
                <a:lnTo>
                  <a:pt x="3491635" y="3208972"/>
                </a:lnTo>
                <a:lnTo>
                  <a:pt x="3514171" y="3204210"/>
                </a:lnTo>
                <a:lnTo>
                  <a:pt x="3536390" y="3199130"/>
                </a:lnTo>
                <a:lnTo>
                  <a:pt x="3557974" y="3193097"/>
                </a:lnTo>
                <a:lnTo>
                  <a:pt x="3579241" y="3187065"/>
                </a:lnTo>
                <a:lnTo>
                  <a:pt x="3599873" y="3180715"/>
                </a:lnTo>
                <a:lnTo>
                  <a:pt x="3619870" y="3174047"/>
                </a:lnTo>
                <a:lnTo>
                  <a:pt x="3639233" y="3167062"/>
                </a:lnTo>
                <a:lnTo>
                  <a:pt x="3657643" y="3159442"/>
                </a:lnTo>
                <a:lnTo>
                  <a:pt x="3676053" y="3151505"/>
                </a:lnTo>
                <a:lnTo>
                  <a:pt x="3692876" y="3143250"/>
                </a:lnTo>
                <a:lnTo>
                  <a:pt x="3709381" y="3134677"/>
                </a:lnTo>
                <a:lnTo>
                  <a:pt x="3724935" y="3125470"/>
                </a:lnTo>
                <a:lnTo>
                  <a:pt x="3739853" y="3116262"/>
                </a:lnTo>
                <a:lnTo>
                  <a:pt x="3753502" y="3106420"/>
                </a:lnTo>
                <a:lnTo>
                  <a:pt x="3766198" y="3096577"/>
                </a:lnTo>
                <a:lnTo>
                  <a:pt x="3772547" y="3090862"/>
                </a:lnTo>
                <a:lnTo>
                  <a:pt x="3777943" y="3085782"/>
                </a:lnTo>
                <a:lnTo>
                  <a:pt x="3783656" y="3080385"/>
                </a:lnTo>
                <a:lnTo>
                  <a:pt x="3789052" y="3074670"/>
                </a:lnTo>
                <a:lnTo>
                  <a:pt x="3793814" y="3069272"/>
                </a:lnTo>
                <a:lnTo>
                  <a:pt x="3798575" y="3063557"/>
                </a:lnTo>
                <a:lnTo>
                  <a:pt x="3803336" y="3057842"/>
                </a:lnTo>
                <a:lnTo>
                  <a:pt x="3807145" y="3051810"/>
                </a:lnTo>
                <a:lnTo>
                  <a:pt x="3811271" y="3045777"/>
                </a:lnTo>
                <a:lnTo>
                  <a:pt x="3815080" y="3040062"/>
                </a:lnTo>
                <a:close/>
                <a:moveTo>
                  <a:pt x="2989478" y="3031808"/>
                </a:moveTo>
                <a:lnTo>
                  <a:pt x="2989478" y="3147378"/>
                </a:lnTo>
                <a:lnTo>
                  <a:pt x="3009158" y="3149918"/>
                </a:lnTo>
                <a:lnTo>
                  <a:pt x="3029472" y="3152140"/>
                </a:lnTo>
                <a:lnTo>
                  <a:pt x="3049469" y="3154363"/>
                </a:lnTo>
                <a:lnTo>
                  <a:pt x="3070419" y="3155950"/>
                </a:lnTo>
                <a:lnTo>
                  <a:pt x="3070419" y="3041333"/>
                </a:lnTo>
                <a:lnTo>
                  <a:pt x="3049469" y="3039428"/>
                </a:lnTo>
                <a:lnTo>
                  <a:pt x="3029472" y="3036888"/>
                </a:lnTo>
                <a:lnTo>
                  <a:pt x="3009158" y="3034665"/>
                </a:lnTo>
                <a:lnTo>
                  <a:pt x="2989478" y="3031808"/>
                </a:lnTo>
                <a:close/>
                <a:moveTo>
                  <a:pt x="2402802" y="3022755"/>
                </a:moveTo>
                <a:lnTo>
                  <a:pt x="2397719" y="3026235"/>
                </a:lnTo>
                <a:lnTo>
                  <a:pt x="2391365" y="3029398"/>
                </a:lnTo>
                <a:lnTo>
                  <a:pt x="2383740" y="3032878"/>
                </a:lnTo>
                <a:lnTo>
                  <a:pt x="2376433" y="3036042"/>
                </a:lnTo>
                <a:lnTo>
                  <a:pt x="2360867" y="3042369"/>
                </a:lnTo>
                <a:lnTo>
                  <a:pt x="2347841" y="3047114"/>
                </a:lnTo>
                <a:lnTo>
                  <a:pt x="2347841" y="3137274"/>
                </a:lnTo>
                <a:lnTo>
                  <a:pt x="2355784" y="3133794"/>
                </a:lnTo>
                <a:lnTo>
                  <a:pt x="2363408" y="3129681"/>
                </a:lnTo>
                <a:lnTo>
                  <a:pt x="2371033" y="3125252"/>
                </a:lnTo>
                <a:lnTo>
                  <a:pt x="2378340" y="3120507"/>
                </a:lnTo>
                <a:lnTo>
                  <a:pt x="2385329" y="3115762"/>
                </a:lnTo>
                <a:lnTo>
                  <a:pt x="2391683" y="3111017"/>
                </a:lnTo>
                <a:lnTo>
                  <a:pt x="2397719" y="3106271"/>
                </a:lnTo>
                <a:lnTo>
                  <a:pt x="2402802" y="3101526"/>
                </a:lnTo>
                <a:lnTo>
                  <a:pt x="2402802" y="3022755"/>
                </a:lnTo>
                <a:close/>
                <a:moveTo>
                  <a:pt x="698500" y="3017837"/>
                </a:moveTo>
                <a:lnTo>
                  <a:pt x="698500" y="3086100"/>
                </a:lnTo>
                <a:lnTo>
                  <a:pt x="684586" y="3083595"/>
                </a:lnTo>
                <a:lnTo>
                  <a:pt x="667825" y="3079838"/>
                </a:lnTo>
                <a:lnTo>
                  <a:pt x="659920" y="3077959"/>
                </a:lnTo>
                <a:lnTo>
                  <a:pt x="652962" y="3076393"/>
                </a:lnTo>
                <a:lnTo>
                  <a:pt x="646321" y="3074201"/>
                </a:lnTo>
                <a:lnTo>
                  <a:pt x="640313" y="3071696"/>
                </a:lnTo>
                <a:lnTo>
                  <a:pt x="634305" y="3069191"/>
                </a:lnTo>
                <a:lnTo>
                  <a:pt x="629245" y="3065433"/>
                </a:lnTo>
                <a:lnTo>
                  <a:pt x="626082" y="3063555"/>
                </a:lnTo>
                <a:lnTo>
                  <a:pt x="623869" y="3061363"/>
                </a:lnTo>
                <a:lnTo>
                  <a:pt x="622288" y="3058545"/>
                </a:lnTo>
                <a:lnTo>
                  <a:pt x="620706" y="3056353"/>
                </a:lnTo>
                <a:lnTo>
                  <a:pt x="619441" y="3053534"/>
                </a:lnTo>
                <a:lnTo>
                  <a:pt x="619125" y="3051029"/>
                </a:lnTo>
                <a:lnTo>
                  <a:pt x="619125" y="3048524"/>
                </a:lnTo>
                <a:lnTo>
                  <a:pt x="619441" y="3046019"/>
                </a:lnTo>
                <a:lnTo>
                  <a:pt x="620390" y="3043514"/>
                </a:lnTo>
                <a:lnTo>
                  <a:pt x="621971" y="3041009"/>
                </a:lnTo>
                <a:lnTo>
                  <a:pt x="623553" y="3038817"/>
                </a:lnTo>
                <a:lnTo>
                  <a:pt x="625766" y="3036312"/>
                </a:lnTo>
                <a:lnTo>
                  <a:pt x="628296" y="3034433"/>
                </a:lnTo>
                <a:lnTo>
                  <a:pt x="631142" y="3032555"/>
                </a:lnTo>
                <a:lnTo>
                  <a:pt x="634937" y="3030676"/>
                </a:lnTo>
                <a:lnTo>
                  <a:pt x="638732" y="3029110"/>
                </a:lnTo>
                <a:lnTo>
                  <a:pt x="645057" y="3026605"/>
                </a:lnTo>
                <a:lnTo>
                  <a:pt x="651697" y="3024726"/>
                </a:lnTo>
                <a:lnTo>
                  <a:pt x="658655" y="3023161"/>
                </a:lnTo>
                <a:lnTo>
                  <a:pt x="666244" y="3021595"/>
                </a:lnTo>
                <a:lnTo>
                  <a:pt x="674150" y="3020342"/>
                </a:lnTo>
                <a:lnTo>
                  <a:pt x="682056" y="3019403"/>
                </a:lnTo>
                <a:lnTo>
                  <a:pt x="698500" y="3017837"/>
                </a:lnTo>
                <a:close/>
                <a:moveTo>
                  <a:pt x="2827597" y="2994977"/>
                </a:moveTo>
                <a:lnTo>
                  <a:pt x="2827597" y="3112135"/>
                </a:lnTo>
                <a:lnTo>
                  <a:pt x="2846959" y="3117850"/>
                </a:lnTo>
                <a:lnTo>
                  <a:pt x="2866956" y="3123248"/>
                </a:lnTo>
                <a:lnTo>
                  <a:pt x="2887588" y="3128010"/>
                </a:lnTo>
                <a:lnTo>
                  <a:pt x="2908220" y="3132773"/>
                </a:lnTo>
                <a:lnTo>
                  <a:pt x="2908220" y="3016885"/>
                </a:lnTo>
                <a:lnTo>
                  <a:pt x="2887588" y="3011805"/>
                </a:lnTo>
                <a:lnTo>
                  <a:pt x="2866956" y="3006725"/>
                </a:lnTo>
                <a:lnTo>
                  <a:pt x="2846959" y="3001010"/>
                </a:lnTo>
                <a:lnTo>
                  <a:pt x="2827597" y="2994977"/>
                </a:lnTo>
                <a:close/>
                <a:moveTo>
                  <a:pt x="1455133" y="2986375"/>
                </a:moveTo>
                <a:lnTo>
                  <a:pt x="1455133" y="3092352"/>
                </a:lnTo>
                <a:lnTo>
                  <a:pt x="1457675" y="3094883"/>
                </a:lnTo>
                <a:lnTo>
                  <a:pt x="1460216" y="3097730"/>
                </a:lnTo>
                <a:lnTo>
                  <a:pt x="1466888" y="3103741"/>
                </a:lnTo>
                <a:lnTo>
                  <a:pt x="1475466" y="3110068"/>
                </a:lnTo>
                <a:lnTo>
                  <a:pt x="1484679" y="3116078"/>
                </a:lnTo>
                <a:lnTo>
                  <a:pt x="1495162" y="3122405"/>
                </a:lnTo>
                <a:lnTo>
                  <a:pt x="1505964" y="3128732"/>
                </a:lnTo>
                <a:lnTo>
                  <a:pt x="1517083" y="3134743"/>
                </a:lnTo>
                <a:lnTo>
                  <a:pt x="1528202" y="3139804"/>
                </a:lnTo>
                <a:lnTo>
                  <a:pt x="1528202" y="3033195"/>
                </a:lnTo>
                <a:lnTo>
                  <a:pt x="1517083" y="3027817"/>
                </a:lnTo>
                <a:lnTo>
                  <a:pt x="1506917" y="3022122"/>
                </a:lnTo>
                <a:lnTo>
                  <a:pt x="1497068" y="3016428"/>
                </a:lnTo>
                <a:lnTo>
                  <a:pt x="1487538" y="3010734"/>
                </a:lnTo>
                <a:lnTo>
                  <a:pt x="1478960" y="3005039"/>
                </a:lnTo>
                <a:lnTo>
                  <a:pt x="1470700" y="2998712"/>
                </a:lnTo>
                <a:lnTo>
                  <a:pt x="1462758" y="2992702"/>
                </a:lnTo>
                <a:lnTo>
                  <a:pt x="1455133" y="2986375"/>
                </a:lnTo>
                <a:close/>
                <a:moveTo>
                  <a:pt x="711352" y="2965750"/>
                </a:moveTo>
                <a:lnTo>
                  <a:pt x="709129" y="2966067"/>
                </a:lnTo>
                <a:lnTo>
                  <a:pt x="706270" y="2966384"/>
                </a:lnTo>
                <a:lnTo>
                  <a:pt x="704047" y="2966702"/>
                </a:lnTo>
                <a:lnTo>
                  <a:pt x="701824" y="2967653"/>
                </a:lnTo>
                <a:lnTo>
                  <a:pt x="700236" y="2968288"/>
                </a:lnTo>
                <a:lnTo>
                  <a:pt x="699283" y="2969556"/>
                </a:lnTo>
                <a:lnTo>
                  <a:pt x="698330" y="2970191"/>
                </a:lnTo>
                <a:lnTo>
                  <a:pt x="698012" y="2971459"/>
                </a:lnTo>
                <a:lnTo>
                  <a:pt x="698012" y="2990491"/>
                </a:lnTo>
                <a:lnTo>
                  <a:pt x="683085" y="2991760"/>
                </a:lnTo>
                <a:lnTo>
                  <a:pt x="667839" y="2993346"/>
                </a:lnTo>
                <a:lnTo>
                  <a:pt x="653865" y="2995249"/>
                </a:lnTo>
                <a:lnTo>
                  <a:pt x="639890" y="2997786"/>
                </a:lnTo>
                <a:lnTo>
                  <a:pt x="626550" y="3000641"/>
                </a:lnTo>
                <a:lnTo>
                  <a:pt x="613846" y="3004130"/>
                </a:lnTo>
                <a:lnTo>
                  <a:pt x="602094" y="3007619"/>
                </a:lnTo>
                <a:lnTo>
                  <a:pt x="590978" y="3012060"/>
                </a:lnTo>
                <a:lnTo>
                  <a:pt x="583673" y="3015549"/>
                </a:lnTo>
                <a:lnTo>
                  <a:pt x="576368" y="3019355"/>
                </a:lnTo>
                <a:lnTo>
                  <a:pt x="570015" y="3023162"/>
                </a:lnTo>
                <a:lnTo>
                  <a:pt x="564616" y="3026968"/>
                </a:lnTo>
                <a:lnTo>
                  <a:pt x="559852" y="3031092"/>
                </a:lnTo>
                <a:lnTo>
                  <a:pt x="556041" y="3035215"/>
                </a:lnTo>
                <a:lnTo>
                  <a:pt x="552865" y="3039656"/>
                </a:lnTo>
                <a:lnTo>
                  <a:pt x="550324" y="3044096"/>
                </a:lnTo>
                <a:lnTo>
                  <a:pt x="548736" y="3048854"/>
                </a:lnTo>
                <a:lnTo>
                  <a:pt x="547783" y="3052978"/>
                </a:lnTo>
                <a:lnTo>
                  <a:pt x="547783" y="3057736"/>
                </a:lnTo>
                <a:lnTo>
                  <a:pt x="548736" y="3062176"/>
                </a:lnTo>
                <a:lnTo>
                  <a:pt x="550324" y="3066617"/>
                </a:lnTo>
                <a:lnTo>
                  <a:pt x="552865" y="3070741"/>
                </a:lnTo>
                <a:lnTo>
                  <a:pt x="556358" y="3075181"/>
                </a:lnTo>
                <a:lnTo>
                  <a:pt x="560805" y="3079622"/>
                </a:lnTo>
                <a:lnTo>
                  <a:pt x="564934" y="3083111"/>
                </a:lnTo>
                <a:lnTo>
                  <a:pt x="570015" y="3086917"/>
                </a:lnTo>
                <a:lnTo>
                  <a:pt x="576050" y="3090089"/>
                </a:lnTo>
                <a:lnTo>
                  <a:pt x="582720" y="3093578"/>
                </a:lnTo>
                <a:lnTo>
                  <a:pt x="589390" y="3096433"/>
                </a:lnTo>
                <a:lnTo>
                  <a:pt x="597012" y="3099288"/>
                </a:lnTo>
                <a:lnTo>
                  <a:pt x="605270" y="3101825"/>
                </a:lnTo>
                <a:lnTo>
                  <a:pt x="613528" y="3104046"/>
                </a:lnTo>
                <a:lnTo>
                  <a:pt x="645607" y="3110707"/>
                </a:lnTo>
                <a:lnTo>
                  <a:pt x="698012" y="3121808"/>
                </a:lnTo>
                <a:lnTo>
                  <a:pt x="698012" y="3203010"/>
                </a:lnTo>
                <a:lnTo>
                  <a:pt x="684673" y="3201424"/>
                </a:lnTo>
                <a:lnTo>
                  <a:pt x="672286" y="3199203"/>
                </a:lnTo>
                <a:lnTo>
                  <a:pt x="657993" y="3196983"/>
                </a:lnTo>
                <a:lnTo>
                  <a:pt x="643066" y="3193494"/>
                </a:lnTo>
                <a:lnTo>
                  <a:pt x="629409" y="3189370"/>
                </a:lnTo>
                <a:lnTo>
                  <a:pt x="617022" y="3185247"/>
                </a:lnTo>
                <a:lnTo>
                  <a:pt x="613846" y="3183978"/>
                </a:lnTo>
                <a:lnTo>
                  <a:pt x="610670" y="3182709"/>
                </a:lnTo>
                <a:lnTo>
                  <a:pt x="608129" y="3181441"/>
                </a:lnTo>
                <a:lnTo>
                  <a:pt x="608446" y="3181441"/>
                </a:lnTo>
                <a:lnTo>
                  <a:pt x="608129" y="3181123"/>
                </a:lnTo>
                <a:lnTo>
                  <a:pt x="604317" y="3179220"/>
                </a:lnTo>
                <a:lnTo>
                  <a:pt x="602412" y="3177951"/>
                </a:lnTo>
                <a:lnTo>
                  <a:pt x="600506" y="3177000"/>
                </a:lnTo>
                <a:lnTo>
                  <a:pt x="595424" y="3175731"/>
                </a:lnTo>
                <a:lnTo>
                  <a:pt x="590343" y="3174780"/>
                </a:lnTo>
                <a:lnTo>
                  <a:pt x="584308" y="3174780"/>
                </a:lnTo>
                <a:lnTo>
                  <a:pt x="578273" y="3175414"/>
                </a:lnTo>
                <a:lnTo>
                  <a:pt x="572556" y="3176048"/>
                </a:lnTo>
                <a:lnTo>
                  <a:pt x="566522" y="3177634"/>
                </a:lnTo>
                <a:lnTo>
                  <a:pt x="560805" y="3179220"/>
                </a:lnTo>
                <a:lnTo>
                  <a:pt x="555405" y="3181123"/>
                </a:lnTo>
                <a:lnTo>
                  <a:pt x="551277" y="3183661"/>
                </a:lnTo>
                <a:lnTo>
                  <a:pt x="547148" y="3185881"/>
                </a:lnTo>
                <a:lnTo>
                  <a:pt x="544607" y="3188736"/>
                </a:lnTo>
                <a:lnTo>
                  <a:pt x="543336" y="3190005"/>
                </a:lnTo>
                <a:lnTo>
                  <a:pt x="542383" y="3190956"/>
                </a:lnTo>
                <a:lnTo>
                  <a:pt x="542066" y="3192542"/>
                </a:lnTo>
                <a:lnTo>
                  <a:pt x="542066" y="3193811"/>
                </a:lnTo>
                <a:lnTo>
                  <a:pt x="542066" y="3195080"/>
                </a:lnTo>
                <a:lnTo>
                  <a:pt x="543019" y="3196031"/>
                </a:lnTo>
                <a:lnTo>
                  <a:pt x="543654" y="3197300"/>
                </a:lnTo>
                <a:lnTo>
                  <a:pt x="545242" y="3198569"/>
                </a:lnTo>
                <a:lnTo>
                  <a:pt x="550959" y="3202058"/>
                </a:lnTo>
                <a:lnTo>
                  <a:pt x="557629" y="3205547"/>
                </a:lnTo>
                <a:lnTo>
                  <a:pt x="564299" y="3208719"/>
                </a:lnTo>
                <a:lnTo>
                  <a:pt x="572239" y="3211891"/>
                </a:lnTo>
                <a:lnTo>
                  <a:pt x="580497" y="3214746"/>
                </a:lnTo>
                <a:lnTo>
                  <a:pt x="589072" y="3216966"/>
                </a:lnTo>
                <a:lnTo>
                  <a:pt x="598600" y="3219821"/>
                </a:lnTo>
                <a:lnTo>
                  <a:pt x="608446" y="3221724"/>
                </a:lnTo>
                <a:lnTo>
                  <a:pt x="618610" y="3223627"/>
                </a:lnTo>
                <a:lnTo>
                  <a:pt x="629409" y="3225847"/>
                </a:lnTo>
                <a:lnTo>
                  <a:pt x="651324" y="3229019"/>
                </a:lnTo>
                <a:lnTo>
                  <a:pt x="674192" y="3230923"/>
                </a:lnTo>
                <a:lnTo>
                  <a:pt x="698012" y="3232509"/>
                </a:lnTo>
                <a:lnTo>
                  <a:pt x="698012" y="3251223"/>
                </a:lnTo>
                <a:lnTo>
                  <a:pt x="698330" y="3252492"/>
                </a:lnTo>
                <a:lnTo>
                  <a:pt x="699283" y="3253443"/>
                </a:lnTo>
                <a:lnTo>
                  <a:pt x="700236" y="3254395"/>
                </a:lnTo>
                <a:lnTo>
                  <a:pt x="701824" y="3255346"/>
                </a:lnTo>
                <a:lnTo>
                  <a:pt x="704047" y="3255981"/>
                </a:lnTo>
                <a:lnTo>
                  <a:pt x="706270" y="3256298"/>
                </a:lnTo>
                <a:lnTo>
                  <a:pt x="709129" y="3256932"/>
                </a:lnTo>
                <a:lnTo>
                  <a:pt x="711352" y="3257249"/>
                </a:lnTo>
                <a:lnTo>
                  <a:pt x="758358" y="3257249"/>
                </a:lnTo>
                <a:lnTo>
                  <a:pt x="760581" y="3256932"/>
                </a:lnTo>
                <a:lnTo>
                  <a:pt x="763440" y="3256298"/>
                </a:lnTo>
                <a:lnTo>
                  <a:pt x="765345" y="3255981"/>
                </a:lnTo>
                <a:lnTo>
                  <a:pt x="767886" y="3255346"/>
                </a:lnTo>
                <a:lnTo>
                  <a:pt x="769474" y="3254395"/>
                </a:lnTo>
                <a:lnTo>
                  <a:pt x="770427" y="3253443"/>
                </a:lnTo>
                <a:lnTo>
                  <a:pt x="771380" y="3252492"/>
                </a:lnTo>
                <a:lnTo>
                  <a:pt x="771698" y="3251223"/>
                </a:lnTo>
                <a:lnTo>
                  <a:pt x="771698" y="3231874"/>
                </a:lnTo>
                <a:lnTo>
                  <a:pt x="786308" y="3230923"/>
                </a:lnTo>
                <a:lnTo>
                  <a:pt x="800600" y="3229654"/>
                </a:lnTo>
                <a:lnTo>
                  <a:pt x="814257" y="3228068"/>
                </a:lnTo>
                <a:lnTo>
                  <a:pt x="827279" y="3226165"/>
                </a:lnTo>
                <a:lnTo>
                  <a:pt x="839984" y="3223627"/>
                </a:lnTo>
                <a:lnTo>
                  <a:pt x="851418" y="3221090"/>
                </a:lnTo>
                <a:lnTo>
                  <a:pt x="862534" y="3217918"/>
                </a:lnTo>
                <a:lnTo>
                  <a:pt x="872062" y="3214746"/>
                </a:lnTo>
                <a:lnTo>
                  <a:pt x="880002" y="3211257"/>
                </a:lnTo>
                <a:lnTo>
                  <a:pt x="886990" y="3208085"/>
                </a:lnTo>
                <a:lnTo>
                  <a:pt x="893660" y="3204278"/>
                </a:lnTo>
                <a:lnTo>
                  <a:pt x="899694" y="3200472"/>
                </a:lnTo>
                <a:lnTo>
                  <a:pt x="904776" y="3196666"/>
                </a:lnTo>
                <a:lnTo>
                  <a:pt x="909540" y="3192542"/>
                </a:lnTo>
                <a:lnTo>
                  <a:pt x="913352" y="3188419"/>
                </a:lnTo>
                <a:lnTo>
                  <a:pt x="916528" y="3184295"/>
                </a:lnTo>
                <a:lnTo>
                  <a:pt x="919069" y="3179855"/>
                </a:lnTo>
                <a:lnTo>
                  <a:pt x="920657" y="3175414"/>
                </a:lnTo>
                <a:lnTo>
                  <a:pt x="921609" y="3170973"/>
                </a:lnTo>
                <a:lnTo>
                  <a:pt x="921927" y="3166533"/>
                </a:lnTo>
                <a:lnTo>
                  <a:pt x="921292" y="3161775"/>
                </a:lnTo>
                <a:lnTo>
                  <a:pt x="920021" y="3157651"/>
                </a:lnTo>
                <a:lnTo>
                  <a:pt x="917798" y="3153210"/>
                </a:lnTo>
                <a:lnTo>
                  <a:pt x="914622" y="3148453"/>
                </a:lnTo>
                <a:lnTo>
                  <a:pt x="912716" y="3146549"/>
                </a:lnTo>
                <a:lnTo>
                  <a:pt x="910493" y="3144012"/>
                </a:lnTo>
                <a:lnTo>
                  <a:pt x="905411" y="3139888"/>
                </a:lnTo>
                <a:lnTo>
                  <a:pt x="899059" y="3135765"/>
                </a:lnTo>
                <a:lnTo>
                  <a:pt x="892389" y="3132276"/>
                </a:lnTo>
                <a:lnTo>
                  <a:pt x="884449" y="3128787"/>
                </a:lnTo>
                <a:lnTo>
                  <a:pt x="876191" y="3125615"/>
                </a:lnTo>
                <a:lnTo>
                  <a:pt x="867298" y="3122443"/>
                </a:lnTo>
                <a:lnTo>
                  <a:pt x="857452" y="3119588"/>
                </a:lnTo>
                <a:lnTo>
                  <a:pt x="847606" y="3117051"/>
                </a:lnTo>
                <a:lnTo>
                  <a:pt x="836808" y="3114196"/>
                </a:lnTo>
                <a:lnTo>
                  <a:pt x="815528" y="3109438"/>
                </a:lnTo>
                <a:lnTo>
                  <a:pt x="793613" y="3104997"/>
                </a:lnTo>
                <a:lnTo>
                  <a:pt x="771698" y="3101191"/>
                </a:lnTo>
                <a:lnTo>
                  <a:pt x="771698" y="3019673"/>
                </a:lnTo>
                <a:lnTo>
                  <a:pt x="790754" y="3021893"/>
                </a:lnTo>
                <a:lnTo>
                  <a:pt x="797742" y="3023162"/>
                </a:lnTo>
                <a:lnTo>
                  <a:pt x="805047" y="3024748"/>
                </a:lnTo>
                <a:lnTo>
                  <a:pt x="819974" y="3028554"/>
                </a:lnTo>
                <a:lnTo>
                  <a:pt x="834584" y="3033312"/>
                </a:lnTo>
                <a:lnTo>
                  <a:pt x="846336" y="3037435"/>
                </a:lnTo>
                <a:lnTo>
                  <a:pt x="853006" y="3039973"/>
                </a:lnTo>
                <a:lnTo>
                  <a:pt x="855547" y="3041242"/>
                </a:lnTo>
                <a:lnTo>
                  <a:pt x="859358" y="3043779"/>
                </a:lnTo>
                <a:lnTo>
                  <a:pt x="861264" y="3044731"/>
                </a:lnTo>
                <a:lnTo>
                  <a:pt x="863169" y="3046000"/>
                </a:lnTo>
                <a:lnTo>
                  <a:pt x="867933" y="3047268"/>
                </a:lnTo>
                <a:lnTo>
                  <a:pt x="873650" y="3047903"/>
                </a:lnTo>
                <a:lnTo>
                  <a:pt x="879367" y="3048220"/>
                </a:lnTo>
                <a:lnTo>
                  <a:pt x="885402" y="3047586"/>
                </a:lnTo>
                <a:lnTo>
                  <a:pt x="891436" y="3046634"/>
                </a:lnTo>
                <a:lnTo>
                  <a:pt x="897153" y="3045682"/>
                </a:lnTo>
                <a:lnTo>
                  <a:pt x="902870" y="3043779"/>
                </a:lnTo>
                <a:lnTo>
                  <a:pt x="907952" y="3041559"/>
                </a:lnTo>
                <a:lnTo>
                  <a:pt x="912716" y="3039339"/>
                </a:lnTo>
                <a:lnTo>
                  <a:pt x="916528" y="3036801"/>
                </a:lnTo>
                <a:lnTo>
                  <a:pt x="919386" y="3034263"/>
                </a:lnTo>
                <a:lnTo>
                  <a:pt x="920657" y="3032995"/>
                </a:lnTo>
                <a:lnTo>
                  <a:pt x="921292" y="3031726"/>
                </a:lnTo>
                <a:lnTo>
                  <a:pt x="921609" y="3030140"/>
                </a:lnTo>
                <a:lnTo>
                  <a:pt x="921609" y="3029188"/>
                </a:lnTo>
                <a:lnTo>
                  <a:pt x="921292" y="3027920"/>
                </a:lnTo>
                <a:lnTo>
                  <a:pt x="920974" y="3026651"/>
                </a:lnTo>
                <a:lnTo>
                  <a:pt x="919704" y="3025382"/>
                </a:lnTo>
                <a:lnTo>
                  <a:pt x="918433" y="3024431"/>
                </a:lnTo>
                <a:lnTo>
                  <a:pt x="914304" y="3021576"/>
                </a:lnTo>
                <a:lnTo>
                  <a:pt x="909540" y="3018721"/>
                </a:lnTo>
                <a:lnTo>
                  <a:pt x="903823" y="3016501"/>
                </a:lnTo>
                <a:lnTo>
                  <a:pt x="898424" y="3013963"/>
                </a:lnTo>
                <a:lnTo>
                  <a:pt x="885402" y="3009205"/>
                </a:lnTo>
                <a:lnTo>
                  <a:pt x="871109" y="3005082"/>
                </a:lnTo>
                <a:lnTo>
                  <a:pt x="856182" y="3000958"/>
                </a:lnTo>
                <a:lnTo>
                  <a:pt x="840936" y="2997469"/>
                </a:lnTo>
                <a:lnTo>
                  <a:pt x="825374" y="2994614"/>
                </a:lnTo>
                <a:lnTo>
                  <a:pt x="810764" y="2992711"/>
                </a:lnTo>
                <a:lnTo>
                  <a:pt x="791389" y="2990808"/>
                </a:lnTo>
                <a:lnTo>
                  <a:pt x="771698" y="2989539"/>
                </a:lnTo>
                <a:lnTo>
                  <a:pt x="771698" y="2971459"/>
                </a:lnTo>
                <a:lnTo>
                  <a:pt x="771380" y="2970191"/>
                </a:lnTo>
                <a:lnTo>
                  <a:pt x="770427" y="2969556"/>
                </a:lnTo>
                <a:lnTo>
                  <a:pt x="769474" y="2968288"/>
                </a:lnTo>
                <a:lnTo>
                  <a:pt x="767886" y="2967653"/>
                </a:lnTo>
                <a:lnTo>
                  <a:pt x="765345" y="2966702"/>
                </a:lnTo>
                <a:lnTo>
                  <a:pt x="763440" y="2966384"/>
                </a:lnTo>
                <a:lnTo>
                  <a:pt x="760581" y="2966067"/>
                </a:lnTo>
                <a:lnTo>
                  <a:pt x="758358" y="2965750"/>
                </a:lnTo>
                <a:lnTo>
                  <a:pt x="711352" y="2965750"/>
                </a:lnTo>
                <a:close/>
                <a:moveTo>
                  <a:pt x="3717945" y="2951797"/>
                </a:moveTo>
                <a:lnTo>
                  <a:pt x="3711914" y="2955607"/>
                </a:lnTo>
                <a:lnTo>
                  <a:pt x="3704931" y="2959100"/>
                </a:lnTo>
                <a:lnTo>
                  <a:pt x="3696678" y="2963227"/>
                </a:lnTo>
                <a:lnTo>
                  <a:pt x="3688425" y="2966720"/>
                </a:lnTo>
                <a:lnTo>
                  <a:pt x="3671285" y="2973387"/>
                </a:lnTo>
                <a:lnTo>
                  <a:pt x="3656684" y="2979102"/>
                </a:lnTo>
                <a:lnTo>
                  <a:pt x="3656684" y="3080068"/>
                </a:lnTo>
                <a:lnTo>
                  <a:pt x="3665254" y="3075623"/>
                </a:lnTo>
                <a:lnTo>
                  <a:pt x="3674142" y="3070860"/>
                </a:lnTo>
                <a:lnTo>
                  <a:pt x="3682394" y="3066098"/>
                </a:lnTo>
                <a:lnTo>
                  <a:pt x="3690647" y="3061018"/>
                </a:lnTo>
                <a:lnTo>
                  <a:pt x="3698582" y="3055620"/>
                </a:lnTo>
                <a:lnTo>
                  <a:pt x="3705566" y="3050223"/>
                </a:lnTo>
                <a:lnTo>
                  <a:pt x="3711914" y="3044825"/>
                </a:lnTo>
                <a:lnTo>
                  <a:pt x="3717945" y="3040063"/>
                </a:lnTo>
                <a:lnTo>
                  <a:pt x="3717945" y="2951797"/>
                </a:lnTo>
                <a:close/>
                <a:moveTo>
                  <a:pt x="731996" y="2947987"/>
                </a:moveTo>
                <a:lnTo>
                  <a:pt x="755499" y="2948304"/>
                </a:lnTo>
                <a:lnTo>
                  <a:pt x="779003" y="2948939"/>
                </a:lnTo>
                <a:lnTo>
                  <a:pt x="801870" y="2949890"/>
                </a:lnTo>
                <a:lnTo>
                  <a:pt x="824103" y="2951476"/>
                </a:lnTo>
                <a:lnTo>
                  <a:pt x="846654" y="2953380"/>
                </a:lnTo>
                <a:lnTo>
                  <a:pt x="868569" y="2955283"/>
                </a:lnTo>
                <a:lnTo>
                  <a:pt x="889848" y="2958137"/>
                </a:lnTo>
                <a:lnTo>
                  <a:pt x="910493" y="2960992"/>
                </a:lnTo>
                <a:lnTo>
                  <a:pt x="930820" y="2964164"/>
                </a:lnTo>
                <a:lnTo>
                  <a:pt x="950512" y="2967970"/>
                </a:lnTo>
                <a:lnTo>
                  <a:pt x="969886" y="2971777"/>
                </a:lnTo>
                <a:lnTo>
                  <a:pt x="988308" y="2975900"/>
                </a:lnTo>
                <a:lnTo>
                  <a:pt x="1006411" y="2980658"/>
                </a:lnTo>
                <a:lnTo>
                  <a:pt x="1023880" y="2985416"/>
                </a:lnTo>
                <a:lnTo>
                  <a:pt x="1040396" y="2990491"/>
                </a:lnTo>
                <a:lnTo>
                  <a:pt x="1056594" y="2995883"/>
                </a:lnTo>
                <a:lnTo>
                  <a:pt x="1071521" y="3001593"/>
                </a:lnTo>
                <a:lnTo>
                  <a:pt x="1086131" y="3007302"/>
                </a:lnTo>
                <a:lnTo>
                  <a:pt x="1099471" y="3013646"/>
                </a:lnTo>
                <a:lnTo>
                  <a:pt x="1112493" y="3019990"/>
                </a:lnTo>
                <a:lnTo>
                  <a:pt x="1124562" y="3026651"/>
                </a:lnTo>
                <a:lnTo>
                  <a:pt x="1135678" y="3033629"/>
                </a:lnTo>
                <a:lnTo>
                  <a:pt x="1145842" y="3040925"/>
                </a:lnTo>
                <a:lnTo>
                  <a:pt x="1154735" y="3047903"/>
                </a:lnTo>
                <a:lnTo>
                  <a:pt x="1162993" y="3055515"/>
                </a:lnTo>
                <a:lnTo>
                  <a:pt x="1170298" y="3062811"/>
                </a:lnTo>
                <a:lnTo>
                  <a:pt x="1176650" y="3070741"/>
                </a:lnTo>
                <a:lnTo>
                  <a:pt x="1178873" y="3074864"/>
                </a:lnTo>
                <a:lnTo>
                  <a:pt x="1181732" y="3078670"/>
                </a:lnTo>
                <a:lnTo>
                  <a:pt x="1183638" y="3082794"/>
                </a:lnTo>
                <a:lnTo>
                  <a:pt x="1185543" y="3086600"/>
                </a:lnTo>
                <a:lnTo>
                  <a:pt x="1187131" y="3090406"/>
                </a:lnTo>
                <a:lnTo>
                  <a:pt x="1188402" y="3094847"/>
                </a:lnTo>
                <a:lnTo>
                  <a:pt x="1189672" y="3098653"/>
                </a:lnTo>
                <a:lnTo>
                  <a:pt x="1190307" y="3103094"/>
                </a:lnTo>
                <a:lnTo>
                  <a:pt x="1190625" y="3107535"/>
                </a:lnTo>
                <a:lnTo>
                  <a:pt x="1190625" y="3111341"/>
                </a:lnTo>
                <a:lnTo>
                  <a:pt x="1190625" y="3115782"/>
                </a:lnTo>
                <a:lnTo>
                  <a:pt x="1190307" y="3120223"/>
                </a:lnTo>
                <a:lnTo>
                  <a:pt x="1189672" y="3124029"/>
                </a:lnTo>
                <a:lnTo>
                  <a:pt x="1188402" y="3128470"/>
                </a:lnTo>
                <a:lnTo>
                  <a:pt x="1187131" y="3132276"/>
                </a:lnTo>
                <a:lnTo>
                  <a:pt x="1185543" y="3136399"/>
                </a:lnTo>
                <a:lnTo>
                  <a:pt x="1183638" y="3140523"/>
                </a:lnTo>
                <a:lnTo>
                  <a:pt x="1181732" y="3144646"/>
                </a:lnTo>
                <a:lnTo>
                  <a:pt x="1178873" y="3148453"/>
                </a:lnTo>
                <a:lnTo>
                  <a:pt x="1176650" y="3152259"/>
                </a:lnTo>
                <a:lnTo>
                  <a:pt x="1170298" y="3160189"/>
                </a:lnTo>
                <a:lnTo>
                  <a:pt x="1162993" y="3167801"/>
                </a:lnTo>
                <a:lnTo>
                  <a:pt x="1154735" y="3175414"/>
                </a:lnTo>
                <a:lnTo>
                  <a:pt x="1145842" y="3182392"/>
                </a:lnTo>
                <a:lnTo>
                  <a:pt x="1135678" y="3189370"/>
                </a:lnTo>
                <a:lnTo>
                  <a:pt x="1124562" y="3196031"/>
                </a:lnTo>
                <a:lnTo>
                  <a:pt x="1112493" y="3203010"/>
                </a:lnTo>
                <a:lnTo>
                  <a:pt x="1099471" y="3209671"/>
                </a:lnTo>
                <a:lnTo>
                  <a:pt x="1086131" y="3215380"/>
                </a:lnTo>
                <a:lnTo>
                  <a:pt x="1071521" y="3221407"/>
                </a:lnTo>
                <a:lnTo>
                  <a:pt x="1056594" y="3227433"/>
                </a:lnTo>
                <a:lnTo>
                  <a:pt x="1040396" y="3232509"/>
                </a:lnTo>
                <a:lnTo>
                  <a:pt x="1023880" y="3237584"/>
                </a:lnTo>
                <a:lnTo>
                  <a:pt x="1006411" y="3242659"/>
                </a:lnTo>
                <a:lnTo>
                  <a:pt x="988308" y="3247099"/>
                </a:lnTo>
                <a:lnTo>
                  <a:pt x="969886" y="3251223"/>
                </a:lnTo>
                <a:lnTo>
                  <a:pt x="950512" y="3255346"/>
                </a:lnTo>
                <a:lnTo>
                  <a:pt x="930820" y="3258835"/>
                </a:lnTo>
                <a:lnTo>
                  <a:pt x="910493" y="3262325"/>
                </a:lnTo>
                <a:lnTo>
                  <a:pt x="889848" y="3265179"/>
                </a:lnTo>
                <a:lnTo>
                  <a:pt x="868569" y="3268034"/>
                </a:lnTo>
                <a:lnTo>
                  <a:pt x="846654" y="3269937"/>
                </a:lnTo>
                <a:lnTo>
                  <a:pt x="824103" y="3271840"/>
                </a:lnTo>
                <a:lnTo>
                  <a:pt x="801870" y="3273426"/>
                </a:lnTo>
                <a:lnTo>
                  <a:pt x="779003" y="3274061"/>
                </a:lnTo>
                <a:lnTo>
                  <a:pt x="755499" y="3275012"/>
                </a:lnTo>
                <a:lnTo>
                  <a:pt x="731996" y="3275012"/>
                </a:lnTo>
                <a:lnTo>
                  <a:pt x="708176" y="3275012"/>
                </a:lnTo>
                <a:lnTo>
                  <a:pt x="684990" y="3274061"/>
                </a:lnTo>
                <a:lnTo>
                  <a:pt x="662122" y="3273426"/>
                </a:lnTo>
                <a:lnTo>
                  <a:pt x="639572" y="3271840"/>
                </a:lnTo>
                <a:lnTo>
                  <a:pt x="617022" y="3269937"/>
                </a:lnTo>
                <a:lnTo>
                  <a:pt x="595424" y="3268034"/>
                </a:lnTo>
                <a:lnTo>
                  <a:pt x="574144" y="3265179"/>
                </a:lnTo>
                <a:lnTo>
                  <a:pt x="553182" y="3262325"/>
                </a:lnTo>
                <a:lnTo>
                  <a:pt x="533173" y="3258835"/>
                </a:lnTo>
                <a:lnTo>
                  <a:pt x="513481" y="3255346"/>
                </a:lnTo>
                <a:lnTo>
                  <a:pt x="494107" y="3251223"/>
                </a:lnTo>
                <a:lnTo>
                  <a:pt x="475368" y="3247099"/>
                </a:lnTo>
                <a:lnTo>
                  <a:pt x="457264" y="3242659"/>
                </a:lnTo>
                <a:lnTo>
                  <a:pt x="439795" y="3237584"/>
                </a:lnTo>
                <a:lnTo>
                  <a:pt x="423280" y="3232509"/>
                </a:lnTo>
                <a:lnTo>
                  <a:pt x="407082" y="3227433"/>
                </a:lnTo>
                <a:lnTo>
                  <a:pt x="392154" y="3221407"/>
                </a:lnTo>
                <a:lnTo>
                  <a:pt x="377544" y="3215380"/>
                </a:lnTo>
                <a:lnTo>
                  <a:pt x="364204" y="3209671"/>
                </a:lnTo>
                <a:lnTo>
                  <a:pt x="351182" y="3203010"/>
                </a:lnTo>
                <a:lnTo>
                  <a:pt x="339431" y="3196031"/>
                </a:lnTo>
                <a:lnTo>
                  <a:pt x="328314" y="3189370"/>
                </a:lnTo>
                <a:lnTo>
                  <a:pt x="318151" y="3182392"/>
                </a:lnTo>
                <a:lnTo>
                  <a:pt x="308940" y="3175414"/>
                </a:lnTo>
                <a:lnTo>
                  <a:pt x="300682" y="3167801"/>
                </a:lnTo>
                <a:lnTo>
                  <a:pt x="293695" y="3160189"/>
                </a:lnTo>
                <a:lnTo>
                  <a:pt x="287343" y="3152259"/>
                </a:lnTo>
                <a:lnTo>
                  <a:pt x="284484" y="3148453"/>
                </a:lnTo>
                <a:lnTo>
                  <a:pt x="282261" y="3144646"/>
                </a:lnTo>
                <a:lnTo>
                  <a:pt x="280038" y="3140523"/>
                </a:lnTo>
                <a:lnTo>
                  <a:pt x="278132" y="3136399"/>
                </a:lnTo>
                <a:lnTo>
                  <a:pt x="276544" y="3132276"/>
                </a:lnTo>
                <a:lnTo>
                  <a:pt x="275274" y="3128470"/>
                </a:lnTo>
                <a:lnTo>
                  <a:pt x="274321" y="3124029"/>
                </a:lnTo>
                <a:lnTo>
                  <a:pt x="273368" y="3120223"/>
                </a:lnTo>
                <a:lnTo>
                  <a:pt x="273050" y="3115782"/>
                </a:lnTo>
                <a:lnTo>
                  <a:pt x="273050" y="3111341"/>
                </a:lnTo>
                <a:lnTo>
                  <a:pt x="273050" y="3107535"/>
                </a:lnTo>
                <a:lnTo>
                  <a:pt x="273368" y="3103094"/>
                </a:lnTo>
                <a:lnTo>
                  <a:pt x="274321" y="3098653"/>
                </a:lnTo>
                <a:lnTo>
                  <a:pt x="275274" y="3094847"/>
                </a:lnTo>
                <a:lnTo>
                  <a:pt x="276544" y="3090406"/>
                </a:lnTo>
                <a:lnTo>
                  <a:pt x="278132" y="3086600"/>
                </a:lnTo>
                <a:lnTo>
                  <a:pt x="280038" y="3082794"/>
                </a:lnTo>
                <a:lnTo>
                  <a:pt x="282261" y="3078670"/>
                </a:lnTo>
                <a:lnTo>
                  <a:pt x="284484" y="3074864"/>
                </a:lnTo>
                <a:lnTo>
                  <a:pt x="287343" y="3070741"/>
                </a:lnTo>
                <a:lnTo>
                  <a:pt x="293695" y="3062811"/>
                </a:lnTo>
                <a:lnTo>
                  <a:pt x="300682" y="3055515"/>
                </a:lnTo>
                <a:lnTo>
                  <a:pt x="308940" y="3047903"/>
                </a:lnTo>
                <a:lnTo>
                  <a:pt x="318151" y="3040925"/>
                </a:lnTo>
                <a:lnTo>
                  <a:pt x="328314" y="3033629"/>
                </a:lnTo>
                <a:lnTo>
                  <a:pt x="339431" y="3026651"/>
                </a:lnTo>
                <a:lnTo>
                  <a:pt x="351182" y="3019990"/>
                </a:lnTo>
                <a:lnTo>
                  <a:pt x="364204" y="3013646"/>
                </a:lnTo>
                <a:lnTo>
                  <a:pt x="377544" y="3007302"/>
                </a:lnTo>
                <a:lnTo>
                  <a:pt x="392154" y="3001593"/>
                </a:lnTo>
                <a:lnTo>
                  <a:pt x="407082" y="2995883"/>
                </a:lnTo>
                <a:lnTo>
                  <a:pt x="423280" y="2990491"/>
                </a:lnTo>
                <a:lnTo>
                  <a:pt x="439795" y="2985416"/>
                </a:lnTo>
                <a:lnTo>
                  <a:pt x="457264" y="2980658"/>
                </a:lnTo>
                <a:lnTo>
                  <a:pt x="475368" y="2975900"/>
                </a:lnTo>
                <a:lnTo>
                  <a:pt x="494107" y="2971777"/>
                </a:lnTo>
                <a:lnTo>
                  <a:pt x="513481" y="2967970"/>
                </a:lnTo>
                <a:lnTo>
                  <a:pt x="533173" y="2964164"/>
                </a:lnTo>
                <a:lnTo>
                  <a:pt x="553182" y="2960992"/>
                </a:lnTo>
                <a:lnTo>
                  <a:pt x="574144" y="2958137"/>
                </a:lnTo>
                <a:lnTo>
                  <a:pt x="595424" y="2955283"/>
                </a:lnTo>
                <a:lnTo>
                  <a:pt x="617022" y="2953380"/>
                </a:lnTo>
                <a:lnTo>
                  <a:pt x="639572" y="2951476"/>
                </a:lnTo>
                <a:lnTo>
                  <a:pt x="662122" y="2949890"/>
                </a:lnTo>
                <a:lnTo>
                  <a:pt x="684990" y="2948939"/>
                </a:lnTo>
                <a:lnTo>
                  <a:pt x="708176" y="2948304"/>
                </a:lnTo>
                <a:lnTo>
                  <a:pt x="731996" y="2947987"/>
                </a:lnTo>
                <a:close/>
                <a:moveTo>
                  <a:pt x="2665715" y="2911157"/>
                </a:moveTo>
                <a:lnTo>
                  <a:pt x="2665715" y="3029585"/>
                </a:lnTo>
                <a:lnTo>
                  <a:pt x="2668254" y="3032125"/>
                </a:lnTo>
                <a:lnTo>
                  <a:pt x="2671429" y="3035300"/>
                </a:lnTo>
                <a:lnTo>
                  <a:pt x="2678729" y="3041650"/>
                </a:lnTo>
                <a:lnTo>
                  <a:pt x="2687934" y="3048635"/>
                </a:lnTo>
                <a:lnTo>
                  <a:pt x="2698726" y="3055938"/>
                </a:lnTo>
                <a:lnTo>
                  <a:pt x="2710153" y="3063240"/>
                </a:lnTo>
                <a:lnTo>
                  <a:pt x="2722215" y="3070225"/>
                </a:lnTo>
                <a:lnTo>
                  <a:pt x="2734594" y="3076258"/>
                </a:lnTo>
                <a:lnTo>
                  <a:pt x="2746656" y="3082290"/>
                </a:lnTo>
                <a:lnTo>
                  <a:pt x="2746656" y="2963227"/>
                </a:lnTo>
                <a:lnTo>
                  <a:pt x="2734594" y="2957195"/>
                </a:lnTo>
                <a:lnTo>
                  <a:pt x="2723167" y="2951480"/>
                </a:lnTo>
                <a:lnTo>
                  <a:pt x="2712058" y="2945130"/>
                </a:lnTo>
                <a:lnTo>
                  <a:pt x="2701583" y="2938462"/>
                </a:lnTo>
                <a:lnTo>
                  <a:pt x="2691743" y="2932112"/>
                </a:lnTo>
                <a:lnTo>
                  <a:pt x="2682538" y="2925445"/>
                </a:lnTo>
                <a:lnTo>
                  <a:pt x="2673650" y="2918142"/>
                </a:lnTo>
                <a:lnTo>
                  <a:pt x="2665715" y="2911157"/>
                </a:lnTo>
                <a:close/>
                <a:moveTo>
                  <a:pt x="1404938" y="2890837"/>
                </a:moveTo>
                <a:lnTo>
                  <a:pt x="1408115" y="2896532"/>
                </a:lnTo>
                <a:lnTo>
                  <a:pt x="1411928" y="2901593"/>
                </a:lnTo>
                <a:lnTo>
                  <a:pt x="1415740" y="2906655"/>
                </a:lnTo>
                <a:lnTo>
                  <a:pt x="1419552" y="2911716"/>
                </a:lnTo>
                <a:lnTo>
                  <a:pt x="1424000" y="2916778"/>
                </a:lnTo>
                <a:lnTo>
                  <a:pt x="1428447" y="2922156"/>
                </a:lnTo>
                <a:lnTo>
                  <a:pt x="1438296" y="2931963"/>
                </a:lnTo>
                <a:lnTo>
                  <a:pt x="1448780" y="2941453"/>
                </a:lnTo>
                <a:lnTo>
                  <a:pt x="1460852" y="2950311"/>
                </a:lnTo>
                <a:lnTo>
                  <a:pt x="1472924" y="2958852"/>
                </a:lnTo>
                <a:lnTo>
                  <a:pt x="1486267" y="2967394"/>
                </a:lnTo>
                <a:lnTo>
                  <a:pt x="1500563" y="2975619"/>
                </a:lnTo>
                <a:lnTo>
                  <a:pt x="1515494" y="2983211"/>
                </a:lnTo>
                <a:lnTo>
                  <a:pt x="1531061" y="2990487"/>
                </a:lnTo>
                <a:lnTo>
                  <a:pt x="1547263" y="2997763"/>
                </a:lnTo>
                <a:lnTo>
                  <a:pt x="1564101" y="3004723"/>
                </a:lnTo>
                <a:lnTo>
                  <a:pt x="1581574" y="3010734"/>
                </a:lnTo>
                <a:lnTo>
                  <a:pt x="1599682" y="3017061"/>
                </a:lnTo>
                <a:lnTo>
                  <a:pt x="1618108" y="3022755"/>
                </a:lnTo>
                <a:lnTo>
                  <a:pt x="1637170" y="3028133"/>
                </a:lnTo>
                <a:lnTo>
                  <a:pt x="1656866" y="3033195"/>
                </a:lnTo>
                <a:lnTo>
                  <a:pt x="1676881" y="3037940"/>
                </a:lnTo>
                <a:lnTo>
                  <a:pt x="1697213" y="3042369"/>
                </a:lnTo>
                <a:lnTo>
                  <a:pt x="1718180" y="3046481"/>
                </a:lnTo>
                <a:lnTo>
                  <a:pt x="1738830" y="3050277"/>
                </a:lnTo>
                <a:lnTo>
                  <a:pt x="1760116" y="3053757"/>
                </a:lnTo>
                <a:lnTo>
                  <a:pt x="1782036" y="3056604"/>
                </a:lnTo>
                <a:lnTo>
                  <a:pt x="1803639" y="3059135"/>
                </a:lnTo>
                <a:lnTo>
                  <a:pt x="1825877" y="3061666"/>
                </a:lnTo>
                <a:lnTo>
                  <a:pt x="1847798" y="3063564"/>
                </a:lnTo>
                <a:lnTo>
                  <a:pt x="1870036" y="3065146"/>
                </a:lnTo>
                <a:lnTo>
                  <a:pt x="1891957" y="3066411"/>
                </a:lnTo>
                <a:lnTo>
                  <a:pt x="1914513" y="3067360"/>
                </a:lnTo>
                <a:lnTo>
                  <a:pt x="1936751" y="3067993"/>
                </a:lnTo>
                <a:lnTo>
                  <a:pt x="1959307" y="3067993"/>
                </a:lnTo>
                <a:lnTo>
                  <a:pt x="1978051" y="3067993"/>
                </a:lnTo>
                <a:lnTo>
                  <a:pt x="1996794" y="3067360"/>
                </a:lnTo>
                <a:lnTo>
                  <a:pt x="2015538" y="3067044"/>
                </a:lnTo>
                <a:lnTo>
                  <a:pt x="2034599" y="3065779"/>
                </a:lnTo>
                <a:lnTo>
                  <a:pt x="2053025" y="3064830"/>
                </a:lnTo>
                <a:lnTo>
                  <a:pt x="2071769" y="3063564"/>
                </a:lnTo>
                <a:lnTo>
                  <a:pt x="2090513" y="3061982"/>
                </a:lnTo>
                <a:lnTo>
                  <a:pt x="2108621" y="3060084"/>
                </a:lnTo>
                <a:lnTo>
                  <a:pt x="2127365" y="3058186"/>
                </a:lnTo>
                <a:lnTo>
                  <a:pt x="2145473" y="3055655"/>
                </a:lnTo>
                <a:lnTo>
                  <a:pt x="2163581" y="3052808"/>
                </a:lnTo>
                <a:lnTo>
                  <a:pt x="2181372" y="3050277"/>
                </a:lnTo>
                <a:lnTo>
                  <a:pt x="2199163" y="3047114"/>
                </a:lnTo>
                <a:lnTo>
                  <a:pt x="2216318" y="3043950"/>
                </a:lnTo>
                <a:lnTo>
                  <a:pt x="2233473" y="3040471"/>
                </a:lnTo>
                <a:lnTo>
                  <a:pt x="2250311" y="3036358"/>
                </a:lnTo>
                <a:lnTo>
                  <a:pt x="2266830" y="3032562"/>
                </a:lnTo>
                <a:lnTo>
                  <a:pt x="2283668" y="3028133"/>
                </a:lnTo>
                <a:lnTo>
                  <a:pt x="2299235" y="3023704"/>
                </a:lnTo>
                <a:lnTo>
                  <a:pt x="2315119" y="3018642"/>
                </a:lnTo>
                <a:lnTo>
                  <a:pt x="2330051" y="3013897"/>
                </a:lnTo>
                <a:lnTo>
                  <a:pt x="2344982" y="3008519"/>
                </a:lnTo>
                <a:lnTo>
                  <a:pt x="2359278" y="3003141"/>
                </a:lnTo>
                <a:lnTo>
                  <a:pt x="2373574" y="2997447"/>
                </a:lnTo>
                <a:lnTo>
                  <a:pt x="2386917" y="2991753"/>
                </a:lnTo>
                <a:lnTo>
                  <a:pt x="2399942" y="2985426"/>
                </a:lnTo>
                <a:lnTo>
                  <a:pt x="2412650" y="2979099"/>
                </a:lnTo>
                <a:lnTo>
                  <a:pt x="2424722" y="2972455"/>
                </a:lnTo>
                <a:lnTo>
                  <a:pt x="2436159" y="2965179"/>
                </a:lnTo>
                <a:lnTo>
                  <a:pt x="2446961" y="2958220"/>
                </a:lnTo>
                <a:lnTo>
                  <a:pt x="2457444" y="2950627"/>
                </a:lnTo>
                <a:lnTo>
                  <a:pt x="2466975" y="2943351"/>
                </a:lnTo>
                <a:lnTo>
                  <a:pt x="2466975" y="3039838"/>
                </a:lnTo>
                <a:lnTo>
                  <a:pt x="2466657" y="3040471"/>
                </a:lnTo>
                <a:lnTo>
                  <a:pt x="2466340" y="3048063"/>
                </a:lnTo>
                <a:lnTo>
                  <a:pt x="2466022" y="3052808"/>
                </a:lnTo>
                <a:lnTo>
                  <a:pt x="2464751" y="3058186"/>
                </a:lnTo>
                <a:lnTo>
                  <a:pt x="2463480" y="3062615"/>
                </a:lnTo>
                <a:lnTo>
                  <a:pt x="2461892" y="3067993"/>
                </a:lnTo>
                <a:lnTo>
                  <a:pt x="2459986" y="3072422"/>
                </a:lnTo>
                <a:lnTo>
                  <a:pt x="2457444" y="3077167"/>
                </a:lnTo>
                <a:lnTo>
                  <a:pt x="2455220" y="3081912"/>
                </a:lnTo>
                <a:lnTo>
                  <a:pt x="2452361" y="3086658"/>
                </a:lnTo>
                <a:lnTo>
                  <a:pt x="2449184" y="3091403"/>
                </a:lnTo>
                <a:lnTo>
                  <a:pt x="2445690" y="3096148"/>
                </a:lnTo>
                <a:lnTo>
                  <a:pt x="2441878" y="3100893"/>
                </a:lnTo>
                <a:lnTo>
                  <a:pt x="2437748" y="3105322"/>
                </a:lnTo>
                <a:lnTo>
                  <a:pt x="2429170" y="3114180"/>
                </a:lnTo>
                <a:lnTo>
                  <a:pt x="2419322" y="3123038"/>
                </a:lnTo>
                <a:lnTo>
                  <a:pt x="2408202" y="3131579"/>
                </a:lnTo>
                <a:lnTo>
                  <a:pt x="2396130" y="3139804"/>
                </a:lnTo>
                <a:lnTo>
                  <a:pt x="2383423" y="3147713"/>
                </a:lnTo>
                <a:lnTo>
                  <a:pt x="2369127" y="3155622"/>
                </a:lnTo>
                <a:lnTo>
                  <a:pt x="2354195" y="3162898"/>
                </a:lnTo>
                <a:lnTo>
                  <a:pt x="2338311" y="3170490"/>
                </a:lnTo>
                <a:lnTo>
                  <a:pt x="2321791" y="3177134"/>
                </a:lnTo>
                <a:lnTo>
                  <a:pt x="2304636" y="3183777"/>
                </a:lnTo>
                <a:lnTo>
                  <a:pt x="2285892" y="3190104"/>
                </a:lnTo>
                <a:lnTo>
                  <a:pt x="2266830" y="3196431"/>
                </a:lnTo>
                <a:lnTo>
                  <a:pt x="2247134" y="3201809"/>
                </a:lnTo>
                <a:lnTo>
                  <a:pt x="2226802" y="3207503"/>
                </a:lnTo>
                <a:lnTo>
                  <a:pt x="2205516" y="3212248"/>
                </a:lnTo>
                <a:lnTo>
                  <a:pt x="2183278" y="3216677"/>
                </a:lnTo>
                <a:lnTo>
                  <a:pt x="2160722" y="3221106"/>
                </a:lnTo>
                <a:lnTo>
                  <a:pt x="2137848" y="3224586"/>
                </a:lnTo>
                <a:lnTo>
                  <a:pt x="2114340" y="3228382"/>
                </a:lnTo>
                <a:lnTo>
                  <a:pt x="2089877" y="3231229"/>
                </a:lnTo>
                <a:lnTo>
                  <a:pt x="2065415" y="3233760"/>
                </a:lnTo>
                <a:lnTo>
                  <a:pt x="2040000" y="3235975"/>
                </a:lnTo>
                <a:lnTo>
                  <a:pt x="2014267" y="3237556"/>
                </a:lnTo>
                <a:lnTo>
                  <a:pt x="1988217" y="3238822"/>
                </a:lnTo>
                <a:lnTo>
                  <a:pt x="1962166" y="3239771"/>
                </a:lnTo>
                <a:lnTo>
                  <a:pt x="1935480" y="3240087"/>
                </a:lnTo>
                <a:lnTo>
                  <a:pt x="1908159" y="3239771"/>
                </a:lnTo>
                <a:lnTo>
                  <a:pt x="1881155" y="3238822"/>
                </a:lnTo>
                <a:lnTo>
                  <a:pt x="1854469" y="3237556"/>
                </a:lnTo>
                <a:lnTo>
                  <a:pt x="1828419" y="3235658"/>
                </a:lnTo>
                <a:lnTo>
                  <a:pt x="1803004" y="3233760"/>
                </a:lnTo>
                <a:lnTo>
                  <a:pt x="1777588" y="3230913"/>
                </a:lnTo>
                <a:lnTo>
                  <a:pt x="1752809" y="3227750"/>
                </a:lnTo>
                <a:lnTo>
                  <a:pt x="1728664" y="3224270"/>
                </a:lnTo>
                <a:lnTo>
                  <a:pt x="1705155" y="3220474"/>
                </a:lnTo>
                <a:lnTo>
                  <a:pt x="1682282" y="3215728"/>
                </a:lnTo>
                <a:lnTo>
                  <a:pt x="1660043" y="3210983"/>
                </a:lnTo>
                <a:lnTo>
                  <a:pt x="1638440" y="3205921"/>
                </a:lnTo>
                <a:lnTo>
                  <a:pt x="1617791" y="3200227"/>
                </a:lnTo>
                <a:lnTo>
                  <a:pt x="1597776" y="3194533"/>
                </a:lnTo>
                <a:lnTo>
                  <a:pt x="1578397" y="3188206"/>
                </a:lnTo>
                <a:lnTo>
                  <a:pt x="1559653" y="3181563"/>
                </a:lnTo>
                <a:lnTo>
                  <a:pt x="1542498" y="3174287"/>
                </a:lnTo>
                <a:lnTo>
                  <a:pt x="1525343" y="3167327"/>
                </a:lnTo>
                <a:lnTo>
                  <a:pt x="1509776" y="3159734"/>
                </a:lnTo>
                <a:lnTo>
                  <a:pt x="1495162" y="3151826"/>
                </a:lnTo>
                <a:lnTo>
                  <a:pt x="1481184" y="3143601"/>
                </a:lnTo>
                <a:lnTo>
                  <a:pt x="1468159" y="3135376"/>
                </a:lnTo>
                <a:lnTo>
                  <a:pt x="1456404" y="3126834"/>
                </a:lnTo>
                <a:lnTo>
                  <a:pt x="1445603" y="3117660"/>
                </a:lnTo>
                <a:lnTo>
                  <a:pt x="1440837" y="3113547"/>
                </a:lnTo>
                <a:lnTo>
                  <a:pt x="1436390" y="3108802"/>
                </a:lnTo>
                <a:lnTo>
                  <a:pt x="1431942" y="3104373"/>
                </a:lnTo>
                <a:lnTo>
                  <a:pt x="1428130" y="3099628"/>
                </a:lnTo>
                <a:lnTo>
                  <a:pt x="1424318" y="3094883"/>
                </a:lnTo>
                <a:lnTo>
                  <a:pt x="1420823" y="3090138"/>
                </a:lnTo>
                <a:lnTo>
                  <a:pt x="1417646" y="3085392"/>
                </a:lnTo>
                <a:lnTo>
                  <a:pt x="1415105" y="3080331"/>
                </a:lnTo>
                <a:lnTo>
                  <a:pt x="1412563" y="3075585"/>
                </a:lnTo>
                <a:lnTo>
                  <a:pt x="1410339" y="3070524"/>
                </a:lnTo>
                <a:lnTo>
                  <a:pt x="1408115" y="3065779"/>
                </a:lnTo>
                <a:lnTo>
                  <a:pt x="1407162" y="3060717"/>
                </a:lnTo>
                <a:lnTo>
                  <a:pt x="1405892" y="3055655"/>
                </a:lnTo>
                <a:lnTo>
                  <a:pt x="1404621" y="3050594"/>
                </a:lnTo>
                <a:lnTo>
                  <a:pt x="1404303" y="3045532"/>
                </a:lnTo>
                <a:lnTo>
                  <a:pt x="1404303" y="3040471"/>
                </a:lnTo>
                <a:lnTo>
                  <a:pt x="1403350" y="3040471"/>
                </a:lnTo>
                <a:lnTo>
                  <a:pt x="1403350" y="2909186"/>
                </a:lnTo>
                <a:lnTo>
                  <a:pt x="1403350" y="2905389"/>
                </a:lnTo>
                <a:lnTo>
                  <a:pt x="1403985" y="2898113"/>
                </a:lnTo>
                <a:lnTo>
                  <a:pt x="1404938" y="2890837"/>
                </a:lnTo>
                <a:close/>
                <a:moveTo>
                  <a:pt x="2609850" y="2805112"/>
                </a:moveTo>
                <a:lnTo>
                  <a:pt x="2613342" y="2810827"/>
                </a:lnTo>
                <a:lnTo>
                  <a:pt x="2617468" y="2816860"/>
                </a:lnTo>
                <a:lnTo>
                  <a:pt x="2621594" y="2822257"/>
                </a:lnTo>
                <a:lnTo>
                  <a:pt x="2626038" y="2828290"/>
                </a:lnTo>
                <a:lnTo>
                  <a:pt x="2631117" y="2833687"/>
                </a:lnTo>
                <a:lnTo>
                  <a:pt x="2635878" y="2839402"/>
                </a:lnTo>
                <a:lnTo>
                  <a:pt x="2641274" y="2844800"/>
                </a:lnTo>
                <a:lnTo>
                  <a:pt x="2646988" y="2850515"/>
                </a:lnTo>
                <a:lnTo>
                  <a:pt x="2658732" y="2860675"/>
                </a:lnTo>
                <a:lnTo>
                  <a:pt x="2671746" y="2870835"/>
                </a:lnTo>
                <a:lnTo>
                  <a:pt x="2685712" y="2880677"/>
                </a:lnTo>
                <a:lnTo>
                  <a:pt x="2700631" y="2889885"/>
                </a:lnTo>
                <a:lnTo>
                  <a:pt x="2715867" y="2898775"/>
                </a:lnTo>
                <a:lnTo>
                  <a:pt x="2732372" y="2907665"/>
                </a:lnTo>
                <a:lnTo>
                  <a:pt x="2749830" y="2915920"/>
                </a:lnTo>
                <a:lnTo>
                  <a:pt x="2767923" y="2923857"/>
                </a:lnTo>
                <a:lnTo>
                  <a:pt x="2786650" y="2931160"/>
                </a:lnTo>
                <a:lnTo>
                  <a:pt x="2805695" y="2938780"/>
                </a:lnTo>
                <a:lnTo>
                  <a:pt x="2826009" y="2945447"/>
                </a:lnTo>
                <a:lnTo>
                  <a:pt x="2846959" y="2951797"/>
                </a:lnTo>
                <a:lnTo>
                  <a:pt x="2867591" y="2957512"/>
                </a:lnTo>
                <a:lnTo>
                  <a:pt x="2889492" y="2963545"/>
                </a:lnTo>
                <a:lnTo>
                  <a:pt x="2912029" y="2968625"/>
                </a:lnTo>
                <a:lnTo>
                  <a:pt x="2934248" y="2973705"/>
                </a:lnTo>
                <a:lnTo>
                  <a:pt x="2957102" y="2978150"/>
                </a:lnTo>
                <a:lnTo>
                  <a:pt x="2980908" y="2982595"/>
                </a:lnTo>
                <a:lnTo>
                  <a:pt x="3004396" y="2986087"/>
                </a:lnTo>
                <a:lnTo>
                  <a:pt x="3028203" y="2989580"/>
                </a:lnTo>
                <a:lnTo>
                  <a:pt x="3052644" y="2992437"/>
                </a:lnTo>
                <a:lnTo>
                  <a:pt x="3077084" y="2994977"/>
                </a:lnTo>
                <a:lnTo>
                  <a:pt x="3101525" y="2997200"/>
                </a:lnTo>
                <a:lnTo>
                  <a:pt x="3125966" y="2999105"/>
                </a:lnTo>
                <a:lnTo>
                  <a:pt x="3150725" y="3000375"/>
                </a:lnTo>
                <a:lnTo>
                  <a:pt x="3175800" y="3001327"/>
                </a:lnTo>
                <a:lnTo>
                  <a:pt x="3200559" y="3001962"/>
                </a:lnTo>
                <a:lnTo>
                  <a:pt x="3225317" y="3002280"/>
                </a:lnTo>
                <a:lnTo>
                  <a:pt x="3246266" y="3002280"/>
                </a:lnTo>
                <a:lnTo>
                  <a:pt x="3267216" y="3001962"/>
                </a:lnTo>
                <a:lnTo>
                  <a:pt x="3288165" y="3001010"/>
                </a:lnTo>
                <a:lnTo>
                  <a:pt x="3308797" y="2999740"/>
                </a:lnTo>
                <a:lnTo>
                  <a:pt x="3329429" y="2998787"/>
                </a:lnTo>
                <a:lnTo>
                  <a:pt x="3350378" y="2997200"/>
                </a:lnTo>
                <a:lnTo>
                  <a:pt x="3371010" y="2995612"/>
                </a:lnTo>
                <a:lnTo>
                  <a:pt x="3391325" y="2993707"/>
                </a:lnTo>
                <a:lnTo>
                  <a:pt x="3411957" y="2991167"/>
                </a:lnTo>
                <a:lnTo>
                  <a:pt x="3431954" y="2988310"/>
                </a:lnTo>
                <a:lnTo>
                  <a:pt x="3451951" y="2985770"/>
                </a:lnTo>
                <a:lnTo>
                  <a:pt x="3471948" y="2982595"/>
                </a:lnTo>
                <a:lnTo>
                  <a:pt x="3491628" y="2979102"/>
                </a:lnTo>
                <a:lnTo>
                  <a:pt x="3510990" y="2975292"/>
                </a:lnTo>
                <a:lnTo>
                  <a:pt x="3530035" y="2971482"/>
                </a:lnTo>
                <a:lnTo>
                  <a:pt x="3548763" y="2967037"/>
                </a:lnTo>
                <a:lnTo>
                  <a:pt x="3567173" y="2962275"/>
                </a:lnTo>
                <a:lnTo>
                  <a:pt x="3585265" y="2957512"/>
                </a:lnTo>
                <a:lnTo>
                  <a:pt x="3603041" y="2953067"/>
                </a:lnTo>
                <a:lnTo>
                  <a:pt x="3620498" y="2947352"/>
                </a:lnTo>
                <a:lnTo>
                  <a:pt x="3637004" y="2941955"/>
                </a:lnTo>
                <a:lnTo>
                  <a:pt x="3653510" y="2935922"/>
                </a:lnTo>
                <a:lnTo>
                  <a:pt x="3669698" y="2929890"/>
                </a:lnTo>
                <a:lnTo>
                  <a:pt x="3685251" y="2923857"/>
                </a:lnTo>
                <a:lnTo>
                  <a:pt x="3700170" y="2916872"/>
                </a:lnTo>
                <a:lnTo>
                  <a:pt x="3714770" y="2909887"/>
                </a:lnTo>
                <a:lnTo>
                  <a:pt x="3728419" y="2902902"/>
                </a:lnTo>
                <a:lnTo>
                  <a:pt x="3741751" y="2895282"/>
                </a:lnTo>
                <a:lnTo>
                  <a:pt x="3754765" y="2887980"/>
                </a:lnTo>
                <a:lnTo>
                  <a:pt x="3767144" y="2880042"/>
                </a:lnTo>
                <a:lnTo>
                  <a:pt x="3778571" y="2871787"/>
                </a:lnTo>
                <a:lnTo>
                  <a:pt x="3789363" y="2863532"/>
                </a:lnTo>
                <a:lnTo>
                  <a:pt x="3789363" y="2971165"/>
                </a:lnTo>
                <a:lnTo>
                  <a:pt x="3788728" y="2971482"/>
                </a:lnTo>
                <a:lnTo>
                  <a:pt x="3788728" y="2975927"/>
                </a:lnTo>
                <a:lnTo>
                  <a:pt x="3788411" y="2980055"/>
                </a:lnTo>
                <a:lnTo>
                  <a:pt x="3787776" y="2985770"/>
                </a:lnTo>
                <a:lnTo>
                  <a:pt x="3786506" y="2991167"/>
                </a:lnTo>
                <a:lnTo>
                  <a:pt x="3785237" y="2996247"/>
                </a:lnTo>
                <a:lnTo>
                  <a:pt x="3783332" y="3001962"/>
                </a:lnTo>
                <a:lnTo>
                  <a:pt x="3781428" y="3007360"/>
                </a:lnTo>
                <a:lnTo>
                  <a:pt x="3778571" y="3012758"/>
                </a:lnTo>
                <a:lnTo>
                  <a:pt x="3775714" y="3018155"/>
                </a:lnTo>
                <a:lnTo>
                  <a:pt x="3772540" y="3023235"/>
                </a:lnTo>
                <a:lnTo>
                  <a:pt x="3769048" y="3028633"/>
                </a:lnTo>
                <a:lnTo>
                  <a:pt x="3765557" y="3033713"/>
                </a:lnTo>
                <a:lnTo>
                  <a:pt x="3761113" y="3038793"/>
                </a:lnTo>
                <a:lnTo>
                  <a:pt x="3756987" y="3043555"/>
                </a:lnTo>
                <a:lnTo>
                  <a:pt x="3752226" y="3048635"/>
                </a:lnTo>
                <a:lnTo>
                  <a:pt x="3747147" y="3054033"/>
                </a:lnTo>
                <a:lnTo>
                  <a:pt x="3741433" y="3058795"/>
                </a:lnTo>
                <a:lnTo>
                  <a:pt x="3736037" y="3063240"/>
                </a:lnTo>
                <a:lnTo>
                  <a:pt x="3723658" y="3072765"/>
                </a:lnTo>
                <a:lnTo>
                  <a:pt x="3710327" y="3082290"/>
                </a:lnTo>
                <a:lnTo>
                  <a:pt x="3696043" y="3090863"/>
                </a:lnTo>
                <a:lnTo>
                  <a:pt x="3680490" y="3099753"/>
                </a:lnTo>
                <a:lnTo>
                  <a:pt x="3663667" y="3108325"/>
                </a:lnTo>
                <a:lnTo>
                  <a:pt x="3646526" y="3116263"/>
                </a:lnTo>
                <a:lnTo>
                  <a:pt x="3627799" y="3124200"/>
                </a:lnTo>
                <a:lnTo>
                  <a:pt x="3608754" y="3131503"/>
                </a:lnTo>
                <a:lnTo>
                  <a:pt x="3588122" y="3138170"/>
                </a:lnTo>
                <a:lnTo>
                  <a:pt x="3566855" y="3145155"/>
                </a:lnTo>
                <a:lnTo>
                  <a:pt x="3544636" y="3151188"/>
                </a:lnTo>
                <a:lnTo>
                  <a:pt x="3522417" y="3157538"/>
                </a:lnTo>
                <a:lnTo>
                  <a:pt x="3498611" y="3163253"/>
                </a:lnTo>
                <a:lnTo>
                  <a:pt x="3474170" y="3168333"/>
                </a:lnTo>
                <a:lnTo>
                  <a:pt x="3449412" y="3172778"/>
                </a:lnTo>
                <a:lnTo>
                  <a:pt x="3423701" y="3176905"/>
                </a:lnTo>
                <a:lnTo>
                  <a:pt x="3397356" y="3181033"/>
                </a:lnTo>
                <a:lnTo>
                  <a:pt x="3370376" y="3184208"/>
                </a:lnTo>
                <a:lnTo>
                  <a:pt x="3343395" y="3187383"/>
                </a:lnTo>
                <a:lnTo>
                  <a:pt x="3315146" y="3189605"/>
                </a:lnTo>
                <a:lnTo>
                  <a:pt x="3286896" y="3191193"/>
                </a:lnTo>
                <a:lnTo>
                  <a:pt x="3258011" y="3192780"/>
                </a:lnTo>
                <a:lnTo>
                  <a:pt x="3228491" y="3193415"/>
                </a:lnTo>
                <a:lnTo>
                  <a:pt x="3198972" y="3194050"/>
                </a:lnTo>
                <a:lnTo>
                  <a:pt x="3168500" y="3193415"/>
                </a:lnTo>
                <a:lnTo>
                  <a:pt x="3138663" y="3192780"/>
                </a:lnTo>
                <a:lnTo>
                  <a:pt x="3109143" y="3191193"/>
                </a:lnTo>
                <a:lnTo>
                  <a:pt x="3080259" y="3189288"/>
                </a:lnTo>
                <a:lnTo>
                  <a:pt x="3051374" y="3186748"/>
                </a:lnTo>
                <a:lnTo>
                  <a:pt x="3023441" y="3183573"/>
                </a:lnTo>
                <a:lnTo>
                  <a:pt x="2996144" y="3180080"/>
                </a:lnTo>
                <a:lnTo>
                  <a:pt x="2969481" y="3176270"/>
                </a:lnTo>
                <a:lnTo>
                  <a:pt x="2943453" y="3171825"/>
                </a:lnTo>
                <a:lnTo>
                  <a:pt x="2917742" y="3167063"/>
                </a:lnTo>
                <a:lnTo>
                  <a:pt x="2892984" y="3161665"/>
                </a:lnTo>
                <a:lnTo>
                  <a:pt x="2869178" y="3155633"/>
                </a:lnTo>
                <a:lnTo>
                  <a:pt x="2846007" y="3149918"/>
                </a:lnTo>
                <a:lnTo>
                  <a:pt x="2823470" y="3142933"/>
                </a:lnTo>
                <a:lnTo>
                  <a:pt x="2802203" y="3135948"/>
                </a:lnTo>
                <a:lnTo>
                  <a:pt x="2781889" y="3128328"/>
                </a:lnTo>
                <a:lnTo>
                  <a:pt x="2762527" y="3121025"/>
                </a:lnTo>
                <a:lnTo>
                  <a:pt x="2743799" y="3112770"/>
                </a:lnTo>
                <a:lnTo>
                  <a:pt x="2726024" y="3104515"/>
                </a:lnTo>
                <a:lnTo>
                  <a:pt x="2709518" y="3095625"/>
                </a:lnTo>
                <a:lnTo>
                  <a:pt x="2694600" y="3086735"/>
                </a:lnTo>
                <a:lnTo>
                  <a:pt x="2679999" y="3077210"/>
                </a:lnTo>
                <a:lnTo>
                  <a:pt x="2666985" y="3067685"/>
                </a:lnTo>
                <a:lnTo>
                  <a:pt x="2660954" y="3062923"/>
                </a:lnTo>
                <a:lnTo>
                  <a:pt x="2655240" y="3057843"/>
                </a:lnTo>
                <a:lnTo>
                  <a:pt x="2650162" y="3052763"/>
                </a:lnTo>
                <a:lnTo>
                  <a:pt x="2645083" y="3048000"/>
                </a:lnTo>
                <a:lnTo>
                  <a:pt x="2639687" y="3042603"/>
                </a:lnTo>
                <a:lnTo>
                  <a:pt x="2635561" y="3037205"/>
                </a:lnTo>
                <a:lnTo>
                  <a:pt x="2631434" y="3032125"/>
                </a:lnTo>
                <a:lnTo>
                  <a:pt x="2627625" y="3027045"/>
                </a:lnTo>
                <a:lnTo>
                  <a:pt x="2624134" y="3021648"/>
                </a:lnTo>
                <a:lnTo>
                  <a:pt x="2620960" y="3015933"/>
                </a:lnTo>
                <a:lnTo>
                  <a:pt x="2618103" y="3010535"/>
                </a:lnTo>
                <a:lnTo>
                  <a:pt x="2615881" y="3005137"/>
                </a:lnTo>
                <a:lnTo>
                  <a:pt x="2613659" y="2999422"/>
                </a:lnTo>
                <a:lnTo>
                  <a:pt x="2612072" y="2994025"/>
                </a:lnTo>
                <a:lnTo>
                  <a:pt x="2610485" y="2988310"/>
                </a:lnTo>
                <a:lnTo>
                  <a:pt x="2609850" y="2982912"/>
                </a:lnTo>
                <a:lnTo>
                  <a:pt x="2609215" y="2976880"/>
                </a:lnTo>
                <a:lnTo>
                  <a:pt x="2609215" y="2971482"/>
                </a:lnTo>
                <a:lnTo>
                  <a:pt x="2608580" y="2971482"/>
                </a:lnTo>
                <a:lnTo>
                  <a:pt x="2608580" y="2825115"/>
                </a:lnTo>
                <a:lnTo>
                  <a:pt x="2608263" y="2821305"/>
                </a:lnTo>
                <a:lnTo>
                  <a:pt x="2608580" y="2812732"/>
                </a:lnTo>
                <a:lnTo>
                  <a:pt x="2609850" y="2805112"/>
                </a:lnTo>
                <a:close/>
                <a:moveTo>
                  <a:pt x="3151360" y="2793804"/>
                </a:moveTo>
                <a:lnTo>
                  <a:pt x="3151360" y="2908645"/>
                </a:lnTo>
                <a:lnTo>
                  <a:pt x="3174848" y="2908962"/>
                </a:lnTo>
                <a:lnTo>
                  <a:pt x="3198972" y="2909280"/>
                </a:lnTo>
                <a:lnTo>
                  <a:pt x="3231983" y="2908962"/>
                </a:lnTo>
                <a:lnTo>
                  <a:pt x="3231983" y="2794121"/>
                </a:lnTo>
                <a:lnTo>
                  <a:pt x="3198972" y="2794755"/>
                </a:lnTo>
                <a:lnTo>
                  <a:pt x="3174848" y="2794121"/>
                </a:lnTo>
                <a:lnTo>
                  <a:pt x="3151360" y="2793804"/>
                </a:lnTo>
                <a:close/>
                <a:moveTo>
                  <a:pt x="2989478" y="2779528"/>
                </a:moveTo>
                <a:lnTo>
                  <a:pt x="2989478" y="2894687"/>
                </a:lnTo>
                <a:lnTo>
                  <a:pt x="3009158" y="2897542"/>
                </a:lnTo>
                <a:lnTo>
                  <a:pt x="3029472" y="2899762"/>
                </a:lnTo>
                <a:lnTo>
                  <a:pt x="3049469" y="2902300"/>
                </a:lnTo>
                <a:lnTo>
                  <a:pt x="3070419" y="2903887"/>
                </a:lnTo>
                <a:lnTo>
                  <a:pt x="3070419" y="2789045"/>
                </a:lnTo>
                <a:lnTo>
                  <a:pt x="3049469" y="2787142"/>
                </a:lnTo>
                <a:lnTo>
                  <a:pt x="3029472" y="2784921"/>
                </a:lnTo>
                <a:lnTo>
                  <a:pt x="3009158" y="2782383"/>
                </a:lnTo>
                <a:lnTo>
                  <a:pt x="2989478" y="2779528"/>
                </a:lnTo>
                <a:close/>
                <a:moveTo>
                  <a:pt x="2827597" y="2743045"/>
                </a:moveTo>
                <a:lnTo>
                  <a:pt x="2827597" y="2859790"/>
                </a:lnTo>
                <a:lnTo>
                  <a:pt x="2846959" y="2865500"/>
                </a:lnTo>
                <a:lnTo>
                  <a:pt x="2866956" y="2870576"/>
                </a:lnTo>
                <a:lnTo>
                  <a:pt x="2887588" y="2875969"/>
                </a:lnTo>
                <a:lnTo>
                  <a:pt x="2908220" y="2880411"/>
                </a:lnTo>
                <a:lnTo>
                  <a:pt x="2908220" y="2764618"/>
                </a:lnTo>
                <a:lnTo>
                  <a:pt x="2887588" y="2759542"/>
                </a:lnTo>
                <a:lnTo>
                  <a:pt x="2866956" y="2754466"/>
                </a:lnTo>
                <a:lnTo>
                  <a:pt x="2846959" y="2748755"/>
                </a:lnTo>
                <a:lnTo>
                  <a:pt x="2827597" y="2743045"/>
                </a:lnTo>
                <a:close/>
                <a:moveTo>
                  <a:pt x="1998663" y="2711450"/>
                </a:moveTo>
                <a:lnTo>
                  <a:pt x="2032589" y="2718179"/>
                </a:lnTo>
                <a:lnTo>
                  <a:pt x="2039311" y="2719781"/>
                </a:lnTo>
                <a:lnTo>
                  <a:pt x="2045072" y="2721383"/>
                </a:lnTo>
                <a:lnTo>
                  <a:pt x="2050513" y="2723306"/>
                </a:lnTo>
                <a:lnTo>
                  <a:pt x="2054674" y="2725228"/>
                </a:lnTo>
                <a:lnTo>
                  <a:pt x="2058834" y="2727791"/>
                </a:lnTo>
                <a:lnTo>
                  <a:pt x="2062675" y="2730034"/>
                </a:lnTo>
                <a:lnTo>
                  <a:pt x="2069716" y="2735161"/>
                </a:lnTo>
                <a:lnTo>
                  <a:pt x="2072597" y="2738045"/>
                </a:lnTo>
                <a:lnTo>
                  <a:pt x="2074517" y="2740287"/>
                </a:lnTo>
                <a:lnTo>
                  <a:pt x="2076118" y="2742851"/>
                </a:lnTo>
                <a:lnTo>
                  <a:pt x="2077398" y="2745734"/>
                </a:lnTo>
                <a:lnTo>
                  <a:pt x="2078038" y="2747977"/>
                </a:lnTo>
                <a:lnTo>
                  <a:pt x="2078038" y="2750861"/>
                </a:lnTo>
                <a:lnTo>
                  <a:pt x="2077718" y="2753104"/>
                </a:lnTo>
                <a:lnTo>
                  <a:pt x="2077078" y="2755988"/>
                </a:lnTo>
                <a:lnTo>
                  <a:pt x="2075478" y="2758231"/>
                </a:lnTo>
                <a:lnTo>
                  <a:pt x="2073877" y="2760794"/>
                </a:lnTo>
                <a:lnTo>
                  <a:pt x="2071317" y="2763037"/>
                </a:lnTo>
                <a:lnTo>
                  <a:pt x="2068756" y="2764959"/>
                </a:lnTo>
                <a:lnTo>
                  <a:pt x="2065876" y="2767522"/>
                </a:lnTo>
                <a:lnTo>
                  <a:pt x="2062355" y="2769445"/>
                </a:lnTo>
                <a:lnTo>
                  <a:pt x="2058194" y="2771047"/>
                </a:lnTo>
                <a:lnTo>
                  <a:pt x="2054354" y="2772649"/>
                </a:lnTo>
                <a:lnTo>
                  <a:pt x="2048272" y="2774572"/>
                </a:lnTo>
                <a:lnTo>
                  <a:pt x="2041871" y="2776174"/>
                </a:lnTo>
                <a:lnTo>
                  <a:pt x="2035790" y="2777776"/>
                </a:lnTo>
                <a:lnTo>
                  <a:pt x="2028429" y="2779057"/>
                </a:lnTo>
                <a:lnTo>
                  <a:pt x="2014026" y="2780659"/>
                </a:lnTo>
                <a:lnTo>
                  <a:pt x="1998663" y="2781300"/>
                </a:lnTo>
                <a:lnTo>
                  <a:pt x="1998663" y="2711450"/>
                </a:lnTo>
                <a:close/>
                <a:moveTo>
                  <a:pt x="3717945" y="2699583"/>
                </a:moveTo>
                <a:lnTo>
                  <a:pt x="3711914" y="2703073"/>
                </a:lnTo>
                <a:lnTo>
                  <a:pt x="3704931" y="2707197"/>
                </a:lnTo>
                <a:lnTo>
                  <a:pt x="3696678" y="2710686"/>
                </a:lnTo>
                <a:lnTo>
                  <a:pt x="3688425" y="2714493"/>
                </a:lnTo>
                <a:lnTo>
                  <a:pt x="3671285" y="2721155"/>
                </a:lnTo>
                <a:lnTo>
                  <a:pt x="3656684" y="2726866"/>
                </a:lnTo>
                <a:lnTo>
                  <a:pt x="3656684" y="2827749"/>
                </a:lnTo>
                <a:lnTo>
                  <a:pt x="3665254" y="2823307"/>
                </a:lnTo>
                <a:lnTo>
                  <a:pt x="3674142" y="2818549"/>
                </a:lnTo>
                <a:lnTo>
                  <a:pt x="3682394" y="2813790"/>
                </a:lnTo>
                <a:lnTo>
                  <a:pt x="3690647" y="2808714"/>
                </a:lnTo>
                <a:lnTo>
                  <a:pt x="3698582" y="2803321"/>
                </a:lnTo>
                <a:lnTo>
                  <a:pt x="3705566" y="2798245"/>
                </a:lnTo>
                <a:lnTo>
                  <a:pt x="3711914" y="2792535"/>
                </a:lnTo>
                <a:lnTo>
                  <a:pt x="3717945" y="2787776"/>
                </a:lnTo>
                <a:lnTo>
                  <a:pt x="3717945" y="2699583"/>
                </a:lnTo>
                <a:close/>
                <a:moveTo>
                  <a:pt x="2490788" y="2694304"/>
                </a:moveTo>
                <a:lnTo>
                  <a:pt x="2490788" y="2826893"/>
                </a:lnTo>
                <a:lnTo>
                  <a:pt x="2490471" y="2827210"/>
                </a:lnTo>
                <a:lnTo>
                  <a:pt x="2489836" y="2835140"/>
                </a:lnTo>
                <a:lnTo>
                  <a:pt x="2489519" y="2839898"/>
                </a:lnTo>
                <a:lnTo>
                  <a:pt x="2488250" y="2844973"/>
                </a:lnTo>
                <a:lnTo>
                  <a:pt x="2487298" y="2849731"/>
                </a:lnTo>
                <a:lnTo>
                  <a:pt x="2485711" y="2854807"/>
                </a:lnTo>
                <a:lnTo>
                  <a:pt x="2483490" y="2859565"/>
                </a:lnTo>
                <a:lnTo>
                  <a:pt x="2481269" y="2864323"/>
                </a:lnTo>
                <a:lnTo>
                  <a:pt x="2479048" y="2869080"/>
                </a:lnTo>
                <a:lnTo>
                  <a:pt x="2475874" y="2873838"/>
                </a:lnTo>
                <a:lnTo>
                  <a:pt x="2472701" y="2878279"/>
                </a:lnTo>
                <a:lnTo>
                  <a:pt x="2469528" y="2883037"/>
                </a:lnTo>
                <a:lnTo>
                  <a:pt x="2465403" y="2887795"/>
                </a:lnTo>
                <a:lnTo>
                  <a:pt x="2461595" y="2892236"/>
                </a:lnTo>
                <a:lnTo>
                  <a:pt x="2453028" y="2901435"/>
                </a:lnTo>
                <a:lnTo>
                  <a:pt x="2443191" y="2909999"/>
                </a:lnTo>
                <a:lnTo>
                  <a:pt x="2432086" y="2918563"/>
                </a:lnTo>
                <a:lnTo>
                  <a:pt x="2419710" y="2926811"/>
                </a:lnTo>
                <a:lnTo>
                  <a:pt x="2406701" y="2934740"/>
                </a:lnTo>
                <a:lnTo>
                  <a:pt x="2393056" y="2942670"/>
                </a:lnTo>
                <a:lnTo>
                  <a:pt x="2378143" y="2950283"/>
                </a:lnTo>
                <a:lnTo>
                  <a:pt x="2362277" y="2957579"/>
                </a:lnTo>
                <a:lnTo>
                  <a:pt x="2345777" y="2964240"/>
                </a:lnTo>
                <a:lnTo>
                  <a:pt x="2328325" y="2970901"/>
                </a:lnTo>
                <a:lnTo>
                  <a:pt x="2309921" y="2977245"/>
                </a:lnTo>
                <a:lnTo>
                  <a:pt x="2290882" y="2983589"/>
                </a:lnTo>
                <a:lnTo>
                  <a:pt x="2270892" y="2989298"/>
                </a:lnTo>
                <a:lnTo>
                  <a:pt x="2250267" y="2994691"/>
                </a:lnTo>
                <a:lnTo>
                  <a:pt x="2229324" y="2999449"/>
                </a:lnTo>
                <a:lnTo>
                  <a:pt x="2207430" y="3004207"/>
                </a:lnTo>
                <a:lnTo>
                  <a:pt x="2184901" y="3008330"/>
                </a:lnTo>
                <a:lnTo>
                  <a:pt x="2162054" y="3012137"/>
                </a:lnTo>
                <a:lnTo>
                  <a:pt x="2138256" y="3015626"/>
                </a:lnTo>
                <a:lnTo>
                  <a:pt x="2113823" y="3018798"/>
                </a:lnTo>
                <a:lnTo>
                  <a:pt x="2089390" y="3021018"/>
                </a:lnTo>
                <a:lnTo>
                  <a:pt x="2064323" y="3023556"/>
                </a:lnTo>
                <a:lnTo>
                  <a:pt x="2038621" y="3025142"/>
                </a:lnTo>
                <a:lnTo>
                  <a:pt x="2012601" y="3026093"/>
                </a:lnTo>
                <a:lnTo>
                  <a:pt x="1986582" y="3027045"/>
                </a:lnTo>
                <a:lnTo>
                  <a:pt x="1959928" y="3027362"/>
                </a:lnTo>
                <a:lnTo>
                  <a:pt x="1932639" y="3027045"/>
                </a:lnTo>
                <a:lnTo>
                  <a:pt x="1905350" y="3026093"/>
                </a:lnTo>
                <a:lnTo>
                  <a:pt x="1879014" y="3025142"/>
                </a:lnTo>
                <a:lnTo>
                  <a:pt x="1852994" y="3022921"/>
                </a:lnTo>
                <a:lnTo>
                  <a:pt x="1827292" y="3021018"/>
                </a:lnTo>
                <a:lnTo>
                  <a:pt x="1802224" y="3018481"/>
                </a:lnTo>
                <a:lnTo>
                  <a:pt x="1777157" y="3015309"/>
                </a:lnTo>
                <a:lnTo>
                  <a:pt x="1753359" y="3011502"/>
                </a:lnTo>
                <a:lnTo>
                  <a:pt x="1729560" y="3007379"/>
                </a:lnTo>
                <a:lnTo>
                  <a:pt x="1706714" y="3002938"/>
                </a:lnTo>
                <a:lnTo>
                  <a:pt x="1684502" y="2998180"/>
                </a:lnTo>
                <a:lnTo>
                  <a:pt x="1662925" y="2993105"/>
                </a:lnTo>
                <a:lnTo>
                  <a:pt x="1641983" y="2987712"/>
                </a:lnTo>
                <a:lnTo>
                  <a:pt x="1622309" y="2981686"/>
                </a:lnTo>
                <a:lnTo>
                  <a:pt x="1602953" y="2975342"/>
                </a:lnTo>
                <a:lnTo>
                  <a:pt x="1584549" y="2968681"/>
                </a:lnTo>
                <a:lnTo>
                  <a:pt x="1566780" y="2961702"/>
                </a:lnTo>
                <a:lnTo>
                  <a:pt x="1550280" y="2954407"/>
                </a:lnTo>
                <a:lnTo>
                  <a:pt x="1534414" y="2947111"/>
                </a:lnTo>
                <a:lnTo>
                  <a:pt x="1519501" y="2939181"/>
                </a:lnTo>
                <a:lnTo>
                  <a:pt x="1505539" y="2930934"/>
                </a:lnTo>
                <a:lnTo>
                  <a:pt x="1493164" y="2922687"/>
                </a:lnTo>
                <a:lnTo>
                  <a:pt x="1481106" y="2913805"/>
                </a:lnTo>
                <a:lnTo>
                  <a:pt x="1470635" y="2904924"/>
                </a:lnTo>
                <a:lnTo>
                  <a:pt x="1465875" y="2900483"/>
                </a:lnTo>
                <a:lnTo>
                  <a:pt x="1461116" y="2895725"/>
                </a:lnTo>
                <a:lnTo>
                  <a:pt x="1456673" y="2891284"/>
                </a:lnTo>
                <a:lnTo>
                  <a:pt x="1452866" y="2886844"/>
                </a:lnTo>
                <a:lnTo>
                  <a:pt x="1449375" y="2882086"/>
                </a:lnTo>
                <a:lnTo>
                  <a:pt x="1445885" y="2877328"/>
                </a:lnTo>
                <a:lnTo>
                  <a:pt x="1442712" y="2872252"/>
                </a:lnTo>
                <a:lnTo>
                  <a:pt x="1439856" y="2867494"/>
                </a:lnTo>
                <a:lnTo>
                  <a:pt x="1437000" y="2862737"/>
                </a:lnTo>
                <a:lnTo>
                  <a:pt x="1435096" y="2857661"/>
                </a:lnTo>
                <a:lnTo>
                  <a:pt x="1433192" y="2852269"/>
                </a:lnTo>
                <a:lnTo>
                  <a:pt x="1431606" y="2847828"/>
                </a:lnTo>
                <a:lnTo>
                  <a:pt x="1430337" y="2842436"/>
                </a:lnTo>
                <a:lnTo>
                  <a:pt x="1429702" y="2837361"/>
                </a:lnTo>
                <a:lnTo>
                  <a:pt x="1429385" y="2832286"/>
                </a:lnTo>
                <a:lnTo>
                  <a:pt x="1428750" y="2827210"/>
                </a:lnTo>
                <a:lnTo>
                  <a:pt x="1428750" y="2700014"/>
                </a:lnTo>
                <a:lnTo>
                  <a:pt x="1429702" y="2705406"/>
                </a:lnTo>
                <a:lnTo>
                  <a:pt x="1430654" y="2711433"/>
                </a:lnTo>
                <a:lnTo>
                  <a:pt x="1432240" y="2716825"/>
                </a:lnTo>
                <a:lnTo>
                  <a:pt x="1434462" y="2722218"/>
                </a:lnTo>
                <a:lnTo>
                  <a:pt x="1436683" y="2728245"/>
                </a:lnTo>
                <a:lnTo>
                  <a:pt x="1439539" y="2733320"/>
                </a:lnTo>
                <a:lnTo>
                  <a:pt x="1442712" y="2739029"/>
                </a:lnTo>
                <a:lnTo>
                  <a:pt x="1446202" y="2744422"/>
                </a:lnTo>
                <a:lnTo>
                  <a:pt x="1449692" y="2749497"/>
                </a:lnTo>
                <a:lnTo>
                  <a:pt x="1454135" y="2755206"/>
                </a:lnTo>
                <a:lnTo>
                  <a:pt x="1458894" y="2760282"/>
                </a:lnTo>
                <a:lnTo>
                  <a:pt x="1463654" y="2765357"/>
                </a:lnTo>
                <a:lnTo>
                  <a:pt x="1468731" y="2770432"/>
                </a:lnTo>
                <a:lnTo>
                  <a:pt x="1474125" y="2775507"/>
                </a:lnTo>
                <a:lnTo>
                  <a:pt x="1480154" y="2780265"/>
                </a:lnTo>
                <a:lnTo>
                  <a:pt x="1480154" y="2879231"/>
                </a:lnTo>
                <a:lnTo>
                  <a:pt x="1482375" y="2882086"/>
                </a:lnTo>
                <a:lnTo>
                  <a:pt x="1484914" y="2884623"/>
                </a:lnTo>
                <a:lnTo>
                  <a:pt x="1491895" y="2890650"/>
                </a:lnTo>
                <a:lnTo>
                  <a:pt x="1500145" y="2896994"/>
                </a:lnTo>
                <a:lnTo>
                  <a:pt x="1509664" y="2903338"/>
                </a:lnTo>
                <a:lnTo>
                  <a:pt x="1519818" y="2909682"/>
                </a:lnTo>
                <a:lnTo>
                  <a:pt x="1530924" y="2915709"/>
                </a:lnTo>
                <a:lnTo>
                  <a:pt x="1542030" y="2921735"/>
                </a:lnTo>
                <a:lnTo>
                  <a:pt x="1553136" y="2926811"/>
                </a:lnTo>
                <a:lnTo>
                  <a:pt x="1553136" y="2824673"/>
                </a:lnTo>
                <a:lnTo>
                  <a:pt x="1569953" y="2832286"/>
                </a:lnTo>
                <a:lnTo>
                  <a:pt x="1587723" y="2839264"/>
                </a:lnTo>
                <a:lnTo>
                  <a:pt x="1606127" y="2846242"/>
                </a:lnTo>
                <a:lnTo>
                  <a:pt x="1625482" y="2852269"/>
                </a:lnTo>
                <a:lnTo>
                  <a:pt x="1625482" y="2953772"/>
                </a:lnTo>
                <a:lnTo>
                  <a:pt x="1642935" y="2958847"/>
                </a:lnTo>
                <a:lnTo>
                  <a:pt x="1661021" y="2963605"/>
                </a:lnTo>
                <a:lnTo>
                  <a:pt x="1679425" y="2968363"/>
                </a:lnTo>
                <a:lnTo>
                  <a:pt x="1698464" y="2972487"/>
                </a:lnTo>
                <a:lnTo>
                  <a:pt x="1698464" y="2871618"/>
                </a:lnTo>
                <a:lnTo>
                  <a:pt x="1716233" y="2875424"/>
                </a:lnTo>
                <a:lnTo>
                  <a:pt x="1734320" y="2878914"/>
                </a:lnTo>
                <a:lnTo>
                  <a:pt x="1752407" y="2882086"/>
                </a:lnTo>
                <a:lnTo>
                  <a:pt x="1771445" y="2885258"/>
                </a:lnTo>
                <a:lnTo>
                  <a:pt x="1771445" y="2985175"/>
                </a:lnTo>
                <a:lnTo>
                  <a:pt x="1789215" y="2987712"/>
                </a:lnTo>
                <a:lnTo>
                  <a:pt x="1807301" y="2989933"/>
                </a:lnTo>
                <a:lnTo>
                  <a:pt x="1825388" y="2991836"/>
                </a:lnTo>
                <a:lnTo>
                  <a:pt x="1843792" y="2993422"/>
                </a:lnTo>
                <a:lnTo>
                  <a:pt x="1843792" y="2893505"/>
                </a:lnTo>
                <a:lnTo>
                  <a:pt x="1861879" y="2895091"/>
                </a:lnTo>
                <a:lnTo>
                  <a:pt x="1880283" y="2896042"/>
                </a:lnTo>
                <a:lnTo>
                  <a:pt x="1898369" y="2896994"/>
                </a:lnTo>
                <a:lnTo>
                  <a:pt x="1916773" y="2897628"/>
                </a:lnTo>
                <a:lnTo>
                  <a:pt x="1916773" y="2997546"/>
                </a:lnTo>
                <a:lnTo>
                  <a:pt x="1938033" y="2997863"/>
                </a:lnTo>
                <a:lnTo>
                  <a:pt x="1959928" y="2998180"/>
                </a:lnTo>
                <a:lnTo>
                  <a:pt x="1989755" y="2997863"/>
                </a:lnTo>
                <a:lnTo>
                  <a:pt x="1989755" y="2898263"/>
                </a:lnTo>
                <a:lnTo>
                  <a:pt x="2018630" y="2896994"/>
                </a:lnTo>
                <a:lnTo>
                  <a:pt x="2046553" y="2895408"/>
                </a:lnTo>
                <a:lnTo>
                  <a:pt x="2074159" y="2893505"/>
                </a:lnTo>
                <a:lnTo>
                  <a:pt x="2101448" y="2890967"/>
                </a:lnTo>
                <a:lnTo>
                  <a:pt x="2128102" y="2887795"/>
                </a:lnTo>
                <a:lnTo>
                  <a:pt x="2154122" y="2883989"/>
                </a:lnTo>
                <a:lnTo>
                  <a:pt x="2179189" y="2879865"/>
                </a:lnTo>
                <a:lnTo>
                  <a:pt x="2204257" y="2875424"/>
                </a:lnTo>
                <a:lnTo>
                  <a:pt x="2228372" y="2870032"/>
                </a:lnTo>
                <a:lnTo>
                  <a:pt x="2251219" y="2864640"/>
                </a:lnTo>
                <a:lnTo>
                  <a:pt x="2273430" y="2858613"/>
                </a:lnTo>
                <a:lnTo>
                  <a:pt x="2294690" y="2851952"/>
                </a:lnTo>
                <a:lnTo>
                  <a:pt x="2315633" y="2845291"/>
                </a:lnTo>
                <a:lnTo>
                  <a:pt x="2335306" y="2838312"/>
                </a:lnTo>
                <a:lnTo>
                  <a:pt x="2354027" y="2830382"/>
                </a:lnTo>
                <a:lnTo>
                  <a:pt x="2371797" y="2822452"/>
                </a:lnTo>
                <a:lnTo>
                  <a:pt x="2371797" y="2924590"/>
                </a:lnTo>
                <a:lnTo>
                  <a:pt x="2379729" y="2921101"/>
                </a:lnTo>
                <a:lnTo>
                  <a:pt x="2387028" y="2916660"/>
                </a:lnTo>
                <a:lnTo>
                  <a:pt x="2394643" y="2912219"/>
                </a:lnTo>
                <a:lnTo>
                  <a:pt x="2401941" y="2907461"/>
                </a:lnTo>
                <a:lnTo>
                  <a:pt x="2409239" y="2902703"/>
                </a:lnTo>
                <a:lnTo>
                  <a:pt x="2415585" y="2898263"/>
                </a:lnTo>
                <a:lnTo>
                  <a:pt x="2421297" y="2893505"/>
                </a:lnTo>
                <a:lnTo>
                  <a:pt x="2426374" y="2889064"/>
                </a:lnTo>
                <a:lnTo>
                  <a:pt x="2426374" y="2791050"/>
                </a:lnTo>
                <a:lnTo>
                  <a:pt x="2433989" y="2785340"/>
                </a:lnTo>
                <a:lnTo>
                  <a:pt x="2440653" y="2779948"/>
                </a:lnTo>
                <a:lnTo>
                  <a:pt x="2447316" y="2774238"/>
                </a:lnTo>
                <a:lnTo>
                  <a:pt x="2453345" y="2768529"/>
                </a:lnTo>
                <a:lnTo>
                  <a:pt x="2459057" y="2762819"/>
                </a:lnTo>
                <a:lnTo>
                  <a:pt x="2464451" y="2757110"/>
                </a:lnTo>
                <a:lnTo>
                  <a:pt x="2469211" y="2751083"/>
                </a:lnTo>
                <a:lnTo>
                  <a:pt x="2473336" y="2744739"/>
                </a:lnTo>
                <a:lnTo>
                  <a:pt x="2477461" y="2739029"/>
                </a:lnTo>
                <a:lnTo>
                  <a:pt x="2480634" y="2732685"/>
                </a:lnTo>
                <a:lnTo>
                  <a:pt x="2483490" y="2726341"/>
                </a:lnTo>
                <a:lnTo>
                  <a:pt x="2486028" y="2719997"/>
                </a:lnTo>
                <a:lnTo>
                  <a:pt x="2487932" y="2713654"/>
                </a:lnTo>
                <a:lnTo>
                  <a:pt x="2489519" y="2707310"/>
                </a:lnTo>
                <a:lnTo>
                  <a:pt x="2490471" y="2700966"/>
                </a:lnTo>
                <a:lnTo>
                  <a:pt x="2490788" y="2694304"/>
                </a:lnTo>
                <a:close/>
                <a:moveTo>
                  <a:pt x="2490470" y="2686155"/>
                </a:moveTo>
                <a:lnTo>
                  <a:pt x="2490788" y="2691795"/>
                </a:lnTo>
                <a:lnTo>
                  <a:pt x="2490470" y="2693988"/>
                </a:lnTo>
                <a:lnTo>
                  <a:pt x="2490470" y="2690542"/>
                </a:lnTo>
                <a:lnTo>
                  <a:pt x="2490470" y="2686155"/>
                </a:lnTo>
                <a:close/>
                <a:moveTo>
                  <a:pt x="2490416" y="2685242"/>
                </a:moveTo>
                <a:lnTo>
                  <a:pt x="2490470" y="2685528"/>
                </a:lnTo>
                <a:lnTo>
                  <a:pt x="2490470" y="2686155"/>
                </a:lnTo>
                <a:lnTo>
                  <a:pt x="2490416" y="2685242"/>
                </a:lnTo>
                <a:close/>
                <a:moveTo>
                  <a:pt x="1427957" y="2683026"/>
                </a:moveTo>
                <a:lnTo>
                  <a:pt x="1427516" y="2686071"/>
                </a:lnTo>
                <a:lnTo>
                  <a:pt x="1427516" y="2690943"/>
                </a:lnTo>
                <a:lnTo>
                  <a:pt x="1427516" y="2693987"/>
                </a:lnTo>
                <a:lnTo>
                  <a:pt x="1427163" y="2692161"/>
                </a:lnTo>
                <a:lnTo>
                  <a:pt x="1427163" y="2686680"/>
                </a:lnTo>
                <a:lnTo>
                  <a:pt x="1427957" y="2683026"/>
                </a:lnTo>
                <a:close/>
                <a:moveTo>
                  <a:pt x="1430338" y="2671762"/>
                </a:moveTo>
                <a:lnTo>
                  <a:pt x="1428927" y="2676633"/>
                </a:lnTo>
                <a:lnTo>
                  <a:pt x="1428221" y="2681809"/>
                </a:lnTo>
                <a:lnTo>
                  <a:pt x="1427957" y="2683026"/>
                </a:lnTo>
                <a:lnTo>
                  <a:pt x="1428221" y="2681200"/>
                </a:lnTo>
                <a:lnTo>
                  <a:pt x="1428927" y="2676329"/>
                </a:lnTo>
                <a:lnTo>
                  <a:pt x="1430338" y="2671762"/>
                </a:lnTo>
                <a:close/>
                <a:moveTo>
                  <a:pt x="2487613" y="2670175"/>
                </a:moveTo>
                <a:lnTo>
                  <a:pt x="2489200" y="2675815"/>
                </a:lnTo>
                <a:lnTo>
                  <a:pt x="2490153" y="2680828"/>
                </a:lnTo>
                <a:lnTo>
                  <a:pt x="2490416" y="2685242"/>
                </a:lnTo>
                <a:lnTo>
                  <a:pt x="2489518" y="2680515"/>
                </a:lnTo>
                <a:lnTo>
                  <a:pt x="2488883" y="2675502"/>
                </a:lnTo>
                <a:lnTo>
                  <a:pt x="2487613" y="2670175"/>
                </a:lnTo>
                <a:close/>
                <a:moveTo>
                  <a:pt x="2665715" y="2659293"/>
                </a:moveTo>
                <a:lnTo>
                  <a:pt x="2665715" y="2777307"/>
                </a:lnTo>
                <a:lnTo>
                  <a:pt x="2668254" y="2780162"/>
                </a:lnTo>
                <a:lnTo>
                  <a:pt x="2671429" y="2783335"/>
                </a:lnTo>
                <a:lnTo>
                  <a:pt x="2678729" y="2789362"/>
                </a:lnTo>
                <a:lnTo>
                  <a:pt x="2687934" y="2796659"/>
                </a:lnTo>
                <a:lnTo>
                  <a:pt x="2698726" y="2803638"/>
                </a:lnTo>
                <a:lnTo>
                  <a:pt x="2710153" y="2810935"/>
                </a:lnTo>
                <a:lnTo>
                  <a:pt x="2722215" y="2817914"/>
                </a:lnTo>
                <a:lnTo>
                  <a:pt x="2734594" y="2824259"/>
                </a:lnTo>
                <a:lnTo>
                  <a:pt x="2746656" y="2829969"/>
                </a:lnTo>
                <a:lnTo>
                  <a:pt x="2746656" y="2711004"/>
                </a:lnTo>
                <a:lnTo>
                  <a:pt x="2734594" y="2705293"/>
                </a:lnTo>
                <a:lnTo>
                  <a:pt x="2723167" y="2699266"/>
                </a:lnTo>
                <a:lnTo>
                  <a:pt x="2712058" y="2692921"/>
                </a:lnTo>
                <a:lnTo>
                  <a:pt x="2701583" y="2686259"/>
                </a:lnTo>
                <a:lnTo>
                  <a:pt x="2691743" y="2679914"/>
                </a:lnTo>
                <a:lnTo>
                  <a:pt x="2682538" y="2673252"/>
                </a:lnTo>
                <a:lnTo>
                  <a:pt x="2673650" y="2666273"/>
                </a:lnTo>
                <a:lnTo>
                  <a:pt x="2665715" y="2659293"/>
                </a:lnTo>
                <a:close/>
                <a:moveTo>
                  <a:pt x="1925638" y="2592387"/>
                </a:moveTo>
                <a:lnTo>
                  <a:pt x="1925638" y="2662237"/>
                </a:lnTo>
                <a:lnTo>
                  <a:pt x="1911407" y="2659674"/>
                </a:lnTo>
                <a:lnTo>
                  <a:pt x="1894963" y="2655829"/>
                </a:lnTo>
                <a:lnTo>
                  <a:pt x="1887057" y="2653907"/>
                </a:lnTo>
                <a:lnTo>
                  <a:pt x="1880100" y="2652304"/>
                </a:lnTo>
                <a:lnTo>
                  <a:pt x="1873459" y="2650062"/>
                </a:lnTo>
                <a:lnTo>
                  <a:pt x="1867451" y="2647498"/>
                </a:lnTo>
                <a:lnTo>
                  <a:pt x="1861442" y="2644935"/>
                </a:lnTo>
                <a:lnTo>
                  <a:pt x="1856383" y="2641090"/>
                </a:lnTo>
                <a:lnTo>
                  <a:pt x="1853220" y="2639168"/>
                </a:lnTo>
                <a:lnTo>
                  <a:pt x="1851007" y="2636925"/>
                </a:lnTo>
                <a:lnTo>
                  <a:pt x="1848793" y="2634041"/>
                </a:lnTo>
                <a:lnTo>
                  <a:pt x="1847844" y="2631798"/>
                </a:lnTo>
                <a:lnTo>
                  <a:pt x="1846579" y="2628914"/>
                </a:lnTo>
                <a:lnTo>
                  <a:pt x="1846263" y="2626671"/>
                </a:lnTo>
                <a:lnTo>
                  <a:pt x="1846263" y="2623788"/>
                </a:lnTo>
                <a:lnTo>
                  <a:pt x="1846579" y="2621224"/>
                </a:lnTo>
                <a:lnTo>
                  <a:pt x="1847528" y="2618661"/>
                </a:lnTo>
                <a:lnTo>
                  <a:pt x="1848477" y="2616098"/>
                </a:lnTo>
                <a:lnTo>
                  <a:pt x="1850374" y="2613855"/>
                </a:lnTo>
                <a:lnTo>
                  <a:pt x="1852588" y="2611292"/>
                </a:lnTo>
                <a:lnTo>
                  <a:pt x="1855118" y="2609369"/>
                </a:lnTo>
                <a:lnTo>
                  <a:pt x="1858280" y="2607447"/>
                </a:lnTo>
                <a:lnTo>
                  <a:pt x="1861759" y="2605524"/>
                </a:lnTo>
                <a:lnTo>
                  <a:pt x="1865870" y="2603922"/>
                </a:lnTo>
                <a:lnTo>
                  <a:pt x="1872194" y="2601359"/>
                </a:lnTo>
                <a:lnTo>
                  <a:pt x="1878835" y="2599436"/>
                </a:lnTo>
                <a:lnTo>
                  <a:pt x="1885792" y="2597834"/>
                </a:lnTo>
                <a:lnTo>
                  <a:pt x="1893382" y="2596232"/>
                </a:lnTo>
                <a:lnTo>
                  <a:pt x="1901288" y="2594951"/>
                </a:lnTo>
                <a:lnTo>
                  <a:pt x="1909194" y="2593989"/>
                </a:lnTo>
                <a:lnTo>
                  <a:pt x="1925638" y="2592387"/>
                </a:lnTo>
                <a:close/>
                <a:moveTo>
                  <a:pt x="3178346" y="2558733"/>
                </a:moveTo>
                <a:lnTo>
                  <a:pt x="3178346" y="2673668"/>
                </a:lnTo>
                <a:lnTo>
                  <a:pt x="3201835" y="2674303"/>
                </a:lnTo>
                <a:lnTo>
                  <a:pt x="3225959" y="2674303"/>
                </a:lnTo>
                <a:lnTo>
                  <a:pt x="3258970" y="2673986"/>
                </a:lnTo>
                <a:lnTo>
                  <a:pt x="3258970" y="2559368"/>
                </a:lnTo>
                <a:lnTo>
                  <a:pt x="3225641" y="2559686"/>
                </a:lnTo>
                <a:lnTo>
                  <a:pt x="3201835" y="2559368"/>
                </a:lnTo>
                <a:lnTo>
                  <a:pt x="3178346" y="2558733"/>
                </a:lnTo>
                <a:close/>
                <a:moveTo>
                  <a:pt x="2609850" y="2552700"/>
                </a:moveTo>
                <a:lnTo>
                  <a:pt x="2613342" y="2559045"/>
                </a:lnTo>
                <a:lnTo>
                  <a:pt x="2617468" y="2564438"/>
                </a:lnTo>
                <a:lnTo>
                  <a:pt x="2621594" y="2570466"/>
                </a:lnTo>
                <a:lnTo>
                  <a:pt x="2626038" y="2576176"/>
                </a:lnTo>
                <a:lnTo>
                  <a:pt x="2631117" y="2581886"/>
                </a:lnTo>
                <a:lnTo>
                  <a:pt x="2635878" y="2587280"/>
                </a:lnTo>
                <a:lnTo>
                  <a:pt x="2641274" y="2592673"/>
                </a:lnTo>
                <a:lnTo>
                  <a:pt x="2646988" y="2598383"/>
                </a:lnTo>
                <a:lnTo>
                  <a:pt x="2658732" y="2608535"/>
                </a:lnTo>
                <a:lnTo>
                  <a:pt x="2671746" y="2618686"/>
                </a:lnTo>
                <a:lnTo>
                  <a:pt x="2685712" y="2628204"/>
                </a:lnTo>
                <a:lnTo>
                  <a:pt x="2700631" y="2637721"/>
                </a:lnTo>
                <a:lnTo>
                  <a:pt x="2715867" y="2646921"/>
                </a:lnTo>
                <a:lnTo>
                  <a:pt x="2732372" y="2655486"/>
                </a:lnTo>
                <a:lnTo>
                  <a:pt x="2749830" y="2663735"/>
                </a:lnTo>
                <a:lnTo>
                  <a:pt x="2767923" y="2671666"/>
                </a:lnTo>
                <a:lnTo>
                  <a:pt x="2786650" y="2679280"/>
                </a:lnTo>
                <a:lnTo>
                  <a:pt x="2805695" y="2686576"/>
                </a:lnTo>
                <a:lnTo>
                  <a:pt x="2826009" y="2693238"/>
                </a:lnTo>
                <a:lnTo>
                  <a:pt x="2846959" y="2699583"/>
                </a:lnTo>
                <a:lnTo>
                  <a:pt x="2867591" y="2705611"/>
                </a:lnTo>
                <a:lnTo>
                  <a:pt x="2889492" y="2711321"/>
                </a:lnTo>
                <a:lnTo>
                  <a:pt x="2912029" y="2716714"/>
                </a:lnTo>
                <a:lnTo>
                  <a:pt x="2934248" y="2721790"/>
                </a:lnTo>
                <a:lnTo>
                  <a:pt x="2957102" y="2725914"/>
                </a:lnTo>
                <a:lnTo>
                  <a:pt x="2980908" y="2730355"/>
                </a:lnTo>
                <a:lnTo>
                  <a:pt x="3004396" y="2733845"/>
                </a:lnTo>
                <a:lnTo>
                  <a:pt x="3028203" y="2737335"/>
                </a:lnTo>
                <a:lnTo>
                  <a:pt x="3052644" y="2740190"/>
                </a:lnTo>
                <a:lnTo>
                  <a:pt x="3077084" y="2743045"/>
                </a:lnTo>
                <a:lnTo>
                  <a:pt x="3101525" y="2744949"/>
                </a:lnTo>
                <a:lnTo>
                  <a:pt x="3125966" y="2746852"/>
                </a:lnTo>
                <a:lnTo>
                  <a:pt x="3150725" y="2748121"/>
                </a:lnTo>
                <a:lnTo>
                  <a:pt x="3175800" y="2749390"/>
                </a:lnTo>
                <a:lnTo>
                  <a:pt x="3200559" y="2750024"/>
                </a:lnTo>
                <a:lnTo>
                  <a:pt x="3225317" y="2750024"/>
                </a:lnTo>
                <a:lnTo>
                  <a:pt x="3246266" y="2750024"/>
                </a:lnTo>
                <a:lnTo>
                  <a:pt x="3267216" y="2749707"/>
                </a:lnTo>
                <a:lnTo>
                  <a:pt x="3288165" y="2748755"/>
                </a:lnTo>
                <a:lnTo>
                  <a:pt x="3308797" y="2747804"/>
                </a:lnTo>
                <a:lnTo>
                  <a:pt x="3329429" y="2746535"/>
                </a:lnTo>
                <a:lnTo>
                  <a:pt x="3350378" y="2744949"/>
                </a:lnTo>
                <a:lnTo>
                  <a:pt x="3371010" y="2743362"/>
                </a:lnTo>
                <a:lnTo>
                  <a:pt x="3391325" y="2741459"/>
                </a:lnTo>
                <a:lnTo>
                  <a:pt x="3411957" y="2738921"/>
                </a:lnTo>
                <a:lnTo>
                  <a:pt x="3431954" y="2736383"/>
                </a:lnTo>
                <a:lnTo>
                  <a:pt x="3451951" y="2733528"/>
                </a:lnTo>
                <a:lnTo>
                  <a:pt x="3471948" y="2730355"/>
                </a:lnTo>
                <a:lnTo>
                  <a:pt x="3491628" y="2726866"/>
                </a:lnTo>
                <a:lnTo>
                  <a:pt x="3510990" y="2723376"/>
                </a:lnTo>
                <a:lnTo>
                  <a:pt x="3530035" y="2719252"/>
                </a:lnTo>
                <a:lnTo>
                  <a:pt x="3548763" y="2715128"/>
                </a:lnTo>
                <a:lnTo>
                  <a:pt x="3567173" y="2710369"/>
                </a:lnTo>
                <a:lnTo>
                  <a:pt x="3585265" y="2705611"/>
                </a:lnTo>
                <a:lnTo>
                  <a:pt x="3603041" y="2700852"/>
                </a:lnTo>
                <a:lnTo>
                  <a:pt x="3620498" y="2695142"/>
                </a:lnTo>
                <a:lnTo>
                  <a:pt x="3637004" y="2689749"/>
                </a:lnTo>
                <a:lnTo>
                  <a:pt x="3653510" y="2683721"/>
                </a:lnTo>
                <a:lnTo>
                  <a:pt x="3669698" y="2678011"/>
                </a:lnTo>
                <a:lnTo>
                  <a:pt x="3685251" y="2671349"/>
                </a:lnTo>
                <a:lnTo>
                  <a:pt x="3700170" y="2665004"/>
                </a:lnTo>
                <a:lnTo>
                  <a:pt x="3714770" y="2657707"/>
                </a:lnTo>
                <a:lnTo>
                  <a:pt x="3728419" y="2650728"/>
                </a:lnTo>
                <a:lnTo>
                  <a:pt x="3741751" y="2643114"/>
                </a:lnTo>
                <a:lnTo>
                  <a:pt x="3754765" y="2635818"/>
                </a:lnTo>
                <a:lnTo>
                  <a:pt x="3767144" y="2627886"/>
                </a:lnTo>
                <a:lnTo>
                  <a:pt x="3778571" y="2619638"/>
                </a:lnTo>
                <a:lnTo>
                  <a:pt x="3789363" y="2611073"/>
                </a:lnTo>
                <a:lnTo>
                  <a:pt x="3789363" y="2718935"/>
                </a:lnTo>
                <a:lnTo>
                  <a:pt x="3788728" y="2718935"/>
                </a:lnTo>
                <a:lnTo>
                  <a:pt x="3788411" y="2728135"/>
                </a:lnTo>
                <a:lnTo>
                  <a:pt x="3787776" y="2733528"/>
                </a:lnTo>
                <a:lnTo>
                  <a:pt x="3786506" y="2738921"/>
                </a:lnTo>
                <a:lnTo>
                  <a:pt x="3785237" y="2744314"/>
                </a:lnTo>
                <a:lnTo>
                  <a:pt x="3783332" y="2749707"/>
                </a:lnTo>
                <a:lnTo>
                  <a:pt x="3781428" y="2755100"/>
                </a:lnTo>
                <a:lnTo>
                  <a:pt x="3778571" y="2760811"/>
                </a:lnTo>
                <a:lnTo>
                  <a:pt x="3775714" y="2765886"/>
                </a:lnTo>
                <a:lnTo>
                  <a:pt x="3772540" y="2770962"/>
                </a:lnTo>
                <a:lnTo>
                  <a:pt x="3769048" y="2776355"/>
                </a:lnTo>
                <a:lnTo>
                  <a:pt x="3765557" y="2781749"/>
                </a:lnTo>
                <a:lnTo>
                  <a:pt x="3761113" y="2786824"/>
                </a:lnTo>
                <a:lnTo>
                  <a:pt x="3756987" y="2791583"/>
                </a:lnTo>
                <a:lnTo>
                  <a:pt x="3752226" y="2796659"/>
                </a:lnTo>
                <a:lnTo>
                  <a:pt x="3747147" y="2801735"/>
                </a:lnTo>
                <a:lnTo>
                  <a:pt x="3741433" y="2806493"/>
                </a:lnTo>
                <a:lnTo>
                  <a:pt x="3736037" y="2811252"/>
                </a:lnTo>
                <a:lnTo>
                  <a:pt x="3723658" y="2820769"/>
                </a:lnTo>
                <a:lnTo>
                  <a:pt x="3710327" y="2829969"/>
                </a:lnTo>
                <a:lnTo>
                  <a:pt x="3696043" y="2838852"/>
                </a:lnTo>
                <a:lnTo>
                  <a:pt x="3680490" y="2847418"/>
                </a:lnTo>
                <a:lnTo>
                  <a:pt x="3663667" y="2855983"/>
                </a:lnTo>
                <a:lnTo>
                  <a:pt x="3646526" y="2863914"/>
                </a:lnTo>
                <a:lnTo>
                  <a:pt x="3627799" y="2871845"/>
                </a:lnTo>
                <a:lnTo>
                  <a:pt x="3608754" y="2879459"/>
                </a:lnTo>
                <a:lnTo>
                  <a:pt x="3588122" y="2886121"/>
                </a:lnTo>
                <a:lnTo>
                  <a:pt x="3566855" y="2892783"/>
                </a:lnTo>
                <a:lnTo>
                  <a:pt x="3544636" y="2899128"/>
                </a:lnTo>
                <a:lnTo>
                  <a:pt x="3522417" y="2905473"/>
                </a:lnTo>
                <a:lnTo>
                  <a:pt x="3498611" y="2910866"/>
                </a:lnTo>
                <a:lnTo>
                  <a:pt x="3474170" y="2915942"/>
                </a:lnTo>
                <a:lnTo>
                  <a:pt x="3449412" y="2920383"/>
                </a:lnTo>
                <a:lnTo>
                  <a:pt x="3423701" y="2924824"/>
                </a:lnTo>
                <a:lnTo>
                  <a:pt x="3397356" y="2928631"/>
                </a:lnTo>
                <a:lnTo>
                  <a:pt x="3370376" y="2931804"/>
                </a:lnTo>
                <a:lnTo>
                  <a:pt x="3343395" y="2934976"/>
                </a:lnTo>
                <a:lnTo>
                  <a:pt x="3315146" y="2937197"/>
                </a:lnTo>
                <a:lnTo>
                  <a:pt x="3286896" y="2938783"/>
                </a:lnTo>
                <a:lnTo>
                  <a:pt x="3258011" y="2940369"/>
                </a:lnTo>
                <a:lnTo>
                  <a:pt x="3228491" y="2941321"/>
                </a:lnTo>
                <a:lnTo>
                  <a:pt x="3198972" y="2941638"/>
                </a:lnTo>
                <a:lnTo>
                  <a:pt x="3168500" y="2941321"/>
                </a:lnTo>
                <a:lnTo>
                  <a:pt x="3138663" y="2940369"/>
                </a:lnTo>
                <a:lnTo>
                  <a:pt x="3109143" y="2938783"/>
                </a:lnTo>
                <a:lnTo>
                  <a:pt x="3080259" y="2936880"/>
                </a:lnTo>
                <a:lnTo>
                  <a:pt x="3051374" y="2934659"/>
                </a:lnTo>
                <a:lnTo>
                  <a:pt x="3023441" y="2931487"/>
                </a:lnTo>
                <a:lnTo>
                  <a:pt x="2996144" y="2927997"/>
                </a:lnTo>
                <a:lnTo>
                  <a:pt x="2969481" y="2923873"/>
                </a:lnTo>
                <a:lnTo>
                  <a:pt x="2943453" y="2919431"/>
                </a:lnTo>
                <a:lnTo>
                  <a:pt x="2917742" y="2914355"/>
                </a:lnTo>
                <a:lnTo>
                  <a:pt x="2892984" y="2909280"/>
                </a:lnTo>
                <a:lnTo>
                  <a:pt x="2869178" y="2903252"/>
                </a:lnTo>
                <a:lnTo>
                  <a:pt x="2846007" y="2897224"/>
                </a:lnTo>
                <a:lnTo>
                  <a:pt x="2823470" y="2890880"/>
                </a:lnTo>
                <a:lnTo>
                  <a:pt x="2802203" y="2883583"/>
                </a:lnTo>
                <a:lnTo>
                  <a:pt x="2781889" y="2876286"/>
                </a:lnTo>
                <a:lnTo>
                  <a:pt x="2762527" y="2868673"/>
                </a:lnTo>
                <a:lnTo>
                  <a:pt x="2743799" y="2860424"/>
                </a:lnTo>
                <a:lnTo>
                  <a:pt x="2726024" y="2852176"/>
                </a:lnTo>
                <a:lnTo>
                  <a:pt x="2709518" y="2843611"/>
                </a:lnTo>
                <a:lnTo>
                  <a:pt x="2694600" y="2834411"/>
                </a:lnTo>
                <a:lnTo>
                  <a:pt x="2679999" y="2824893"/>
                </a:lnTo>
                <a:lnTo>
                  <a:pt x="2666985" y="2815376"/>
                </a:lnTo>
                <a:lnTo>
                  <a:pt x="2660954" y="2810935"/>
                </a:lnTo>
                <a:lnTo>
                  <a:pt x="2655240" y="2805542"/>
                </a:lnTo>
                <a:lnTo>
                  <a:pt x="2650162" y="2800466"/>
                </a:lnTo>
                <a:lnTo>
                  <a:pt x="2645083" y="2795390"/>
                </a:lnTo>
                <a:lnTo>
                  <a:pt x="2639687" y="2790314"/>
                </a:lnTo>
                <a:lnTo>
                  <a:pt x="2635561" y="2785238"/>
                </a:lnTo>
                <a:lnTo>
                  <a:pt x="2631434" y="2780162"/>
                </a:lnTo>
                <a:lnTo>
                  <a:pt x="2627625" y="2774452"/>
                </a:lnTo>
                <a:lnTo>
                  <a:pt x="2624134" y="2769376"/>
                </a:lnTo>
                <a:lnTo>
                  <a:pt x="2620960" y="2763983"/>
                </a:lnTo>
                <a:lnTo>
                  <a:pt x="2618103" y="2758273"/>
                </a:lnTo>
                <a:lnTo>
                  <a:pt x="2615881" y="2752880"/>
                </a:lnTo>
                <a:lnTo>
                  <a:pt x="2613659" y="2747169"/>
                </a:lnTo>
                <a:lnTo>
                  <a:pt x="2612072" y="2741776"/>
                </a:lnTo>
                <a:lnTo>
                  <a:pt x="2610485" y="2736383"/>
                </a:lnTo>
                <a:lnTo>
                  <a:pt x="2609850" y="2730355"/>
                </a:lnTo>
                <a:lnTo>
                  <a:pt x="2609215" y="2724962"/>
                </a:lnTo>
                <a:lnTo>
                  <a:pt x="2609215" y="2718935"/>
                </a:lnTo>
                <a:lnTo>
                  <a:pt x="2608580" y="2719252"/>
                </a:lnTo>
                <a:lnTo>
                  <a:pt x="2608580" y="2573004"/>
                </a:lnTo>
                <a:lnTo>
                  <a:pt x="2608263" y="2569197"/>
                </a:lnTo>
                <a:lnTo>
                  <a:pt x="2608580" y="2560949"/>
                </a:lnTo>
                <a:lnTo>
                  <a:pt x="2609850" y="2552700"/>
                </a:lnTo>
                <a:close/>
                <a:moveTo>
                  <a:pt x="3016148" y="2544763"/>
                </a:moveTo>
                <a:lnTo>
                  <a:pt x="3016148" y="2660333"/>
                </a:lnTo>
                <a:lnTo>
                  <a:pt x="3035827" y="2662556"/>
                </a:lnTo>
                <a:lnTo>
                  <a:pt x="3056142" y="2665096"/>
                </a:lnTo>
                <a:lnTo>
                  <a:pt x="3076456" y="2667318"/>
                </a:lnTo>
                <a:lnTo>
                  <a:pt x="3097406" y="2669223"/>
                </a:lnTo>
                <a:lnTo>
                  <a:pt x="3097406" y="2553971"/>
                </a:lnTo>
                <a:lnTo>
                  <a:pt x="3076456" y="2552066"/>
                </a:lnTo>
                <a:lnTo>
                  <a:pt x="3056142" y="2549843"/>
                </a:lnTo>
                <a:lnTo>
                  <a:pt x="3035827" y="2547303"/>
                </a:lnTo>
                <a:lnTo>
                  <a:pt x="3016148" y="2544763"/>
                </a:lnTo>
                <a:close/>
                <a:moveTo>
                  <a:pt x="1938656" y="2540386"/>
                </a:moveTo>
                <a:lnTo>
                  <a:pt x="1936433" y="2540705"/>
                </a:lnTo>
                <a:lnTo>
                  <a:pt x="1933576" y="2540705"/>
                </a:lnTo>
                <a:lnTo>
                  <a:pt x="1931036" y="2541342"/>
                </a:lnTo>
                <a:lnTo>
                  <a:pt x="1929130" y="2542299"/>
                </a:lnTo>
                <a:lnTo>
                  <a:pt x="1927543" y="2542936"/>
                </a:lnTo>
                <a:lnTo>
                  <a:pt x="1926273" y="2543892"/>
                </a:lnTo>
                <a:lnTo>
                  <a:pt x="1925638" y="2545167"/>
                </a:lnTo>
                <a:lnTo>
                  <a:pt x="1925320" y="2546123"/>
                </a:lnTo>
                <a:lnTo>
                  <a:pt x="1925320" y="2565247"/>
                </a:lnTo>
                <a:lnTo>
                  <a:pt x="1910398" y="2566522"/>
                </a:lnTo>
                <a:lnTo>
                  <a:pt x="1895158" y="2568116"/>
                </a:lnTo>
                <a:lnTo>
                  <a:pt x="1881188" y="2570028"/>
                </a:lnTo>
                <a:lnTo>
                  <a:pt x="1867218" y="2572897"/>
                </a:lnTo>
                <a:lnTo>
                  <a:pt x="1853883" y="2575447"/>
                </a:lnTo>
                <a:lnTo>
                  <a:pt x="1841183" y="2578634"/>
                </a:lnTo>
                <a:lnTo>
                  <a:pt x="1829436" y="2582778"/>
                </a:lnTo>
                <a:lnTo>
                  <a:pt x="1818323" y="2586602"/>
                </a:lnTo>
                <a:lnTo>
                  <a:pt x="1810703" y="2590108"/>
                </a:lnTo>
                <a:lnTo>
                  <a:pt x="1803718" y="2594252"/>
                </a:lnTo>
                <a:lnTo>
                  <a:pt x="1797368" y="2598077"/>
                </a:lnTo>
                <a:lnTo>
                  <a:pt x="1791970" y="2601902"/>
                </a:lnTo>
                <a:lnTo>
                  <a:pt x="1787208" y="2606045"/>
                </a:lnTo>
                <a:lnTo>
                  <a:pt x="1783398" y="2610507"/>
                </a:lnTo>
                <a:lnTo>
                  <a:pt x="1780223" y="2614651"/>
                </a:lnTo>
                <a:lnTo>
                  <a:pt x="1777683" y="2619113"/>
                </a:lnTo>
                <a:lnTo>
                  <a:pt x="1776096" y="2623894"/>
                </a:lnTo>
                <a:lnTo>
                  <a:pt x="1775460" y="2628038"/>
                </a:lnTo>
                <a:lnTo>
                  <a:pt x="1775460" y="2632500"/>
                </a:lnTo>
                <a:lnTo>
                  <a:pt x="1776096" y="2637281"/>
                </a:lnTo>
                <a:lnTo>
                  <a:pt x="1777683" y="2641743"/>
                </a:lnTo>
                <a:lnTo>
                  <a:pt x="1780223" y="2645887"/>
                </a:lnTo>
                <a:lnTo>
                  <a:pt x="1783716" y="2650349"/>
                </a:lnTo>
                <a:lnTo>
                  <a:pt x="1787526" y="2654811"/>
                </a:lnTo>
                <a:lnTo>
                  <a:pt x="1792288" y="2658317"/>
                </a:lnTo>
                <a:lnTo>
                  <a:pt x="1797368" y="2661823"/>
                </a:lnTo>
                <a:lnTo>
                  <a:pt x="1803400" y="2665329"/>
                </a:lnTo>
                <a:lnTo>
                  <a:pt x="1809750" y="2668517"/>
                </a:lnTo>
                <a:lnTo>
                  <a:pt x="1816736" y="2671704"/>
                </a:lnTo>
                <a:lnTo>
                  <a:pt x="1824356" y="2674573"/>
                </a:lnTo>
                <a:lnTo>
                  <a:pt x="1832610" y="2677441"/>
                </a:lnTo>
                <a:lnTo>
                  <a:pt x="1840866" y="2679354"/>
                </a:lnTo>
                <a:lnTo>
                  <a:pt x="1872933" y="2686047"/>
                </a:lnTo>
                <a:lnTo>
                  <a:pt x="1925320" y="2696565"/>
                </a:lnTo>
                <a:lnTo>
                  <a:pt x="1925320" y="2778798"/>
                </a:lnTo>
                <a:lnTo>
                  <a:pt x="1911668" y="2777204"/>
                </a:lnTo>
                <a:lnTo>
                  <a:pt x="1899603" y="2774973"/>
                </a:lnTo>
                <a:lnTo>
                  <a:pt x="1885316" y="2772742"/>
                </a:lnTo>
                <a:lnTo>
                  <a:pt x="1870393" y="2769236"/>
                </a:lnTo>
                <a:lnTo>
                  <a:pt x="1856740" y="2765093"/>
                </a:lnTo>
                <a:lnTo>
                  <a:pt x="1844676" y="2760949"/>
                </a:lnTo>
                <a:lnTo>
                  <a:pt x="1841183" y="2759674"/>
                </a:lnTo>
                <a:lnTo>
                  <a:pt x="1838008" y="2758399"/>
                </a:lnTo>
                <a:lnTo>
                  <a:pt x="1835786" y="2757443"/>
                </a:lnTo>
                <a:lnTo>
                  <a:pt x="1835150" y="2756805"/>
                </a:lnTo>
                <a:lnTo>
                  <a:pt x="1831658" y="2754893"/>
                </a:lnTo>
                <a:lnTo>
                  <a:pt x="1829753" y="2753618"/>
                </a:lnTo>
                <a:lnTo>
                  <a:pt x="1827848" y="2752662"/>
                </a:lnTo>
                <a:lnTo>
                  <a:pt x="1822768" y="2751387"/>
                </a:lnTo>
                <a:lnTo>
                  <a:pt x="1817688" y="2750431"/>
                </a:lnTo>
                <a:lnTo>
                  <a:pt x="1811656" y="2750112"/>
                </a:lnTo>
                <a:lnTo>
                  <a:pt x="1805623" y="2751068"/>
                </a:lnTo>
                <a:lnTo>
                  <a:pt x="1799908" y="2751706"/>
                </a:lnTo>
                <a:lnTo>
                  <a:pt x="1793876" y="2752981"/>
                </a:lnTo>
                <a:lnTo>
                  <a:pt x="1787843" y="2754893"/>
                </a:lnTo>
                <a:lnTo>
                  <a:pt x="1782763" y="2756805"/>
                </a:lnTo>
                <a:lnTo>
                  <a:pt x="1778636" y="2759355"/>
                </a:lnTo>
                <a:lnTo>
                  <a:pt x="1774508" y="2761586"/>
                </a:lnTo>
                <a:lnTo>
                  <a:pt x="1771650" y="2764455"/>
                </a:lnTo>
                <a:lnTo>
                  <a:pt x="1770698" y="2765730"/>
                </a:lnTo>
                <a:lnTo>
                  <a:pt x="1769746" y="2766686"/>
                </a:lnTo>
                <a:lnTo>
                  <a:pt x="1769428" y="2767961"/>
                </a:lnTo>
                <a:lnTo>
                  <a:pt x="1769428" y="2769555"/>
                </a:lnTo>
                <a:lnTo>
                  <a:pt x="1769428" y="2770830"/>
                </a:lnTo>
                <a:lnTo>
                  <a:pt x="1770380" y="2772105"/>
                </a:lnTo>
                <a:lnTo>
                  <a:pt x="1771016" y="2773061"/>
                </a:lnTo>
                <a:lnTo>
                  <a:pt x="1772603" y="2774336"/>
                </a:lnTo>
                <a:lnTo>
                  <a:pt x="1778000" y="2777842"/>
                </a:lnTo>
                <a:lnTo>
                  <a:pt x="1784668" y="2781348"/>
                </a:lnTo>
                <a:lnTo>
                  <a:pt x="1791970" y="2784535"/>
                </a:lnTo>
                <a:lnTo>
                  <a:pt x="1799273" y="2787723"/>
                </a:lnTo>
                <a:lnTo>
                  <a:pt x="1807846" y="2790591"/>
                </a:lnTo>
                <a:lnTo>
                  <a:pt x="1816418" y="2792822"/>
                </a:lnTo>
                <a:lnTo>
                  <a:pt x="1825943" y="2795691"/>
                </a:lnTo>
                <a:lnTo>
                  <a:pt x="1835786" y="2797603"/>
                </a:lnTo>
                <a:lnTo>
                  <a:pt x="1845946" y="2799516"/>
                </a:lnTo>
                <a:lnTo>
                  <a:pt x="1856740" y="2801747"/>
                </a:lnTo>
                <a:lnTo>
                  <a:pt x="1878648" y="2804934"/>
                </a:lnTo>
                <a:lnTo>
                  <a:pt x="1901508" y="2806846"/>
                </a:lnTo>
                <a:lnTo>
                  <a:pt x="1925320" y="2808440"/>
                </a:lnTo>
                <a:lnTo>
                  <a:pt x="1925320" y="2827245"/>
                </a:lnTo>
                <a:lnTo>
                  <a:pt x="1925638" y="2828520"/>
                </a:lnTo>
                <a:lnTo>
                  <a:pt x="1926273" y="2829476"/>
                </a:lnTo>
                <a:lnTo>
                  <a:pt x="1927543" y="2830433"/>
                </a:lnTo>
                <a:lnTo>
                  <a:pt x="1929130" y="2831389"/>
                </a:lnTo>
                <a:lnTo>
                  <a:pt x="1931036" y="2832026"/>
                </a:lnTo>
                <a:lnTo>
                  <a:pt x="1933576" y="2832664"/>
                </a:lnTo>
                <a:lnTo>
                  <a:pt x="1938656" y="2832982"/>
                </a:lnTo>
                <a:lnTo>
                  <a:pt x="1985328" y="2832982"/>
                </a:lnTo>
                <a:lnTo>
                  <a:pt x="1990726" y="2832664"/>
                </a:lnTo>
                <a:lnTo>
                  <a:pt x="1992630" y="2832026"/>
                </a:lnTo>
                <a:lnTo>
                  <a:pt x="1995170" y="2831389"/>
                </a:lnTo>
                <a:lnTo>
                  <a:pt x="1996758" y="2830433"/>
                </a:lnTo>
                <a:lnTo>
                  <a:pt x="1997710" y="2829476"/>
                </a:lnTo>
                <a:lnTo>
                  <a:pt x="1998663" y="2828520"/>
                </a:lnTo>
                <a:lnTo>
                  <a:pt x="1998980" y="2827245"/>
                </a:lnTo>
                <a:lnTo>
                  <a:pt x="1998980" y="2808121"/>
                </a:lnTo>
                <a:lnTo>
                  <a:pt x="2013586" y="2806846"/>
                </a:lnTo>
                <a:lnTo>
                  <a:pt x="2027873" y="2805572"/>
                </a:lnTo>
                <a:lnTo>
                  <a:pt x="2041526" y="2803978"/>
                </a:lnTo>
                <a:lnTo>
                  <a:pt x="2054543" y="2801747"/>
                </a:lnTo>
                <a:lnTo>
                  <a:pt x="2067243" y="2799197"/>
                </a:lnTo>
                <a:lnTo>
                  <a:pt x="2078673" y="2796966"/>
                </a:lnTo>
                <a:lnTo>
                  <a:pt x="2089786" y="2793778"/>
                </a:lnTo>
                <a:lnTo>
                  <a:pt x="2099310" y="2790272"/>
                </a:lnTo>
                <a:lnTo>
                  <a:pt x="2106930" y="2787085"/>
                </a:lnTo>
                <a:lnTo>
                  <a:pt x="2114233" y="2783898"/>
                </a:lnTo>
                <a:lnTo>
                  <a:pt x="2120900" y="2779754"/>
                </a:lnTo>
                <a:lnTo>
                  <a:pt x="2126933" y="2776248"/>
                </a:lnTo>
                <a:lnTo>
                  <a:pt x="2132013" y="2772423"/>
                </a:lnTo>
                <a:lnTo>
                  <a:pt x="2136776" y="2768280"/>
                </a:lnTo>
                <a:lnTo>
                  <a:pt x="2140586" y="2764136"/>
                </a:lnTo>
                <a:lnTo>
                  <a:pt x="2143760" y="2759674"/>
                </a:lnTo>
                <a:lnTo>
                  <a:pt x="2145983" y="2755212"/>
                </a:lnTo>
                <a:lnTo>
                  <a:pt x="2147570" y="2751068"/>
                </a:lnTo>
                <a:lnTo>
                  <a:pt x="2148840" y="2746606"/>
                </a:lnTo>
                <a:lnTo>
                  <a:pt x="2149158" y="2742144"/>
                </a:lnTo>
                <a:lnTo>
                  <a:pt x="2148523" y="2737363"/>
                </a:lnTo>
                <a:lnTo>
                  <a:pt x="2147253" y="2733219"/>
                </a:lnTo>
                <a:lnTo>
                  <a:pt x="2145030" y="2728757"/>
                </a:lnTo>
                <a:lnTo>
                  <a:pt x="2141856" y="2723976"/>
                </a:lnTo>
                <a:lnTo>
                  <a:pt x="2140268" y="2721745"/>
                </a:lnTo>
                <a:lnTo>
                  <a:pt x="2137728" y="2719833"/>
                </a:lnTo>
                <a:lnTo>
                  <a:pt x="2132648" y="2715370"/>
                </a:lnTo>
                <a:lnTo>
                  <a:pt x="2126298" y="2711227"/>
                </a:lnTo>
                <a:lnTo>
                  <a:pt x="2119630" y="2707721"/>
                </a:lnTo>
                <a:lnTo>
                  <a:pt x="2111693" y="2704215"/>
                </a:lnTo>
                <a:lnTo>
                  <a:pt x="2103438" y="2701027"/>
                </a:lnTo>
                <a:lnTo>
                  <a:pt x="2094548" y="2697840"/>
                </a:lnTo>
                <a:lnTo>
                  <a:pt x="2084706" y="2694653"/>
                </a:lnTo>
                <a:lnTo>
                  <a:pt x="2074863" y="2692103"/>
                </a:lnTo>
                <a:lnTo>
                  <a:pt x="2064068" y="2689553"/>
                </a:lnTo>
                <a:lnTo>
                  <a:pt x="2042796" y="2684772"/>
                </a:lnTo>
                <a:lnTo>
                  <a:pt x="2020570" y="2680310"/>
                </a:lnTo>
                <a:lnTo>
                  <a:pt x="1998980" y="2676485"/>
                </a:lnTo>
                <a:lnTo>
                  <a:pt x="1998980" y="2594571"/>
                </a:lnTo>
                <a:lnTo>
                  <a:pt x="2018030" y="2596802"/>
                </a:lnTo>
                <a:lnTo>
                  <a:pt x="2025016" y="2598077"/>
                </a:lnTo>
                <a:lnTo>
                  <a:pt x="2032000" y="2599670"/>
                </a:lnTo>
                <a:lnTo>
                  <a:pt x="2047240" y="2603495"/>
                </a:lnTo>
                <a:lnTo>
                  <a:pt x="2061846" y="2607958"/>
                </a:lnTo>
                <a:lnTo>
                  <a:pt x="2073593" y="2612420"/>
                </a:lnTo>
                <a:lnTo>
                  <a:pt x="2080260" y="2614970"/>
                </a:lnTo>
                <a:lnTo>
                  <a:pt x="2082483" y="2616245"/>
                </a:lnTo>
                <a:lnTo>
                  <a:pt x="2083118" y="2616245"/>
                </a:lnTo>
                <a:lnTo>
                  <a:pt x="2086610" y="2618794"/>
                </a:lnTo>
                <a:lnTo>
                  <a:pt x="2088516" y="2619751"/>
                </a:lnTo>
                <a:lnTo>
                  <a:pt x="2090420" y="2621026"/>
                </a:lnTo>
                <a:lnTo>
                  <a:pt x="2095183" y="2622300"/>
                </a:lnTo>
                <a:lnTo>
                  <a:pt x="2100898" y="2622938"/>
                </a:lnTo>
                <a:lnTo>
                  <a:pt x="2106613" y="2622938"/>
                </a:lnTo>
                <a:lnTo>
                  <a:pt x="2112646" y="2622619"/>
                </a:lnTo>
                <a:lnTo>
                  <a:pt x="2118360" y="2621982"/>
                </a:lnTo>
                <a:lnTo>
                  <a:pt x="2124393" y="2620388"/>
                </a:lnTo>
                <a:lnTo>
                  <a:pt x="2129790" y="2618794"/>
                </a:lnTo>
                <a:lnTo>
                  <a:pt x="2135188" y="2616563"/>
                </a:lnTo>
                <a:lnTo>
                  <a:pt x="2139633" y="2614332"/>
                </a:lnTo>
                <a:lnTo>
                  <a:pt x="2143760" y="2612101"/>
                </a:lnTo>
                <a:lnTo>
                  <a:pt x="2146618" y="2609232"/>
                </a:lnTo>
                <a:lnTo>
                  <a:pt x="2147570" y="2607958"/>
                </a:lnTo>
                <a:lnTo>
                  <a:pt x="2148523" y="2606683"/>
                </a:lnTo>
                <a:lnTo>
                  <a:pt x="2148840" y="2605089"/>
                </a:lnTo>
                <a:lnTo>
                  <a:pt x="2148840" y="2604133"/>
                </a:lnTo>
                <a:lnTo>
                  <a:pt x="2148523" y="2602858"/>
                </a:lnTo>
                <a:lnTo>
                  <a:pt x="2148206" y="2601583"/>
                </a:lnTo>
                <a:lnTo>
                  <a:pt x="2146936" y="2600627"/>
                </a:lnTo>
                <a:lnTo>
                  <a:pt x="2145666" y="2599352"/>
                </a:lnTo>
                <a:lnTo>
                  <a:pt x="2141220" y="2596483"/>
                </a:lnTo>
                <a:lnTo>
                  <a:pt x="2136776" y="2593615"/>
                </a:lnTo>
                <a:lnTo>
                  <a:pt x="2131060" y="2591383"/>
                </a:lnTo>
                <a:lnTo>
                  <a:pt x="2125663" y="2588515"/>
                </a:lnTo>
                <a:lnTo>
                  <a:pt x="2112646" y="2583734"/>
                </a:lnTo>
                <a:lnTo>
                  <a:pt x="2098358" y="2579590"/>
                </a:lnTo>
                <a:lnTo>
                  <a:pt x="2083436" y="2575766"/>
                </a:lnTo>
                <a:lnTo>
                  <a:pt x="2067878" y="2572259"/>
                </a:lnTo>
                <a:lnTo>
                  <a:pt x="2052638" y="2569710"/>
                </a:lnTo>
                <a:lnTo>
                  <a:pt x="2038033" y="2567479"/>
                </a:lnTo>
                <a:lnTo>
                  <a:pt x="2018666" y="2565566"/>
                </a:lnTo>
                <a:lnTo>
                  <a:pt x="1998980" y="2564291"/>
                </a:lnTo>
                <a:lnTo>
                  <a:pt x="1998980" y="2546123"/>
                </a:lnTo>
                <a:lnTo>
                  <a:pt x="1998663" y="2545167"/>
                </a:lnTo>
                <a:lnTo>
                  <a:pt x="1997710" y="2543892"/>
                </a:lnTo>
                <a:lnTo>
                  <a:pt x="1996758" y="2542936"/>
                </a:lnTo>
                <a:lnTo>
                  <a:pt x="1995170" y="2542299"/>
                </a:lnTo>
                <a:lnTo>
                  <a:pt x="1992630" y="2541342"/>
                </a:lnTo>
                <a:lnTo>
                  <a:pt x="1990726" y="2540705"/>
                </a:lnTo>
                <a:lnTo>
                  <a:pt x="1987868" y="2540705"/>
                </a:lnTo>
                <a:lnTo>
                  <a:pt x="1985328" y="2540386"/>
                </a:lnTo>
                <a:lnTo>
                  <a:pt x="1938656" y="2540386"/>
                </a:lnTo>
                <a:close/>
                <a:moveTo>
                  <a:pt x="1959293" y="2522537"/>
                </a:moveTo>
                <a:lnTo>
                  <a:pt x="1982788" y="2522856"/>
                </a:lnTo>
                <a:lnTo>
                  <a:pt x="2005966" y="2523493"/>
                </a:lnTo>
                <a:lnTo>
                  <a:pt x="2028826" y="2524450"/>
                </a:lnTo>
                <a:lnTo>
                  <a:pt x="2051368" y="2526043"/>
                </a:lnTo>
                <a:lnTo>
                  <a:pt x="2073910" y="2527637"/>
                </a:lnTo>
                <a:lnTo>
                  <a:pt x="2095500" y="2529868"/>
                </a:lnTo>
                <a:lnTo>
                  <a:pt x="2116773" y="2532737"/>
                </a:lnTo>
                <a:lnTo>
                  <a:pt x="2137728" y="2535605"/>
                </a:lnTo>
                <a:lnTo>
                  <a:pt x="2158048" y="2538793"/>
                </a:lnTo>
                <a:lnTo>
                  <a:pt x="2177733" y="2542299"/>
                </a:lnTo>
                <a:lnTo>
                  <a:pt x="2197100" y="2546123"/>
                </a:lnTo>
                <a:lnTo>
                  <a:pt x="2215516" y="2550586"/>
                </a:lnTo>
                <a:lnTo>
                  <a:pt x="2233613" y="2555367"/>
                </a:lnTo>
                <a:lnTo>
                  <a:pt x="2251076" y="2560148"/>
                </a:lnTo>
                <a:lnTo>
                  <a:pt x="2267586" y="2565247"/>
                </a:lnTo>
                <a:lnTo>
                  <a:pt x="2283778" y="2570666"/>
                </a:lnTo>
                <a:lnTo>
                  <a:pt x="2298700" y="2576403"/>
                </a:lnTo>
                <a:lnTo>
                  <a:pt x="2313306" y="2582140"/>
                </a:lnTo>
                <a:lnTo>
                  <a:pt x="2326640" y="2588515"/>
                </a:lnTo>
                <a:lnTo>
                  <a:pt x="2339658" y="2594889"/>
                </a:lnTo>
                <a:lnTo>
                  <a:pt x="2351723" y="2601583"/>
                </a:lnTo>
                <a:lnTo>
                  <a:pt x="2362518" y="2608914"/>
                </a:lnTo>
                <a:lnTo>
                  <a:pt x="2372996" y="2615607"/>
                </a:lnTo>
                <a:lnTo>
                  <a:pt x="2381886" y="2622938"/>
                </a:lnTo>
                <a:lnTo>
                  <a:pt x="2390140" y="2630587"/>
                </a:lnTo>
                <a:lnTo>
                  <a:pt x="2397443" y="2638237"/>
                </a:lnTo>
                <a:lnTo>
                  <a:pt x="2403793" y="2645568"/>
                </a:lnTo>
                <a:lnTo>
                  <a:pt x="2406016" y="2649711"/>
                </a:lnTo>
                <a:lnTo>
                  <a:pt x="2408873" y="2653855"/>
                </a:lnTo>
                <a:lnTo>
                  <a:pt x="2410778" y="2657998"/>
                </a:lnTo>
                <a:lnTo>
                  <a:pt x="2412683" y="2661823"/>
                </a:lnTo>
                <a:lnTo>
                  <a:pt x="2414270" y="2665967"/>
                </a:lnTo>
                <a:lnTo>
                  <a:pt x="2415540" y="2670110"/>
                </a:lnTo>
                <a:lnTo>
                  <a:pt x="2416810" y="2674254"/>
                </a:lnTo>
                <a:lnTo>
                  <a:pt x="2417446" y="2678397"/>
                </a:lnTo>
                <a:lnTo>
                  <a:pt x="2417763" y="2682541"/>
                </a:lnTo>
                <a:lnTo>
                  <a:pt x="2417763" y="2686684"/>
                </a:lnTo>
                <a:lnTo>
                  <a:pt x="2417763" y="2691147"/>
                </a:lnTo>
                <a:lnTo>
                  <a:pt x="2417446" y="2694971"/>
                </a:lnTo>
                <a:lnTo>
                  <a:pt x="2416810" y="2699434"/>
                </a:lnTo>
                <a:lnTo>
                  <a:pt x="2415540" y="2703896"/>
                </a:lnTo>
                <a:lnTo>
                  <a:pt x="2414270" y="2707721"/>
                </a:lnTo>
                <a:lnTo>
                  <a:pt x="2412683" y="2711864"/>
                </a:lnTo>
                <a:lnTo>
                  <a:pt x="2410778" y="2716008"/>
                </a:lnTo>
                <a:lnTo>
                  <a:pt x="2408873" y="2720151"/>
                </a:lnTo>
                <a:lnTo>
                  <a:pt x="2406016" y="2723976"/>
                </a:lnTo>
                <a:lnTo>
                  <a:pt x="2403793" y="2728120"/>
                </a:lnTo>
                <a:lnTo>
                  <a:pt x="2397443" y="2735769"/>
                </a:lnTo>
                <a:lnTo>
                  <a:pt x="2390140" y="2743419"/>
                </a:lnTo>
                <a:lnTo>
                  <a:pt x="2381886" y="2751068"/>
                </a:lnTo>
                <a:lnTo>
                  <a:pt x="2372996" y="2758080"/>
                </a:lnTo>
                <a:lnTo>
                  <a:pt x="2362518" y="2765093"/>
                </a:lnTo>
                <a:lnTo>
                  <a:pt x="2351723" y="2772105"/>
                </a:lnTo>
                <a:lnTo>
                  <a:pt x="2339658" y="2778798"/>
                </a:lnTo>
                <a:lnTo>
                  <a:pt x="2326640" y="2785173"/>
                </a:lnTo>
                <a:lnTo>
                  <a:pt x="2313306" y="2791229"/>
                </a:lnTo>
                <a:lnTo>
                  <a:pt x="2298700" y="2797284"/>
                </a:lnTo>
                <a:lnTo>
                  <a:pt x="2283778" y="2803340"/>
                </a:lnTo>
                <a:lnTo>
                  <a:pt x="2267586" y="2808440"/>
                </a:lnTo>
                <a:lnTo>
                  <a:pt x="2251076" y="2813540"/>
                </a:lnTo>
                <a:lnTo>
                  <a:pt x="2233613" y="2818640"/>
                </a:lnTo>
                <a:lnTo>
                  <a:pt x="2215516" y="2823102"/>
                </a:lnTo>
                <a:lnTo>
                  <a:pt x="2197100" y="2827245"/>
                </a:lnTo>
                <a:lnTo>
                  <a:pt x="2177733" y="2831389"/>
                </a:lnTo>
                <a:lnTo>
                  <a:pt x="2158048" y="2834895"/>
                </a:lnTo>
                <a:lnTo>
                  <a:pt x="2137728" y="2838401"/>
                </a:lnTo>
                <a:lnTo>
                  <a:pt x="2116773" y="2841270"/>
                </a:lnTo>
                <a:lnTo>
                  <a:pt x="2095500" y="2844138"/>
                </a:lnTo>
                <a:lnTo>
                  <a:pt x="2073910" y="2846051"/>
                </a:lnTo>
                <a:lnTo>
                  <a:pt x="2051368" y="2847963"/>
                </a:lnTo>
                <a:lnTo>
                  <a:pt x="2028826" y="2849238"/>
                </a:lnTo>
                <a:lnTo>
                  <a:pt x="2005966" y="2850513"/>
                </a:lnTo>
                <a:lnTo>
                  <a:pt x="1982788" y="2851150"/>
                </a:lnTo>
                <a:lnTo>
                  <a:pt x="1959293" y="2851150"/>
                </a:lnTo>
                <a:lnTo>
                  <a:pt x="1935480" y="2851150"/>
                </a:lnTo>
                <a:lnTo>
                  <a:pt x="1912303" y="2850513"/>
                </a:lnTo>
                <a:lnTo>
                  <a:pt x="1889443" y="2849238"/>
                </a:lnTo>
                <a:lnTo>
                  <a:pt x="1866900" y="2847963"/>
                </a:lnTo>
                <a:lnTo>
                  <a:pt x="1844358" y="2846051"/>
                </a:lnTo>
                <a:lnTo>
                  <a:pt x="1822768" y="2844138"/>
                </a:lnTo>
                <a:lnTo>
                  <a:pt x="1801496" y="2841270"/>
                </a:lnTo>
                <a:lnTo>
                  <a:pt x="1780540" y="2838401"/>
                </a:lnTo>
                <a:lnTo>
                  <a:pt x="1760220" y="2834895"/>
                </a:lnTo>
                <a:lnTo>
                  <a:pt x="1740536" y="2831389"/>
                </a:lnTo>
                <a:lnTo>
                  <a:pt x="1721168" y="2827245"/>
                </a:lnTo>
                <a:lnTo>
                  <a:pt x="1702753" y="2823102"/>
                </a:lnTo>
                <a:lnTo>
                  <a:pt x="1684656" y="2818640"/>
                </a:lnTo>
                <a:lnTo>
                  <a:pt x="1667193" y="2813540"/>
                </a:lnTo>
                <a:lnTo>
                  <a:pt x="1650683" y="2808440"/>
                </a:lnTo>
                <a:lnTo>
                  <a:pt x="1634490" y="2803340"/>
                </a:lnTo>
                <a:lnTo>
                  <a:pt x="1619568" y="2797284"/>
                </a:lnTo>
                <a:lnTo>
                  <a:pt x="1604963" y="2791229"/>
                </a:lnTo>
                <a:lnTo>
                  <a:pt x="1591628" y="2785173"/>
                </a:lnTo>
                <a:lnTo>
                  <a:pt x="1578610" y="2778798"/>
                </a:lnTo>
                <a:lnTo>
                  <a:pt x="1566863" y="2772105"/>
                </a:lnTo>
                <a:lnTo>
                  <a:pt x="1555750" y="2765093"/>
                </a:lnTo>
                <a:lnTo>
                  <a:pt x="1545273" y="2758080"/>
                </a:lnTo>
                <a:lnTo>
                  <a:pt x="1536383" y="2751068"/>
                </a:lnTo>
                <a:lnTo>
                  <a:pt x="1528128" y="2743419"/>
                </a:lnTo>
                <a:lnTo>
                  <a:pt x="1520826" y="2735769"/>
                </a:lnTo>
                <a:lnTo>
                  <a:pt x="1514793" y="2728120"/>
                </a:lnTo>
                <a:lnTo>
                  <a:pt x="1511936" y="2723976"/>
                </a:lnTo>
                <a:lnTo>
                  <a:pt x="1509396" y="2720151"/>
                </a:lnTo>
                <a:lnTo>
                  <a:pt x="1507490" y="2716008"/>
                </a:lnTo>
                <a:lnTo>
                  <a:pt x="1505586" y="2711864"/>
                </a:lnTo>
                <a:lnTo>
                  <a:pt x="1503998" y="2707721"/>
                </a:lnTo>
                <a:lnTo>
                  <a:pt x="1502410" y="2703896"/>
                </a:lnTo>
                <a:lnTo>
                  <a:pt x="1501776" y="2699434"/>
                </a:lnTo>
                <a:lnTo>
                  <a:pt x="1500823" y="2694971"/>
                </a:lnTo>
                <a:lnTo>
                  <a:pt x="1500506" y="2691147"/>
                </a:lnTo>
                <a:lnTo>
                  <a:pt x="1500188" y="2686684"/>
                </a:lnTo>
                <a:lnTo>
                  <a:pt x="1500506" y="2682541"/>
                </a:lnTo>
                <a:lnTo>
                  <a:pt x="1500823" y="2678397"/>
                </a:lnTo>
                <a:lnTo>
                  <a:pt x="1501776" y="2674254"/>
                </a:lnTo>
                <a:lnTo>
                  <a:pt x="1502410" y="2670110"/>
                </a:lnTo>
                <a:lnTo>
                  <a:pt x="1503998" y="2665967"/>
                </a:lnTo>
                <a:lnTo>
                  <a:pt x="1505586" y="2661823"/>
                </a:lnTo>
                <a:lnTo>
                  <a:pt x="1507490" y="2657998"/>
                </a:lnTo>
                <a:lnTo>
                  <a:pt x="1509396" y="2653855"/>
                </a:lnTo>
                <a:lnTo>
                  <a:pt x="1511936" y="2649711"/>
                </a:lnTo>
                <a:lnTo>
                  <a:pt x="1514793" y="2645568"/>
                </a:lnTo>
                <a:lnTo>
                  <a:pt x="1520826" y="2638237"/>
                </a:lnTo>
                <a:lnTo>
                  <a:pt x="1528128" y="2630587"/>
                </a:lnTo>
                <a:lnTo>
                  <a:pt x="1536383" y="2622938"/>
                </a:lnTo>
                <a:lnTo>
                  <a:pt x="1545273" y="2615607"/>
                </a:lnTo>
                <a:lnTo>
                  <a:pt x="1555750" y="2608914"/>
                </a:lnTo>
                <a:lnTo>
                  <a:pt x="1566863" y="2601583"/>
                </a:lnTo>
                <a:lnTo>
                  <a:pt x="1578610" y="2594889"/>
                </a:lnTo>
                <a:lnTo>
                  <a:pt x="1591628" y="2588515"/>
                </a:lnTo>
                <a:lnTo>
                  <a:pt x="1604963" y="2582140"/>
                </a:lnTo>
                <a:lnTo>
                  <a:pt x="1619568" y="2576403"/>
                </a:lnTo>
                <a:lnTo>
                  <a:pt x="1634490" y="2570666"/>
                </a:lnTo>
                <a:lnTo>
                  <a:pt x="1650683" y="2565247"/>
                </a:lnTo>
                <a:lnTo>
                  <a:pt x="1667193" y="2560148"/>
                </a:lnTo>
                <a:lnTo>
                  <a:pt x="1684656" y="2555367"/>
                </a:lnTo>
                <a:lnTo>
                  <a:pt x="1702753" y="2550586"/>
                </a:lnTo>
                <a:lnTo>
                  <a:pt x="1721168" y="2546123"/>
                </a:lnTo>
                <a:lnTo>
                  <a:pt x="1740536" y="2542299"/>
                </a:lnTo>
                <a:lnTo>
                  <a:pt x="1760220" y="2538793"/>
                </a:lnTo>
                <a:lnTo>
                  <a:pt x="1780540" y="2535605"/>
                </a:lnTo>
                <a:lnTo>
                  <a:pt x="1801496" y="2532737"/>
                </a:lnTo>
                <a:lnTo>
                  <a:pt x="1822768" y="2529868"/>
                </a:lnTo>
                <a:lnTo>
                  <a:pt x="1844358" y="2527637"/>
                </a:lnTo>
                <a:lnTo>
                  <a:pt x="1866900" y="2526043"/>
                </a:lnTo>
                <a:lnTo>
                  <a:pt x="1889443" y="2524450"/>
                </a:lnTo>
                <a:lnTo>
                  <a:pt x="1912303" y="2523493"/>
                </a:lnTo>
                <a:lnTo>
                  <a:pt x="1935480" y="2522856"/>
                </a:lnTo>
                <a:lnTo>
                  <a:pt x="1959293" y="2522537"/>
                </a:lnTo>
                <a:close/>
                <a:moveTo>
                  <a:pt x="2854584" y="2507933"/>
                </a:moveTo>
                <a:lnTo>
                  <a:pt x="2854584" y="2625091"/>
                </a:lnTo>
                <a:lnTo>
                  <a:pt x="2873946" y="2630488"/>
                </a:lnTo>
                <a:lnTo>
                  <a:pt x="2893626" y="2636203"/>
                </a:lnTo>
                <a:lnTo>
                  <a:pt x="2914258" y="2640966"/>
                </a:lnTo>
                <a:lnTo>
                  <a:pt x="2935524" y="2645728"/>
                </a:lnTo>
                <a:lnTo>
                  <a:pt x="2935524" y="2529523"/>
                </a:lnTo>
                <a:lnTo>
                  <a:pt x="2914258" y="2524761"/>
                </a:lnTo>
                <a:lnTo>
                  <a:pt x="2893626" y="2519363"/>
                </a:lnTo>
                <a:lnTo>
                  <a:pt x="2873946" y="2513965"/>
                </a:lnTo>
                <a:lnTo>
                  <a:pt x="2854584" y="2507933"/>
                </a:lnTo>
                <a:close/>
                <a:moveTo>
                  <a:pt x="2692385" y="2444750"/>
                </a:moveTo>
                <a:lnTo>
                  <a:pt x="2692385" y="2542223"/>
                </a:lnTo>
                <a:lnTo>
                  <a:pt x="2695241" y="2545081"/>
                </a:lnTo>
                <a:lnTo>
                  <a:pt x="2698098" y="2548256"/>
                </a:lnTo>
                <a:lnTo>
                  <a:pt x="2705399" y="2554923"/>
                </a:lnTo>
                <a:lnTo>
                  <a:pt x="2714921" y="2561591"/>
                </a:lnTo>
                <a:lnTo>
                  <a:pt x="2725078" y="2568576"/>
                </a:lnTo>
                <a:lnTo>
                  <a:pt x="2737140" y="2576196"/>
                </a:lnTo>
                <a:lnTo>
                  <a:pt x="2748884" y="2582863"/>
                </a:lnTo>
                <a:lnTo>
                  <a:pt x="2761581" y="2589213"/>
                </a:lnTo>
                <a:lnTo>
                  <a:pt x="2773325" y="2595246"/>
                </a:lnTo>
                <a:lnTo>
                  <a:pt x="2773325" y="2486343"/>
                </a:lnTo>
                <a:lnTo>
                  <a:pt x="2758407" y="2480628"/>
                </a:lnTo>
                <a:lnTo>
                  <a:pt x="2744441" y="2475230"/>
                </a:lnTo>
                <a:lnTo>
                  <a:pt x="2732379" y="2469198"/>
                </a:lnTo>
                <a:lnTo>
                  <a:pt x="2721269" y="2464118"/>
                </a:lnTo>
                <a:lnTo>
                  <a:pt x="2712064" y="2458720"/>
                </a:lnTo>
                <a:lnTo>
                  <a:pt x="2704446" y="2453958"/>
                </a:lnTo>
                <a:lnTo>
                  <a:pt x="2697781" y="2449195"/>
                </a:lnTo>
                <a:lnTo>
                  <a:pt x="2692385" y="2444750"/>
                </a:lnTo>
                <a:close/>
                <a:moveTo>
                  <a:pt x="3744614" y="2439353"/>
                </a:moveTo>
                <a:lnTo>
                  <a:pt x="3737949" y="2444433"/>
                </a:lnTo>
                <a:lnTo>
                  <a:pt x="3730648" y="2449195"/>
                </a:lnTo>
                <a:lnTo>
                  <a:pt x="3722713" y="2454275"/>
                </a:lnTo>
                <a:lnTo>
                  <a:pt x="3715095" y="2459038"/>
                </a:lnTo>
                <a:lnTo>
                  <a:pt x="3706524" y="2462848"/>
                </a:lnTo>
                <a:lnTo>
                  <a:pt x="3698907" y="2466975"/>
                </a:lnTo>
                <a:lnTo>
                  <a:pt x="3691289" y="2470468"/>
                </a:lnTo>
                <a:lnTo>
                  <a:pt x="3683671" y="2473325"/>
                </a:lnTo>
                <a:lnTo>
                  <a:pt x="3683671" y="2592706"/>
                </a:lnTo>
                <a:lnTo>
                  <a:pt x="3692558" y="2588578"/>
                </a:lnTo>
                <a:lnTo>
                  <a:pt x="3701128" y="2583816"/>
                </a:lnTo>
                <a:lnTo>
                  <a:pt x="3709381" y="2579053"/>
                </a:lnTo>
                <a:lnTo>
                  <a:pt x="3717634" y="2573973"/>
                </a:lnTo>
                <a:lnTo>
                  <a:pt x="3725252" y="2568258"/>
                </a:lnTo>
                <a:lnTo>
                  <a:pt x="3732235" y="2563178"/>
                </a:lnTo>
                <a:lnTo>
                  <a:pt x="3738901" y="2557781"/>
                </a:lnTo>
                <a:lnTo>
                  <a:pt x="3744614" y="2553018"/>
                </a:lnTo>
                <a:lnTo>
                  <a:pt x="3744614" y="2439353"/>
                </a:lnTo>
                <a:close/>
                <a:moveTo>
                  <a:pt x="3151360" y="2322195"/>
                </a:moveTo>
                <a:lnTo>
                  <a:pt x="3151360" y="2437130"/>
                </a:lnTo>
                <a:lnTo>
                  <a:pt x="3174848" y="2437765"/>
                </a:lnTo>
                <a:lnTo>
                  <a:pt x="3198972" y="2437765"/>
                </a:lnTo>
                <a:lnTo>
                  <a:pt x="3215477" y="2437765"/>
                </a:lnTo>
                <a:lnTo>
                  <a:pt x="3231983" y="2437448"/>
                </a:lnTo>
                <a:lnTo>
                  <a:pt x="3231983" y="2322512"/>
                </a:lnTo>
                <a:lnTo>
                  <a:pt x="3198972" y="2323147"/>
                </a:lnTo>
                <a:lnTo>
                  <a:pt x="3174848" y="2323147"/>
                </a:lnTo>
                <a:lnTo>
                  <a:pt x="3151360" y="2322195"/>
                </a:lnTo>
                <a:close/>
                <a:moveTo>
                  <a:pt x="3815080" y="2317750"/>
                </a:moveTo>
                <a:lnTo>
                  <a:pt x="3816033" y="2325370"/>
                </a:lnTo>
                <a:lnTo>
                  <a:pt x="3816350" y="2332673"/>
                </a:lnTo>
                <a:lnTo>
                  <a:pt x="3816350" y="2483803"/>
                </a:lnTo>
                <a:lnTo>
                  <a:pt x="3816033" y="2484438"/>
                </a:lnTo>
                <a:lnTo>
                  <a:pt x="3815398" y="2493010"/>
                </a:lnTo>
                <a:lnTo>
                  <a:pt x="3814763" y="2498408"/>
                </a:lnTo>
                <a:lnTo>
                  <a:pt x="3813493" y="2504123"/>
                </a:lnTo>
                <a:lnTo>
                  <a:pt x="3811906" y="2509520"/>
                </a:lnTo>
                <a:lnTo>
                  <a:pt x="3810319" y="2514600"/>
                </a:lnTo>
                <a:lnTo>
                  <a:pt x="3808097" y="2520316"/>
                </a:lnTo>
                <a:lnTo>
                  <a:pt x="3805558" y="2525713"/>
                </a:lnTo>
                <a:lnTo>
                  <a:pt x="3803019" y="2530793"/>
                </a:lnTo>
                <a:lnTo>
                  <a:pt x="3799844" y="2536508"/>
                </a:lnTo>
                <a:lnTo>
                  <a:pt x="3796036" y="2541588"/>
                </a:lnTo>
                <a:lnTo>
                  <a:pt x="3792226" y="2546668"/>
                </a:lnTo>
                <a:lnTo>
                  <a:pt x="3788418" y="2551748"/>
                </a:lnTo>
                <a:lnTo>
                  <a:pt x="3783974" y="2556828"/>
                </a:lnTo>
                <a:lnTo>
                  <a:pt x="3779212" y="2561591"/>
                </a:lnTo>
                <a:lnTo>
                  <a:pt x="3774134" y="2566671"/>
                </a:lnTo>
                <a:lnTo>
                  <a:pt x="3768420" y="2571433"/>
                </a:lnTo>
                <a:lnTo>
                  <a:pt x="3763024" y="2576513"/>
                </a:lnTo>
                <a:lnTo>
                  <a:pt x="3750963" y="2586038"/>
                </a:lnTo>
                <a:lnTo>
                  <a:pt x="3737314" y="2595246"/>
                </a:lnTo>
                <a:lnTo>
                  <a:pt x="3722713" y="2604136"/>
                </a:lnTo>
                <a:lnTo>
                  <a:pt x="3707477" y="2613026"/>
                </a:lnTo>
                <a:lnTo>
                  <a:pt x="3690971" y="2621281"/>
                </a:lnTo>
                <a:lnTo>
                  <a:pt x="3673513" y="2628901"/>
                </a:lnTo>
                <a:lnTo>
                  <a:pt x="3655103" y="2636838"/>
                </a:lnTo>
                <a:lnTo>
                  <a:pt x="3635424" y="2644458"/>
                </a:lnTo>
                <a:lnTo>
                  <a:pt x="3615109" y="2651443"/>
                </a:lnTo>
                <a:lnTo>
                  <a:pt x="3593842" y="2658111"/>
                </a:lnTo>
                <a:lnTo>
                  <a:pt x="3571941" y="2664461"/>
                </a:lnTo>
                <a:lnTo>
                  <a:pt x="3549087" y="2670493"/>
                </a:lnTo>
                <a:lnTo>
                  <a:pt x="3525281" y="2675891"/>
                </a:lnTo>
                <a:lnTo>
                  <a:pt x="3501157" y="2680971"/>
                </a:lnTo>
                <a:lnTo>
                  <a:pt x="3476082" y="2685733"/>
                </a:lnTo>
                <a:lnTo>
                  <a:pt x="3450371" y="2689861"/>
                </a:lnTo>
                <a:lnTo>
                  <a:pt x="3424343" y="2693671"/>
                </a:lnTo>
                <a:lnTo>
                  <a:pt x="3397680" y="2697163"/>
                </a:lnTo>
                <a:lnTo>
                  <a:pt x="3370065" y="2700021"/>
                </a:lnTo>
                <a:lnTo>
                  <a:pt x="3341815" y="2702561"/>
                </a:lnTo>
                <a:lnTo>
                  <a:pt x="3313565" y="2704466"/>
                </a:lnTo>
                <a:lnTo>
                  <a:pt x="3284680" y="2705736"/>
                </a:lnTo>
                <a:lnTo>
                  <a:pt x="3255478" y="2706371"/>
                </a:lnTo>
                <a:lnTo>
                  <a:pt x="3225959" y="2706688"/>
                </a:lnTo>
                <a:lnTo>
                  <a:pt x="3195487" y="2706371"/>
                </a:lnTo>
                <a:lnTo>
                  <a:pt x="3165650" y="2705736"/>
                </a:lnTo>
                <a:lnTo>
                  <a:pt x="3136130" y="2704148"/>
                </a:lnTo>
                <a:lnTo>
                  <a:pt x="3106928" y="2701926"/>
                </a:lnTo>
                <a:lnTo>
                  <a:pt x="3078678" y="2699703"/>
                </a:lnTo>
                <a:lnTo>
                  <a:pt x="3050428" y="2696528"/>
                </a:lnTo>
                <a:lnTo>
                  <a:pt x="3022813" y="2693353"/>
                </a:lnTo>
                <a:lnTo>
                  <a:pt x="2996150" y="2688908"/>
                </a:lnTo>
                <a:lnTo>
                  <a:pt x="2970122" y="2684781"/>
                </a:lnTo>
                <a:lnTo>
                  <a:pt x="2944729" y="2680018"/>
                </a:lnTo>
                <a:lnTo>
                  <a:pt x="2919971" y="2674303"/>
                </a:lnTo>
                <a:lnTo>
                  <a:pt x="2895847" y="2668588"/>
                </a:lnTo>
                <a:lnTo>
                  <a:pt x="2872994" y="2662556"/>
                </a:lnTo>
                <a:lnTo>
                  <a:pt x="2850775" y="2655888"/>
                </a:lnTo>
                <a:lnTo>
                  <a:pt x="2829190" y="2648903"/>
                </a:lnTo>
                <a:lnTo>
                  <a:pt x="2808876" y="2641601"/>
                </a:lnTo>
                <a:lnTo>
                  <a:pt x="2789196" y="2633663"/>
                </a:lnTo>
                <a:lnTo>
                  <a:pt x="2770469" y="2625408"/>
                </a:lnTo>
                <a:lnTo>
                  <a:pt x="2753328" y="2617153"/>
                </a:lnTo>
                <a:lnTo>
                  <a:pt x="2736823" y="2608581"/>
                </a:lnTo>
                <a:lnTo>
                  <a:pt x="2721269" y="2599373"/>
                </a:lnTo>
                <a:lnTo>
                  <a:pt x="2706986" y="2590483"/>
                </a:lnTo>
                <a:lnTo>
                  <a:pt x="2693972" y="2580641"/>
                </a:lnTo>
                <a:lnTo>
                  <a:pt x="2688258" y="2575878"/>
                </a:lnTo>
                <a:lnTo>
                  <a:pt x="2682227" y="2570798"/>
                </a:lnTo>
                <a:lnTo>
                  <a:pt x="2676831" y="2566036"/>
                </a:lnTo>
                <a:lnTo>
                  <a:pt x="2671753" y="2560956"/>
                </a:lnTo>
                <a:lnTo>
                  <a:pt x="2666991" y="2555558"/>
                </a:lnTo>
                <a:lnTo>
                  <a:pt x="2662548" y="2550161"/>
                </a:lnTo>
                <a:lnTo>
                  <a:pt x="2658104" y="2545081"/>
                </a:lnTo>
                <a:lnTo>
                  <a:pt x="2654612" y="2540001"/>
                </a:lnTo>
                <a:lnTo>
                  <a:pt x="2651121" y="2534286"/>
                </a:lnTo>
                <a:lnTo>
                  <a:pt x="2647947" y="2528888"/>
                </a:lnTo>
                <a:lnTo>
                  <a:pt x="2645090" y="2523808"/>
                </a:lnTo>
                <a:lnTo>
                  <a:pt x="2642868" y="2518093"/>
                </a:lnTo>
                <a:lnTo>
                  <a:pt x="2640329" y="2512695"/>
                </a:lnTo>
                <a:lnTo>
                  <a:pt x="2638742" y="2506663"/>
                </a:lnTo>
                <a:lnTo>
                  <a:pt x="2637789" y="2501265"/>
                </a:lnTo>
                <a:lnTo>
                  <a:pt x="2636520" y="2495868"/>
                </a:lnTo>
                <a:lnTo>
                  <a:pt x="2636202" y="2489835"/>
                </a:lnTo>
                <a:lnTo>
                  <a:pt x="2635885" y="2484438"/>
                </a:lnTo>
                <a:lnTo>
                  <a:pt x="2635250" y="2484438"/>
                </a:lnTo>
                <a:lnTo>
                  <a:pt x="2635250" y="2375535"/>
                </a:lnTo>
                <a:lnTo>
                  <a:pt x="2646360" y="2383790"/>
                </a:lnTo>
                <a:lnTo>
                  <a:pt x="2657786" y="2392045"/>
                </a:lnTo>
                <a:lnTo>
                  <a:pt x="2670166" y="2399983"/>
                </a:lnTo>
                <a:lnTo>
                  <a:pt x="2683180" y="2407285"/>
                </a:lnTo>
                <a:lnTo>
                  <a:pt x="2696511" y="2414905"/>
                </a:lnTo>
                <a:lnTo>
                  <a:pt x="2710160" y="2421890"/>
                </a:lnTo>
                <a:lnTo>
                  <a:pt x="2724761" y="2429193"/>
                </a:lnTo>
                <a:lnTo>
                  <a:pt x="2740314" y="2435860"/>
                </a:lnTo>
                <a:lnTo>
                  <a:pt x="2755550" y="2442210"/>
                </a:lnTo>
                <a:lnTo>
                  <a:pt x="2771738" y="2448243"/>
                </a:lnTo>
                <a:lnTo>
                  <a:pt x="2788244" y="2453958"/>
                </a:lnTo>
                <a:lnTo>
                  <a:pt x="2805384" y="2459673"/>
                </a:lnTo>
                <a:lnTo>
                  <a:pt x="2822525" y="2465070"/>
                </a:lnTo>
                <a:lnTo>
                  <a:pt x="2840300" y="2470150"/>
                </a:lnTo>
                <a:lnTo>
                  <a:pt x="2858393" y="2474913"/>
                </a:lnTo>
                <a:lnTo>
                  <a:pt x="2877120" y="2479675"/>
                </a:lnTo>
                <a:lnTo>
                  <a:pt x="2895530" y="2483803"/>
                </a:lnTo>
                <a:lnTo>
                  <a:pt x="2914892" y="2487930"/>
                </a:lnTo>
                <a:lnTo>
                  <a:pt x="2934255" y="2491423"/>
                </a:lnTo>
                <a:lnTo>
                  <a:pt x="2953617" y="2494915"/>
                </a:lnTo>
                <a:lnTo>
                  <a:pt x="2973614" y="2498090"/>
                </a:lnTo>
                <a:lnTo>
                  <a:pt x="2993294" y="2501265"/>
                </a:lnTo>
                <a:lnTo>
                  <a:pt x="3013926" y="2503488"/>
                </a:lnTo>
                <a:lnTo>
                  <a:pt x="3033923" y="2506028"/>
                </a:lnTo>
                <a:lnTo>
                  <a:pt x="3054555" y="2508250"/>
                </a:lnTo>
                <a:lnTo>
                  <a:pt x="3074869" y="2509838"/>
                </a:lnTo>
                <a:lnTo>
                  <a:pt x="3095819" y="2511425"/>
                </a:lnTo>
                <a:lnTo>
                  <a:pt x="3116451" y="2512695"/>
                </a:lnTo>
                <a:lnTo>
                  <a:pt x="3137400" y="2513965"/>
                </a:lnTo>
                <a:lnTo>
                  <a:pt x="3158032" y="2514600"/>
                </a:lnTo>
                <a:lnTo>
                  <a:pt x="3178981" y="2514918"/>
                </a:lnTo>
                <a:lnTo>
                  <a:pt x="3199613" y="2514918"/>
                </a:lnTo>
                <a:lnTo>
                  <a:pt x="3224372" y="2514918"/>
                </a:lnTo>
                <a:lnTo>
                  <a:pt x="3249765" y="2514283"/>
                </a:lnTo>
                <a:lnTo>
                  <a:pt x="3274523" y="2513330"/>
                </a:lnTo>
                <a:lnTo>
                  <a:pt x="3299282" y="2511743"/>
                </a:lnTo>
                <a:lnTo>
                  <a:pt x="3324040" y="2510473"/>
                </a:lnTo>
                <a:lnTo>
                  <a:pt x="3348481" y="2507933"/>
                </a:lnTo>
                <a:lnTo>
                  <a:pt x="3372922" y="2505710"/>
                </a:lnTo>
                <a:lnTo>
                  <a:pt x="3397680" y="2502535"/>
                </a:lnTo>
                <a:lnTo>
                  <a:pt x="3421486" y="2499360"/>
                </a:lnTo>
                <a:lnTo>
                  <a:pt x="3445292" y="2495233"/>
                </a:lnTo>
                <a:lnTo>
                  <a:pt x="3468464" y="2491423"/>
                </a:lnTo>
                <a:lnTo>
                  <a:pt x="3491635" y="2486978"/>
                </a:lnTo>
                <a:lnTo>
                  <a:pt x="3514171" y="2481898"/>
                </a:lnTo>
                <a:lnTo>
                  <a:pt x="3536390" y="2476818"/>
                </a:lnTo>
                <a:lnTo>
                  <a:pt x="3557974" y="2471420"/>
                </a:lnTo>
                <a:lnTo>
                  <a:pt x="3579241" y="2465070"/>
                </a:lnTo>
                <a:lnTo>
                  <a:pt x="3599873" y="2458720"/>
                </a:lnTo>
                <a:lnTo>
                  <a:pt x="3619870" y="2452053"/>
                </a:lnTo>
                <a:lnTo>
                  <a:pt x="3639233" y="2444750"/>
                </a:lnTo>
                <a:lnTo>
                  <a:pt x="3657643" y="2437448"/>
                </a:lnTo>
                <a:lnTo>
                  <a:pt x="3676053" y="2429510"/>
                </a:lnTo>
                <a:lnTo>
                  <a:pt x="3692876" y="2421255"/>
                </a:lnTo>
                <a:lnTo>
                  <a:pt x="3709381" y="2412365"/>
                </a:lnTo>
                <a:lnTo>
                  <a:pt x="3724935" y="2403475"/>
                </a:lnTo>
                <a:lnTo>
                  <a:pt x="3739853" y="2393950"/>
                </a:lnTo>
                <a:lnTo>
                  <a:pt x="3753502" y="2384108"/>
                </a:lnTo>
                <a:lnTo>
                  <a:pt x="3766198" y="2374265"/>
                </a:lnTo>
                <a:lnTo>
                  <a:pt x="3772547" y="2368550"/>
                </a:lnTo>
                <a:lnTo>
                  <a:pt x="3777943" y="2363470"/>
                </a:lnTo>
                <a:lnTo>
                  <a:pt x="3783656" y="2358073"/>
                </a:lnTo>
                <a:lnTo>
                  <a:pt x="3789052" y="2352675"/>
                </a:lnTo>
                <a:lnTo>
                  <a:pt x="3793814" y="2346960"/>
                </a:lnTo>
                <a:lnTo>
                  <a:pt x="3798575" y="2341563"/>
                </a:lnTo>
                <a:lnTo>
                  <a:pt x="3803336" y="2335530"/>
                </a:lnTo>
                <a:lnTo>
                  <a:pt x="3807145" y="2329498"/>
                </a:lnTo>
                <a:lnTo>
                  <a:pt x="3811271" y="2323783"/>
                </a:lnTo>
                <a:lnTo>
                  <a:pt x="3815080" y="2317750"/>
                </a:lnTo>
                <a:close/>
                <a:moveTo>
                  <a:pt x="2989478" y="2307907"/>
                </a:moveTo>
                <a:lnTo>
                  <a:pt x="2989478" y="2423478"/>
                </a:lnTo>
                <a:lnTo>
                  <a:pt x="3009158" y="2426018"/>
                </a:lnTo>
                <a:lnTo>
                  <a:pt x="3029472" y="2428240"/>
                </a:lnTo>
                <a:lnTo>
                  <a:pt x="3049469" y="2430780"/>
                </a:lnTo>
                <a:lnTo>
                  <a:pt x="3070419" y="2432685"/>
                </a:lnTo>
                <a:lnTo>
                  <a:pt x="3070419" y="2317432"/>
                </a:lnTo>
                <a:lnTo>
                  <a:pt x="3049469" y="2315527"/>
                </a:lnTo>
                <a:lnTo>
                  <a:pt x="3029472" y="2313305"/>
                </a:lnTo>
                <a:lnTo>
                  <a:pt x="3009158" y="2310765"/>
                </a:lnTo>
                <a:lnTo>
                  <a:pt x="2989478" y="2307907"/>
                </a:lnTo>
                <a:close/>
                <a:moveTo>
                  <a:pt x="2827597" y="2271395"/>
                </a:moveTo>
                <a:lnTo>
                  <a:pt x="2827597" y="2388553"/>
                </a:lnTo>
                <a:lnTo>
                  <a:pt x="2846959" y="2393950"/>
                </a:lnTo>
                <a:lnTo>
                  <a:pt x="2866956" y="2399665"/>
                </a:lnTo>
                <a:lnTo>
                  <a:pt x="2887588" y="2404428"/>
                </a:lnTo>
                <a:lnTo>
                  <a:pt x="2908220" y="2408873"/>
                </a:lnTo>
                <a:lnTo>
                  <a:pt x="2908220" y="2292985"/>
                </a:lnTo>
                <a:lnTo>
                  <a:pt x="2887588" y="2288222"/>
                </a:lnTo>
                <a:lnTo>
                  <a:pt x="2866956" y="2282825"/>
                </a:lnTo>
                <a:lnTo>
                  <a:pt x="2846959" y="2277110"/>
                </a:lnTo>
                <a:lnTo>
                  <a:pt x="2827597" y="2271395"/>
                </a:lnTo>
                <a:close/>
                <a:moveTo>
                  <a:pt x="3717945" y="2227897"/>
                </a:moveTo>
                <a:lnTo>
                  <a:pt x="3711914" y="2232025"/>
                </a:lnTo>
                <a:lnTo>
                  <a:pt x="3704931" y="2235517"/>
                </a:lnTo>
                <a:lnTo>
                  <a:pt x="3696678" y="2239327"/>
                </a:lnTo>
                <a:lnTo>
                  <a:pt x="3688425" y="2242820"/>
                </a:lnTo>
                <a:lnTo>
                  <a:pt x="3671285" y="2249487"/>
                </a:lnTo>
                <a:lnTo>
                  <a:pt x="3656684" y="2255202"/>
                </a:lnTo>
                <a:lnTo>
                  <a:pt x="3656684" y="2356167"/>
                </a:lnTo>
                <a:lnTo>
                  <a:pt x="3665254" y="2351722"/>
                </a:lnTo>
                <a:lnTo>
                  <a:pt x="3674142" y="2347595"/>
                </a:lnTo>
                <a:lnTo>
                  <a:pt x="3682394" y="2342197"/>
                </a:lnTo>
                <a:lnTo>
                  <a:pt x="3690647" y="2337117"/>
                </a:lnTo>
                <a:lnTo>
                  <a:pt x="3698582" y="2331720"/>
                </a:lnTo>
                <a:lnTo>
                  <a:pt x="3705566" y="2326640"/>
                </a:lnTo>
                <a:lnTo>
                  <a:pt x="3711914" y="2321560"/>
                </a:lnTo>
                <a:lnTo>
                  <a:pt x="3717945" y="2316162"/>
                </a:lnTo>
                <a:lnTo>
                  <a:pt x="3717945" y="2227897"/>
                </a:lnTo>
                <a:close/>
                <a:moveTo>
                  <a:pt x="2665715" y="2187575"/>
                </a:moveTo>
                <a:lnTo>
                  <a:pt x="2665715" y="2305685"/>
                </a:lnTo>
                <a:lnTo>
                  <a:pt x="2668254" y="2308542"/>
                </a:lnTo>
                <a:lnTo>
                  <a:pt x="2671429" y="2311717"/>
                </a:lnTo>
                <a:lnTo>
                  <a:pt x="2678729" y="2318385"/>
                </a:lnTo>
                <a:lnTo>
                  <a:pt x="2687934" y="2325052"/>
                </a:lnTo>
                <a:lnTo>
                  <a:pt x="2698726" y="2332037"/>
                </a:lnTo>
                <a:lnTo>
                  <a:pt x="2710153" y="2339657"/>
                </a:lnTo>
                <a:lnTo>
                  <a:pt x="2722215" y="2346325"/>
                </a:lnTo>
                <a:lnTo>
                  <a:pt x="2734594" y="2352675"/>
                </a:lnTo>
                <a:lnTo>
                  <a:pt x="2746656" y="2358390"/>
                </a:lnTo>
                <a:lnTo>
                  <a:pt x="2746656" y="2239327"/>
                </a:lnTo>
                <a:lnTo>
                  <a:pt x="2734594" y="2233612"/>
                </a:lnTo>
                <a:lnTo>
                  <a:pt x="2723167" y="2227580"/>
                </a:lnTo>
                <a:lnTo>
                  <a:pt x="2712058" y="2221230"/>
                </a:lnTo>
                <a:lnTo>
                  <a:pt x="2701583" y="2214562"/>
                </a:lnTo>
                <a:lnTo>
                  <a:pt x="2691743" y="2208212"/>
                </a:lnTo>
                <a:lnTo>
                  <a:pt x="2682538" y="2201545"/>
                </a:lnTo>
                <a:lnTo>
                  <a:pt x="2673650" y="2194560"/>
                </a:lnTo>
                <a:lnTo>
                  <a:pt x="2665715" y="2187575"/>
                </a:lnTo>
                <a:close/>
                <a:moveTo>
                  <a:pt x="2609850" y="2081212"/>
                </a:moveTo>
                <a:lnTo>
                  <a:pt x="2613342" y="2087245"/>
                </a:lnTo>
                <a:lnTo>
                  <a:pt x="2617468" y="2092960"/>
                </a:lnTo>
                <a:lnTo>
                  <a:pt x="2621594" y="2098675"/>
                </a:lnTo>
                <a:lnTo>
                  <a:pt x="2626038" y="2104390"/>
                </a:lnTo>
                <a:lnTo>
                  <a:pt x="2631117" y="2110105"/>
                </a:lnTo>
                <a:lnTo>
                  <a:pt x="2635878" y="2115502"/>
                </a:lnTo>
                <a:lnTo>
                  <a:pt x="2641274" y="2120900"/>
                </a:lnTo>
                <a:lnTo>
                  <a:pt x="2646988" y="2126615"/>
                </a:lnTo>
                <a:lnTo>
                  <a:pt x="2658732" y="2136775"/>
                </a:lnTo>
                <a:lnTo>
                  <a:pt x="2671746" y="2146935"/>
                </a:lnTo>
                <a:lnTo>
                  <a:pt x="2685712" y="2157095"/>
                </a:lnTo>
                <a:lnTo>
                  <a:pt x="2700631" y="2165985"/>
                </a:lnTo>
                <a:lnTo>
                  <a:pt x="2715867" y="2175192"/>
                </a:lnTo>
                <a:lnTo>
                  <a:pt x="2732372" y="2183765"/>
                </a:lnTo>
                <a:lnTo>
                  <a:pt x="2749830" y="2192020"/>
                </a:lnTo>
                <a:lnTo>
                  <a:pt x="2767923" y="2199957"/>
                </a:lnTo>
                <a:lnTo>
                  <a:pt x="2786650" y="2207895"/>
                </a:lnTo>
                <a:lnTo>
                  <a:pt x="2805695" y="2214880"/>
                </a:lnTo>
                <a:lnTo>
                  <a:pt x="2826009" y="2221547"/>
                </a:lnTo>
                <a:lnTo>
                  <a:pt x="2846959" y="2227897"/>
                </a:lnTo>
                <a:lnTo>
                  <a:pt x="2867591" y="2234247"/>
                </a:lnTo>
                <a:lnTo>
                  <a:pt x="2889492" y="2239645"/>
                </a:lnTo>
                <a:lnTo>
                  <a:pt x="2912029" y="2245042"/>
                </a:lnTo>
                <a:lnTo>
                  <a:pt x="2934248" y="2250122"/>
                </a:lnTo>
                <a:lnTo>
                  <a:pt x="2957102" y="2254250"/>
                </a:lnTo>
                <a:lnTo>
                  <a:pt x="2980908" y="2258695"/>
                </a:lnTo>
                <a:lnTo>
                  <a:pt x="3004396" y="2262187"/>
                </a:lnTo>
                <a:lnTo>
                  <a:pt x="3028203" y="2265680"/>
                </a:lnTo>
                <a:lnTo>
                  <a:pt x="3052644" y="2268537"/>
                </a:lnTo>
                <a:lnTo>
                  <a:pt x="3077084" y="2271395"/>
                </a:lnTo>
                <a:lnTo>
                  <a:pt x="3101525" y="2273300"/>
                </a:lnTo>
                <a:lnTo>
                  <a:pt x="3125966" y="2275205"/>
                </a:lnTo>
                <a:lnTo>
                  <a:pt x="3150725" y="2276792"/>
                </a:lnTo>
                <a:lnTo>
                  <a:pt x="3175800" y="2277745"/>
                </a:lnTo>
                <a:lnTo>
                  <a:pt x="3200559" y="2278380"/>
                </a:lnTo>
                <a:lnTo>
                  <a:pt x="3225317" y="2278380"/>
                </a:lnTo>
                <a:lnTo>
                  <a:pt x="3246266" y="2278380"/>
                </a:lnTo>
                <a:lnTo>
                  <a:pt x="3267216" y="2278062"/>
                </a:lnTo>
                <a:lnTo>
                  <a:pt x="3288165" y="2277110"/>
                </a:lnTo>
                <a:lnTo>
                  <a:pt x="3308797" y="2276157"/>
                </a:lnTo>
                <a:lnTo>
                  <a:pt x="3329429" y="2274887"/>
                </a:lnTo>
                <a:lnTo>
                  <a:pt x="3350378" y="2273300"/>
                </a:lnTo>
                <a:lnTo>
                  <a:pt x="3371010" y="2271712"/>
                </a:lnTo>
                <a:lnTo>
                  <a:pt x="3391325" y="2269807"/>
                </a:lnTo>
                <a:lnTo>
                  <a:pt x="3411957" y="2267267"/>
                </a:lnTo>
                <a:lnTo>
                  <a:pt x="3431954" y="2264727"/>
                </a:lnTo>
                <a:lnTo>
                  <a:pt x="3451951" y="2261870"/>
                </a:lnTo>
                <a:lnTo>
                  <a:pt x="3471948" y="2258695"/>
                </a:lnTo>
                <a:lnTo>
                  <a:pt x="3491628" y="2255202"/>
                </a:lnTo>
                <a:lnTo>
                  <a:pt x="3510990" y="2251710"/>
                </a:lnTo>
                <a:lnTo>
                  <a:pt x="3530035" y="2247582"/>
                </a:lnTo>
                <a:lnTo>
                  <a:pt x="3548763" y="2243455"/>
                </a:lnTo>
                <a:lnTo>
                  <a:pt x="3567173" y="2239010"/>
                </a:lnTo>
                <a:lnTo>
                  <a:pt x="3585265" y="2233930"/>
                </a:lnTo>
                <a:lnTo>
                  <a:pt x="3603041" y="2229167"/>
                </a:lnTo>
                <a:lnTo>
                  <a:pt x="3620498" y="2223452"/>
                </a:lnTo>
                <a:lnTo>
                  <a:pt x="3637004" y="2218055"/>
                </a:lnTo>
                <a:lnTo>
                  <a:pt x="3653510" y="2212022"/>
                </a:lnTo>
                <a:lnTo>
                  <a:pt x="3669698" y="2206307"/>
                </a:lnTo>
                <a:lnTo>
                  <a:pt x="3685251" y="2199957"/>
                </a:lnTo>
                <a:lnTo>
                  <a:pt x="3700170" y="2193290"/>
                </a:lnTo>
                <a:lnTo>
                  <a:pt x="3714770" y="2185987"/>
                </a:lnTo>
                <a:lnTo>
                  <a:pt x="3728419" y="2179002"/>
                </a:lnTo>
                <a:lnTo>
                  <a:pt x="3741751" y="2171382"/>
                </a:lnTo>
                <a:lnTo>
                  <a:pt x="3754765" y="2164080"/>
                </a:lnTo>
                <a:lnTo>
                  <a:pt x="3767144" y="2156142"/>
                </a:lnTo>
                <a:lnTo>
                  <a:pt x="3778571" y="2147887"/>
                </a:lnTo>
                <a:lnTo>
                  <a:pt x="3789363" y="2139632"/>
                </a:lnTo>
                <a:lnTo>
                  <a:pt x="3789363" y="2247265"/>
                </a:lnTo>
                <a:lnTo>
                  <a:pt x="3788728" y="2247582"/>
                </a:lnTo>
                <a:lnTo>
                  <a:pt x="3788728" y="2252027"/>
                </a:lnTo>
                <a:lnTo>
                  <a:pt x="3788411" y="2256472"/>
                </a:lnTo>
                <a:lnTo>
                  <a:pt x="3787776" y="2261870"/>
                </a:lnTo>
                <a:lnTo>
                  <a:pt x="3786506" y="2267267"/>
                </a:lnTo>
                <a:lnTo>
                  <a:pt x="3785237" y="2272982"/>
                </a:lnTo>
                <a:lnTo>
                  <a:pt x="3783332" y="2278062"/>
                </a:lnTo>
                <a:lnTo>
                  <a:pt x="3781428" y="2283460"/>
                </a:lnTo>
                <a:lnTo>
                  <a:pt x="3778571" y="2289175"/>
                </a:lnTo>
                <a:lnTo>
                  <a:pt x="3775714" y="2294255"/>
                </a:lnTo>
                <a:lnTo>
                  <a:pt x="3772540" y="2299335"/>
                </a:lnTo>
                <a:lnTo>
                  <a:pt x="3769048" y="2304732"/>
                </a:lnTo>
                <a:lnTo>
                  <a:pt x="3765557" y="2310130"/>
                </a:lnTo>
                <a:lnTo>
                  <a:pt x="3761113" y="2315210"/>
                </a:lnTo>
                <a:lnTo>
                  <a:pt x="3756987" y="2320290"/>
                </a:lnTo>
                <a:lnTo>
                  <a:pt x="3752226" y="2325052"/>
                </a:lnTo>
                <a:lnTo>
                  <a:pt x="3747147" y="2330132"/>
                </a:lnTo>
                <a:lnTo>
                  <a:pt x="3741433" y="2334895"/>
                </a:lnTo>
                <a:lnTo>
                  <a:pt x="3736037" y="2339975"/>
                </a:lnTo>
                <a:lnTo>
                  <a:pt x="3723658" y="2349500"/>
                </a:lnTo>
                <a:lnTo>
                  <a:pt x="3710327" y="2358390"/>
                </a:lnTo>
                <a:lnTo>
                  <a:pt x="3696043" y="2367598"/>
                </a:lnTo>
                <a:lnTo>
                  <a:pt x="3680490" y="2376170"/>
                </a:lnTo>
                <a:lnTo>
                  <a:pt x="3663667" y="2384425"/>
                </a:lnTo>
                <a:lnTo>
                  <a:pt x="3646526" y="2392363"/>
                </a:lnTo>
                <a:lnTo>
                  <a:pt x="3627799" y="2400300"/>
                </a:lnTo>
                <a:lnTo>
                  <a:pt x="3608754" y="2407920"/>
                </a:lnTo>
                <a:lnTo>
                  <a:pt x="3588122" y="2414905"/>
                </a:lnTo>
                <a:lnTo>
                  <a:pt x="3566855" y="2421573"/>
                </a:lnTo>
                <a:lnTo>
                  <a:pt x="3544636" y="2427923"/>
                </a:lnTo>
                <a:lnTo>
                  <a:pt x="3522417" y="2433955"/>
                </a:lnTo>
                <a:lnTo>
                  <a:pt x="3498611" y="2439353"/>
                </a:lnTo>
                <a:lnTo>
                  <a:pt x="3474170" y="2444433"/>
                </a:lnTo>
                <a:lnTo>
                  <a:pt x="3449412" y="2449195"/>
                </a:lnTo>
                <a:lnTo>
                  <a:pt x="3423701" y="2453323"/>
                </a:lnTo>
                <a:lnTo>
                  <a:pt x="3397356" y="2457133"/>
                </a:lnTo>
                <a:lnTo>
                  <a:pt x="3370376" y="2460625"/>
                </a:lnTo>
                <a:lnTo>
                  <a:pt x="3343395" y="2463483"/>
                </a:lnTo>
                <a:lnTo>
                  <a:pt x="3315146" y="2465705"/>
                </a:lnTo>
                <a:lnTo>
                  <a:pt x="3286896" y="2467928"/>
                </a:lnTo>
                <a:lnTo>
                  <a:pt x="3258011" y="2468880"/>
                </a:lnTo>
                <a:lnTo>
                  <a:pt x="3228491" y="2469833"/>
                </a:lnTo>
                <a:lnTo>
                  <a:pt x="3198972" y="2470150"/>
                </a:lnTo>
                <a:lnTo>
                  <a:pt x="3168500" y="2469833"/>
                </a:lnTo>
                <a:lnTo>
                  <a:pt x="3138663" y="2468880"/>
                </a:lnTo>
                <a:lnTo>
                  <a:pt x="3109143" y="2467293"/>
                </a:lnTo>
                <a:lnTo>
                  <a:pt x="3080259" y="2465388"/>
                </a:lnTo>
                <a:lnTo>
                  <a:pt x="3051374" y="2463165"/>
                </a:lnTo>
                <a:lnTo>
                  <a:pt x="3023441" y="2459990"/>
                </a:lnTo>
                <a:lnTo>
                  <a:pt x="2996144" y="2456815"/>
                </a:lnTo>
                <a:lnTo>
                  <a:pt x="2969481" y="2452370"/>
                </a:lnTo>
                <a:lnTo>
                  <a:pt x="2943453" y="2447925"/>
                </a:lnTo>
                <a:lnTo>
                  <a:pt x="2917742" y="2443480"/>
                </a:lnTo>
                <a:lnTo>
                  <a:pt x="2892984" y="2437765"/>
                </a:lnTo>
                <a:lnTo>
                  <a:pt x="2869178" y="2432050"/>
                </a:lnTo>
                <a:lnTo>
                  <a:pt x="2846007" y="2426018"/>
                </a:lnTo>
                <a:lnTo>
                  <a:pt x="2823470" y="2419350"/>
                </a:lnTo>
                <a:lnTo>
                  <a:pt x="2802203" y="2412048"/>
                </a:lnTo>
                <a:lnTo>
                  <a:pt x="2781889" y="2405063"/>
                </a:lnTo>
                <a:lnTo>
                  <a:pt x="2762527" y="2397125"/>
                </a:lnTo>
                <a:lnTo>
                  <a:pt x="2743799" y="2389188"/>
                </a:lnTo>
                <a:lnTo>
                  <a:pt x="2726024" y="2380615"/>
                </a:lnTo>
                <a:lnTo>
                  <a:pt x="2709518" y="2372043"/>
                </a:lnTo>
                <a:lnTo>
                  <a:pt x="2694600" y="2362835"/>
                </a:lnTo>
                <a:lnTo>
                  <a:pt x="2679999" y="2353945"/>
                </a:lnTo>
                <a:lnTo>
                  <a:pt x="2666985" y="2343785"/>
                </a:lnTo>
                <a:lnTo>
                  <a:pt x="2660954" y="2339340"/>
                </a:lnTo>
                <a:lnTo>
                  <a:pt x="2655240" y="2333942"/>
                </a:lnTo>
                <a:lnTo>
                  <a:pt x="2650162" y="2328862"/>
                </a:lnTo>
                <a:lnTo>
                  <a:pt x="2645083" y="2324100"/>
                </a:lnTo>
                <a:lnTo>
                  <a:pt x="2639687" y="2319020"/>
                </a:lnTo>
                <a:lnTo>
                  <a:pt x="2635561" y="2313622"/>
                </a:lnTo>
                <a:lnTo>
                  <a:pt x="2631434" y="2308542"/>
                </a:lnTo>
                <a:lnTo>
                  <a:pt x="2627625" y="2303145"/>
                </a:lnTo>
                <a:lnTo>
                  <a:pt x="2624134" y="2297747"/>
                </a:lnTo>
                <a:lnTo>
                  <a:pt x="2620960" y="2292350"/>
                </a:lnTo>
                <a:lnTo>
                  <a:pt x="2618103" y="2286635"/>
                </a:lnTo>
                <a:lnTo>
                  <a:pt x="2615881" y="2281555"/>
                </a:lnTo>
                <a:lnTo>
                  <a:pt x="2613659" y="2275840"/>
                </a:lnTo>
                <a:lnTo>
                  <a:pt x="2612072" y="2270125"/>
                </a:lnTo>
                <a:lnTo>
                  <a:pt x="2610485" y="2264727"/>
                </a:lnTo>
                <a:lnTo>
                  <a:pt x="2609850" y="2259012"/>
                </a:lnTo>
                <a:lnTo>
                  <a:pt x="2609215" y="2253297"/>
                </a:lnTo>
                <a:lnTo>
                  <a:pt x="2609215" y="2247582"/>
                </a:lnTo>
                <a:lnTo>
                  <a:pt x="2608580" y="2247582"/>
                </a:lnTo>
                <a:lnTo>
                  <a:pt x="2608580" y="2101215"/>
                </a:lnTo>
                <a:lnTo>
                  <a:pt x="2608263" y="2097405"/>
                </a:lnTo>
                <a:lnTo>
                  <a:pt x="2608580" y="2089150"/>
                </a:lnTo>
                <a:lnTo>
                  <a:pt x="2609850" y="2081212"/>
                </a:lnTo>
                <a:close/>
                <a:moveTo>
                  <a:pt x="3270250" y="1882775"/>
                </a:moveTo>
                <a:lnTo>
                  <a:pt x="3307579" y="1890615"/>
                </a:lnTo>
                <a:lnTo>
                  <a:pt x="3314856" y="1892183"/>
                </a:lnTo>
                <a:lnTo>
                  <a:pt x="3321499" y="1894064"/>
                </a:lnTo>
                <a:lnTo>
                  <a:pt x="3326877" y="1895945"/>
                </a:lnTo>
                <a:lnTo>
                  <a:pt x="3331622" y="1898141"/>
                </a:lnTo>
                <a:lnTo>
                  <a:pt x="3336367" y="1900649"/>
                </a:lnTo>
                <a:lnTo>
                  <a:pt x="3340164" y="1902844"/>
                </a:lnTo>
                <a:lnTo>
                  <a:pt x="3348389" y="1908802"/>
                </a:lnTo>
                <a:lnTo>
                  <a:pt x="3351236" y="1911625"/>
                </a:lnTo>
                <a:lnTo>
                  <a:pt x="3353767" y="1914133"/>
                </a:lnTo>
                <a:lnTo>
                  <a:pt x="3355665" y="1916955"/>
                </a:lnTo>
                <a:lnTo>
                  <a:pt x="3356930" y="1919778"/>
                </a:lnTo>
                <a:lnTo>
                  <a:pt x="3357563" y="1922913"/>
                </a:lnTo>
                <a:lnTo>
                  <a:pt x="3357563" y="1925422"/>
                </a:lnTo>
                <a:lnTo>
                  <a:pt x="3357247" y="1928244"/>
                </a:lnTo>
                <a:lnTo>
                  <a:pt x="3355981" y="1931066"/>
                </a:lnTo>
                <a:lnTo>
                  <a:pt x="3354716" y="1933889"/>
                </a:lnTo>
                <a:lnTo>
                  <a:pt x="3352818" y="1936397"/>
                </a:lnTo>
                <a:lnTo>
                  <a:pt x="3350603" y="1939220"/>
                </a:lnTo>
                <a:lnTo>
                  <a:pt x="3347440" y="1941415"/>
                </a:lnTo>
                <a:lnTo>
                  <a:pt x="3344276" y="1943923"/>
                </a:lnTo>
                <a:lnTo>
                  <a:pt x="3340164" y="1945805"/>
                </a:lnTo>
                <a:lnTo>
                  <a:pt x="3336051" y="1947686"/>
                </a:lnTo>
                <a:lnTo>
                  <a:pt x="3331306" y="1949568"/>
                </a:lnTo>
                <a:lnTo>
                  <a:pt x="3324979" y="1951763"/>
                </a:lnTo>
                <a:lnTo>
                  <a:pt x="3318335" y="1953644"/>
                </a:lnTo>
                <a:lnTo>
                  <a:pt x="3310743" y="1955212"/>
                </a:lnTo>
                <a:lnTo>
                  <a:pt x="3303467" y="1956466"/>
                </a:lnTo>
                <a:lnTo>
                  <a:pt x="3295558" y="1957094"/>
                </a:lnTo>
                <a:lnTo>
                  <a:pt x="3287333" y="1958034"/>
                </a:lnTo>
                <a:lnTo>
                  <a:pt x="3270250" y="1958975"/>
                </a:lnTo>
                <a:lnTo>
                  <a:pt x="3270250" y="1882775"/>
                </a:lnTo>
                <a:close/>
                <a:moveTo>
                  <a:pt x="2635250" y="1862137"/>
                </a:moveTo>
                <a:lnTo>
                  <a:pt x="2635885" y="1868810"/>
                </a:lnTo>
                <a:lnTo>
                  <a:pt x="2636520" y="1875166"/>
                </a:lnTo>
                <a:lnTo>
                  <a:pt x="2637789" y="1881521"/>
                </a:lnTo>
                <a:lnTo>
                  <a:pt x="2639694" y="1887559"/>
                </a:lnTo>
                <a:lnTo>
                  <a:pt x="2641598" y="1893914"/>
                </a:lnTo>
                <a:lnTo>
                  <a:pt x="2644455" y="1900270"/>
                </a:lnTo>
                <a:lnTo>
                  <a:pt x="2647629" y="1906307"/>
                </a:lnTo>
                <a:lnTo>
                  <a:pt x="2650803" y="1912663"/>
                </a:lnTo>
                <a:lnTo>
                  <a:pt x="2654612" y="1918383"/>
                </a:lnTo>
                <a:lnTo>
                  <a:pt x="2659056" y="1924420"/>
                </a:lnTo>
                <a:lnTo>
                  <a:pt x="2663817" y="1930458"/>
                </a:lnTo>
                <a:lnTo>
                  <a:pt x="2668896" y="1936178"/>
                </a:lnTo>
                <a:lnTo>
                  <a:pt x="2673975" y="1941898"/>
                </a:lnTo>
                <a:lnTo>
                  <a:pt x="2680005" y="1947618"/>
                </a:lnTo>
                <a:lnTo>
                  <a:pt x="2686354" y="1953338"/>
                </a:lnTo>
                <a:lnTo>
                  <a:pt x="2692385" y="1958740"/>
                </a:lnTo>
                <a:lnTo>
                  <a:pt x="2692385" y="2069006"/>
                </a:lnTo>
                <a:lnTo>
                  <a:pt x="2695241" y="2071549"/>
                </a:lnTo>
                <a:lnTo>
                  <a:pt x="2698098" y="2074726"/>
                </a:lnTo>
                <a:lnTo>
                  <a:pt x="2705399" y="2081400"/>
                </a:lnTo>
                <a:lnTo>
                  <a:pt x="2714921" y="2088391"/>
                </a:lnTo>
                <a:lnTo>
                  <a:pt x="2725078" y="2095699"/>
                </a:lnTo>
                <a:lnTo>
                  <a:pt x="2737140" y="2103008"/>
                </a:lnTo>
                <a:lnTo>
                  <a:pt x="2748884" y="2109681"/>
                </a:lnTo>
                <a:lnTo>
                  <a:pt x="2761581" y="2116354"/>
                </a:lnTo>
                <a:lnTo>
                  <a:pt x="2773325" y="2121757"/>
                </a:lnTo>
                <a:lnTo>
                  <a:pt x="2773325" y="2007994"/>
                </a:lnTo>
                <a:lnTo>
                  <a:pt x="2792370" y="2016256"/>
                </a:lnTo>
                <a:lnTo>
                  <a:pt x="2812050" y="2024201"/>
                </a:lnTo>
                <a:lnTo>
                  <a:pt x="2832999" y="2031827"/>
                </a:lnTo>
                <a:lnTo>
                  <a:pt x="2854584" y="2038818"/>
                </a:lnTo>
                <a:lnTo>
                  <a:pt x="2854584" y="2151945"/>
                </a:lnTo>
                <a:lnTo>
                  <a:pt x="2873946" y="2157347"/>
                </a:lnTo>
                <a:lnTo>
                  <a:pt x="2893626" y="2162749"/>
                </a:lnTo>
                <a:lnTo>
                  <a:pt x="2914258" y="2167516"/>
                </a:lnTo>
                <a:lnTo>
                  <a:pt x="2935524" y="2172282"/>
                </a:lnTo>
                <a:lnTo>
                  <a:pt x="2935524" y="2060744"/>
                </a:lnTo>
                <a:lnTo>
                  <a:pt x="2955204" y="2064558"/>
                </a:lnTo>
                <a:lnTo>
                  <a:pt x="2974884" y="2068371"/>
                </a:lnTo>
                <a:lnTo>
                  <a:pt x="2995198" y="2071549"/>
                </a:lnTo>
                <a:lnTo>
                  <a:pt x="3016148" y="2075362"/>
                </a:lnTo>
                <a:lnTo>
                  <a:pt x="3016148" y="2186900"/>
                </a:lnTo>
                <a:lnTo>
                  <a:pt x="3035827" y="2189442"/>
                </a:lnTo>
                <a:lnTo>
                  <a:pt x="3056142" y="2191666"/>
                </a:lnTo>
                <a:lnTo>
                  <a:pt x="3076456" y="2194208"/>
                </a:lnTo>
                <a:lnTo>
                  <a:pt x="3097406" y="2196115"/>
                </a:lnTo>
                <a:lnTo>
                  <a:pt x="3097406" y="2084577"/>
                </a:lnTo>
                <a:lnTo>
                  <a:pt x="3117085" y="2086166"/>
                </a:lnTo>
                <a:lnTo>
                  <a:pt x="3137400" y="2087437"/>
                </a:lnTo>
                <a:lnTo>
                  <a:pt x="3157715" y="2088708"/>
                </a:lnTo>
                <a:lnTo>
                  <a:pt x="3178346" y="2089344"/>
                </a:lnTo>
                <a:lnTo>
                  <a:pt x="3178346" y="2200246"/>
                </a:lnTo>
                <a:lnTo>
                  <a:pt x="3201835" y="2201199"/>
                </a:lnTo>
                <a:lnTo>
                  <a:pt x="3225959" y="2201199"/>
                </a:lnTo>
                <a:lnTo>
                  <a:pt x="3258970" y="2200882"/>
                </a:lnTo>
                <a:lnTo>
                  <a:pt x="3258970" y="2089344"/>
                </a:lnTo>
                <a:lnTo>
                  <a:pt x="3291029" y="2088708"/>
                </a:lnTo>
                <a:lnTo>
                  <a:pt x="3322135" y="2087119"/>
                </a:lnTo>
                <a:lnTo>
                  <a:pt x="3352925" y="2084577"/>
                </a:lnTo>
                <a:lnTo>
                  <a:pt x="3383396" y="2082035"/>
                </a:lnTo>
                <a:lnTo>
                  <a:pt x="3412916" y="2078540"/>
                </a:lnTo>
                <a:lnTo>
                  <a:pt x="3441801" y="2074091"/>
                </a:lnTo>
                <a:lnTo>
                  <a:pt x="3470051" y="2069642"/>
                </a:lnTo>
                <a:lnTo>
                  <a:pt x="3497348" y="2064558"/>
                </a:lnTo>
                <a:lnTo>
                  <a:pt x="3524011" y="2058520"/>
                </a:lnTo>
                <a:lnTo>
                  <a:pt x="3549722" y="2052482"/>
                </a:lnTo>
                <a:lnTo>
                  <a:pt x="3574480" y="2046127"/>
                </a:lnTo>
                <a:lnTo>
                  <a:pt x="3598604" y="2038500"/>
                </a:lnTo>
                <a:lnTo>
                  <a:pt x="3621457" y="2030874"/>
                </a:lnTo>
                <a:lnTo>
                  <a:pt x="3643042" y="2023247"/>
                </a:lnTo>
                <a:lnTo>
                  <a:pt x="3663991" y="2014350"/>
                </a:lnTo>
                <a:lnTo>
                  <a:pt x="3683671" y="2005770"/>
                </a:lnTo>
                <a:lnTo>
                  <a:pt x="3683671" y="2119532"/>
                </a:lnTo>
                <a:lnTo>
                  <a:pt x="3692558" y="2115083"/>
                </a:lnTo>
                <a:lnTo>
                  <a:pt x="3701128" y="2110635"/>
                </a:lnTo>
                <a:lnTo>
                  <a:pt x="3709381" y="2105550"/>
                </a:lnTo>
                <a:lnTo>
                  <a:pt x="3717634" y="2100466"/>
                </a:lnTo>
                <a:lnTo>
                  <a:pt x="3725252" y="2095064"/>
                </a:lnTo>
                <a:lnTo>
                  <a:pt x="3732235" y="2089979"/>
                </a:lnTo>
                <a:lnTo>
                  <a:pt x="3738901" y="2084577"/>
                </a:lnTo>
                <a:lnTo>
                  <a:pt x="3744614" y="2079493"/>
                </a:lnTo>
                <a:lnTo>
                  <a:pt x="3744614" y="1970179"/>
                </a:lnTo>
                <a:lnTo>
                  <a:pt x="3752867" y="1964142"/>
                </a:lnTo>
                <a:lnTo>
                  <a:pt x="3760802" y="1958104"/>
                </a:lnTo>
                <a:lnTo>
                  <a:pt x="3767786" y="1951749"/>
                </a:lnTo>
                <a:lnTo>
                  <a:pt x="3774769" y="1945393"/>
                </a:lnTo>
                <a:lnTo>
                  <a:pt x="3781117" y="1939038"/>
                </a:lnTo>
                <a:lnTo>
                  <a:pt x="3786830" y="1932365"/>
                </a:lnTo>
                <a:lnTo>
                  <a:pt x="3792226" y="1925691"/>
                </a:lnTo>
                <a:lnTo>
                  <a:pt x="3796988" y="1919018"/>
                </a:lnTo>
                <a:lnTo>
                  <a:pt x="3801432" y="1912027"/>
                </a:lnTo>
                <a:lnTo>
                  <a:pt x="3805240" y="1905354"/>
                </a:lnTo>
                <a:lnTo>
                  <a:pt x="3808415" y="1898363"/>
                </a:lnTo>
                <a:lnTo>
                  <a:pt x="3811271" y="1891372"/>
                </a:lnTo>
                <a:lnTo>
                  <a:pt x="3813176" y="1884063"/>
                </a:lnTo>
                <a:lnTo>
                  <a:pt x="3814763" y="1877072"/>
                </a:lnTo>
                <a:lnTo>
                  <a:pt x="3816033" y="1869446"/>
                </a:lnTo>
                <a:lnTo>
                  <a:pt x="3816350" y="1862455"/>
                </a:lnTo>
                <a:lnTo>
                  <a:pt x="3816350" y="2010536"/>
                </a:lnTo>
                <a:lnTo>
                  <a:pt x="3816033" y="2010854"/>
                </a:lnTo>
                <a:lnTo>
                  <a:pt x="3815398" y="2019434"/>
                </a:lnTo>
                <a:lnTo>
                  <a:pt x="3814763" y="2025154"/>
                </a:lnTo>
                <a:lnTo>
                  <a:pt x="3813493" y="2030556"/>
                </a:lnTo>
                <a:lnTo>
                  <a:pt x="3811906" y="2036276"/>
                </a:lnTo>
                <a:lnTo>
                  <a:pt x="3810319" y="2041678"/>
                </a:lnTo>
                <a:lnTo>
                  <a:pt x="3808097" y="2046762"/>
                </a:lnTo>
                <a:lnTo>
                  <a:pt x="3805558" y="2052482"/>
                </a:lnTo>
                <a:lnTo>
                  <a:pt x="3803019" y="2057567"/>
                </a:lnTo>
                <a:lnTo>
                  <a:pt x="3799844" y="2062969"/>
                </a:lnTo>
                <a:lnTo>
                  <a:pt x="3796036" y="2068053"/>
                </a:lnTo>
                <a:lnTo>
                  <a:pt x="3792226" y="2073137"/>
                </a:lnTo>
                <a:lnTo>
                  <a:pt x="3788418" y="2078540"/>
                </a:lnTo>
                <a:lnTo>
                  <a:pt x="3783974" y="2083624"/>
                </a:lnTo>
                <a:lnTo>
                  <a:pt x="3779212" y="2088391"/>
                </a:lnTo>
                <a:lnTo>
                  <a:pt x="3774134" y="2093475"/>
                </a:lnTo>
                <a:lnTo>
                  <a:pt x="3768420" y="2098241"/>
                </a:lnTo>
                <a:lnTo>
                  <a:pt x="3763024" y="2103326"/>
                </a:lnTo>
                <a:lnTo>
                  <a:pt x="3750963" y="2112859"/>
                </a:lnTo>
                <a:lnTo>
                  <a:pt x="3737314" y="2121757"/>
                </a:lnTo>
                <a:lnTo>
                  <a:pt x="3722713" y="2130972"/>
                </a:lnTo>
                <a:lnTo>
                  <a:pt x="3707477" y="2139552"/>
                </a:lnTo>
                <a:lnTo>
                  <a:pt x="3690971" y="2147814"/>
                </a:lnTo>
                <a:lnTo>
                  <a:pt x="3673513" y="2156076"/>
                </a:lnTo>
                <a:lnTo>
                  <a:pt x="3655103" y="2163702"/>
                </a:lnTo>
                <a:lnTo>
                  <a:pt x="3635424" y="2171011"/>
                </a:lnTo>
                <a:lnTo>
                  <a:pt x="3615109" y="2178320"/>
                </a:lnTo>
                <a:lnTo>
                  <a:pt x="3593842" y="2184993"/>
                </a:lnTo>
                <a:lnTo>
                  <a:pt x="3571941" y="2191349"/>
                </a:lnTo>
                <a:lnTo>
                  <a:pt x="3549087" y="2197068"/>
                </a:lnTo>
                <a:lnTo>
                  <a:pt x="3525281" y="2202788"/>
                </a:lnTo>
                <a:lnTo>
                  <a:pt x="3501157" y="2207873"/>
                </a:lnTo>
                <a:lnTo>
                  <a:pt x="3476082" y="2212639"/>
                </a:lnTo>
                <a:lnTo>
                  <a:pt x="3450371" y="2217088"/>
                </a:lnTo>
                <a:lnTo>
                  <a:pt x="3424343" y="2220584"/>
                </a:lnTo>
                <a:lnTo>
                  <a:pt x="3397680" y="2224079"/>
                </a:lnTo>
                <a:lnTo>
                  <a:pt x="3370065" y="2226939"/>
                </a:lnTo>
                <a:lnTo>
                  <a:pt x="3341815" y="2229163"/>
                </a:lnTo>
                <a:lnTo>
                  <a:pt x="3313565" y="2231070"/>
                </a:lnTo>
                <a:lnTo>
                  <a:pt x="3284680" y="2232341"/>
                </a:lnTo>
                <a:lnTo>
                  <a:pt x="3255478" y="2233294"/>
                </a:lnTo>
                <a:lnTo>
                  <a:pt x="3225959" y="2233612"/>
                </a:lnTo>
                <a:lnTo>
                  <a:pt x="3195487" y="2233294"/>
                </a:lnTo>
                <a:lnTo>
                  <a:pt x="3165650" y="2232341"/>
                </a:lnTo>
                <a:lnTo>
                  <a:pt x="3136130" y="2231070"/>
                </a:lnTo>
                <a:lnTo>
                  <a:pt x="3106928" y="2229163"/>
                </a:lnTo>
                <a:lnTo>
                  <a:pt x="3078678" y="2226303"/>
                </a:lnTo>
                <a:lnTo>
                  <a:pt x="3050428" y="2223761"/>
                </a:lnTo>
                <a:lnTo>
                  <a:pt x="3022813" y="2220266"/>
                </a:lnTo>
                <a:lnTo>
                  <a:pt x="2996150" y="2216135"/>
                </a:lnTo>
                <a:lnTo>
                  <a:pt x="2970122" y="2211368"/>
                </a:lnTo>
                <a:lnTo>
                  <a:pt x="2944729" y="2206602"/>
                </a:lnTo>
                <a:lnTo>
                  <a:pt x="2919971" y="2201199"/>
                </a:lnTo>
                <a:lnTo>
                  <a:pt x="2895847" y="2195797"/>
                </a:lnTo>
                <a:lnTo>
                  <a:pt x="2872994" y="2189442"/>
                </a:lnTo>
                <a:lnTo>
                  <a:pt x="2850775" y="2182769"/>
                </a:lnTo>
                <a:lnTo>
                  <a:pt x="2829190" y="2175460"/>
                </a:lnTo>
                <a:lnTo>
                  <a:pt x="2808876" y="2168469"/>
                </a:lnTo>
                <a:lnTo>
                  <a:pt x="2789196" y="2160525"/>
                </a:lnTo>
                <a:lnTo>
                  <a:pt x="2770469" y="2152580"/>
                </a:lnTo>
                <a:lnTo>
                  <a:pt x="2753328" y="2144001"/>
                </a:lnTo>
                <a:lnTo>
                  <a:pt x="2736823" y="2135103"/>
                </a:lnTo>
                <a:lnTo>
                  <a:pt x="2721269" y="2126205"/>
                </a:lnTo>
                <a:lnTo>
                  <a:pt x="2706986" y="2116990"/>
                </a:lnTo>
                <a:lnTo>
                  <a:pt x="2693972" y="2107139"/>
                </a:lnTo>
                <a:lnTo>
                  <a:pt x="2688258" y="2102372"/>
                </a:lnTo>
                <a:lnTo>
                  <a:pt x="2682227" y="2097288"/>
                </a:lnTo>
                <a:lnTo>
                  <a:pt x="2676831" y="2092522"/>
                </a:lnTo>
                <a:lnTo>
                  <a:pt x="2671753" y="2087437"/>
                </a:lnTo>
                <a:lnTo>
                  <a:pt x="2666991" y="2082353"/>
                </a:lnTo>
                <a:lnTo>
                  <a:pt x="2662548" y="2076951"/>
                </a:lnTo>
                <a:lnTo>
                  <a:pt x="2658104" y="2071549"/>
                </a:lnTo>
                <a:lnTo>
                  <a:pt x="2654612" y="2066464"/>
                </a:lnTo>
                <a:lnTo>
                  <a:pt x="2651121" y="2061062"/>
                </a:lnTo>
                <a:lnTo>
                  <a:pt x="2647947" y="2055342"/>
                </a:lnTo>
                <a:lnTo>
                  <a:pt x="2645090" y="2050258"/>
                </a:lnTo>
                <a:lnTo>
                  <a:pt x="2642868" y="2044856"/>
                </a:lnTo>
                <a:lnTo>
                  <a:pt x="2640329" y="2039454"/>
                </a:lnTo>
                <a:lnTo>
                  <a:pt x="2638742" y="2033416"/>
                </a:lnTo>
                <a:lnTo>
                  <a:pt x="2637789" y="2027696"/>
                </a:lnTo>
                <a:lnTo>
                  <a:pt x="2636520" y="2022294"/>
                </a:lnTo>
                <a:lnTo>
                  <a:pt x="2636202" y="2016256"/>
                </a:lnTo>
                <a:lnTo>
                  <a:pt x="2635885" y="2010854"/>
                </a:lnTo>
                <a:lnTo>
                  <a:pt x="2635250" y="2010854"/>
                </a:lnTo>
                <a:lnTo>
                  <a:pt x="2635250" y="1862137"/>
                </a:lnTo>
                <a:close/>
                <a:moveTo>
                  <a:pt x="3815353" y="1849331"/>
                </a:moveTo>
                <a:lnTo>
                  <a:pt x="3816061" y="1854393"/>
                </a:lnTo>
                <a:lnTo>
                  <a:pt x="3816350" y="1860279"/>
                </a:lnTo>
                <a:lnTo>
                  <a:pt x="3816061" y="1862137"/>
                </a:lnTo>
                <a:lnTo>
                  <a:pt x="3816061" y="1859040"/>
                </a:lnTo>
                <a:lnTo>
                  <a:pt x="3815773" y="1853154"/>
                </a:lnTo>
                <a:lnTo>
                  <a:pt x="3815353" y="1849331"/>
                </a:lnTo>
                <a:close/>
                <a:moveTo>
                  <a:pt x="2636143" y="1848861"/>
                </a:moveTo>
                <a:lnTo>
                  <a:pt x="2635885" y="1853247"/>
                </a:lnTo>
                <a:lnTo>
                  <a:pt x="2635250" y="1859280"/>
                </a:lnTo>
                <a:lnTo>
                  <a:pt x="2635250" y="1854517"/>
                </a:lnTo>
                <a:lnTo>
                  <a:pt x="2636143" y="1848861"/>
                </a:lnTo>
                <a:close/>
                <a:moveTo>
                  <a:pt x="3814618" y="1842622"/>
                </a:moveTo>
                <a:lnTo>
                  <a:pt x="3815195" y="1847888"/>
                </a:lnTo>
                <a:lnTo>
                  <a:pt x="3815353" y="1849331"/>
                </a:lnTo>
                <a:lnTo>
                  <a:pt x="3815195" y="1848198"/>
                </a:lnTo>
                <a:lnTo>
                  <a:pt x="3814618" y="1842622"/>
                </a:lnTo>
                <a:close/>
                <a:moveTo>
                  <a:pt x="2638425" y="1836737"/>
                </a:moveTo>
                <a:lnTo>
                  <a:pt x="2636838" y="1842770"/>
                </a:lnTo>
                <a:lnTo>
                  <a:pt x="2636202" y="1848485"/>
                </a:lnTo>
                <a:lnTo>
                  <a:pt x="2636143" y="1848861"/>
                </a:lnTo>
                <a:lnTo>
                  <a:pt x="2636202" y="1847850"/>
                </a:lnTo>
                <a:lnTo>
                  <a:pt x="2636838" y="1842452"/>
                </a:lnTo>
                <a:lnTo>
                  <a:pt x="2638425" y="1836737"/>
                </a:lnTo>
                <a:close/>
                <a:moveTo>
                  <a:pt x="3187700" y="1751012"/>
                </a:moveTo>
                <a:lnTo>
                  <a:pt x="3187700" y="1827212"/>
                </a:lnTo>
                <a:lnTo>
                  <a:pt x="3172031" y="1824063"/>
                </a:lnTo>
                <a:lnTo>
                  <a:pt x="3153163" y="1820285"/>
                </a:lnTo>
                <a:lnTo>
                  <a:pt x="3144209" y="1818396"/>
                </a:lnTo>
                <a:lnTo>
                  <a:pt x="3136535" y="1816191"/>
                </a:lnTo>
                <a:lnTo>
                  <a:pt x="3129179" y="1813987"/>
                </a:lnTo>
                <a:lnTo>
                  <a:pt x="3122144" y="1811153"/>
                </a:lnTo>
                <a:lnTo>
                  <a:pt x="3115749" y="1808005"/>
                </a:lnTo>
                <a:lnTo>
                  <a:pt x="3109673" y="1804541"/>
                </a:lnTo>
                <a:lnTo>
                  <a:pt x="3106475" y="1801707"/>
                </a:lnTo>
                <a:lnTo>
                  <a:pt x="3103917" y="1799503"/>
                </a:lnTo>
                <a:lnTo>
                  <a:pt x="3101998" y="1796669"/>
                </a:lnTo>
                <a:lnTo>
                  <a:pt x="3100399" y="1793835"/>
                </a:lnTo>
                <a:lnTo>
                  <a:pt x="3099120" y="1791001"/>
                </a:lnTo>
                <a:lnTo>
                  <a:pt x="3098800" y="1788167"/>
                </a:lnTo>
                <a:lnTo>
                  <a:pt x="3098800" y="1785334"/>
                </a:lnTo>
                <a:lnTo>
                  <a:pt x="3099120" y="1782500"/>
                </a:lnTo>
                <a:lnTo>
                  <a:pt x="3099759" y="1779351"/>
                </a:lnTo>
                <a:lnTo>
                  <a:pt x="3101358" y="1777147"/>
                </a:lnTo>
                <a:lnTo>
                  <a:pt x="3103597" y="1774313"/>
                </a:lnTo>
                <a:lnTo>
                  <a:pt x="3105835" y="1771794"/>
                </a:lnTo>
                <a:lnTo>
                  <a:pt x="3108713" y="1769275"/>
                </a:lnTo>
                <a:lnTo>
                  <a:pt x="3112231" y="1767386"/>
                </a:lnTo>
                <a:lnTo>
                  <a:pt x="3116068" y="1765182"/>
                </a:lnTo>
                <a:lnTo>
                  <a:pt x="3120545" y="1763607"/>
                </a:lnTo>
                <a:lnTo>
                  <a:pt x="3127581" y="1760773"/>
                </a:lnTo>
                <a:lnTo>
                  <a:pt x="3135255" y="1758884"/>
                </a:lnTo>
                <a:lnTo>
                  <a:pt x="3143250" y="1756680"/>
                </a:lnTo>
                <a:lnTo>
                  <a:pt x="3151564" y="1755106"/>
                </a:lnTo>
                <a:lnTo>
                  <a:pt x="3160199" y="1753531"/>
                </a:lnTo>
                <a:lnTo>
                  <a:pt x="3169472" y="1752587"/>
                </a:lnTo>
                <a:lnTo>
                  <a:pt x="3178426" y="1751642"/>
                </a:lnTo>
                <a:lnTo>
                  <a:pt x="3187700" y="1751012"/>
                </a:lnTo>
                <a:close/>
                <a:moveTo>
                  <a:pt x="3203106" y="1692876"/>
                </a:moveTo>
                <a:lnTo>
                  <a:pt x="3200250" y="1693193"/>
                </a:lnTo>
                <a:lnTo>
                  <a:pt x="3197710" y="1693827"/>
                </a:lnTo>
                <a:lnTo>
                  <a:pt x="3194854" y="1694144"/>
                </a:lnTo>
                <a:lnTo>
                  <a:pt x="3192949" y="1694778"/>
                </a:lnTo>
                <a:lnTo>
                  <a:pt x="3191045" y="1696045"/>
                </a:lnTo>
                <a:lnTo>
                  <a:pt x="3189458" y="1697313"/>
                </a:lnTo>
                <a:lnTo>
                  <a:pt x="3188506" y="1698581"/>
                </a:lnTo>
                <a:lnTo>
                  <a:pt x="3188188" y="1699532"/>
                </a:lnTo>
                <a:lnTo>
                  <a:pt x="3188188" y="1720450"/>
                </a:lnTo>
                <a:lnTo>
                  <a:pt x="3171684" y="1721718"/>
                </a:lnTo>
                <a:lnTo>
                  <a:pt x="3155179" y="1723620"/>
                </a:lnTo>
                <a:lnTo>
                  <a:pt x="3139309" y="1726155"/>
                </a:lnTo>
                <a:lnTo>
                  <a:pt x="3123756" y="1728691"/>
                </a:lnTo>
                <a:lnTo>
                  <a:pt x="3108838" y="1731860"/>
                </a:lnTo>
                <a:lnTo>
                  <a:pt x="3095190" y="1735347"/>
                </a:lnTo>
                <a:lnTo>
                  <a:pt x="3081542" y="1739784"/>
                </a:lnTo>
                <a:lnTo>
                  <a:pt x="3069480" y="1744538"/>
                </a:lnTo>
                <a:lnTo>
                  <a:pt x="3061228" y="1748342"/>
                </a:lnTo>
                <a:lnTo>
                  <a:pt x="3053293" y="1752462"/>
                </a:lnTo>
                <a:lnTo>
                  <a:pt x="3046310" y="1756582"/>
                </a:lnTo>
                <a:lnTo>
                  <a:pt x="3040280" y="1761019"/>
                </a:lnTo>
                <a:lnTo>
                  <a:pt x="3034884" y="1765774"/>
                </a:lnTo>
                <a:lnTo>
                  <a:pt x="3030440" y="1770528"/>
                </a:lnTo>
                <a:lnTo>
                  <a:pt x="3026949" y="1775282"/>
                </a:lnTo>
                <a:lnTo>
                  <a:pt x="3024092" y="1780353"/>
                </a:lnTo>
                <a:lnTo>
                  <a:pt x="3022505" y="1785107"/>
                </a:lnTo>
                <a:lnTo>
                  <a:pt x="3021235" y="1790179"/>
                </a:lnTo>
                <a:lnTo>
                  <a:pt x="3021235" y="1794933"/>
                </a:lnTo>
                <a:lnTo>
                  <a:pt x="3022505" y="1800004"/>
                </a:lnTo>
                <a:lnTo>
                  <a:pt x="3024092" y="1805075"/>
                </a:lnTo>
                <a:lnTo>
                  <a:pt x="3026949" y="1809829"/>
                </a:lnTo>
                <a:lnTo>
                  <a:pt x="3030758" y="1814583"/>
                </a:lnTo>
                <a:lnTo>
                  <a:pt x="3035519" y="1819338"/>
                </a:lnTo>
                <a:lnTo>
                  <a:pt x="3040597" y="1823775"/>
                </a:lnTo>
                <a:lnTo>
                  <a:pt x="3046310" y="1827578"/>
                </a:lnTo>
                <a:lnTo>
                  <a:pt x="3052976" y="1831065"/>
                </a:lnTo>
                <a:lnTo>
                  <a:pt x="3059958" y="1835185"/>
                </a:lnTo>
                <a:lnTo>
                  <a:pt x="3067893" y="1838354"/>
                </a:lnTo>
                <a:lnTo>
                  <a:pt x="3076146" y="1841524"/>
                </a:lnTo>
                <a:lnTo>
                  <a:pt x="3084716" y="1844059"/>
                </a:lnTo>
                <a:lnTo>
                  <a:pt x="3094555" y="1846595"/>
                </a:lnTo>
                <a:lnTo>
                  <a:pt x="3130104" y="1853885"/>
                </a:lnTo>
                <a:lnTo>
                  <a:pt x="3188188" y="1865929"/>
                </a:lnTo>
                <a:lnTo>
                  <a:pt x="3188188" y="1956259"/>
                </a:lnTo>
                <a:lnTo>
                  <a:pt x="3173588" y="1954357"/>
                </a:lnTo>
                <a:lnTo>
                  <a:pt x="3159305" y="1952455"/>
                </a:lnTo>
                <a:lnTo>
                  <a:pt x="3152005" y="1951187"/>
                </a:lnTo>
                <a:lnTo>
                  <a:pt x="3144070" y="1949603"/>
                </a:lnTo>
                <a:lnTo>
                  <a:pt x="3127565" y="1945799"/>
                </a:lnTo>
                <a:lnTo>
                  <a:pt x="3111695" y="1941362"/>
                </a:lnTo>
                <a:lnTo>
                  <a:pt x="3098681" y="1936608"/>
                </a:lnTo>
                <a:lnTo>
                  <a:pt x="3095190" y="1935657"/>
                </a:lnTo>
                <a:lnTo>
                  <a:pt x="3091699" y="1934072"/>
                </a:lnTo>
                <a:lnTo>
                  <a:pt x="3088842" y="1932805"/>
                </a:lnTo>
                <a:lnTo>
                  <a:pt x="3088524" y="1932488"/>
                </a:lnTo>
                <a:lnTo>
                  <a:pt x="3084398" y="1929952"/>
                </a:lnTo>
                <a:lnTo>
                  <a:pt x="3082176" y="1928684"/>
                </a:lnTo>
                <a:lnTo>
                  <a:pt x="3079637" y="1927733"/>
                </a:lnTo>
                <a:lnTo>
                  <a:pt x="3077415" y="1926783"/>
                </a:lnTo>
                <a:lnTo>
                  <a:pt x="3074559" y="1926149"/>
                </a:lnTo>
                <a:lnTo>
                  <a:pt x="3068211" y="1925198"/>
                </a:lnTo>
                <a:lnTo>
                  <a:pt x="3061863" y="1924881"/>
                </a:lnTo>
                <a:lnTo>
                  <a:pt x="3055197" y="1925515"/>
                </a:lnTo>
                <a:lnTo>
                  <a:pt x="3048532" y="1926466"/>
                </a:lnTo>
                <a:lnTo>
                  <a:pt x="3042184" y="1928050"/>
                </a:lnTo>
                <a:lnTo>
                  <a:pt x="3035836" y="1929952"/>
                </a:lnTo>
                <a:lnTo>
                  <a:pt x="3030123" y="1932488"/>
                </a:lnTo>
                <a:lnTo>
                  <a:pt x="3025044" y="1934706"/>
                </a:lnTo>
                <a:lnTo>
                  <a:pt x="3020918" y="1937559"/>
                </a:lnTo>
                <a:lnTo>
                  <a:pt x="3017427" y="1940728"/>
                </a:lnTo>
                <a:lnTo>
                  <a:pt x="3016157" y="1941679"/>
                </a:lnTo>
                <a:lnTo>
                  <a:pt x="3015522" y="1943264"/>
                </a:lnTo>
                <a:lnTo>
                  <a:pt x="3015205" y="1944849"/>
                </a:lnTo>
                <a:lnTo>
                  <a:pt x="3015205" y="1946116"/>
                </a:lnTo>
                <a:lnTo>
                  <a:pt x="3015205" y="1947701"/>
                </a:lnTo>
                <a:lnTo>
                  <a:pt x="3015840" y="1948969"/>
                </a:lnTo>
                <a:lnTo>
                  <a:pt x="3017109" y="1950554"/>
                </a:lnTo>
                <a:lnTo>
                  <a:pt x="3018696" y="1951504"/>
                </a:lnTo>
                <a:lnTo>
                  <a:pt x="3025044" y="1955625"/>
                </a:lnTo>
                <a:lnTo>
                  <a:pt x="3032027" y="1959428"/>
                </a:lnTo>
                <a:lnTo>
                  <a:pt x="3039962" y="1962915"/>
                </a:lnTo>
                <a:lnTo>
                  <a:pt x="3048532" y="1966084"/>
                </a:lnTo>
                <a:lnTo>
                  <a:pt x="3057737" y="1969253"/>
                </a:lnTo>
                <a:lnTo>
                  <a:pt x="3067576" y="1972106"/>
                </a:lnTo>
                <a:lnTo>
                  <a:pt x="3077733" y="1974959"/>
                </a:lnTo>
                <a:lnTo>
                  <a:pt x="3088842" y="1977177"/>
                </a:lnTo>
                <a:lnTo>
                  <a:pt x="3100268" y="1979713"/>
                </a:lnTo>
                <a:lnTo>
                  <a:pt x="3111695" y="1981614"/>
                </a:lnTo>
                <a:lnTo>
                  <a:pt x="3123756" y="1983516"/>
                </a:lnTo>
                <a:lnTo>
                  <a:pt x="3136452" y="1985101"/>
                </a:lnTo>
                <a:lnTo>
                  <a:pt x="3149148" y="1986369"/>
                </a:lnTo>
                <a:lnTo>
                  <a:pt x="3162162" y="1987636"/>
                </a:lnTo>
                <a:lnTo>
                  <a:pt x="3188188" y="1989538"/>
                </a:lnTo>
                <a:lnTo>
                  <a:pt x="3188188" y="2009823"/>
                </a:lnTo>
                <a:lnTo>
                  <a:pt x="3188506" y="2011407"/>
                </a:lnTo>
                <a:lnTo>
                  <a:pt x="3189458" y="2012675"/>
                </a:lnTo>
                <a:lnTo>
                  <a:pt x="3191045" y="2013626"/>
                </a:lnTo>
                <a:lnTo>
                  <a:pt x="3192949" y="2014577"/>
                </a:lnTo>
                <a:lnTo>
                  <a:pt x="3194854" y="2015528"/>
                </a:lnTo>
                <a:lnTo>
                  <a:pt x="3197710" y="2015845"/>
                </a:lnTo>
                <a:lnTo>
                  <a:pt x="3200250" y="2016162"/>
                </a:lnTo>
                <a:lnTo>
                  <a:pt x="3203106" y="2016479"/>
                </a:lnTo>
                <a:lnTo>
                  <a:pt x="3254843" y="2016479"/>
                </a:lnTo>
                <a:lnTo>
                  <a:pt x="3258017" y="2016162"/>
                </a:lnTo>
                <a:lnTo>
                  <a:pt x="3260556" y="2015845"/>
                </a:lnTo>
                <a:lnTo>
                  <a:pt x="3263413" y="2015528"/>
                </a:lnTo>
                <a:lnTo>
                  <a:pt x="3265317" y="2014577"/>
                </a:lnTo>
                <a:lnTo>
                  <a:pt x="3267539" y="2013626"/>
                </a:lnTo>
                <a:lnTo>
                  <a:pt x="3269126" y="2012675"/>
                </a:lnTo>
                <a:lnTo>
                  <a:pt x="3269761" y="2011407"/>
                </a:lnTo>
                <a:lnTo>
                  <a:pt x="3270078" y="2009823"/>
                </a:lnTo>
                <a:lnTo>
                  <a:pt x="3270078" y="1988587"/>
                </a:lnTo>
                <a:lnTo>
                  <a:pt x="3286265" y="1987636"/>
                </a:lnTo>
                <a:lnTo>
                  <a:pt x="3302136" y="1986369"/>
                </a:lnTo>
                <a:lnTo>
                  <a:pt x="3317371" y="1984467"/>
                </a:lnTo>
                <a:lnTo>
                  <a:pt x="3331971" y="1981931"/>
                </a:lnTo>
                <a:lnTo>
                  <a:pt x="3345937" y="1979079"/>
                </a:lnTo>
                <a:lnTo>
                  <a:pt x="3358950" y="1976543"/>
                </a:lnTo>
                <a:lnTo>
                  <a:pt x="3370694" y="1973057"/>
                </a:lnTo>
                <a:lnTo>
                  <a:pt x="3381486" y="1968937"/>
                </a:lnTo>
                <a:lnTo>
                  <a:pt x="3390056" y="1965450"/>
                </a:lnTo>
                <a:lnTo>
                  <a:pt x="3398308" y="1961964"/>
                </a:lnTo>
                <a:lnTo>
                  <a:pt x="3405291" y="1957843"/>
                </a:lnTo>
                <a:lnTo>
                  <a:pt x="3411956" y="1953723"/>
                </a:lnTo>
                <a:lnTo>
                  <a:pt x="3417670" y="1949286"/>
                </a:lnTo>
                <a:lnTo>
                  <a:pt x="3422748" y="1944849"/>
                </a:lnTo>
                <a:lnTo>
                  <a:pt x="3427192" y="1940094"/>
                </a:lnTo>
                <a:lnTo>
                  <a:pt x="3430683" y="1935657"/>
                </a:lnTo>
                <a:lnTo>
                  <a:pt x="3433540" y="1930903"/>
                </a:lnTo>
                <a:lnTo>
                  <a:pt x="3435444" y="1926149"/>
                </a:lnTo>
                <a:lnTo>
                  <a:pt x="3436396" y="1921078"/>
                </a:lnTo>
                <a:lnTo>
                  <a:pt x="3437031" y="1916323"/>
                </a:lnTo>
                <a:lnTo>
                  <a:pt x="3436079" y="1910935"/>
                </a:lnTo>
                <a:lnTo>
                  <a:pt x="3434492" y="1905864"/>
                </a:lnTo>
                <a:lnTo>
                  <a:pt x="3432270" y="1901110"/>
                </a:lnTo>
                <a:lnTo>
                  <a:pt x="3429096" y="1896039"/>
                </a:lnTo>
                <a:lnTo>
                  <a:pt x="3426557" y="1893820"/>
                </a:lnTo>
                <a:lnTo>
                  <a:pt x="3424335" y="1890968"/>
                </a:lnTo>
                <a:lnTo>
                  <a:pt x="3418304" y="1886530"/>
                </a:lnTo>
                <a:lnTo>
                  <a:pt x="3411639" y="1882093"/>
                </a:lnTo>
                <a:lnTo>
                  <a:pt x="3404339" y="1877973"/>
                </a:lnTo>
                <a:lnTo>
                  <a:pt x="3395451" y="1874169"/>
                </a:lnTo>
                <a:lnTo>
                  <a:pt x="3385929" y="1870683"/>
                </a:lnTo>
                <a:lnTo>
                  <a:pt x="3375772" y="1866880"/>
                </a:lnTo>
                <a:lnTo>
                  <a:pt x="3365298" y="1863710"/>
                </a:lnTo>
                <a:lnTo>
                  <a:pt x="3354189" y="1860541"/>
                </a:lnTo>
                <a:lnTo>
                  <a:pt x="3342763" y="1858005"/>
                </a:lnTo>
                <a:lnTo>
                  <a:pt x="3318640" y="1852300"/>
                </a:lnTo>
                <a:lnTo>
                  <a:pt x="3294200" y="1847546"/>
                </a:lnTo>
                <a:lnTo>
                  <a:pt x="3270078" y="1843426"/>
                </a:lnTo>
                <a:lnTo>
                  <a:pt x="3270078" y="1752779"/>
                </a:lnTo>
                <a:lnTo>
                  <a:pt x="3291026" y="1755631"/>
                </a:lnTo>
                <a:lnTo>
                  <a:pt x="3298961" y="1756582"/>
                </a:lnTo>
                <a:lnTo>
                  <a:pt x="3306896" y="1758801"/>
                </a:lnTo>
                <a:lnTo>
                  <a:pt x="3323719" y="1762921"/>
                </a:lnTo>
                <a:lnTo>
                  <a:pt x="3339589" y="1767992"/>
                </a:lnTo>
                <a:lnTo>
                  <a:pt x="3352920" y="1772746"/>
                </a:lnTo>
                <a:lnTo>
                  <a:pt x="3360537" y="1775599"/>
                </a:lnTo>
                <a:lnTo>
                  <a:pt x="3363076" y="1777184"/>
                </a:lnTo>
                <a:lnTo>
                  <a:pt x="3367203" y="1779402"/>
                </a:lnTo>
                <a:lnTo>
                  <a:pt x="3369424" y="1780670"/>
                </a:lnTo>
                <a:lnTo>
                  <a:pt x="3371964" y="1781938"/>
                </a:lnTo>
                <a:lnTo>
                  <a:pt x="3374186" y="1783206"/>
                </a:lnTo>
                <a:lnTo>
                  <a:pt x="3377042" y="1783523"/>
                </a:lnTo>
                <a:lnTo>
                  <a:pt x="3383390" y="1784157"/>
                </a:lnTo>
                <a:lnTo>
                  <a:pt x="3389738" y="1784790"/>
                </a:lnTo>
                <a:lnTo>
                  <a:pt x="3396404" y="1784157"/>
                </a:lnTo>
                <a:lnTo>
                  <a:pt x="3403069" y="1783206"/>
                </a:lnTo>
                <a:lnTo>
                  <a:pt x="3409417" y="1781621"/>
                </a:lnTo>
                <a:lnTo>
                  <a:pt x="3415765" y="1779402"/>
                </a:lnTo>
                <a:lnTo>
                  <a:pt x="3421478" y="1777184"/>
                </a:lnTo>
                <a:lnTo>
                  <a:pt x="3426557" y="1774965"/>
                </a:lnTo>
                <a:lnTo>
                  <a:pt x="3430683" y="1772113"/>
                </a:lnTo>
                <a:lnTo>
                  <a:pt x="3434174" y="1769260"/>
                </a:lnTo>
                <a:lnTo>
                  <a:pt x="3435127" y="1767675"/>
                </a:lnTo>
                <a:lnTo>
                  <a:pt x="3436079" y="1766091"/>
                </a:lnTo>
                <a:lnTo>
                  <a:pt x="3436396" y="1765140"/>
                </a:lnTo>
                <a:lnTo>
                  <a:pt x="3436396" y="1763555"/>
                </a:lnTo>
                <a:lnTo>
                  <a:pt x="3436079" y="1761970"/>
                </a:lnTo>
                <a:lnTo>
                  <a:pt x="3435761" y="1760702"/>
                </a:lnTo>
                <a:lnTo>
                  <a:pt x="3434492" y="1759118"/>
                </a:lnTo>
                <a:lnTo>
                  <a:pt x="3432905" y="1757850"/>
                </a:lnTo>
                <a:lnTo>
                  <a:pt x="3428144" y="1754997"/>
                </a:lnTo>
                <a:lnTo>
                  <a:pt x="3423065" y="1752145"/>
                </a:lnTo>
                <a:lnTo>
                  <a:pt x="3417352" y="1749292"/>
                </a:lnTo>
                <a:lnTo>
                  <a:pt x="3410369" y="1746440"/>
                </a:lnTo>
                <a:lnTo>
                  <a:pt x="3403386" y="1743587"/>
                </a:lnTo>
                <a:lnTo>
                  <a:pt x="3396404" y="1741369"/>
                </a:lnTo>
                <a:lnTo>
                  <a:pt x="3380534" y="1736614"/>
                </a:lnTo>
                <a:lnTo>
                  <a:pt x="3363711" y="1732177"/>
                </a:lnTo>
                <a:lnTo>
                  <a:pt x="3346572" y="1728374"/>
                </a:lnTo>
                <a:lnTo>
                  <a:pt x="3329749" y="1725204"/>
                </a:lnTo>
                <a:lnTo>
                  <a:pt x="3313562" y="1723303"/>
                </a:lnTo>
                <a:lnTo>
                  <a:pt x="3292296" y="1720767"/>
                </a:lnTo>
                <a:lnTo>
                  <a:pt x="3270078" y="1719182"/>
                </a:lnTo>
                <a:lnTo>
                  <a:pt x="3270078" y="1699532"/>
                </a:lnTo>
                <a:lnTo>
                  <a:pt x="3269761" y="1698581"/>
                </a:lnTo>
                <a:lnTo>
                  <a:pt x="3269126" y="1697313"/>
                </a:lnTo>
                <a:lnTo>
                  <a:pt x="3267539" y="1696045"/>
                </a:lnTo>
                <a:lnTo>
                  <a:pt x="3265317" y="1694778"/>
                </a:lnTo>
                <a:lnTo>
                  <a:pt x="3263413" y="1694144"/>
                </a:lnTo>
                <a:lnTo>
                  <a:pt x="3260556" y="1693827"/>
                </a:lnTo>
                <a:lnTo>
                  <a:pt x="3258017" y="1693193"/>
                </a:lnTo>
                <a:lnTo>
                  <a:pt x="3254843" y="1692876"/>
                </a:lnTo>
                <a:lnTo>
                  <a:pt x="3203106" y="1692876"/>
                </a:lnTo>
                <a:close/>
                <a:moveTo>
                  <a:pt x="3225959" y="1673225"/>
                </a:moveTo>
                <a:lnTo>
                  <a:pt x="3251986" y="1673542"/>
                </a:lnTo>
                <a:lnTo>
                  <a:pt x="3278013" y="1674493"/>
                </a:lnTo>
                <a:lnTo>
                  <a:pt x="3303722" y="1675444"/>
                </a:lnTo>
                <a:lnTo>
                  <a:pt x="3328480" y="1677028"/>
                </a:lnTo>
                <a:lnTo>
                  <a:pt x="3353237" y="1679247"/>
                </a:lnTo>
                <a:lnTo>
                  <a:pt x="3377360" y="1681466"/>
                </a:lnTo>
                <a:lnTo>
                  <a:pt x="3401165" y="1684318"/>
                </a:lnTo>
                <a:lnTo>
                  <a:pt x="3424335" y="1687805"/>
                </a:lnTo>
                <a:lnTo>
                  <a:pt x="3446870" y="1691291"/>
                </a:lnTo>
                <a:lnTo>
                  <a:pt x="3468771" y="1695411"/>
                </a:lnTo>
                <a:lnTo>
                  <a:pt x="3490037" y="1699532"/>
                </a:lnTo>
                <a:lnTo>
                  <a:pt x="3510668" y="1704286"/>
                </a:lnTo>
                <a:lnTo>
                  <a:pt x="3530664" y="1709357"/>
                </a:lnTo>
                <a:lnTo>
                  <a:pt x="3550026" y="1715062"/>
                </a:lnTo>
                <a:lnTo>
                  <a:pt x="3568752" y="1720450"/>
                </a:lnTo>
                <a:lnTo>
                  <a:pt x="3586527" y="1726789"/>
                </a:lnTo>
                <a:lnTo>
                  <a:pt x="3603349" y="1733128"/>
                </a:lnTo>
                <a:lnTo>
                  <a:pt x="3619219" y="1739467"/>
                </a:lnTo>
                <a:lnTo>
                  <a:pt x="3634454" y="1746440"/>
                </a:lnTo>
                <a:lnTo>
                  <a:pt x="3648738" y="1753413"/>
                </a:lnTo>
                <a:lnTo>
                  <a:pt x="3661751" y="1760702"/>
                </a:lnTo>
                <a:lnTo>
                  <a:pt x="3673812" y="1768626"/>
                </a:lnTo>
                <a:lnTo>
                  <a:pt x="3685239" y="1776550"/>
                </a:lnTo>
                <a:lnTo>
                  <a:pt x="3695713" y="1784157"/>
                </a:lnTo>
                <a:lnTo>
                  <a:pt x="3704600" y="1792397"/>
                </a:lnTo>
                <a:lnTo>
                  <a:pt x="3708726" y="1796834"/>
                </a:lnTo>
                <a:lnTo>
                  <a:pt x="3712535" y="1800955"/>
                </a:lnTo>
                <a:lnTo>
                  <a:pt x="3716027" y="1805075"/>
                </a:lnTo>
                <a:lnTo>
                  <a:pt x="3719518" y="1809512"/>
                </a:lnTo>
                <a:lnTo>
                  <a:pt x="3722375" y="1813950"/>
                </a:lnTo>
                <a:lnTo>
                  <a:pt x="3725231" y="1818704"/>
                </a:lnTo>
                <a:lnTo>
                  <a:pt x="3727453" y="1822824"/>
                </a:lnTo>
                <a:lnTo>
                  <a:pt x="3729357" y="1827261"/>
                </a:lnTo>
                <a:lnTo>
                  <a:pt x="3731579" y="1832015"/>
                </a:lnTo>
                <a:lnTo>
                  <a:pt x="3733166" y="1836136"/>
                </a:lnTo>
                <a:lnTo>
                  <a:pt x="3733801" y="1840890"/>
                </a:lnTo>
                <a:lnTo>
                  <a:pt x="3735071" y="1845644"/>
                </a:lnTo>
                <a:lnTo>
                  <a:pt x="3735388" y="1850081"/>
                </a:lnTo>
                <a:lnTo>
                  <a:pt x="3735388" y="1854836"/>
                </a:lnTo>
                <a:lnTo>
                  <a:pt x="3735388" y="1859590"/>
                </a:lnTo>
                <a:lnTo>
                  <a:pt x="3735071" y="1864344"/>
                </a:lnTo>
                <a:lnTo>
                  <a:pt x="3733801" y="1869098"/>
                </a:lnTo>
                <a:lnTo>
                  <a:pt x="3733166" y="1873219"/>
                </a:lnTo>
                <a:lnTo>
                  <a:pt x="3731579" y="1877973"/>
                </a:lnTo>
                <a:lnTo>
                  <a:pt x="3729357" y="1882727"/>
                </a:lnTo>
                <a:lnTo>
                  <a:pt x="3727453" y="1887164"/>
                </a:lnTo>
                <a:lnTo>
                  <a:pt x="3725231" y="1891285"/>
                </a:lnTo>
                <a:lnTo>
                  <a:pt x="3722375" y="1895722"/>
                </a:lnTo>
                <a:lnTo>
                  <a:pt x="3719518" y="1900476"/>
                </a:lnTo>
                <a:lnTo>
                  <a:pt x="3716027" y="1904913"/>
                </a:lnTo>
                <a:lnTo>
                  <a:pt x="3712535" y="1908717"/>
                </a:lnTo>
                <a:lnTo>
                  <a:pt x="3708726" y="1913154"/>
                </a:lnTo>
                <a:lnTo>
                  <a:pt x="3704600" y="1917274"/>
                </a:lnTo>
                <a:lnTo>
                  <a:pt x="3695713" y="1925515"/>
                </a:lnTo>
                <a:lnTo>
                  <a:pt x="3685239" y="1933438"/>
                </a:lnTo>
                <a:lnTo>
                  <a:pt x="3673812" y="1941362"/>
                </a:lnTo>
                <a:lnTo>
                  <a:pt x="3661751" y="1948969"/>
                </a:lnTo>
                <a:lnTo>
                  <a:pt x="3648738" y="1956259"/>
                </a:lnTo>
                <a:lnTo>
                  <a:pt x="3634454" y="1963548"/>
                </a:lnTo>
                <a:lnTo>
                  <a:pt x="3619219" y="1970521"/>
                </a:lnTo>
                <a:lnTo>
                  <a:pt x="3603349" y="1976860"/>
                </a:lnTo>
                <a:lnTo>
                  <a:pt x="3586527" y="1983199"/>
                </a:lnTo>
                <a:lnTo>
                  <a:pt x="3568752" y="1989538"/>
                </a:lnTo>
                <a:lnTo>
                  <a:pt x="3550026" y="1994926"/>
                </a:lnTo>
                <a:lnTo>
                  <a:pt x="3530664" y="2000631"/>
                </a:lnTo>
                <a:lnTo>
                  <a:pt x="3510668" y="2005702"/>
                </a:lnTo>
                <a:lnTo>
                  <a:pt x="3490037" y="2010457"/>
                </a:lnTo>
                <a:lnTo>
                  <a:pt x="3468771" y="2014577"/>
                </a:lnTo>
                <a:lnTo>
                  <a:pt x="3446870" y="2018697"/>
                </a:lnTo>
                <a:lnTo>
                  <a:pt x="3424335" y="2022184"/>
                </a:lnTo>
                <a:lnTo>
                  <a:pt x="3401165" y="2025670"/>
                </a:lnTo>
                <a:lnTo>
                  <a:pt x="3377360" y="2028523"/>
                </a:lnTo>
                <a:lnTo>
                  <a:pt x="3353237" y="2030741"/>
                </a:lnTo>
                <a:lnTo>
                  <a:pt x="3328480" y="2032643"/>
                </a:lnTo>
                <a:lnTo>
                  <a:pt x="3303722" y="2034228"/>
                </a:lnTo>
                <a:lnTo>
                  <a:pt x="3278013" y="2035495"/>
                </a:lnTo>
                <a:lnTo>
                  <a:pt x="3251986" y="2036446"/>
                </a:lnTo>
                <a:lnTo>
                  <a:pt x="3225959" y="2036763"/>
                </a:lnTo>
                <a:lnTo>
                  <a:pt x="3199615" y="2036446"/>
                </a:lnTo>
                <a:lnTo>
                  <a:pt x="3173905" y="2035495"/>
                </a:lnTo>
                <a:lnTo>
                  <a:pt x="3148196" y="2034228"/>
                </a:lnTo>
                <a:lnTo>
                  <a:pt x="3123121" y="2032643"/>
                </a:lnTo>
                <a:lnTo>
                  <a:pt x="3098681" y="2030741"/>
                </a:lnTo>
                <a:lnTo>
                  <a:pt x="3074241" y="2028523"/>
                </a:lnTo>
                <a:lnTo>
                  <a:pt x="3050436" y="2025670"/>
                </a:lnTo>
                <a:lnTo>
                  <a:pt x="3027584" y="2022184"/>
                </a:lnTo>
                <a:lnTo>
                  <a:pt x="3004731" y="2018697"/>
                </a:lnTo>
                <a:lnTo>
                  <a:pt x="2983147" y="2014577"/>
                </a:lnTo>
                <a:lnTo>
                  <a:pt x="2961564" y="2010457"/>
                </a:lnTo>
                <a:lnTo>
                  <a:pt x="2940933" y="2005702"/>
                </a:lnTo>
                <a:lnTo>
                  <a:pt x="2920937" y="2000631"/>
                </a:lnTo>
                <a:lnTo>
                  <a:pt x="2901575" y="1994926"/>
                </a:lnTo>
                <a:lnTo>
                  <a:pt x="2883483" y="1989538"/>
                </a:lnTo>
                <a:lnTo>
                  <a:pt x="2865709" y="1983199"/>
                </a:lnTo>
                <a:lnTo>
                  <a:pt x="2848569" y="1976860"/>
                </a:lnTo>
                <a:lnTo>
                  <a:pt x="2832382" y="1970521"/>
                </a:lnTo>
                <a:lnTo>
                  <a:pt x="2817464" y="1963548"/>
                </a:lnTo>
                <a:lnTo>
                  <a:pt x="2803181" y="1956259"/>
                </a:lnTo>
                <a:lnTo>
                  <a:pt x="2789850" y="1948969"/>
                </a:lnTo>
                <a:lnTo>
                  <a:pt x="2777789" y="1941362"/>
                </a:lnTo>
                <a:lnTo>
                  <a:pt x="2766362" y="1933438"/>
                </a:lnTo>
                <a:lnTo>
                  <a:pt x="2755888" y="1925515"/>
                </a:lnTo>
                <a:lnTo>
                  <a:pt x="2747001" y="1917274"/>
                </a:lnTo>
                <a:lnTo>
                  <a:pt x="2742875" y="1913154"/>
                </a:lnTo>
                <a:lnTo>
                  <a:pt x="2739066" y="1908717"/>
                </a:lnTo>
                <a:lnTo>
                  <a:pt x="2735574" y="1904913"/>
                </a:lnTo>
                <a:lnTo>
                  <a:pt x="2732400" y="1900476"/>
                </a:lnTo>
                <a:lnTo>
                  <a:pt x="2729226" y="1895722"/>
                </a:lnTo>
                <a:lnTo>
                  <a:pt x="2726370" y="1891285"/>
                </a:lnTo>
                <a:lnTo>
                  <a:pt x="2724148" y="1887164"/>
                </a:lnTo>
                <a:lnTo>
                  <a:pt x="2722244" y="1882727"/>
                </a:lnTo>
                <a:lnTo>
                  <a:pt x="2720022" y="1877973"/>
                </a:lnTo>
                <a:lnTo>
                  <a:pt x="2718435" y="1873219"/>
                </a:lnTo>
                <a:lnTo>
                  <a:pt x="2717800" y="1869098"/>
                </a:lnTo>
                <a:lnTo>
                  <a:pt x="2716530" y="1864344"/>
                </a:lnTo>
                <a:lnTo>
                  <a:pt x="2716213" y="1859590"/>
                </a:lnTo>
                <a:lnTo>
                  <a:pt x="2716213" y="1854836"/>
                </a:lnTo>
                <a:lnTo>
                  <a:pt x="2716213" y="1850081"/>
                </a:lnTo>
                <a:lnTo>
                  <a:pt x="2716530" y="1845644"/>
                </a:lnTo>
                <a:lnTo>
                  <a:pt x="2717800" y="1840890"/>
                </a:lnTo>
                <a:lnTo>
                  <a:pt x="2718435" y="1836136"/>
                </a:lnTo>
                <a:lnTo>
                  <a:pt x="2720022" y="1832015"/>
                </a:lnTo>
                <a:lnTo>
                  <a:pt x="2722244" y="1827261"/>
                </a:lnTo>
                <a:lnTo>
                  <a:pt x="2724148" y="1822824"/>
                </a:lnTo>
                <a:lnTo>
                  <a:pt x="2726370" y="1818704"/>
                </a:lnTo>
                <a:lnTo>
                  <a:pt x="2729226" y="1813950"/>
                </a:lnTo>
                <a:lnTo>
                  <a:pt x="2732400" y="1809512"/>
                </a:lnTo>
                <a:lnTo>
                  <a:pt x="2735574" y="1805075"/>
                </a:lnTo>
                <a:lnTo>
                  <a:pt x="2739066" y="1800955"/>
                </a:lnTo>
                <a:lnTo>
                  <a:pt x="2742875" y="1796834"/>
                </a:lnTo>
                <a:lnTo>
                  <a:pt x="2747001" y="1792397"/>
                </a:lnTo>
                <a:lnTo>
                  <a:pt x="2755888" y="1784157"/>
                </a:lnTo>
                <a:lnTo>
                  <a:pt x="2766362" y="1776550"/>
                </a:lnTo>
                <a:lnTo>
                  <a:pt x="2777789" y="1768626"/>
                </a:lnTo>
                <a:lnTo>
                  <a:pt x="2789850" y="1760702"/>
                </a:lnTo>
                <a:lnTo>
                  <a:pt x="2803181" y="1753413"/>
                </a:lnTo>
                <a:lnTo>
                  <a:pt x="2817464" y="1746440"/>
                </a:lnTo>
                <a:lnTo>
                  <a:pt x="2832382" y="1739467"/>
                </a:lnTo>
                <a:lnTo>
                  <a:pt x="2848569" y="1733128"/>
                </a:lnTo>
                <a:lnTo>
                  <a:pt x="2865709" y="1726789"/>
                </a:lnTo>
                <a:lnTo>
                  <a:pt x="2883483" y="1720450"/>
                </a:lnTo>
                <a:lnTo>
                  <a:pt x="2901575" y="1715062"/>
                </a:lnTo>
                <a:lnTo>
                  <a:pt x="2920937" y="1709357"/>
                </a:lnTo>
                <a:lnTo>
                  <a:pt x="2940933" y="1704286"/>
                </a:lnTo>
                <a:lnTo>
                  <a:pt x="2961564" y="1699532"/>
                </a:lnTo>
                <a:lnTo>
                  <a:pt x="2983147" y="1695411"/>
                </a:lnTo>
                <a:lnTo>
                  <a:pt x="3004731" y="1691291"/>
                </a:lnTo>
                <a:lnTo>
                  <a:pt x="3027584" y="1687805"/>
                </a:lnTo>
                <a:lnTo>
                  <a:pt x="3050436" y="1684318"/>
                </a:lnTo>
                <a:lnTo>
                  <a:pt x="3074241" y="1681466"/>
                </a:lnTo>
                <a:lnTo>
                  <a:pt x="3098681" y="1679247"/>
                </a:lnTo>
                <a:lnTo>
                  <a:pt x="3123121" y="1677028"/>
                </a:lnTo>
                <a:lnTo>
                  <a:pt x="3148196" y="1675444"/>
                </a:lnTo>
                <a:lnTo>
                  <a:pt x="3173905" y="1674493"/>
                </a:lnTo>
                <a:lnTo>
                  <a:pt x="3199615" y="1673542"/>
                </a:lnTo>
                <a:lnTo>
                  <a:pt x="3225959" y="1673225"/>
                </a:lnTo>
                <a:close/>
                <a:moveTo>
                  <a:pt x="3454389" y="0"/>
                </a:moveTo>
                <a:lnTo>
                  <a:pt x="3461374" y="0"/>
                </a:lnTo>
                <a:lnTo>
                  <a:pt x="3468995" y="635"/>
                </a:lnTo>
                <a:lnTo>
                  <a:pt x="3475981" y="1587"/>
                </a:lnTo>
                <a:lnTo>
                  <a:pt x="3482966" y="3174"/>
                </a:lnTo>
                <a:lnTo>
                  <a:pt x="3490270" y="5079"/>
                </a:lnTo>
                <a:lnTo>
                  <a:pt x="3497255" y="7300"/>
                </a:lnTo>
                <a:lnTo>
                  <a:pt x="3503923" y="9839"/>
                </a:lnTo>
                <a:lnTo>
                  <a:pt x="3510591" y="13013"/>
                </a:lnTo>
                <a:lnTo>
                  <a:pt x="3517259" y="16505"/>
                </a:lnTo>
                <a:lnTo>
                  <a:pt x="3523610" y="20314"/>
                </a:lnTo>
                <a:lnTo>
                  <a:pt x="3529643" y="24757"/>
                </a:lnTo>
                <a:lnTo>
                  <a:pt x="3535676" y="29518"/>
                </a:lnTo>
                <a:lnTo>
                  <a:pt x="3541074" y="34596"/>
                </a:lnTo>
                <a:lnTo>
                  <a:pt x="3546472" y="39992"/>
                </a:lnTo>
                <a:lnTo>
                  <a:pt x="3551235" y="45705"/>
                </a:lnTo>
                <a:lnTo>
                  <a:pt x="3555998" y="51418"/>
                </a:lnTo>
                <a:lnTo>
                  <a:pt x="3560443" y="57766"/>
                </a:lnTo>
                <a:lnTo>
                  <a:pt x="3564254" y="64113"/>
                </a:lnTo>
                <a:lnTo>
                  <a:pt x="3567746" y="70779"/>
                </a:lnTo>
                <a:lnTo>
                  <a:pt x="3570922" y="77444"/>
                </a:lnTo>
                <a:lnTo>
                  <a:pt x="3573462" y="84109"/>
                </a:lnTo>
                <a:lnTo>
                  <a:pt x="3575684" y="91410"/>
                </a:lnTo>
                <a:lnTo>
                  <a:pt x="3577590" y="98709"/>
                </a:lnTo>
                <a:lnTo>
                  <a:pt x="3579177" y="106009"/>
                </a:lnTo>
                <a:lnTo>
                  <a:pt x="3580448" y="113309"/>
                </a:lnTo>
                <a:lnTo>
                  <a:pt x="3580765" y="120927"/>
                </a:lnTo>
                <a:lnTo>
                  <a:pt x="3581400" y="128544"/>
                </a:lnTo>
                <a:lnTo>
                  <a:pt x="3580765" y="136162"/>
                </a:lnTo>
                <a:lnTo>
                  <a:pt x="3530913" y="1012801"/>
                </a:lnTo>
                <a:lnTo>
                  <a:pt x="3529960" y="1019149"/>
                </a:lnTo>
                <a:lnTo>
                  <a:pt x="3529326" y="1025814"/>
                </a:lnTo>
                <a:lnTo>
                  <a:pt x="3528055" y="1032162"/>
                </a:lnTo>
                <a:lnTo>
                  <a:pt x="3526785" y="1038510"/>
                </a:lnTo>
                <a:lnTo>
                  <a:pt x="3524880" y="1044541"/>
                </a:lnTo>
                <a:lnTo>
                  <a:pt x="3522975" y="1050254"/>
                </a:lnTo>
                <a:lnTo>
                  <a:pt x="3520434" y="1056284"/>
                </a:lnTo>
                <a:lnTo>
                  <a:pt x="3518212" y="1062315"/>
                </a:lnTo>
                <a:lnTo>
                  <a:pt x="3515354" y="1067710"/>
                </a:lnTo>
                <a:lnTo>
                  <a:pt x="3512179" y="1072789"/>
                </a:lnTo>
                <a:lnTo>
                  <a:pt x="3508686" y="1077867"/>
                </a:lnTo>
                <a:lnTo>
                  <a:pt x="3505193" y="1083263"/>
                </a:lnTo>
                <a:lnTo>
                  <a:pt x="3501700" y="1087706"/>
                </a:lnTo>
                <a:lnTo>
                  <a:pt x="3497572" y="1092467"/>
                </a:lnTo>
                <a:lnTo>
                  <a:pt x="3493445" y="1096910"/>
                </a:lnTo>
                <a:lnTo>
                  <a:pt x="3488999" y="1101354"/>
                </a:lnTo>
                <a:lnTo>
                  <a:pt x="3484554" y="1105163"/>
                </a:lnTo>
                <a:lnTo>
                  <a:pt x="3479791" y="1108654"/>
                </a:lnTo>
                <a:lnTo>
                  <a:pt x="3474710" y="1112463"/>
                </a:lnTo>
                <a:lnTo>
                  <a:pt x="3469630" y="1115319"/>
                </a:lnTo>
                <a:lnTo>
                  <a:pt x="3464550" y="1118493"/>
                </a:lnTo>
                <a:lnTo>
                  <a:pt x="3459152" y="1121350"/>
                </a:lnTo>
                <a:lnTo>
                  <a:pt x="3453436" y="1123889"/>
                </a:lnTo>
                <a:lnTo>
                  <a:pt x="3448038" y="1126111"/>
                </a:lnTo>
                <a:lnTo>
                  <a:pt x="3442005" y="1128015"/>
                </a:lnTo>
                <a:lnTo>
                  <a:pt x="3435972" y="1129602"/>
                </a:lnTo>
                <a:lnTo>
                  <a:pt x="3430256" y="1130871"/>
                </a:lnTo>
                <a:lnTo>
                  <a:pt x="3423906" y="1132141"/>
                </a:lnTo>
                <a:lnTo>
                  <a:pt x="3417873" y="1132776"/>
                </a:lnTo>
                <a:lnTo>
                  <a:pt x="3411522" y="1133093"/>
                </a:lnTo>
                <a:lnTo>
                  <a:pt x="3405490" y="1133093"/>
                </a:lnTo>
                <a:lnTo>
                  <a:pt x="3398504" y="1132776"/>
                </a:lnTo>
                <a:lnTo>
                  <a:pt x="3392471" y="1132458"/>
                </a:lnTo>
                <a:lnTo>
                  <a:pt x="3386120" y="1131189"/>
                </a:lnTo>
                <a:lnTo>
                  <a:pt x="3379770" y="1129919"/>
                </a:lnTo>
                <a:lnTo>
                  <a:pt x="3373736" y="1128332"/>
                </a:lnTo>
                <a:lnTo>
                  <a:pt x="3368021" y="1126745"/>
                </a:lnTo>
                <a:lnTo>
                  <a:pt x="3361988" y="1124524"/>
                </a:lnTo>
                <a:lnTo>
                  <a:pt x="3356590" y="1122302"/>
                </a:lnTo>
                <a:lnTo>
                  <a:pt x="3350874" y="1119763"/>
                </a:lnTo>
                <a:lnTo>
                  <a:pt x="3345476" y="1116589"/>
                </a:lnTo>
                <a:lnTo>
                  <a:pt x="3340396" y="1113415"/>
                </a:lnTo>
                <a:lnTo>
                  <a:pt x="3334998" y="1109924"/>
                </a:lnTo>
                <a:lnTo>
                  <a:pt x="3330553" y="1106432"/>
                </a:lnTo>
                <a:lnTo>
                  <a:pt x="3325790" y="1102306"/>
                </a:lnTo>
                <a:lnTo>
                  <a:pt x="3321344" y="1098497"/>
                </a:lnTo>
                <a:lnTo>
                  <a:pt x="3316899" y="1094054"/>
                </a:lnTo>
                <a:lnTo>
                  <a:pt x="3312771" y="1089293"/>
                </a:lnTo>
                <a:lnTo>
                  <a:pt x="3308961" y="1084849"/>
                </a:lnTo>
                <a:lnTo>
                  <a:pt x="3305150" y="1080089"/>
                </a:lnTo>
                <a:lnTo>
                  <a:pt x="3301975" y="1074693"/>
                </a:lnTo>
                <a:lnTo>
                  <a:pt x="3298482" y="1069615"/>
                </a:lnTo>
                <a:lnTo>
                  <a:pt x="3295625" y="1064219"/>
                </a:lnTo>
                <a:lnTo>
                  <a:pt x="3293084" y="1058823"/>
                </a:lnTo>
                <a:lnTo>
                  <a:pt x="3290544" y="1053110"/>
                </a:lnTo>
                <a:lnTo>
                  <a:pt x="3288639" y="1047397"/>
                </a:lnTo>
                <a:lnTo>
                  <a:pt x="3286734" y="1041367"/>
                </a:lnTo>
                <a:lnTo>
                  <a:pt x="3285146" y="1035019"/>
                </a:lnTo>
                <a:lnTo>
                  <a:pt x="3283558" y="1028988"/>
                </a:lnTo>
                <a:lnTo>
                  <a:pt x="3282606" y="1022640"/>
                </a:lnTo>
                <a:lnTo>
                  <a:pt x="3281971" y="1015975"/>
                </a:lnTo>
                <a:lnTo>
                  <a:pt x="3281654" y="1009627"/>
                </a:lnTo>
                <a:lnTo>
                  <a:pt x="3281018" y="1003597"/>
                </a:lnTo>
                <a:lnTo>
                  <a:pt x="3281654" y="996614"/>
                </a:lnTo>
                <a:lnTo>
                  <a:pt x="3306103" y="573529"/>
                </a:lnTo>
                <a:lnTo>
                  <a:pt x="3299118" y="568768"/>
                </a:lnTo>
                <a:lnTo>
                  <a:pt x="2057582" y="2162081"/>
                </a:lnTo>
                <a:lnTo>
                  <a:pt x="2052502" y="2168112"/>
                </a:lnTo>
                <a:lnTo>
                  <a:pt x="2047422" y="2173825"/>
                </a:lnTo>
                <a:lnTo>
                  <a:pt x="2042024" y="2178903"/>
                </a:lnTo>
                <a:lnTo>
                  <a:pt x="2036626" y="2183981"/>
                </a:lnTo>
                <a:lnTo>
                  <a:pt x="2030592" y="2188742"/>
                </a:lnTo>
                <a:lnTo>
                  <a:pt x="2024877" y="2193186"/>
                </a:lnTo>
                <a:lnTo>
                  <a:pt x="2018844" y="2197629"/>
                </a:lnTo>
                <a:lnTo>
                  <a:pt x="2012493" y="2201121"/>
                </a:lnTo>
                <a:lnTo>
                  <a:pt x="2006143" y="2204612"/>
                </a:lnTo>
                <a:lnTo>
                  <a:pt x="1999475" y="2207786"/>
                </a:lnTo>
                <a:lnTo>
                  <a:pt x="1992807" y="2210642"/>
                </a:lnTo>
                <a:lnTo>
                  <a:pt x="1986139" y="2213182"/>
                </a:lnTo>
                <a:lnTo>
                  <a:pt x="1979470" y="2215403"/>
                </a:lnTo>
                <a:lnTo>
                  <a:pt x="1972485" y="2217308"/>
                </a:lnTo>
                <a:lnTo>
                  <a:pt x="1965499" y="2218577"/>
                </a:lnTo>
                <a:lnTo>
                  <a:pt x="1958514" y="2219529"/>
                </a:lnTo>
                <a:lnTo>
                  <a:pt x="1951528" y="2220482"/>
                </a:lnTo>
                <a:lnTo>
                  <a:pt x="1944225" y="2221116"/>
                </a:lnTo>
                <a:lnTo>
                  <a:pt x="1937239" y="2221116"/>
                </a:lnTo>
                <a:lnTo>
                  <a:pt x="1929619" y="2221116"/>
                </a:lnTo>
                <a:lnTo>
                  <a:pt x="1922633" y="2220482"/>
                </a:lnTo>
                <a:lnTo>
                  <a:pt x="1915647" y="2219529"/>
                </a:lnTo>
                <a:lnTo>
                  <a:pt x="1908344" y="2218577"/>
                </a:lnTo>
                <a:lnTo>
                  <a:pt x="1901358" y="2216990"/>
                </a:lnTo>
                <a:lnTo>
                  <a:pt x="1894690" y="2214769"/>
                </a:lnTo>
                <a:lnTo>
                  <a:pt x="1887387" y="2212547"/>
                </a:lnTo>
                <a:lnTo>
                  <a:pt x="1880402" y="2210008"/>
                </a:lnTo>
                <a:lnTo>
                  <a:pt x="1873734" y="2207151"/>
                </a:lnTo>
                <a:lnTo>
                  <a:pt x="1867066" y="2203977"/>
                </a:lnTo>
                <a:lnTo>
                  <a:pt x="1860715" y="2199851"/>
                </a:lnTo>
                <a:lnTo>
                  <a:pt x="1854047" y="2196042"/>
                </a:lnTo>
                <a:lnTo>
                  <a:pt x="1847696" y="2191599"/>
                </a:lnTo>
                <a:lnTo>
                  <a:pt x="1229469" y="1731062"/>
                </a:lnTo>
                <a:lnTo>
                  <a:pt x="271487" y="2768937"/>
                </a:lnTo>
                <a:lnTo>
                  <a:pt x="266406" y="2774967"/>
                </a:lnTo>
                <a:lnTo>
                  <a:pt x="260691" y="2780680"/>
                </a:lnTo>
                <a:lnTo>
                  <a:pt x="254975" y="2785759"/>
                </a:lnTo>
                <a:lnTo>
                  <a:pt x="248942" y="2791154"/>
                </a:lnTo>
                <a:lnTo>
                  <a:pt x="242592" y="2795915"/>
                </a:lnTo>
                <a:lnTo>
                  <a:pt x="236241" y="2800041"/>
                </a:lnTo>
                <a:lnTo>
                  <a:pt x="230208" y="2804167"/>
                </a:lnTo>
                <a:lnTo>
                  <a:pt x="223223" y="2807659"/>
                </a:lnTo>
                <a:lnTo>
                  <a:pt x="216554" y="2810833"/>
                </a:lnTo>
                <a:lnTo>
                  <a:pt x="209886" y="2814007"/>
                </a:lnTo>
                <a:lnTo>
                  <a:pt x="202901" y="2816228"/>
                </a:lnTo>
                <a:lnTo>
                  <a:pt x="195915" y="2818767"/>
                </a:lnTo>
                <a:lnTo>
                  <a:pt x="188612" y="2820354"/>
                </a:lnTo>
                <a:lnTo>
                  <a:pt x="181309" y="2821941"/>
                </a:lnTo>
                <a:lnTo>
                  <a:pt x="174006" y="2822894"/>
                </a:lnTo>
                <a:lnTo>
                  <a:pt x="166703" y="2823846"/>
                </a:lnTo>
                <a:lnTo>
                  <a:pt x="159082" y="2824163"/>
                </a:lnTo>
                <a:lnTo>
                  <a:pt x="152096" y="2824163"/>
                </a:lnTo>
                <a:lnTo>
                  <a:pt x="144476" y="2823846"/>
                </a:lnTo>
                <a:lnTo>
                  <a:pt x="136855" y="2823528"/>
                </a:lnTo>
                <a:lnTo>
                  <a:pt x="129552" y="2822259"/>
                </a:lnTo>
                <a:lnTo>
                  <a:pt x="122249" y="2820672"/>
                </a:lnTo>
                <a:lnTo>
                  <a:pt x="114945" y="2819085"/>
                </a:lnTo>
                <a:lnTo>
                  <a:pt x="107642" y="2816546"/>
                </a:lnTo>
                <a:lnTo>
                  <a:pt x="100657" y="2814324"/>
                </a:lnTo>
                <a:lnTo>
                  <a:pt x="93671" y="2811467"/>
                </a:lnTo>
                <a:lnTo>
                  <a:pt x="87003" y="2807976"/>
                </a:lnTo>
                <a:lnTo>
                  <a:pt x="80335" y="2804485"/>
                </a:lnTo>
                <a:lnTo>
                  <a:pt x="73349" y="2800359"/>
                </a:lnTo>
                <a:lnTo>
                  <a:pt x="66681" y="2796233"/>
                </a:lnTo>
                <a:lnTo>
                  <a:pt x="60331" y="2791472"/>
                </a:lnTo>
                <a:lnTo>
                  <a:pt x="54298" y="2785759"/>
                </a:lnTo>
                <a:lnTo>
                  <a:pt x="48265" y="2780680"/>
                </a:lnTo>
                <a:lnTo>
                  <a:pt x="42867" y="2774967"/>
                </a:lnTo>
                <a:lnTo>
                  <a:pt x="37469" y="2768937"/>
                </a:lnTo>
                <a:lnTo>
                  <a:pt x="32388" y="2762906"/>
                </a:lnTo>
                <a:lnTo>
                  <a:pt x="28260" y="2756876"/>
                </a:lnTo>
                <a:lnTo>
                  <a:pt x="23815" y="2749893"/>
                </a:lnTo>
                <a:lnTo>
                  <a:pt x="19687" y="2743228"/>
                </a:lnTo>
                <a:lnTo>
                  <a:pt x="16194" y="2736563"/>
                </a:lnTo>
                <a:lnTo>
                  <a:pt x="13019" y="2729580"/>
                </a:lnTo>
                <a:lnTo>
                  <a:pt x="10479" y="2722280"/>
                </a:lnTo>
                <a:lnTo>
                  <a:pt x="7938" y="2715297"/>
                </a:lnTo>
                <a:lnTo>
                  <a:pt x="5716" y="2708315"/>
                </a:lnTo>
                <a:lnTo>
                  <a:pt x="3811" y="2700697"/>
                </a:lnTo>
                <a:lnTo>
                  <a:pt x="2540" y="2693080"/>
                </a:lnTo>
                <a:lnTo>
                  <a:pt x="1270" y="2685780"/>
                </a:lnTo>
                <a:lnTo>
                  <a:pt x="635" y="2678162"/>
                </a:lnTo>
                <a:lnTo>
                  <a:pt x="0" y="2670228"/>
                </a:lnTo>
                <a:lnTo>
                  <a:pt x="0" y="2662927"/>
                </a:lnTo>
                <a:lnTo>
                  <a:pt x="0" y="2655310"/>
                </a:lnTo>
                <a:lnTo>
                  <a:pt x="953" y="2648010"/>
                </a:lnTo>
                <a:lnTo>
                  <a:pt x="1588" y="2640075"/>
                </a:lnTo>
                <a:lnTo>
                  <a:pt x="3176" y="2632458"/>
                </a:lnTo>
                <a:lnTo>
                  <a:pt x="4763" y="2625158"/>
                </a:lnTo>
                <a:lnTo>
                  <a:pt x="6668" y="2617858"/>
                </a:lnTo>
                <a:lnTo>
                  <a:pt x="9526" y="2610558"/>
                </a:lnTo>
                <a:lnTo>
                  <a:pt x="12384" y="2603258"/>
                </a:lnTo>
                <a:lnTo>
                  <a:pt x="15559" y="2596275"/>
                </a:lnTo>
                <a:lnTo>
                  <a:pt x="19052" y="2588975"/>
                </a:lnTo>
                <a:lnTo>
                  <a:pt x="22545" y="2582310"/>
                </a:lnTo>
                <a:lnTo>
                  <a:pt x="26990" y="2575644"/>
                </a:lnTo>
                <a:lnTo>
                  <a:pt x="31753" y="2569297"/>
                </a:lnTo>
                <a:lnTo>
                  <a:pt x="36516" y="2562631"/>
                </a:lnTo>
                <a:lnTo>
                  <a:pt x="1086264" y="1414621"/>
                </a:lnTo>
                <a:lnTo>
                  <a:pt x="1091027" y="1408908"/>
                </a:lnTo>
                <a:lnTo>
                  <a:pt x="1096742" y="1403829"/>
                </a:lnTo>
                <a:lnTo>
                  <a:pt x="1101823" y="1398751"/>
                </a:lnTo>
                <a:lnTo>
                  <a:pt x="1107221" y="1393990"/>
                </a:lnTo>
                <a:lnTo>
                  <a:pt x="1113254" y="1389229"/>
                </a:lnTo>
                <a:lnTo>
                  <a:pt x="1119287" y="1385103"/>
                </a:lnTo>
                <a:lnTo>
                  <a:pt x="1125002" y="1381295"/>
                </a:lnTo>
                <a:lnTo>
                  <a:pt x="1131353" y="1377803"/>
                </a:lnTo>
                <a:lnTo>
                  <a:pt x="1137703" y="1374629"/>
                </a:lnTo>
                <a:lnTo>
                  <a:pt x="1144054" y="1371455"/>
                </a:lnTo>
                <a:lnTo>
                  <a:pt x="1150722" y="1368599"/>
                </a:lnTo>
                <a:lnTo>
                  <a:pt x="1157390" y="1366694"/>
                </a:lnTo>
                <a:lnTo>
                  <a:pt x="1164058" y="1364790"/>
                </a:lnTo>
                <a:lnTo>
                  <a:pt x="1170726" y="1362568"/>
                </a:lnTo>
                <a:lnTo>
                  <a:pt x="1177394" y="1361616"/>
                </a:lnTo>
                <a:lnTo>
                  <a:pt x="1184698" y="1360347"/>
                </a:lnTo>
                <a:lnTo>
                  <a:pt x="1191683" y="1360029"/>
                </a:lnTo>
                <a:lnTo>
                  <a:pt x="1198351" y="1359712"/>
                </a:lnTo>
                <a:lnTo>
                  <a:pt x="1205654" y="1359077"/>
                </a:lnTo>
                <a:lnTo>
                  <a:pt x="1212640" y="1359712"/>
                </a:lnTo>
                <a:lnTo>
                  <a:pt x="1219626" y="1360347"/>
                </a:lnTo>
                <a:lnTo>
                  <a:pt x="1226294" y="1361299"/>
                </a:lnTo>
                <a:lnTo>
                  <a:pt x="1233597" y="1362251"/>
                </a:lnTo>
                <a:lnTo>
                  <a:pt x="1240582" y="1363838"/>
                </a:lnTo>
                <a:lnTo>
                  <a:pt x="1247251" y="1365742"/>
                </a:lnTo>
                <a:lnTo>
                  <a:pt x="1253919" y="1368281"/>
                </a:lnTo>
                <a:lnTo>
                  <a:pt x="1260904" y="1371138"/>
                </a:lnTo>
                <a:lnTo>
                  <a:pt x="1267572" y="1373677"/>
                </a:lnTo>
                <a:lnTo>
                  <a:pt x="1274240" y="1376851"/>
                </a:lnTo>
                <a:lnTo>
                  <a:pt x="1280591" y="1380977"/>
                </a:lnTo>
                <a:lnTo>
                  <a:pt x="1286942" y="1384786"/>
                </a:lnTo>
                <a:lnTo>
                  <a:pt x="1292975" y="1389229"/>
                </a:lnTo>
                <a:lnTo>
                  <a:pt x="1907709" y="1846910"/>
                </a:lnTo>
                <a:lnTo>
                  <a:pt x="3043507" y="389124"/>
                </a:lnTo>
                <a:lnTo>
                  <a:pt x="3023186" y="374841"/>
                </a:lnTo>
                <a:lnTo>
                  <a:pt x="2660568" y="470377"/>
                </a:lnTo>
                <a:lnTo>
                  <a:pt x="2654853" y="471646"/>
                </a:lnTo>
                <a:lnTo>
                  <a:pt x="2648502" y="472598"/>
                </a:lnTo>
                <a:lnTo>
                  <a:pt x="2642152" y="473551"/>
                </a:lnTo>
                <a:lnTo>
                  <a:pt x="2635801" y="473868"/>
                </a:lnTo>
                <a:lnTo>
                  <a:pt x="2629450" y="474185"/>
                </a:lnTo>
                <a:lnTo>
                  <a:pt x="2623418" y="473868"/>
                </a:lnTo>
                <a:lnTo>
                  <a:pt x="2617384" y="473551"/>
                </a:lnTo>
                <a:lnTo>
                  <a:pt x="2611352" y="472598"/>
                </a:lnTo>
                <a:lnTo>
                  <a:pt x="2605318" y="471964"/>
                </a:lnTo>
                <a:lnTo>
                  <a:pt x="2599603" y="470377"/>
                </a:lnTo>
                <a:lnTo>
                  <a:pt x="2593570" y="468790"/>
                </a:lnTo>
                <a:lnTo>
                  <a:pt x="2587537" y="466885"/>
                </a:lnTo>
                <a:lnTo>
                  <a:pt x="2582139" y="464346"/>
                </a:lnTo>
                <a:lnTo>
                  <a:pt x="2576741" y="462124"/>
                </a:lnTo>
                <a:lnTo>
                  <a:pt x="2571660" y="459268"/>
                </a:lnTo>
                <a:lnTo>
                  <a:pt x="2565945" y="456094"/>
                </a:lnTo>
                <a:lnTo>
                  <a:pt x="2560864" y="452920"/>
                </a:lnTo>
                <a:lnTo>
                  <a:pt x="2556102" y="449429"/>
                </a:lnTo>
                <a:lnTo>
                  <a:pt x="2551339" y="445937"/>
                </a:lnTo>
                <a:lnTo>
                  <a:pt x="2546576" y="441811"/>
                </a:lnTo>
                <a:lnTo>
                  <a:pt x="2542448" y="437685"/>
                </a:lnTo>
                <a:lnTo>
                  <a:pt x="2538002" y="433242"/>
                </a:lnTo>
                <a:lnTo>
                  <a:pt x="2533875" y="428481"/>
                </a:lnTo>
                <a:lnTo>
                  <a:pt x="2530064" y="423402"/>
                </a:lnTo>
                <a:lnTo>
                  <a:pt x="2526572" y="418324"/>
                </a:lnTo>
                <a:lnTo>
                  <a:pt x="2523396" y="413246"/>
                </a:lnTo>
                <a:lnTo>
                  <a:pt x="2520221" y="407533"/>
                </a:lnTo>
                <a:lnTo>
                  <a:pt x="2517363" y="402137"/>
                </a:lnTo>
                <a:lnTo>
                  <a:pt x="2514823" y="396107"/>
                </a:lnTo>
                <a:lnTo>
                  <a:pt x="2512283" y="390394"/>
                </a:lnTo>
                <a:lnTo>
                  <a:pt x="2510378" y="384046"/>
                </a:lnTo>
                <a:lnTo>
                  <a:pt x="2508472" y="377698"/>
                </a:lnTo>
                <a:lnTo>
                  <a:pt x="2507202" y="371350"/>
                </a:lnTo>
                <a:lnTo>
                  <a:pt x="2505932" y="364685"/>
                </a:lnTo>
                <a:lnTo>
                  <a:pt x="2505297" y="358337"/>
                </a:lnTo>
                <a:lnTo>
                  <a:pt x="2504980" y="351989"/>
                </a:lnTo>
                <a:lnTo>
                  <a:pt x="2504344" y="345641"/>
                </a:lnTo>
                <a:lnTo>
                  <a:pt x="2504344" y="339293"/>
                </a:lnTo>
                <a:lnTo>
                  <a:pt x="2505297" y="332946"/>
                </a:lnTo>
                <a:lnTo>
                  <a:pt x="2505615" y="326915"/>
                </a:lnTo>
                <a:lnTo>
                  <a:pt x="2506885" y="320567"/>
                </a:lnTo>
                <a:lnTo>
                  <a:pt x="2508155" y="314537"/>
                </a:lnTo>
                <a:lnTo>
                  <a:pt x="2509425" y="308506"/>
                </a:lnTo>
                <a:lnTo>
                  <a:pt x="2511648" y="302793"/>
                </a:lnTo>
                <a:lnTo>
                  <a:pt x="2513870" y="296763"/>
                </a:lnTo>
                <a:lnTo>
                  <a:pt x="2516410" y="291367"/>
                </a:lnTo>
                <a:lnTo>
                  <a:pt x="2518633" y="285654"/>
                </a:lnTo>
                <a:lnTo>
                  <a:pt x="2521808" y="280576"/>
                </a:lnTo>
                <a:lnTo>
                  <a:pt x="2524984" y="275180"/>
                </a:lnTo>
                <a:lnTo>
                  <a:pt x="2528159" y="270102"/>
                </a:lnTo>
                <a:lnTo>
                  <a:pt x="2531970" y="265341"/>
                </a:lnTo>
                <a:lnTo>
                  <a:pt x="2535462" y="260580"/>
                </a:lnTo>
                <a:lnTo>
                  <a:pt x="2539908" y="256136"/>
                </a:lnTo>
                <a:lnTo>
                  <a:pt x="2544353" y="251693"/>
                </a:lnTo>
                <a:lnTo>
                  <a:pt x="2548481" y="247567"/>
                </a:lnTo>
                <a:lnTo>
                  <a:pt x="2553244" y="243441"/>
                </a:lnTo>
                <a:lnTo>
                  <a:pt x="2558642" y="239949"/>
                </a:lnTo>
                <a:lnTo>
                  <a:pt x="2563722" y="236458"/>
                </a:lnTo>
                <a:lnTo>
                  <a:pt x="2568803" y="233284"/>
                </a:lnTo>
                <a:lnTo>
                  <a:pt x="2574201" y="230428"/>
                </a:lnTo>
                <a:lnTo>
                  <a:pt x="2579916" y="227889"/>
                </a:lnTo>
                <a:lnTo>
                  <a:pt x="2585632" y="225349"/>
                </a:lnTo>
                <a:lnTo>
                  <a:pt x="2591982" y="223445"/>
                </a:lnTo>
                <a:lnTo>
                  <a:pt x="2598015" y="221541"/>
                </a:lnTo>
                <a:lnTo>
                  <a:pt x="3425176" y="4126"/>
                </a:lnTo>
                <a:lnTo>
                  <a:pt x="3432162" y="2222"/>
                </a:lnTo>
                <a:lnTo>
                  <a:pt x="3439782" y="952"/>
                </a:lnTo>
                <a:lnTo>
                  <a:pt x="3446768" y="318"/>
                </a:lnTo>
                <a:lnTo>
                  <a:pt x="3454389"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50">
              <a:solidFill>
                <a:srgbClr val="FFFFFF"/>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323215" y="1347470"/>
            <a:ext cx="11588750" cy="913130"/>
          </a:xfrm>
        </p:spPr>
        <p:txBody>
          <a:bodyPr>
            <a:normAutofit fontScale="90000"/>
          </a:bodyPr>
          <a:lstStyle/>
          <a:p>
            <a:pPr>
              <a:spcBef>
                <a:spcPts val="0"/>
              </a:spcBef>
            </a:pPr>
            <a:r>
              <a:rPr lang="en-US" altLang="zh-CN" sz="3600" kern="0" dirty="0">
                <a:solidFill>
                  <a:prstClr val="black"/>
                </a:solidFill>
                <a:latin typeface="Times New Roman" panose="02020503050405090304" charset="0"/>
                <a:ea typeface="等线" panose="02010600030101010101" pitchFamily="2" charset="-122"/>
                <a:cs typeface="Times New Roman" panose="02020503050405090304" charset="0"/>
              </a:rPr>
              <a:t>40. </a:t>
            </a:r>
            <a:r>
              <a:rPr kumimoji="1" lang="en-US" altLang="zh-CN" sz="3600" dirty="0">
                <a:latin typeface="Times" pitchFamily="2" charset="0"/>
                <a:sym typeface="+mn-ea"/>
              </a:rPr>
              <a:t>According to the passage, what does the “sponge city” concept refer to? </a:t>
            </a:r>
            <a:r>
              <a:rPr lang="zh-CN" altLang="en-US" sz="3600" kern="0" dirty="0">
                <a:solidFill>
                  <a:prstClr val="black"/>
                </a:solidFill>
                <a:latin typeface="Times New Roman" panose="02020503050405090304" charset="0"/>
                <a:ea typeface="等线" panose="02010600030101010101" pitchFamily="2" charset="-122"/>
                <a:cs typeface="Times New Roman" panose="02020503050405090304" charset="0"/>
              </a:rPr>
              <a:t> </a:t>
            </a:r>
            <a:r>
              <a:rPr lang="en-US" altLang="zh-CN" sz="3600" kern="0" dirty="0">
                <a:solidFill>
                  <a:prstClr val="black"/>
                </a:solidFill>
                <a:latin typeface="Times New Roman" panose="02020503050405090304" charset="0"/>
                <a:ea typeface="等线" panose="02010600030101010101" pitchFamily="2" charset="-122"/>
                <a:cs typeface="Times New Roman" panose="02020503050405090304" charset="0"/>
              </a:rPr>
              <a:t>(2</a:t>
            </a:r>
            <a:r>
              <a:rPr lang="zh-CN" altLang="en-US" sz="3600" kern="0" dirty="0">
                <a:solidFill>
                  <a:prstClr val="black"/>
                </a:solidFill>
                <a:latin typeface="Times New Roman" panose="02020503050405090304" charset="0"/>
                <a:ea typeface="等线" panose="02010600030101010101" pitchFamily="2" charset="-122"/>
                <a:cs typeface="Times New Roman" panose="02020503050405090304" charset="0"/>
              </a:rPr>
              <a:t>分</a:t>
            </a:r>
            <a:r>
              <a:rPr lang="en-US" altLang="zh-CN" sz="3600" kern="0" dirty="0">
                <a:solidFill>
                  <a:prstClr val="black"/>
                </a:solidFill>
                <a:latin typeface="Times New Roman" panose="02020503050405090304" charset="0"/>
                <a:ea typeface="等线" panose="02010600030101010101" pitchFamily="2" charset="-122"/>
                <a:cs typeface="Times New Roman" panose="02020503050405090304" charset="0"/>
              </a:rPr>
              <a:t>)</a:t>
            </a:r>
            <a:r>
              <a:rPr lang="en-GB" altLang="zh-CN" sz="3600" kern="0" dirty="0">
                <a:solidFill>
                  <a:prstClr val="black"/>
                </a:solidFill>
                <a:latin typeface="Times New Roman" panose="02020503050405090304" charset="0"/>
                <a:ea typeface="等线" panose="02010600030101010101" pitchFamily="2" charset="-122"/>
                <a:cs typeface="Times New Roman" panose="02020503050405090304" charset="0"/>
              </a:rPr>
              <a:t> </a:t>
            </a:r>
            <a:endParaRPr lang="zh-CN" altLang="en-US" sz="3200" dirty="0"/>
          </a:p>
        </p:txBody>
      </p:sp>
      <p:sp>
        <p:nvSpPr>
          <p:cNvPr id="3" name="内容占位符 2"/>
          <p:cNvSpPr>
            <a:spLocks noGrp="1"/>
          </p:cNvSpPr>
          <p:nvPr>
            <p:ph sz="half" idx="1"/>
          </p:nvPr>
        </p:nvSpPr>
        <p:spPr>
          <a:xfrm>
            <a:off x="230505" y="4149080"/>
            <a:ext cx="11602085" cy="2746375"/>
          </a:xfrm>
        </p:spPr>
        <p:txBody>
          <a:bodyPr>
            <a:normAutofit fontScale="80000" lnSpcReduction="10000"/>
          </a:bodyPr>
          <a:lstStyle/>
          <a:p>
            <a:pPr marL="228600" lvl="0" indent="-228600" algn="just">
              <a:lnSpc>
                <a:spcPct val="150000"/>
              </a:lnSpc>
              <a:spcBef>
                <a:spcPts val="1000"/>
              </a:spcBef>
              <a:buFont typeface="Arial" panose="020B0604020202090204" pitchFamily="34" charset="0"/>
              <a:buChar char="•"/>
            </a:pPr>
            <a:r>
              <a:rPr lang="en-US" altLang="zh-CN" sz="3200" kern="100" dirty="0">
                <a:solidFill>
                  <a:prstClr val="black"/>
                </a:solidFill>
                <a:latin typeface="Times New Roman" panose="02020503050405090304" charset="0"/>
                <a:ea typeface="楷体" panose="02010609060101010101" pitchFamily="49" charset="-122"/>
                <a:cs typeface="Times New Roman" panose="02020503050405090304" charset="0"/>
              </a:rPr>
              <a:t>(Para. 1) </a:t>
            </a:r>
            <a:r>
              <a:rPr lang="en-US" altLang="zh-CN" sz="3200" dirty="0">
                <a:solidFill>
                  <a:prstClr val="black"/>
                </a:solidFill>
                <a:latin typeface="Times" pitchFamily="2" charset="0"/>
                <a:ea typeface="宋体" pitchFamily="2" charset="-122"/>
              </a:rPr>
              <a:t>With climate change and rapid urbanization, many cities are at the serious risk of flooding. To tackle this problem, Chinese researchers first proposed the “sponge city” concept — </a:t>
            </a:r>
            <a:r>
              <a:rPr lang="en-US" altLang="zh-CN" sz="3200" dirty="0">
                <a:solidFill>
                  <a:srgbClr val="FF0000"/>
                </a:solidFill>
                <a:latin typeface="Times" pitchFamily="2" charset="0"/>
                <a:ea typeface="宋体" pitchFamily="2" charset="-122"/>
              </a:rPr>
              <a:t>an urban planning strategy that uses nature to sustainably manage water, reducing reliance on concrete pipes and dams.</a:t>
            </a:r>
            <a:endParaRPr lang="en-US" altLang="zh-CN" sz="3200" dirty="0">
              <a:solidFill>
                <a:srgbClr val="FF0000"/>
              </a:solidFill>
              <a:latin typeface="Times" pitchFamily="2" charset="0"/>
              <a:ea typeface="宋体" pitchFamily="2" charset="-122"/>
            </a:endParaRPr>
          </a:p>
          <a:p>
            <a:pPr marL="0" lvl="0" indent="266700" algn="just">
              <a:spcBef>
                <a:spcPts val="0"/>
              </a:spcBef>
              <a:buNone/>
            </a:pPr>
            <a:endParaRPr kumimoji="1" lang="en-US" altLang="zh-CN" sz="3200" dirty="0">
              <a:solidFill>
                <a:srgbClr val="FF0000"/>
              </a:solidFill>
              <a:latin typeface="Times" pitchFamily="2" charset="0"/>
              <a:ea typeface="宋体" pitchFamily="2" charset="-122"/>
            </a:endParaRPr>
          </a:p>
        </p:txBody>
      </p:sp>
      <p:sp>
        <p:nvSpPr>
          <p:cNvPr id="5" name="文本框 4"/>
          <p:cNvSpPr txBox="1"/>
          <p:nvPr/>
        </p:nvSpPr>
        <p:spPr>
          <a:xfrm>
            <a:off x="407368" y="2348880"/>
            <a:ext cx="11425287" cy="175323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just">
              <a:lnSpc>
                <a:spcPct val="100000"/>
              </a:lnSpc>
              <a:spcAft>
                <a:spcPts val="0"/>
              </a:spcAft>
            </a:pPr>
            <a:r>
              <a:rPr lang="en-US" altLang="zh-CN" sz="3600" kern="100" dirty="0">
                <a:solidFill>
                  <a:srgbClr val="FFFF00"/>
                </a:solidFill>
                <a:latin typeface="Times New Roman" panose="02020503050405090304" charset="0"/>
                <a:cs typeface="Times New Roman" panose="02020503050405090304" charset="0"/>
              </a:rPr>
              <a:t> It refers to an urban planning strategy that uses nature to sustainably manage water, reducing reliance on concrete pipes and dams.</a:t>
            </a:r>
            <a:endParaRPr lang="en-US" altLang="zh-CN" sz="3600" kern="100" dirty="0">
              <a:solidFill>
                <a:srgbClr val="FFFF00"/>
              </a:solidFill>
              <a:latin typeface="Times New Roman" panose="02020503050405090304" charset="0"/>
              <a:cs typeface="Times New Roman" panose="0202050305040509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截屏2026-01-21 19.31.06"/>
          <p:cNvPicPr>
            <a:picLocks noChangeAspect="1"/>
          </p:cNvPicPr>
          <p:nvPr/>
        </p:nvPicPr>
        <p:blipFill>
          <a:blip r:embed="rId1"/>
          <a:stretch>
            <a:fillRect/>
          </a:stretch>
        </p:blipFill>
        <p:spPr>
          <a:xfrm>
            <a:off x="19050" y="1196975"/>
            <a:ext cx="11727180" cy="1426210"/>
          </a:xfrm>
          <a:prstGeom prst="rect">
            <a:avLst/>
          </a:prstGeom>
        </p:spPr>
      </p:pic>
      <p:pic>
        <p:nvPicPr>
          <p:cNvPr id="19" name="图片 18"/>
          <p:cNvPicPr>
            <a:picLocks noChangeAspect="1"/>
          </p:cNvPicPr>
          <p:nvPr>
            <p:custDataLst>
              <p:tags r:id="rId2"/>
            </p:custDataLst>
          </p:nvPr>
        </p:nvPicPr>
        <p:blipFill>
          <a:blip r:embed="rId3" cstate="print">
            <a:clrChange>
              <a:clrFrom>
                <a:srgbClr val="FBFBF9">
                  <a:alpha val="100000"/>
                </a:srgbClr>
              </a:clrFrom>
              <a:clrTo>
                <a:srgbClr val="FBFBF9">
                  <a:alpha val="100000"/>
                  <a:alpha val="0"/>
                </a:srgbClr>
              </a:clrTo>
            </a:clrChange>
            <a:extLst>
              <a:ext uri="{28A0092B-C50C-407E-A947-70E740481C1C}">
                <a14:useLocalDpi xmlns:a14="http://schemas.microsoft.com/office/drawing/2010/main" val="0"/>
              </a:ext>
            </a:extLst>
          </a:blip>
          <a:stretch>
            <a:fillRect/>
          </a:stretch>
        </p:blipFill>
        <p:spPr>
          <a:xfrm>
            <a:off x="9508786" y="-66675"/>
            <a:ext cx="2229048" cy="1654175"/>
          </a:xfrm>
          <a:prstGeom prst="rect">
            <a:avLst/>
          </a:prstGeom>
        </p:spPr>
      </p:pic>
      <p:pic>
        <p:nvPicPr>
          <p:cNvPr id="2" name="图片 1" descr="截屏2026-01-21 20.06.48"/>
          <p:cNvPicPr>
            <a:picLocks noChangeAspect="1"/>
          </p:cNvPicPr>
          <p:nvPr/>
        </p:nvPicPr>
        <p:blipFill>
          <a:blip r:embed="rId4"/>
          <a:stretch>
            <a:fillRect/>
          </a:stretch>
        </p:blipFill>
        <p:spPr>
          <a:xfrm>
            <a:off x="263525" y="5616575"/>
            <a:ext cx="11554460" cy="1297305"/>
          </a:xfrm>
          <a:prstGeom prst="rect">
            <a:avLst/>
          </a:prstGeom>
        </p:spPr>
      </p:pic>
      <p:pic>
        <p:nvPicPr>
          <p:cNvPr id="3" name="图片 2" descr="截屏2026-01-21 20.07.45"/>
          <p:cNvPicPr>
            <a:picLocks noChangeAspect="1"/>
          </p:cNvPicPr>
          <p:nvPr/>
        </p:nvPicPr>
        <p:blipFill>
          <a:blip r:embed="rId5"/>
          <a:stretch>
            <a:fillRect/>
          </a:stretch>
        </p:blipFill>
        <p:spPr>
          <a:xfrm>
            <a:off x="0" y="2493010"/>
            <a:ext cx="11555095" cy="1654175"/>
          </a:xfrm>
          <a:prstGeom prst="rect">
            <a:avLst/>
          </a:prstGeom>
        </p:spPr>
      </p:pic>
      <p:pic>
        <p:nvPicPr>
          <p:cNvPr id="4" name="图片 3" descr="截屏2026-01-21 21.33.45"/>
          <p:cNvPicPr>
            <a:picLocks noChangeAspect="1"/>
          </p:cNvPicPr>
          <p:nvPr/>
        </p:nvPicPr>
        <p:blipFill>
          <a:blip r:embed="rId6"/>
          <a:stretch>
            <a:fillRect/>
          </a:stretch>
        </p:blipFill>
        <p:spPr>
          <a:xfrm>
            <a:off x="263525" y="4004945"/>
            <a:ext cx="11317605" cy="173799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矩形 3"/>
          <p:cNvSpPr/>
          <p:nvPr/>
        </p:nvSpPr>
        <p:spPr>
          <a:xfrm>
            <a:off x="0" y="1320081"/>
            <a:ext cx="12192000" cy="393879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79" name="矩形 5"/>
          <p:cNvSpPr/>
          <p:nvPr/>
        </p:nvSpPr>
        <p:spPr>
          <a:xfrm>
            <a:off x="0" y="1556195"/>
            <a:ext cx="12191999" cy="3466570"/>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80" name="主标题"/>
          <p:cNvSpPr>
            <a:spLocks noChangeArrowheads="1" noChangeShapeType="1" noTextEdit="1"/>
          </p:cNvSpPr>
          <p:nvPr/>
        </p:nvSpPr>
        <p:spPr bwMode="auto">
          <a:xfrm>
            <a:off x="2173453" y="2460142"/>
            <a:ext cx="7916809" cy="824842"/>
          </a:xfrm>
          <a:prstGeom prst="rect">
            <a:avLst/>
          </a:prstGeom>
        </p:spPr>
        <p:txBody>
          <a:bodyPr wrap="none" fromWordArt="1"/>
          <a:lstStyle/>
          <a:p>
            <a:pPr algn="ctr" fontAlgn="base">
              <a:spcBef>
                <a:spcPct val="0"/>
              </a:spcBef>
              <a:spcAft>
                <a:spcPct val="0"/>
              </a:spcAft>
            </a:pPr>
            <a:r>
              <a:rPr lang="en-US" altLang="zh-CN" sz="4580" b="1" kern="10" spc="275" dirty="0">
                <a:solidFill>
                  <a:prstClr val="white"/>
                </a:solidFill>
                <a:latin typeface="微软雅黑" panose="020B0503020204020204" pitchFamily="34" charset="-122"/>
                <a:ea typeface="微软雅黑" panose="020B0503020204020204" pitchFamily="34" charset="-122"/>
                <a:cs typeface="+mn-ea"/>
                <a:sym typeface="字魂59号-创粗黑" panose="00000500000000000000" pitchFamily="2" charset="-122"/>
              </a:rPr>
              <a:t>25-26</a:t>
            </a:r>
            <a:r>
              <a:rPr lang="zh-CN" altLang="en-US" sz="4580" b="1" kern="10" spc="275" dirty="0">
                <a:solidFill>
                  <a:prstClr val="white"/>
                </a:solidFill>
                <a:latin typeface="微软雅黑" panose="020B0503020204020204" pitchFamily="34" charset="-122"/>
                <a:ea typeface="微软雅黑" panose="020B0503020204020204" pitchFamily="34" charset="-122"/>
                <a:cs typeface="+mn-ea"/>
                <a:sym typeface="字魂59号-创粗黑" panose="00000500000000000000" pitchFamily="2" charset="-122"/>
              </a:rPr>
              <a:t>学年海淀期末阅读表达评标</a:t>
            </a:r>
            <a:endParaRPr lang="zh-CN" altLang="en-US" sz="4580" b="1" kern="10" spc="275" dirty="0">
              <a:solidFill>
                <a:prstClr val="white"/>
              </a:solidFill>
              <a:latin typeface="微软雅黑" panose="020B0503020204020204" pitchFamily="34" charset="-122"/>
              <a:ea typeface="微软雅黑" panose="020B0503020204020204" pitchFamily="34" charset="-122"/>
              <a:cs typeface="+mn-ea"/>
              <a:sym typeface="字魂59号-创粗黑" panose="00000500000000000000" pitchFamily="2" charset="-122"/>
            </a:endParaRPr>
          </a:p>
        </p:txBody>
      </p:sp>
      <p:sp>
        <p:nvSpPr>
          <p:cNvPr id="181" name="1"/>
          <p:cNvSpPr txBox="1">
            <a:spLocks noChangeArrowheads="1"/>
          </p:cNvSpPr>
          <p:nvPr/>
        </p:nvSpPr>
        <p:spPr bwMode="auto">
          <a:xfrm>
            <a:off x="2783632" y="3501008"/>
            <a:ext cx="9577064" cy="1014730"/>
          </a:xfrm>
          <a:prstGeom prst="rect">
            <a:avLst/>
          </a:prstGeom>
          <a:noFill/>
          <a:ln w="9525">
            <a:noFill/>
            <a:miter lim="800000"/>
          </a:ln>
        </p:spPr>
        <p:txBody>
          <a:bodyPr wrap="square">
            <a:spAutoFit/>
          </a:bodyPr>
          <a:lstStyle>
            <a:lvl1pPr>
              <a:defRPr sz="1400">
                <a:solidFill>
                  <a:schemeClr val="tx1"/>
                </a:solidFill>
                <a:latin typeface="微软雅黑" panose="020B0503020204020204" pitchFamily="34" charset="-122"/>
                <a:ea typeface="微软雅黑" panose="020B0503020204020204" pitchFamily="34" charset="-122"/>
              </a:defRPr>
            </a:lvl1pPr>
            <a:lvl2pPr marL="742950" indent="-285750">
              <a:defRPr sz="1400">
                <a:solidFill>
                  <a:schemeClr val="tx1"/>
                </a:solidFill>
                <a:latin typeface="微软雅黑" panose="020B0503020204020204" pitchFamily="34" charset="-122"/>
                <a:ea typeface="微软雅黑" panose="020B0503020204020204" pitchFamily="34" charset="-122"/>
              </a:defRPr>
            </a:lvl2pPr>
            <a:lvl3pPr marL="1143000" indent="-228600">
              <a:defRPr sz="1400">
                <a:solidFill>
                  <a:schemeClr val="tx1"/>
                </a:solidFill>
                <a:latin typeface="微软雅黑" panose="020B0503020204020204" pitchFamily="34" charset="-122"/>
                <a:ea typeface="微软雅黑" panose="020B0503020204020204" pitchFamily="34" charset="-122"/>
              </a:defRPr>
            </a:lvl3pPr>
            <a:lvl4pPr marL="1600200" indent="-228600">
              <a:defRPr sz="1400">
                <a:solidFill>
                  <a:schemeClr val="tx1"/>
                </a:solidFill>
                <a:latin typeface="微软雅黑" panose="020B0503020204020204" pitchFamily="34" charset="-122"/>
                <a:ea typeface="微软雅黑" panose="020B0503020204020204" pitchFamily="34" charset="-122"/>
              </a:defRPr>
            </a:lvl4pPr>
            <a:lvl5pPr marL="2057400" indent="-228600">
              <a:defRPr sz="1400">
                <a:solidFill>
                  <a:schemeClr val="tx1"/>
                </a:solidFill>
                <a:latin typeface="微软雅黑" panose="020B0503020204020204" pitchFamily="34" charset="-122"/>
                <a:ea typeface="微软雅黑" panose="020B0503020204020204" pitchFamily="34" charset="-122"/>
              </a:defRPr>
            </a:lvl5pPr>
            <a:lvl6pPr marL="2514600" indent="-228600" algn="ctr" eaLnBrk="0" fontAlgn="ctr" hangingPunct="0">
              <a:spcBef>
                <a:spcPct val="0"/>
              </a:spcBef>
              <a:spcAft>
                <a:spcPct val="0"/>
              </a:spcAft>
              <a:buClr>
                <a:srgbClr val="FF0000"/>
              </a:buClr>
              <a:buSzPct val="70000"/>
              <a:buFont typeface="Arial" panose="020B0604020202090204" pitchFamily="34" charset="0"/>
              <a:defRPr sz="1400">
                <a:solidFill>
                  <a:schemeClr val="tx1"/>
                </a:solidFill>
                <a:latin typeface="微软雅黑" panose="020B0503020204020204" pitchFamily="34" charset="-122"/>
                <a:ea typeface="微软雅黑" panose="020B0503020204020204" pitchFamily="34" charset="-122"/>
              </a:defRPr>
            </a:lvl6pPr>
            <a:lvl7pPr marL="2971800" indent="-228600" algn="ctr" eaLnBrk="0" fontAlgn="ctr" hangingPunct="0">
              <a:spcBef>
                <a:spcPct val="0"/>
              </a:spcBef>
              <a:spcAft>
                <a:spcPct val="0"/>
              </a:spcAft>
              <a:buClr>
                <a:srgbClr val="FF0000"/>
              </a:buClr>
              <a:buSzPct val="70000"/>
              <a:buFont typeface="Arial" panose="020B0604020202090204" pitchFamily="34" charset="0"/>
              <a:defRPr sz="1400">
                <a:solidFill>
                  <a:schemeClr val="tx1"/>
                </a:solidFill>
                <a:latin typeface="微软雅黑" panose="020B0503020204020204" pitchFamily="34" charset="-122"/>
                <a:ea typeface="微软雅黑" panose="020B0503020204020204" pitchFamily="34" charset="-122"/>
              </a:defRPr>
            </a:lvl7pPr>
            <a:lvl8pPr marL="3429000" indent="-228600" algn="ctr" eaLnBrk="0" fontAlgn="ctr" hangingPunct="0">
              <a:spcBef>
                <a:spcPct val="0"/>
              </a:spcBef>
              <a:spcAft>
                <a:spcPct val="0"/>
              </a:spcAft>
              <a:buClr>
                <a:srgbClr val="FF0000"/>
              </a:buClr>
              <a:buSzPct val="70000"/>
              <a:buFont typeface="Arial" panose="020B0604020202090204" pitchFamily="34" charset="0"/>
              <a:defRPr sz="1400">
                <a:solidFill>
                  <a:schemeClr val="tx1"/>
                </a:solidFill>
                <a:latin typeface="微软雅黑" panose="020B0503020204020204" pitchFamily="34" charset="-122"/>
                <a:ea typeface="微软雅黑" panose="020B0503020204020204" pitchFamily="34" charset="-122"/>
              </a:defRPr>
            </a:lvl8pPr>
            <a:lvl9pPr marL="3886200" indent="-228600" algn="ctr" eaLnBrk="0" fontAlgn="ctr" hangingPunct="0">
              <a:spcBef>
                <a:spcPct val="0"/>
              </a:spcBef>
              <a:spcAft>
                <a:spcPct val="0"/>
              </a:spcAft>
              <a:buClr>
                <a:srgbClr val="FF0000"/>
              </a:buClr>
              <a:buSzPct val="70000"/>
              <a:buFont typeface="Arial" panose="020B0604020202090204" pitchFamily="34" charset="0"/>
              <a:defRPr sz="1400">
                <a:solidFill>
                  <a:schemeClr val="tx1"/>
                </a:solidFill>
                <a:latin typeface="微软雅黑" panose="020B0503020204020204" pitchFamily="34" charset="-122"/>
                <a:ea typeface="微软雅黑" panose="020B0503020204020204" pitchFamily="34" charset="-122"/>
              </a:defRPr>
            </a:lvl9pPr>
          </a:lstStyle>
          <a:p>
            <a:pPr fontAlgn="base">
              <a:lnSpc>
                <a:spcPct val="150000"/>
              </a:lnSpc>
            </a:pPr>
            <a:r>
              <a:rPr lang="zh-CN" altLang="en-US" sz="2000" b="1" dirty="0">
                <a:solidFill>
                  <a:prstClr val="white"/>
                </a:solidFill>
                <a:sym typeface="字魂59号-创粗黑" panose="00000500000000000000" pitchFamily="2" charset="-122"/>
              </a:rPr>
              <a:t>授课教师： 郑灿</a:t>
            </a:r>
            <a:r>
              <a:rPr lang="en-US" altLang="zh-CN" sz="2000" b="1" dirty="0">
                <a:solidFill>
                  <a:prstClr val="white"/>
                </a:solidFill>
                <a:sym typeface="字魂59号-创粗黑" panose="00000500000000000000" pitchFamily="2" charset="-122"/>
              </a:rPr>
              <a:t>		</a:t>
            </a:r>
            <a:r>
              <a:rPr lang="zh-CN" altLang="en-US" sz="2000" b="1" dirty="0">
                <a:solidFill>
                  <a:prstClr val="white"/>
                </a:solidFill>
                <a:sym typeface="字魂59号-创粗黑" panose="00000500000000000000" pitchFamily="2" charset="-122"/>
              </a:rPr>
              <a:t>学校：北京大学附属中学</a:t>
            </a:r>
            <a:endParaRPr lang="en-US" altLang="zh-CN" sz="2000" b="1" dirty="0">
              <a:solidFill>
                <a:prstClr val="white"/>
              </a:solidFill>
              <a:sym typeface="字魂59号-创粗黑" panose="00000500000000000000" pitchFamily="2" charset="-122"/>
            </a:endParaRPr>
          </a:p>
          <a:p>
            <a:pPr fontAlgn="base">
              <a:lnSpc>
                <a:spcPct val="150000"/>
              </a:lnSpc>
            </a:pPr>
            <a:r>
              <a:rPr lang="zh-CN" altLang="en-US" sz="2000" b="1" dirty="0">
                <a:solidFill>
                  <a:prstClr val="white"/>
                </a:solidFill>
                <a:sym typeface="字魂59号-创粗黑" panose="00000500000000000000" pitchFamily="2" charset="-122"/>
              </a:rPr>
              <a:t>指导教师： 栗瑞莲</a:t>
            </a:r>
            <a:r>
              <a:rPr lang="en-US" altLang="zh-CN" sz="2000" b="1" dirty="0">
                <a:solidFill>
                  <a:prstClr val="white"/>
                </a:solidFill>
                <a:sym typeface="字魂59号-创粗黑" panose="00000500000000000000" pitchFamily="2" charset="-122"/>
              </a:rPr>
              <a:t> </a:t>
            </a:r>
            <a:r>
              <a:rPr lang="zh-CN" altLang="en-US" sz="2000" b="1" dirty="0">
                <a:solidFill>
                  <a:prstClr val="white"/>
                </a:solidFill>
                <a:sym typeface="+mn-ea"/>
              </a:rPr>
              <a:t>刘璐霏</a:t>
            </a:r>
            <a:r>
              <a:rPr lang="en-US" sz="2000" b="1" dirty="0">
                <a:solidFill>
                  <a:prstClr val="white"/>
                </a:solidFill>
                <a:sym typeface="字魂59号-创粗黑" panose="00000500000000000000" pitchFamily="2" charset="-122"/>
              </a:rPr>
              <a:t>	</a:t>
            </a:r>
            <a:r>
              <a:rPr lang="zh-CN" altLang="en-US" sz="2000" b="1" dirty="0">
                <a:solidFill>
                  <a:prstClr val="white"/>
                </a:solidFill>
                <a:sym typeface="字魂59号-创粗黑" panose="00000500000000000000" pitchFamily="2" charset="-122"/>
              </a:rPr>
              <a:t>学校：海淀区教师进修学校</a:t>
            </a:r>
            <a:endParaRPr lang="en-US" altLang="zh-CN" sz="2000" b="1" dirty="0">
              <a:solidFill>
                <a:prstClr val="white"/>
              </a:solidFill>
              <a:sym typeface="字魂59号-创粗黑" panose="00000500000000000000" pitchFamily="2" charset="-122"/>
            </a:endParaRPr>
          </a:p>
        </p:txBody>
      </p:sp>
      <p:sp>
        <p:nvSpPr>
          <p:cNvPr id="182" name="副标题"/>
          <p:cNvSpPr txBox="1">
            <a:spLocks noChangeArrowheads="1"/>
          </p:cNvSpPr>
          <p:nvPr/>
        </p:nvSpPr>
        <p:spPr bwMode="ltGray">
          <a:xfrm>
            <a:off x="4223793" y="1678477"/>
            <a:ext cx="3790081" cy="444826"/>
          </a:xfrm>
          <a:prstGeom prst="rect">
            <a:avLst/>
          </a:prstGeom>
          <a:noFill/>
          <a:ln>
            <a:noFill/>
          </a:ln>
          <a:effectLst/>
        </p:spPr>
        <p:txBody>
          <a:bodyPr wrap="square" lIns="74766" tIns="37382" rIns="74766" bIns="37382">
            <a:spAutoFit/>
          </a:bodyPr>
          <a:lstStyle>
            <a:lvl1pPr algn="l" defTabSz="815975" fontAlgn="base">
              <a:defRPr>
                <a:solidFill>
                  <a:schemeClr val="tx1"/>
                </a:solidFill>
                <a:latin typeface="Arial" panose="020B0604020202090204" pitchFamily="34" charset="0"/>
              </a:defRPr>
            </a:lvl1pPr>
            <a:lvl2pPr marL="408305" algn="l" defTabSz="815975" fontAlgn="base">
              <a:defRPr>
                <a:solidFill>
                  <a:schemeClr val="tx1"/>
                </a:solidFill>
                <a:latin typeface="Arial" panose="020B0604020202090204" pitchFamily="34" charset="0"/>
              </a:defRPr>
            </a:lvl2pPr>
            <a:lvl3pPr marL="815975" algn="l" defTabSz="815975" fontAlgn="base">
              <a:defRPr>
                <a:solidFill>
                  <a:schemeClr val="tx1"/>
                </a:solidFill>
                <a:latin typeface="Arial" panose="020B0604020202090204" pitchFamily="34" charset="0"/>
              </a:defRPr>
            </a:lvl3pPr>
            <a:lvl4pPr marL="1225550" algn="l" defTabSz="815975" fontAlgn="base">
              <a:defRPr>
                <a:solidFill>
                  <a:schemeClr val="tx1"/>
                </a:solidFill>
                <a:latin typeface="Arial" panose="020B0604020202090204" pitchFamily="34" charset="0"/>
              </a:defRPr>
            </a:lvl4pPr>
            <a:lvl5pPr marL="1633855" algn="l" defTabSz="815975" fontAlgn="base">
              <a:defRPr>
                <a:solidFill>
                  <a:schemeClr val="tx1"/>
                </a:solidFill>
                <a:latin typeface="Arial" panose="020B0604020202090204" pitchFamily="34" charset="0"/>
              </a:defRPr>
            </a:lvl5pPr>
            <a:lvl6pPr marL="2091055" defTabSz="815975" fontAlgn="base">
              <a:spcBef>
                <a:spcPct val="0"/>
              </a:spcBef>
              <a:spcAft>
                <a:spcPct val="0"/>
              </a:spcAft>
              <a:defRPr>
                <a:solidFill>
                  <a:schemeClr val="tx1"/>
                </a:solidFill>
                <a:latin typeface="Arial" panose="020B0604020202090204" pitchFamily="34" charset="0"/>
              </a:defRPr>
            </a:lvl6pPr>
            <a:lvl7pPr marL="2548255" defTabSz="815975" fontAlgn="base">
              <a:spcBef>
                <a:spcPct val="0"/>
              </a:spcBef>
              <a:spcAft>
                <a:spcPct val="0"/>
              </a:spcAft>
              <a:defRPr>
                <a:solidFill>
                  <a:schemeClr val="tx1"/>
                </a:solidFill>
                <a:latin typeface="Arial" panose="020B0604020202090204" pitchFamily="34" charset="0"/>
              </a:defRPr>
            </a:lvl7pPr>
            <a:lvl8pPr marL="3005455" defTabSz="815975" fontAlgn="base">
              <a:spcBef>
                <a:spcPct val="0"/>
              </a:spcBef>
              <a:spcAft>
                <a:spcPct val="0"/>
              </a:spcAft>
              <a:defRPr>
                <a:solidFill>
                  <a:schemeClr val="tx1"/>
                </a:solidFill>
                <a:latin typeface="Arial" panose="020B0604020202090204" pitchFamily="34" charset="0"/>
              </a:defRPr>
            </a:lvl8pPr>
            <a:lvl9pPr marL="3462655" defTabSz="815975" fontAlgn="base">
              <a:spcBef>
                <a:spcPct val="0"/>
              </a:spcBef>
              <a:spcAft>
                <a:spcPct val="0"/>
              </a:spcAft>
              <a:defRPr>
                <a:solidFill>
                  <a:schemeClr val="tx1"/>
                </a:solidFill>
                <a:latin typeface="Arial" panose="020B0604020202090204" pitchFamily="34" charset="0"/>
              </a:defRPr>
            </a:lvl9pPr>
          </a:lstStyle>
          <a:p>
            <a:pPr algn="ctr">
              <a:spcBef>
                <a:spcPct val="0"/>
              </a:spcBef>
              <a:spcAft>
                <a:spcPct val="0"/>
              </a:spcAft>
            </a:pPr>
            <a:r>
              <a:rPr lang="zh-CN" altLang="en-US" sz="2400" b="1" spc="275" dirty="0">
                <a:solidFill>
                  <a:schemeClr val="bg1"/>
                </a:solidFill>
                <a:latin typeface="微软雅黑" panose="020B0503020204020204" pitchFamily="34" charset="-122"/>
                <a:ea typeface="微软雅黑" panose="020B0503020204020204" pitchFamily="34" charset="-122"/>
                <a:cs typeface="+mn-ea"/>
                <a:sym typeface="字魂59号-创粗黑" panose="00000500000000000000" pitchFamily="2" charset="-122"/>
              </a:rPr>
              <a:t>高三年级英语学科</a:t>
            </a:r>
            <a:endParaRPr lang="zh-CN" altLang="en-US" sz="2400" b="1" spc="275" dirty="0">
              <a:solidFill>
                <a:schemeClr val="bg1"/>
              </a:solidFill>
              <a:latin typeface="微软雅黑" panose="020B0503020204020204" pitchFamily="34" charset="-122"/>
              <a:ea typeface="微软雅黑" panose="020B0503020204020204" pitchFamily="34" charset="-122"/>
              <a:cs typeface="+mn-ea"/>
              <a:sym typeface="字魂59号-创粗黑" panose="00000500000000000000" pitchFamily="2" charset="-122"/>
            </a:endParaRPr>
          </a:p>
        </p:txBody>
      </p:sp>
      <p:grpSp>
        <p:nvGrpSpPr>
          <p:cNvPr id="183" name="组合 12"/>
          <p:cNvGrpSpPr/>
          <p:nvPr/>
        </p:nvGrpSpPr>
        <p:grpSpPr>
          <a:xfrm>
            <a:off x="1216178" y="5635828"/>
            <a:ext cx="448457" cy="448457"/>
            <a:chOff x="6673651" y="1268760"/>
            <a:chExt cx="489852" cy="489852"/>
          </a:xfrm>
        </p:grpSpPr>
        <p:sp>
          <p:nvSpPr>
            <p:cNvPr id="184" name="椭圆 13"/>
            <p:cNvSpPr/>
            <p:nvPr/>
          </p:nvSpPr>
          <p:spPr>
            <a:xfrm>
              <a:off x="6673651" y="1268760"/>
              <a:ext cx="489852" cy="489852"/>
            </a:xfrm>
            <a:prstGeom prst="ellipse">
              <a:avLst/>
            </a:prstGeom>
            <a:solidFill>
              <a:srgbClr val="0070C0"/>
            </a:solidFill>
            <a:ln w="104775">
              <a:solidFill>
                <a:srgbClr val="0070C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85" name="KSO_Shape"/>
            <p:cNvSpPr/>
            <p:nvPr/>
          </p:nvSpPr>
          <p:spPr bwMode="auto">
            <a:xfrm>
              <a:off x="6759159" y="1412847"/>
              <a:ext cx="318836" cy="218932"/>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50">
                <a:solidFill>
                  <a:srgbClr val="FFFFFF"/>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grpSp>
        <p:nvGrpSpPr>
          <p:cNvPr id="186" name="组合 15"/>
          <p:cNvGrpSpPr/>
          <p:nvPr/>
        </p:nvGrpSpPr>
        <p:grpSpPr>
          <a:xfrm>
            <a:off x="2086180" y="5635828"/>
            <a:ext cx="448457" cy="448457"/>
            <a:chOff x="7551951" y="1268760"/>
            <a:chExt cx="489852" cy="489852"/>
          </a:xfrm>
        </p:grpSpPr>
        <p:sp>
          <p:nvSpPr>
            <p:cNvPr id="187" name="椭圆 16"/>
            <p:cNvSpPr/>
            <p:nvPr/>
          </p:nvSpPr>
          <p:spPr>
            <a:xfrm>
              <a:off x="7551951" y="1268760"/>
              <a:ext cx="489852" cy="489852"/>
            </a:xfrm>
            <a:prstGeom prst="ellipse">
              <a:avLst/>
            </a:prstGeom>
            <a:solidFill>
              <a:srgbClr val="0070C0"/>
            </a:solidFill>
            <a:ln w="104775">
              <a:solidFill>
                <a:srgbClr val="0070C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88" name="KSO_Shape"/>
            <p:cNvSpPr/>
            <p:nvPr/>
          </p:nvSpPr>
          <p:spPr bwMode="auto">
            <a:xfrm>
              <a:off x="7664361" y="1409455"/>
              <a:ext cx="265031" cy="225716"/>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50">
                <a:solidFill>
                  <a:srgbClr val="FFFFFF"/>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grpSp>
        <p:nvGrpSpPr>
          <p:cNvPr id="189" name="组合 18"/>
          <p:cNvGrpSpPr/>
          <p:nvPr/>
        </p:nvGrpSpPr>
        <p:grpSpPr>
          <a:xfrm>
            <a:off x="2983460" y="5635828"/>
            <a:ext cx="448457" cy="448457"/>
            <a:chOff x="8401843" y="1268760"/>
            <a:chExt cx="489852" cy="489852"/>
          </a:xfrm>
        </p:grpSpPr>
        <p:sp>
          <p:nvSpPr>
            <p:cNvPr id="190" name="椭圆 19"/>
            <p:cNvSpPr/>
            <p:nvPr/>
          </p:nvSpPr>
          <p:spPr>
            <a:xfrm>
              <a:off x="8401843" y="1268760"/>
              <a:ext cx="489852" cy="489852"/>
            </a:xfrm>
            <a:prstGeom prst="ellipse">
              <a:avLst/>
            </a:prstGeom>
            <a:solidFill>
              <a:srgbClr val="0070C0"/>
            </a:solidFill>
            <a:ln w="104775">
              <a:solidFill>
                <a:srgbClr val="0070C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91" name="KSO_Shape"/>
            <p:cNvSpPr/>
            <p:nvPr/>
          </p:nvSpPr>
          <p:spPr bwMode="auto">
            <a:xfrm>
              <a:off x="8517998" y="1388043"/>
              <a:ext cx="257542" cy="254966"/>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6"/>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6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50">
                <a:solidFill>
                  <a:srgbClr val="FFFFFF"/>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grpSp>
        <p:nvGrpSpPr>
          <p:cNvPr id="192" name="组合 21"/>
          <p:cNvGrpSpPr/>
          <p:nvPr/>
        </p:nvGrpSpPr>
        <p:grpSpPr>
          <a:xfrm>
            <a:off x="3820317" y="5643726"/>
            <a:ext cx="448457" cy="448457"/>
            <a:chOff x="9280143" y="1268760"/>
            <a:chExt cx="489852" cy="489852"/>
          </a:xfrm>
        </p:grpSpPr>
        <p:sp>
          <p:nvSpPr>
            <p:cNvPr id="193" name="椭圆 22"/>
            <p:cNvSpPr/>
            <p:nvPr/>
          </p:nvSpPr>
          <p:spPr>
            <a:xfrm>
              <a:off x="9280143" y="1268760"/>
              <a:ext cx="489852" cy="489852"/>
            </a:xfrm>
            <a:prstGeom prst="ellipse">
              <a:avLst/>
            </a:prstGeom>
            <a:solidFill>
              <a:srgbClr val="0070C0"/>
            </a:solidFill>
            <a:ln w="104775">
              <a:solidFill>
                <a:srgbClr val="0070C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94" name="KSO_Shape"/>
            <p:cNvSpPr/>
            <p:nvPr/>
          </p:nvSpPr>
          <p:spPr bwMode="auto">
            <a:xfrm>
              <a:off x="9406316" y="1402734"/>
              <a:ext cx="265395" cy="225584"/>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50">
                <a:solidFill>
                  <a:srgbClr val="FFFFFF"/>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grpSp>
        <p:nvGrpSpPr>
          <p:cNvPr id="195" name="组合 24"/>
          <p:cNvGrpSpPr/>
          <p:nvPr/>
        </p:nvGrpSpPr>
        <p:grpSpPr>
          <a:xfrm>
            <a:off x="4657175" y="5635828"/>
            <a:ext cx="448457" cy="448457"/>
            <a:chOff x="10144239" y="1268760"/>
            <a:chExt cx="489852" cy="489852"/>
          </a:xfrm>
        </p:grpSpPr>
        <p:sp>
          <p:nvSpPr>
            <p:cNvPr id="196" name="椭圆 25"/>
            <p:cNvSpPr/>
            <p:nvPr/>
          </p:nvSpPr>
          <p:spPr>
            <a:xfrm>
              <a:off x="10144239" y="1268760"/>
              <a:ext cx="489852" cy="489852"/>
            </a:xfrm>
            <a:prstGeom prst="ellipse">
              <a:avLst/>
            </a:prstGeom>
            <a:solidFill>
              <a:srgbClr val="0070C0"/>
            </a:solidFill>
            <a:ln w="104775">
              <a:solidFill>
                <a:srgbClr val="0070C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97" name="KSO_Shape"/>
            <p:cNvSpPr/>
            <p:nvPr/>
          </p:nvSpPr>
          <p:spPr bwMode="auto">
            <a:xfrm>
              <a:off x="10268895" y="1400067"/>
              <a:ext cx="240540" cy="230918"/>
            </a:xfrm>
            <a:custGeom>
              <a:avLst/>
              <a:gdLst>
                <a:gd name="T0" fmla="*/ 1618108 w 3816350"/>
                <a:gd name="T1" fmla="*/ 3491708 h 3665538"/>
                <a:gd name="T2" fmla="*/ 3711914 w 3816350"/>
                <a:gd name="T3" fmla="*/ 3515947 h 3665538"/>
                <a:gd name="T4" fmla="*/ 1938033 w 3816350"/>
                <a:gd name="T5" fmla="*/ 3320852 h 3665538"/>
                <a:gd name="T6" fmla="*/ 2466975 w 3816350"/>
                <a:gd name="T7" fmla="*/ 3464378 h 3665538"/>
                <a:gd name="T8" fmla="*/ 1420823 w 3816350"/>
                <a:gd name="T9" fmla="*/ 3514907 h 3665538"/>
                <a:gd name="T10" fmla="*/ 1072366 w 3816350"/>
                <a:gd name="T11" fmla="*/ 3448171 h 3665538"/>
                <a:gd name="T12" fmla="*/ 350995 w 3816350"/>
                <a:gd name="T13" fmla="*/ 3613421 h 3665538"/>
                <a:gd name="T14" fmla="*/ 2826009 w 3816350"/>
                <a:gd name="T15" fmla="*/ 3416327 h 3665538"/>
                <a:gd name="T16" fmla="*/ 3710327 w 3816350"/>
                <a:gd name="T17" fmla="*/ 3553504 h 3665538"/>
                <a:gd name="T18" fmla="*/ 1625482 w 3816350"/>
                <a:gd name="T19" fmla="*/ 3379536 h 3665538"/>
                <a:gd name="T20" fmla="*/ 2426374 w 3816350"/>
                <a:gd name="T21" fmla="*/ 3213000 h 3665538"/>
                <a:gd name="T22" fmla="*/ 771525 w 3816350"/>
                <a:gd name="T23" fmla="*/ 3205163 h 3665538"/>
                <a:gd name="T24" fmla="*/ 1067953 w 3816350"/>
                <a:gd name="T25" fmla="*/ 3277053 h 3665538"/>
                <a:gd name="T26" fmla="*/ 784892 w 3816350"/>
                <a:gd name="T27" fmla="*/ 3451540 h 3665538"/>
                <a:gd name="T28" fmla="*/ 2490788 w 3816350"/>
                <a:gd name="T29" fmla="*/ 3116568 h 3665538"/>
                <a:gd name="T30" fmla="*/ 1449375 w 3816350"/>
                <a:gd name="T31" fmla="*/ 3307847 h 3665538"/>
                <a:gd name="T32" fmla="*/ 2434307 w 3816350"/>
                <a:gd name="T33" fmla="*/ 3163198 h 3665538"/>
                <a:gd name="T34" fmla="*/ 3783974 w 3816350"/>
                <a:gd name="T35" fmla="*/ 3278823 h 3665538"/>
                <a:gd name="T36" fmla="*/ 2635250 w 3816350"/>
                <a:gd name="T37" fmla="*/ 3206432 h 3665538"/>
                <a:gd name="T38" fmla="*/ 3815080 w 3816350"/>
                <a:gd name="T39" fmla="*/ 3040062 h 3665538"/>
                <a:gd name="T40" fmla="*/ 2866956 w 3816350"/>
                <a:gd name="T41" fmla="*/ 3006725 h 3665538"/>
                <a:gd name="T42" fmla="*/ 657993 w 3816350"/>
                <a:gd name="T43" fmla="*/ 3196983 h 3665538"/>
                <a:gd name="T44" fmla="*/ 872062 w 3816350"/>
                <a:gd name="T45" fmla="*/ 3214746 h 3665538"/>
                <a:gd name="T46" fmla="*/ 825374 w 3816350"/>
                <a:gd name="T47" fmla="*/ 2994614 h 3665538"/>
                <a:gd name="T48" fmla="*/ 1190307 w 3816350"/>
                <a:gd name="T49" fmla="*/ 3120223 h 3665538"/>
                <a:gd name="T50" fmla="*/ 273368 w 3816350"/>
                <a:gd name="T51" fmla="*/ 3120223 h 3665538"/>
                <a:gd name="T52" fmla="*/ 1472924 w 3816350"/>
                <a:gd name="T53" fmla="*/ 2958852 h 3665538"/>
                <a:gd name="T54" fmla="*/ 2445690 w 3816350"/>
                <a:gd name="T55" fmla="*/ 3096148 h 3665538"/>
                <a:gd name="T56" fmla="*/ 1403350 w 3816350"/>
                <a:gd name="T57" fmla="*/ 2909186 h 3665538"/>
                <a:gd name="T58" fmla="*/ 3767144 w 3816350"/>
                <a:gd name="T59" fmla="*/ 2880042 h 3665538"/>
                <a:gd name="T60" fmla="*/ 2660954 w 3816350"/>
                <a:gd name="T61" fmla="*/ 3062923 h 3665538"/>
                <a:gd name="T62" fmla="*/ 2077078 w 3816350"/>
                <a:gd name="T63" fmla="*/ 2755988 h 3665538"/>
                <a:gd name="T64" fmla="*/ 2064323 w 3816350"/>
                <a:gd name="T65" fmla="*/ 3023556 h 3665538"/>
                <a:gd name="T66" fmla="*/ 1553136 w 3816350"/>
                <a:gd name="T67" fmla="*/ 2926811 h 3665538"/>
                <a:gd name="T68" fmla="*/ 2489519 w 3816350"/>
                <a:gd name="T69" fmla="*/ 2707310 h 3665538"/>
                <a:gd name="T70" fmla="*/ 1846579 w 3816350"/>
                <a:gd name="T71" fmla="*/ 2621224 h 3665538"/>
                <a:gd name="T72" fmla="*/ 3411957 w 3816350"/>
                <a:gd name="T73" fmla="*/ 2738921 h 3665538"/>
                <a:gd name="T74" fmla="*/ 3080259 w 3816350"/>
                <a:gd name="T75" fmla="*/ 2936880 h 3665538"/>
                <a:gd name="T76" fmla="*/ 1829436 w 3816350"/>
                <a:gd name="T77" fmla="*/ 2582778 h 3665538"/>
                <a:gd name="T78" fmla="*/ 1856740 w 3816350"/>
                <a:gd name="T79" fmla="*/ 2801747 h 3665538"/>
                <a:gd name="T80" fmla="*/ 2088516 w 3816350"/>
                <a:gd name="T81" fmla="*/ 2619751 h 3665538"/>
                <a:gd name="T82" fmla="*/ 2403793 w 3816350"/>
                <a:gd name="T83" fmla="*/ 2645568 h 3665538"/>
                <a:gd name="T84" fmla="*/ 1545273 w 3816350"/>
                <a:gd name="T85" fmla="*/ 2758080 h 3665538"/>
                <a:gd name="T86" fmla="*/ 2737140 w 3816350"/>
                <a:gd name="T87" fmla="*/ 2576196 h 3665538"/>
                <a:gd name="T88" fmla="*/ 3655103 w 3816350"/>
                <a:gd name="T89" fmla="*/ 2636838 h 3665538"/>
                <a:gd name="T90" fmla="*/ 2771738 w 3816350"/>
                <a:gd name="T91" fmla="*/ 2448243 h 3665538"/>
                <a:gd name="T92" fmla="*/ 2989478 w 3816350"/>
                <a:gd name="T93" fmla="*/ 2307907 h 3665538"/>
                <a:gd name="T94" fmla="*/ 2867591 w 3816350"/>
                <a:gd name="T95" fmla="*/ 2234247 h 3665538"/>
                <a:gd name="T96" fmla="*/ 3696043 w 3816350"/>
                <a:gd name="T97" fmla="*/ 2367598 h 3665538"/>
                <a:gd name="T98" fmla="*/ 3314856 w 3816350"/>
                <a:gd name="T99" fmla="*/ 1892183 h 3665538"/>
                <a:gd name="T100" fmla="*/ 2974884 w 3816350"/>
                <a:gd name="T101" fmla="*/ 2068371 h 3665538"/>
                <a:gd name="T102" fmla="*/ 3799844 w 3816350"/>
                <a:gd name="T103" fmla="*/ 2062969 h 3665538"/>
                <a:gd name="T104" fmla="*/ 2637789 w 3816350"/>
                <a:gd name="T105" fmla="*/ 2027696 h 3665538"/>
                <a:gd name="T106" fmla="*/ 3189458 w 3816350"/>
                <a:gd name="T107" fmla="*/ 1697313 h 3665538"/>
                <a:gd name="T108" fmla="*/ 3015840 w 3816350"/>
                <a:gd name="T109" fmla="*/ 1948969 h 3665538"/>
                <a:gd name="T110" fmla="*/ 3354189 w 3816350"/>
                <a:gd name="T111" fmla="*/ 1860541 h 3665538"/>
                <a:gd name="T112" fmla="*/ 3468771 w 3816350"/>
                <a:gd name="T113" fmla="*/ 1695411 h 3665538"/>
                <a:gd name="T114" fmla="*/ 3173905 w 3816350"/>
                <a:gd name="T115" fmla="*/ 2035495 h 3665538"/>
                <a:gd name="T116" fmla="*/ 3074241 w 3816350"/>
                <a:gd name="T117" fmla="*/ 1681466 h 3665538"/>
                <a:gd name="T118" fmla="*/ 3386120 w 3816350"/>
                <a:gd name="T119" fmla="*/ 1131189 h 3665538"/>
                <a:gd name="T120" fmla="*/ 254975 w 3816350"/>
                <a:gd name="T121" fmla="*/ 2785759 h 3665538"/>
                <a:gd name="T122" fmla="*/ 1131353 w 3816350"/>
                <a:gd name="T123" fmla="*/ 1377803 h 3665538"/>
                <a:gd name="T124" fmla="*/ 2508155 w 3816350"/>
                <a:gd name="T125" fmla="*/ 314537 h 3665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16350" h="3665538">
                  <a:moveTo>
                    <a:pt x="1892592" y="3532067"/>
                  </a:moveTo>
                  <a:lnTo>
                    <a:pt x="1892592" y="3635348"/>
                  </a:lnTo>
                  <a:lnTo>
                    <a:pt x="1913877" y="3636302"/>
                  </a:lnTo>
                  <a:lnTo>
                    <a:pt x="1935480" y="3636302"/>
                  </a:lnTo>
                  <a:lnTo>
                    <a:pt x="1965343" y="3635666"/>
                  </a:lnTo>
                  <a:lnTo>
                    <a:pt x="1965343" y="3532385"/>
                  </a:lnTo>
                  <a:lnTo>
                    <a:pt x="1935480" y="3532703"/>
                  </a:lnTo>
                  <a:lnTo>
                    <a:pt x="1913877" y="3532703"/>
                  </a:lnTo>
                  <a:lnTo>
                    <a:pt x="1892592" y="3532067"/>
                  </a:lnTo>
                  <a:close/>
                  <a:moveTo>
                    <a:pt x="665284" y="3532067"/>
                  </a:moveTo>
                  <a:lnTo>
                    <a:pt x="665284" y="3635348"/>
                  </a:lnTo>
                  <a:lnTo>
                    <a:pt x="686575" y="3636302"/>
                  </a:lnTo>
                  <a:lnTo>
                    <a:pt x="708185" y="3636302"/>
                  </a:lnTo>
                  <a:lnTo>
                    <a:pt x="738374" y="3635666"/>
                  </a:lnTo>
                  <a:lnTo>
                    <a:pt x="738374" y="3532385"/>
                  </a:lnTo>
                  <a:lnTo>
                    <a:pt x="708185" y="3532703"/>
                  </a:lnTo>
                  <a:lnTo>
                    <a:pt x="686575" y="3532703"/>
                  </a:lnTo>
                  <a:lnTo>
                    <a:pt x="665284" y="3532067"/>
                  </a:lnTo>
                  <a:close/>
                  <a:moveTo>
                    <a:pt x="1746773" y="3519356"/>
                  </a:moveTo>
                  <a:lnTo>
                    <a:pt x="1746773" y="3623272"/>
                  </a:lnTo>
                  <a:lnTo>
                    <a:pt x="1764563" y="3625497"/>
                  </a:lnTo>
                  <a:lnTo>
                    <a:pt x="1782671" y="3628039"/>
                  </a:lnTo>
                  <a:lnTo>
                    <a:pt x="1800780" y="3629628"/>
                  </a:lnTo>
                  <a:lnTo>
                    <a:pt x="1819841" y="3631535"/>
                  </a:lnTo>
                  <a:lnTo>
                    <a:pt x="1819841" y="3527618"/>
                  </a:lnTo>
                  <a:lnTo>
                    <a:pt x="1800780" y="3526029"/>
                  </a:lnTo>
                  <a:lnTo>
                    <a:pt x="1782671" y="3524123"/>
                  </a:lnTo>
                  <a:lnTo>
                    <a:pt x="1764563" y="3521580"/>
                  </a:lnTo>
                  <a:lnTo>
                    <a:pt x="1746773" y="3519356"/>
                  </a:lnTo>
                  <a:close/>
                  <a:moveTo>
                    <a:pt x="519421" y="3519356"/>
                  </a:moveTo>
                  <a:lnTo>
                    <a:pt x="519421" y="3623272"/>
                  </a:lnTo>
                  <a:lnTo>
                    <a:pt x="537217" y="3625497"/>
                  </a:lnTo>
                  <a:lnTo>
                    <a:pt x="555330" y="3628039"/>
                  </a:lnTo>
                  <a:lnTo>
                    <a:pt x="573762" y="3629946"/>
                  </a:lnTo>
                  <a:lnTo>
                    <a:pt x="592511" y="3631535"/>
                  </a:lnTo>
                  <a:lnTo>
                    <a:pt x="592511" y="3527618"/>
                  </a:lnTo>
                  <a:lnTo>
                    <a:pt x="573762" y="3526029"/>
                  </a:lnTo>
                  <a:lnTo>
                    <a:pt x="555330" y="3524123"/>
                  </a:lnTo>
                  <a:lnTo>
                    <a:pt x="537217" y="3521580"/>
                  </a:lnTo>
                  <a:lnTo>
                    <a:pt x="519421" y="3519356"/>
                  </a:lnTo>
                  <a:close/>
                  <a:moveTo>
                    <a:pt x="3151360" y="3517220"/>
                  </a:moveTo>
                  <a:lnTo>
                    <a:pt x="3151360" y="3632118"/>
                  </a:lnTo>
                  <a:lnTo>
                    <a:pt x="3174848" y="3632755"/>
                  </a:lnTo>
                  <a:lnTo>
                    <a:pt x="3198972" y="3633073"/>
                  </a:lnTo>
                  <a:lnTo>
                    <a:pt x="3231983" y="3632755"/>
                  </a:lnTo>
                  <a:lnTo>
                    <a:pt x="3231983" y="3517539"/>
                  </a:lnTo>
                  <a:lnTo>
                    <a:pt x="3198972" y="3517857"/>
                  </a:lnTo>
                  <a:lnTo>
                    <a:pt x="3174848" y="3517539"/>
                  </a:lnTo>
                  <a:lnTo>
                    <a:pt x="3151360" y="3517220"/>
                  </a:lnTo>
                  <a:close/>
                  <a:moveTo>
                    <a:pt x="2989478" y="3502580"/>
                  </a:moveTo>
                  <a:lnTo>
                    <a:pt x="2989478" y="3618432"/>
                  </a:lnTo>
                  <a:lnTo>
                    <a:pt x="3009158" y="3620979"/>
                  </a:lnTo>
                  <a:lnTo>
                    <a:pt x="3029472" y="3623525"/>
                  </a:lnTo>
                  <a:lnTo>
                    <a:pt x="3049469" y="3625753"/>
                  </a:lnTo>
                  <a:lnTo>
                    <a:pt x="3070419" y="3627344"/>
                  </a:lnTo>
                  <a:lnTo>
                    <a:pt x="3070419" y="3512446"/>
                  </a:lnTo>
                  <a:lnTo>
                    <a:pt x="3049469" y="3510537"/>
                  </a:lnTo>
                  <a:lnTo>
                    <a:pt x="3029472" y="3507990"/>
                  </a:lnTo>
                  <a:lnTo>
                    <a:pt x="3009158" y="3505763"/>
                  </a:lnTo>
                  <a:lnTo>
                    <a:pt x="2989478" y="3502580"/>
                  </a:lnTo>
                  <a:close/>
                  <a:moveTo>
                    <a:pt x="1600953" y="3486306"/>
                  </a:moveTo>
                  <a:lnTo>
                    <a:pt x="1600953" y="3591494"/>
                  </a:lnTo>
                  <a:lnTo>
                    <a:pt x="1618744" y="3596578"/>
                  </a:lnTo>
                  <a:lnTo>
                    <a:pt x="1636217" y="3601345"/>
                  </a:lnTo>
                  <a:lnTo>
                    <a:pt x="1654960" y="3606112"/>
                  </a:lnTo>
                  <a:lnTo>
                    <a:pt x="1673704" y="3610243"/>
                  </a:lnTo>
                  <a:lnTo>
                    <a:pt x="1673704" y="3506009"/>
                  </a:lnTo>
                  <a:lnTo>
                    <a:pt x="1654960" y="3501242"/>
                  </a:lnTo>
                  <a:lnTo>
                    <a:pt x="1636217" y="3496475"/>
                  </a:lnTo>
                  <a:lnTo>
                    <a:pt x="1618108" y="3491708"/>
                  </a:lnTo>
                  <a:lnTo>
                    <a:pt x="1600953" y="3486306"/>
                  </a:lnTo>
                  <a:close/>
                  <a:moveTo>
                    <a:pt x="373875" y="3486306"/>
                  </a:moveTo>
                  <a:lnTo>
                    <a:pt x="373875" y="3591494"/>
                  </a:lnTo>
                  <a:lnTo>
                    <a:pt x="391353" y="3596578"/>
                  </a:lnTo>
                  <a:lnTo>
                    <a:pt x="409149" y="3601345"/>
                  </a:lnTo>
                  <a:lnTo>
                    <a:pt x="427581" y="3606112"/>
                  </a:lnTo>
                  <a:lnTo>
                    <a:pt x="446648" y="3610243"/>
                  </a:lnTo>
                  <a:lnTo>
                    <a:pt x="446648" y="3506009"/>
                  </a:lnTo>
                  <a:lnTo>
                    <a:pt x="427581" y="3501242"/>
                  </a:lnTo>
                  <a:lnTo>
                    <a:pt x="409149" y="3496475"/>
                  </a:lnTo>
                  <a:lnTo>
                    <a:pt x="390718" y="3491708"/>
                  </a:lnTo>
                  <a:lnTo>
                    <a:pt x="373875" y="3486306"/>
                  </a:lnTo>
                  <a:close/>
                  <a:moveTo>
                    <a:pt x="2827597" y="3465978"/>
                  </a:moveTo>
                  <a:lnTo>
                    <a:pt x="2827597" y="3583104"/>
                  </a:lnTo>
                  <a:lnTo>
                    <a:pt x="2846959" y="3589151"/>
                  </a:lnTo>
                  <a:lnTo>
                    <a:pt x="2866956" y="3594243"/>
                  </a:lnTo>
                  <a:lnTo>
                    <a:pt x="2887588" y="3599336"/>
                  </a:lnTo>
                  <a:lnTo>
                    <a:pt x="2908220" y="3604110"/>
                  </a:lnTo>
                  <a:lnTo>
                    <a:pt x="2908220" y="3487939"/>
                  </a:lnTo>
                  <a:lnTo>
                    <a:pt x="2887588" y="3482847"/>
                  </a:lnTo>
                  <a:lnTo>
                    <a:pt x="2866956" y="3477436"/>
                  </a:lnTo>
                  <a:lnTo>
                    <a:pt x="2846959" y="3472025"/>
                  </a:lnTo>
                  <a:lnTo>
                    <a:pt x="2827597" y="3465978"/>
                  </a:lnTo>
                  <a:close/>
                  <a:moveTo>
                    <a:pt x="2402802" y="3447218"/>
                  </a:moveTo>
                  <a:lnTo>
                    <a:pt x="2397719" y="3450714"/>
                  </a:lnTo>
                  <a:lnTo>
                    <a:pt x="2391365" y="3453891"/>
                  </a:lnTo>
                  <a:lnTo>
                    <a:pt x="2383740" y="3457387"/>
                  </a:lnTo>
                  <a:lnTo>
                    <a:pt x="2376433" y="3460565"/>
                  </a:lnTo>
                  <a:lnTo>
                    <a:pt x="2347841" y="3472005"/>
                  </a:lnTo>
                  <a:lnTo>
                    <a:pt x="2347841" y="3562893"/>
                  </a:lnTo>
                  <a:lnTo>
                    <a:pt x="2355784" y="3558761"/>
                  </a:lnTo>
                  <a:lnTo>
                    <a:pt x="2363408" y="3554630"/>
                  </a:lnTo>
                  <a:lnTo>
                    <a:pt x="2371033" y="3550181"/>
                  </a:lnTo>
                  <a:lnTo>
                    <a:pt x="2378340" y="3545414"/>
                  </a:lnTo>
                  <a:lnTo>
                    <a:pt x="2385329" y="3540648"/>
                  </a:lnTo>
                  <a:lnTo>
                    <a:pt x="2391683" y="3535881"/>
                  </a:lnTo>
                  <a:lnTo>
                    <a:pt x="2397719" y="3531114"/>
                  </a:lnTo>
                  <a:lnTo>
                    <a:pt x="2402802" y="3526983"/>
                  </a:lnTo>
                  <a:lnTo>
                    <a:pt x="2402802" y="3447218"/>
                  </a:lnTo>
                  <a:close/>
                  <a:moveTo>
                    <a:pt x="1175646" y="3447218"/>
                  </a:moveTo>
                  <a:lnTo>
                    <a:pt x="1170561" y="3450714"/>
                  </a:lnTo>
                  <a:lnTo>
                    <a:pt x="1164205" y="3453891"/>
                  </a:lnTo>
                  <a:lnTo>
                    <a:pt x="1156578" y="3457387"/>
                  </a:lnTo>
                  <a:lnTo>
                    <a:pt x="1149269" y="3460565"/>
                  </a:lnTo>
                  <a:lnTo>
                    <a:pt x="1120669" y="3472005"/>
                  </a:lnTo>
                  <a:lnTo>
                    <a:pt x="1120669" y="3562893"/>
                  </a:lnTo>
                  <a:lnTo>
                    <a:pt x="1128613" y="3558761"/>
                  </a:lnTo>
                  <a:lnTo>
                    <a:pt x="1136240" y="3554630"/>
                  </a:lnTo>
                  <a:lnTo>
                    <a:pt x="1144185" y="3550181"/>
                  </a:lnTo>
                  <a:lnTo>
                    <a:pt x="1151176" y="3545414"/>
                  </a:lnTo>
                  <a:lnTo>
                    <a:pt x="1158167" y="3540648"/>
                  </a:lnTo>
                  <a:lnTo>
                    <a:pt x="1164523" y="3535881"/>
                  </a:lnTo>
                  <a:lnTo>
                    <a:pt x="1170561" y="3531114"/>
                  </a:lnTo>
                  <a:lnTo>
                    <a:pt x="1175646" y="3526347"/>
                  </a:lnTo>
                  <a:lnTo>
                    <a:pt x="1175646" y="3447218"/>
                  </a:lnTo>
                  <a:close/>
                  <a:moveTo>
                    <a:pt x="3717945" y="3422692"/>
                  </a:moveTo>
                  <a:lnTo>
                    <a:pt x="3711914" y="3426193"/>
                  </a:lnTo>
                  <a:lnTo>
                    <a:pt x="3704931" y="3430013"/>
                  </a:lnTo>
                  <a:lnTo>
                    <a:pt x="3696678" y="3433832"/>
                  </a:lnTo>
                  <a:lnTo>
                    <a:pt x="3688425" y="3437651"/>
                  </a:lnTo>
                  <a:lnTo>
                    <a:pt x="3671285" y="3444335"/>
                  </a:lnTo>
                  <a:lnTo>
                    <a:pt x="3656684" y="3450064"/>
                  </a:lnTo>
                  <a:lnTo>
                    <a:pt x="3656684" y="3551276"/>
                  </a:lnTo>
                  <a:lnTo>
                    <a:pt x="3665254" y="3546820"/>
                  </a:lnTo>
                  <a:lnTo>
                    <a:pt x="3674142" y="3542046"/>
                  </a:lnTo>
                  <a:lnTo>
                    <a:pt x="3682394" y="3537272"/>
                  </a:lnTo>
                  <a:lnTo>
                    <a:pt x="3690647" y="3532179"/>
                  </a:lnTo>
                  <a:lnTo>
                    <a:pt x="3698582" y="3526769"/>
                  </a:lnTo>
                  <a:lnTo>
                    <a:pt x="3705566" y="3521358"/>
                  </a:lnTo>
                  <a:lnTo>
                    <a:pt x="3711914" y="3515947"/>
                  </a:lnTo>
                  <a:lnTo>
                    <a:pt x="3717945" y="3510855"/>
                  </a:lnTo>
                  <a:lnTo>
                    <a:pt x="3717945" y="3422692"/>
                  </a:lnTo>
                  <a:close/>
                  <a:moveTo>
                    <a:pt x="1455133" y="3410672"/>
                  </a:moveTo>
                  <a:lnTo>
                    <a:pt x="1455133" y="3516813"/>
                  </a:lnTo>
                  <a:lnTo>
                    <a:pt x="1457675" y="3519674"/>
                  </a:lnTo>
                  <a:lnTo>
                    <a:pt x="1460216" y="3522534"/>
                  </a:lnTo>
                  <a:lnTo>
                    <a:pt x="1466888" y="3528572"/>
                  </a:lnTo>
                  <a:lnTo>
                    <a:pt x="1475466" y="3534610"/>
                  </a:lnTo>
                  <a:lnTo>
                    <a:pt x="1484679" y="3540965"/>
                  </a:lnTo>
                  <a:lnTo>
                    <a:pt x="1495162" y="3547639"/>
                  </a:lnTo>
                  <a:lnTo>
                    <a:pt x="1505964" y="3553677"/>
                  </a:lnTo>
                  <a:lnTo>
                    <a:pt x="1517083" y="3559715"/>
                  </a:lnTo>
                  <a:lnTo>
                    <a:pt x="1528202" y="3564799"/>
                  </a:lnTo>
                  <a:lnTo>
                    <a:pt x="1528202" y="3457387"/>
                  </a:lnTo>
                  <a:lnTo>
                    <a:pt x="1517083" y="3452302"/>
                  </a:lnTo>
                  <a:lnTo>
                    <a:pt x="1506917" y="3446582"/>
                  </a:lnTo>
                  <a:lnTo>
                    <a:pt x="1497068" y="3441180"/>
                  </a:lnTo>
                  <a:lnTo>
                    <a:pt x="1487538" y="3435142"/>
                  </a:lnTo>
                  <a:lnTo>
                    <a:pt x="1478960" y="3429422"/>
                  </a:lnTo>
                  <a:lnTo>
                    <a:pt x="1470700" y="3423384"/>
                  </a:lnTo>
                  <a:lnTo>
                    <a:pt x="1462758" y="3417028"/>
                  </a:lnTo>
                  <a:lnTo>
                    <a:pt x="1455133" y="3410672"/>
                  </a:lnTo>
                  <a:close/>
                  <a:moveTo>
                    <a:pt x="227694" y="3410672"/>
                  </a:moveTo>
                  <a:lnTo>
                    <a:pt x="227694" y="3516813"/>
                  </a:lnTo>
                  <a:lnTo>
                    <a:pt x="230237" y="3519674"/>
                  </a:lnTo>
                  <a:lnTo>
                    <a:pt x="233097" y="3522534"/>
                  </a:lnTo>
                  <a:lnTo>
                    <a:pt x="239770" y="3528572"/>
                  </a:lnTo>
                  <a:lnTo>
                    <a:pt x="248033" y="3534610"/>
                  </a:lnTo>
                  <a:lnTo>
                    <a:pt x="257566" y="3540965"/>
                  </a:lnTo>
                  <a:lnTo>
                    <a:pt x="267735" y="3547639"/>
                  </a:lnTo>
                  <a:lnTo>
                    <a:pt x="278858" y="3553677"/>
                  </a:lnTo>
                  <a:lnTo>
                    <a:pt x="289662" y="3559715"/>
                  </a:lnTo>
                  <a:lnTo>
                    <a:pt x="300785" y="3564799"/>
                  </a:lnTo>
                  <a:lnTo>
                    <a:pt x="300785" y="3457387"/>
                  </a:lnTo>
                  <a:lnTo>
                    <a:pt x="289662" y="3452302"/>
                  </a:lnTo>
                  <a:lnTo>
                    <a:pt x="279493" y="3446582"/>
                  </a:lnTo>
                  <a:lnTo>
                    <a:pt x="269642" y="3441180"/>
                  </a:lnTo>
                  <a:lnTo>
                    <a:pt x="260108" y="3435142"/>
                  </a:lnTo>
                  <a:lnTo>
                    <a:pt x="251528" y="3429422"/>
                  </a:lnTo>
                  <a:lnTo>
                    <a:pt x="243266" y="3423384"/>
                  </a:lnTo>
                  <a:lnTo>
                    <a:pt x="235321" y="3417028"/>
                  </a:lnTo>
                  <a:lnTo>
                    <a:pt x="227694" y="3410672"/>
                  </a:lnTo>
                  <a:close/>
                  <a:moveTo>
                    <a:pt x="2665715" y="3381953"/>
                  </a:moveTo>
                  <a:lnTo>
                    <a:pt x="2665715" y="3500670"/>
                  </a:lnTo>
                  <a:lnTo>
                    <a:pt x="2668254" y="3503216"/>
                  </a:lnTo>
                  <a:lnTo>
                    <a:pt x="2671429" y="3506399"/>
                  </a:lnTo>
                  <a:lnTo>
                    <a:pt x="2678729" y="3512765"/>
                  </a:lnTo>
                  <a:lnTo>
                    <a:pt x="2687934" y="3519767"/>
                  </a:lnTo>
                  <a:lnTo>
                    <a:pt x="2698726" y="3527087"/>
                  </a:lnTo>
                  <a:lnTo>
                    <a:pt x="2710153" y="3534089"/>
                  </a:lnTo>
                  <a:lnTo>
                    <a:pt x="2722215" y="3541409"/>
                  </a:lnTo>
                  <a:lnTo>
                    <a:pt x="2734594" y="3547457"/>
                  </a:lnTo>
                  <a:lnTo>
                    <a:pt x="2746656" y="3553504"/>
                  </a:lnTo>
                  <a:lnTo>
                    <a:pt x="2746656" y="3434150"/>
                  </a:lnTo>
                  <a:lnTo>
                    <a:pt x="2734594" y="3428103"/>
                  </a:lnTo>
                  <a:lnTo>
                    <a:pt x="2723167" y="3422374"/>
                  </a:lnTo>
                  <a:lnTo>
                    <a:pt x="2712058" y="3416009"/>
                  </a:lnTo>
                  <a:lnTo>
                    <a:pt x="2701583" y="3409325"/>
                  </a:lnTo>
                  <a:lnTo>
                    <a:pt x="2691743" y="3402959"/>
                  </a:lnTo>
                  <a:lnTo>
                    <a:pt x="2682538" y="3396276"/>
                  </a:lnTo>
                  <a:lnTo>
                    <a:pt x="2673650" y="3388955"/>
                  </a:lnTo>
                  <a:lnTo>
                    <a:pt x="2665715" y="3381953"/>
                  </a:lnTo>
                  <a:close/>
                  <a:moveTo>
                    <a:pt x="1916773" y="3320218"/>
                  </a:moveTo>
                  <a:lnTo>
                    <a:pt x="1916773" y="3423312"/>
                  </a:lnTo>
                  <a:lnTo>
                    <a:pt x="1938033" y="3423629"/>
                  </a:lnTo>
                  <a:lnTo>
                    <a:pt x="1959928" y="3424263"/>
                  </a:lnTo>
                  <a:lnTo>
                    <a:pt x="1989755" y="3423629"/>
                  </a:lnTo>
                  <a:lnTo>
                    <a:pt x="1989755" y="3320535"/>
                  </a:lnTo>
                  <a:lnTo>
                    <a:pt x="1959293" y="3320852"/>
                  </a:lnTo>
                  <a:lnTo>
                    <a:pt x="1938033" y="3320852"/>
                  </a:lnTo>
                  <a:lnTo>
                    <a:pt x="1916773" y="3320218"/>
                  </a:lnTo>
                  <a:close/>
                  <a:moveTo>
                    <a:pt x="1404938" y="3314700"/>
                  </a:moveTo>
                  <a:lnTo>
                    <a:pt x="1408115" y="3320420"/>
                  </a:lnTo>
                  <a:lnTo>
                    <a:pt x="1411928" y="3325505"/>
                  </a:lnTo>
                  <a:lnTo>
                    <a:pt x="1415740" y="3330590"/>
                  </a:lnTo>
                  <a:lnTo>
                    <a:pt x="1419552" y="3335992"/>
                  </a:lnTo>
                  <a:lnTo>
                    <a:pt x="1424000" y="3340759"/>
                  </a:lnTo>
                  <a:lnTo>
                    <a:pt x="1428447" y="3346161"/>
                  </a:lnTo>
                  <a:lnTo>
                    <a:pt x="1438296" y="3356013"/>
                  </a:lnTo>
                  <a:lnTo>
                    <a:pt x="1448780" y="3365229"/>
                  </a:lnTo>
                  <a:lnTo>
                    <a:pt x="1460852" y="3374444"/>
                  </a:lnTo>
                  <a:lnTo>
                    <a:pt x="1472924" y="3383025"/>
                  </a:lnTo>
                  <a:lnTo>
                    <a:pt x="1486267" y="3391287"/>
                  </a:lnTo>
                  <a:lnTo>
                    <a:pt x="1500563" y="3399550"/>
                  </a:lnTo>
                  <a:lnTo>
                    <a:pt x="1515494" y="3407494"/>
                  </a:lnTo>
                  <a:lnTo>
                    <a:pt x="1531061" y="3415121"/>
                  </a:lnTo>
                  <a:lnTo>
                    <a:pt x="1547263" y="3422113"/>
                  </a:lnTo>
                  <a:lnTo>
                    <a:pt x="1564101" y="3428786"/>
                  </a:lnTo>
                  <a:lnTo>
                    <a:pt x="1581574" y="3435142"/>
                  </a:lnTo>
                  <a:lnTo>
                    <a:pt x="1599682" y="3441498"/>
                  </a:lnTo>
                  <a:lnTo>
                    <a:pt x="1618108" y="3447218"/>
                  </a:lnTo>
                  <a:lnTo>
                    <a:pt x="1637170" y="3452620"/>
                  </a:lnTo>
                  <a:lnTo>
                    <a:pt x="1656866" y="3457705"/>
                  </a:lnTo>
                  <a:lnTo>
                    <a:pt x="1676881" y="3462472"/>
                  </a:lnTo>
                  <a:lnTo>
                    <a:pt x="1697213" y="3466921"/>
                  </a:lnTo>
                  <a:lnTo>
                    <a:pt x="1718180" y="3471052"/>
                  </a:lnTo>
                  <a:lnTo>
                    <a:pt x="1738830" y="3474865"/>
                  </a:lnTo>
                  <a:lnTo>
                    <a:pt x="1760116" y="3478361"/>
                  </a:lnTo>
                  <a:lnTo>
                    <a:pt x="1782036" y="3480903"/>
                  </a:lnTo>
                  <a:lnTo>
                    <a:pt x="1803639" y="3483763"/>
                  </a:lnTo>
                  <a:lnTo>
                    <a:pt x="1825877" y="3486306"/>
                  </a:lnTo>
                  <a:lnTo>
                    <a:pt x="1847798" y="3488213"/>
                  </a:lnTo>
                  <a:lnTo>
                    <a:pt x="1870036" y="3489801"/>
                  </a:lnTo>
                  <a:lnTo>
                    <a:pt x="1891957" y="3490755"/>
                  </a:lnTo>
                  <a:lnTo>
                    <a:pt x="1914513" y="3492026"/>
                  </a:lnTo>
                  <a:lnTo>
                    <a:pt x="1936751" y="3492344"/>
                  </a:lnTo>
                  <a:lnTo>
                    <a:pt x="1959307" y="3492979"/>
                  </a:lnTo>
                  <a:lnTo>
                    <a:pt x="1978051" y="3492344"/>
                  </a:lnTo>
                  <a:lnTo>
                    <a:pt x="1996794" y="3492026"/>
                  </a:lnTo>
                  <a:lnTo>
                    <a:pt x="2015538" y="3491708"/>
                  </a:lnTo>
                  <a:lnTo>
                    <a:pt x="2034599" y="3490437"/>
                  </a:lnTo>
                  <a:lnTo>
                    <a:pt x="2053025" y="3489801"/>
                  </a:lnTo>
                  <a:lnTo>
                    <a:pt x="2071769" y="3488213"/>
                  </a:lnTo>
                  <a:lnTo>
                    <a:pt x="2090513" y="3486624"/>
                  </a:lnTo>
                  <a:lnTo>
                    <a:pt x="2108621" y="3484717"/>
                  </a:lnTo>
                  <a:lnTo>
                    <a:pt x="2127365" y="3482492"/>
                  </a:lnTo>
                  <a:lnTo>
                    <a:pt x="2145473" y="3480268"/>
                  </a:lnTo>
                  <a:lnTo>
                    <a:pt x="2163581" y="3477408"/>
                  </a:lnTo>
                  <a:lnTo>
                    <a:pt x="2181372" y="3474865"/>
                  </a:lnTo>
                  <a:lnTo>
                    <a:pt x="2199163" y="3471688"/>
                  </a:lnTo>
                  <a:lnTo>
                    <a:pt x="2216318" y="3468510"/>
                  </a:lnTo>
                  <a:lnTo>
                    <a:pt x="2233473" y="3464696"/>
                  </a:lnTo>
                  <a:lnTo>
                    <a:pt x="2250311" y="3460883"/>
                  </a:lnTo>
                  <a:lnTo>
                    <a:pt x="2266830" y="3457069"/>
                  </a:lnTo>
                  <a:lnTo>
                    <a:pt x="2283668" y="3452620"/>
                  </a:lnTo>
                  <a:lnTo>
                    <a:pt x="2299235" y="3448171"/>
                  </a:lnTo>
                  <a:lnTo>
                    <a:pt x="2315119" y="3443404"/>
                  </a:lnTo>
                  <a:lnTo>
                    <a:pt x="2330051" y="3438320"/>
                  </a:lnTo>
                  <a:lnTo>
                    <a:pt x="2344982" y="3432917"/>
                  </a:lnTo>
                  <a:lnTo>
                    <a:pt x="2359278" y="3427833"/>
                  </a:lnTo>
                  <a:lnTo>
                    <a:pt x="2373574" y="3421795"/>
                  </a:lnTo>
                  <a:lnTo>
                    <a:pt x="2386917" y="3415757"/>
                  </a:lnTo>
                  <a:lnTo>
                    <a:pt x="2399942" y="3409719"/>
                  </a:lnTo>
                  <a:lnTo>
                    <a:pt x="2412650" y="3403363"/>
                  </a:lnTo>
                  <a:lnTo>
                    <a:pt x="2424722" y="3396690"/>
                  </a:lnTo>
                  <a:lnTo>
                    <a:pt x="2436159" y="3389380"/>
                  </a:lnTo>
                  <a:lnTo>
                    <a:pt x="2446961" y="3382389"/>
                  </a:lnTo>
                  <a:lnTo>
                    <a:pt x="2457444" y="3375080"/>
                  </a:lnTo>
                  <a:lnTo>
                    <a:pt x="2466975" y="3367453"/>
                  </a:lnTo>
                  <a:lnTo>
                    <a:pt x="2466975" y="3464378"/>
                  </a:lnTo>
                  <a:lnTo>
                    <a:pt x="2466657" y="3464696"/>
                  </a:lnTo>
                  <a:lnTo>
                    <a:pt x="2466340" y="3472641"/>
                  </a:lnTo>
                  <a:lnTo>
                    <a:pt x="2466022" y="3477408"/>
                  </a:lnTo>
                  <a:lnTo>
                    <a:pt x="2464751" y="3482492"/>
                  </a:lnTo>
                  <a:lnTo>
                    <a:pt x="2463480" y="3487895"/>
                  </a:lnTo>
                  <a:lnTo>
                    <a:pt x="2461892" y="3492344"/>
                  </a:lnTo>
                  <a:lnTo>
                    <a:pt x="2459986" y="3497111"/>
                  </a:lnTo>
                  <a:lnTo>
                    <a:pt x="2457444" y="3501877"/>
                  </a:lnTo>
                  <a:lnTo>
                    <a:pt x="2455220" y="3506962"/>
                  </a:lnTo>
                  <a:lnTo>
                    <a:pt x="2452361" y="3511729"/>
                  </a:lnTo>
                  <a:lnTo>
                    <a:pt x="2449184" y="3516178"/>
                  </a:lnTo>
                  <a:lnTo>
                    <a:pt x="2445690" y="3520945"/>
                  </a:lnTo>
                  <a:lnTo>
                    <a:pt x="2441878" y="3525712"/>
                  </a:lnTo>
                  <a:lnTo>
                    <a:pt x="2437748" y="3529843"/>
                  </a:lnTo>
                  <a:lnTo>
                    <a:pt x="2429170" y="3539059"/>
                  </a:lnTo>
                  <a:lnTo>
                    <a:pt x="2419322" y="3547639"/>
                  </a:lnTo>
                  <a:lnTo>
                    <a:pt x="2408202" y="3556537"/>
                  </a:lnTo>
                  <a:lnTo>
                    <a:pt x="2396130" y="3564799"/>
                  </a:lnTo>
                  <a:lnTo>
                    <a:pt x="2383423" y="3572744"/>
                  </a:lnTo>
                  <a:lnTo>
                    <a:pt x="2369127" y="3580689"/>
                  </a:lnTo>
                  <a:lnTo>
                    <a:pt x="2354195" y="3587998"/>
                  </a:lnTo>
                  <a:lnTo>
                    <a:pt x="2338311" y="3595625"/>
                  </a:lnTo>
                  <a:lnTo>
                    <a:pt x="2321791" y="3602298"/>
                  </a:lnTo>
                  <a:lnTo>
                    <a:pt x="2304636" y="3608972"/>
                  </a:lnTo>
                  <a:lnTo>
                    <a:pt x="2285892" y="3615328"/>
                  </a:lnTo>
                  <a:lnTo>
                    <a:pt x="2266830" y="3621683"/>
                  </a:lnTo>
                  <a:lnTo>
                    <a:pt x="2247134" y="3627086"/>
                  </a:lnTo>
                  <a:lnTo>
                    <a:pt x="2226802" y="3632806"/>
                  </a:lnTo>
                  <a:lnTo>
                    <a:pt x="2205516" y="3637255"/>
                  </a:lnTo>
                  <a:lnTo>
                    <a:pt x="2183278" y="3642022"/>
                  </a:lnTo>
                  <a:lnTo>
                    <a:pt x="2160722" y="3646471"/>
                  </a:lnTo>
                  <a:lnTo>
                    <a:pt x="2137848" y="3649967"/>
                  </a:lnTo>
                  <a:lnTo>
                    <a:pt x="2114340" y="3653462"/>
                  </a:lnTo>
                  <a:lnTo>
                    <a:pt x="2089877" y="3656640"/>
                  </a:lnTo>
                  <a:lnTo>
                    <a:pt x="2065415" y="3659182"/>
                  </a:lnTo>
                  <a:lnTo>
                    <a:pt x="2040000" y="3661407"/>
                  </a:lnTo>
                  <a:lnTo>
                    <a:pt x="2014267" y="3662996"/>
                  </a:lnTo>
                  <a:lnTo>
                    <a:pt x="1988217" y="3664267"/>
                  </a:lnTo>
                  <a:lnTo>
                    <a:pt x="1962166" y="3664903"/>
                  </a:lnTo>
                  <a:lnTo>
                    <a:pt x="1935480" y="3665538"/>
                  </a:lnTo>
                  <a:lnTo>
                    <a:pt x="1908159" y="3664903"/>
                  </a:lnTo>
                  <a:lnTo>
                    <a:pt x="1881155" y="3664267"/>
                  </a:lnTo>
                  <a:lnTo>
                    <a:pt x="1854469" y="3662996"/>
                  </a:lnTo>
                  <a:lnTo>
                    <a:pt x="1828419" y="3661089"/>
                  </a:lnTo>
                  <a:lnTo>
                    <a:pt x="1803004" y="3659182"/>
                  </a:lnTo>
                  <a:lnTo>
                    <a:pt x="1777588" y="3656322"/>
                  </a:lnTo>
                  <a:lnTo>
                    <a:pt x="1752809" y="3653145"/>
                  </a:lnTo>
                  <a:lnTo>
                    <a:pt x="1728664" y="3649649"/>
                  </a:lnTo>
                  <a:lnTo>
                    <a:pt x="1705155" y="3645835"/>
                  </a:lnTo>
                  <a:lnTo>
                    <a:pt x="1682282" y="3641069"/>
                  </a:lnTo>
                  <a:lnTo>
                    <a:pt x="1660043" y="3636302"/>
                  </a:lnTo>
                  <a:lnTo>
                    <a:pt x="1638440" y="3631217"/>
                  </a:lnTo>
                  <a:lnTo>
                    <a:pt x="1617791" y="3625497"/>
                  </a:lnTo>
                  <a:lnTo>
                    <a:pt x="1597776" y="3619777"/>
                  </a:lnTo>
                  <a:lnTo>
                    <a:pt x="1578397" y="3613421"/>
                  </a:lnTo>
                  <a:lnTo>
                    <a:pt x="1559653" y="3606747"/>
                  </a:lnTo>
                  <a:lnTo>
                    <a:pt x="1542498" y="3599438"/>
                  </a:lnTo>
                  <a:lnTo>
                    <a:pt x="1525343" y="3592447"/>
                  </a:lnTo>
                  <a:lnTo>
                    <a:pt x="1509776" y="3584820"/>
                  </a:lnTo>
                  <a:lnTo>
                    <a:pt x="1495162" y="3576875"/>
                  </a:lnTo>
                  <a:lnTo>
                    <a:pt x="1481184" y="3568613"/>
                  </a:lnTo>
                  <a:lnTo>
                    <a:pt x="1468159" y="3560350"/>
                  </a:lnTo>
                  <a:lnTo>
                    <a:pt x="1456404" y="3551770"/>
                  </a:lnTo>
                  <a:lnTo>
                    <a:pt x="1445603" y="3542554"/>
                  </a:lnTo>
                  <a:lnTo>
                    <a:pt x="1440837" y="3538423"/>
                  </a:lnTo>
                  <a:lnTo>
                    <a:pt x="1436390" y="3533656"/>
                  </a:lnTo>
                  <a:lnTo>
                    <a:pt x="1431942" y="3529207"/>
                  </a:lnTo>
                  <a:lnTo>
                    <a:pt x="1428130" y="3524440"/>
                  </a:lnTo>
                  <a:lnTo>
                    <a:pt x="1424318" y="3519674"/>
                  </a:lnTo>
                  <a:lnTo>
                    <a:pt x="1420823" y="3514907"/>
                  </a:lnTo>
                  <a:lnTo>
                    <a:pt x="1417646" y="3510140"/>
                  </a:lnTo>
                  <a:lnTo>
                    <a:pt x="1415105" y="3505055"/>
                  </a:lnTo>
                  <a:lnTo>
                    <a:pt x="1412563" y="3500288"/>
                  </a:lnTo>
                  <a:lnTo>
                    <a:pt x="1410339" y="3495204"/>
                  </a:lnTo>
                  <a:lnTo>
                    <a:pt x="1408115" y="3490437"/>
                  </a:lnTo>
                  <a:lnTo>
                    <a:pt x="1407162" y="3485352"/>
                  </a:lnTo>
                  <a:lnTo>
                    <a:pt x="1405892" y="3480268"/>
                  </a:lnTo>
                  <a:lnTo>
                    <a:pt x="1404621" y="3475183"/>
                  </a:lnTo>
                  <a:lnTo>
                    <a:pt x="1404303" y="3470099"/>
                  </a:lnTo>
                  <a:lnTo>
                    <a:pt x="1404303" y="3464696"/>
                  </a:lnTo>
                  <a:lnTo>
                    <a:pt x="1403350" y="3464696"/>
                  </a:lnTo>
                  <a:lnTo>
                    <a:pt x="1403350" y="3333132"/>
                  </a:lnTo>
                  <a:lnTo>
                    <a:pt x="1403350" y="3329318"/>
                  </a:lnTo>
                  <a:lnTo>
                    <a:pt x="1403985" y="3322327"/>
                  </a:lnTo>
                  <a:lnTo>
                    <a:pt x="1404938" y="3314700"/>
                  </a:lnTo>
                  <a:close/>
                  <a:moveTo>
                    <a:pt x="177802" y="3314700"/>
                  </a:moveTo>
                  <a:lnTo>
                    <a:pt x="180980" y="3320420"/>
                  </a:lnTo>
                  <a:lnTo>
                    <a:pt x="184476" y="3325505"/>
                  </a:lnTo>
                  <a:lnTo>
                    <a:pt x="188289" y="3330590"/>
                  </a:lnTo>
                  <a:lnTo>
                    <a:pt x="192420" y="3335992"/>
                  </a:lnTo>
                  <a:lnTo>
                    <a:pt x="196551" y="3340759"/>
                  </a:lnTo>
                  <a:lnTo>
                    <a:pt x="201000" y="3346161"/>
                  </a:lnTo>
                  <a:lnTo>
                    <a:pt x="210852" y="3356013"/>
                  </a:lnTo>
                  <a:lnTo>
                    <a:pt x="221656" y="3365229"/>
                  </a:lnTo>
                  <a:lnTo>
                    <a:pt x="233414" y="3374444"/>
                  </a:lnTo>
                  <a:lnTo>
                    <a:pt x="245490" y="3383025"/>
                  </a:lnTo>
                  <a:lnTo>
                    <a:pt x="259155" y="3391287"/>
                  </a:lnTo>
                  <a:lnTo>
                    <a:pt x="273138" y="3399550"/>
                  </a:lnTo>
                  <a:lnTo>
                    <a:pt x="288073" y="3407494"/>
                  </a:lnTo>
                  <a:lnTo>
                    <a:pt x="303645" y="3415121"/>
                  </a:lnTo>
                  <a:lnTo>
                    <a:pt x="319852" y="3422113"/>
                  </a:lnTo>
                  <a:lnTo>
                    <a:pt x="336694" y="3428786"/>
                  </a:lnTo>
                  <a:lnTo>
                    <a:pt x="354173" y="3435142"/>
                  </a:lnTo>
                  <a:lnTo>
                    <a:pt x="372286" y="3441498"/>
                  </a:lnTo>
                  <a:lnTo>
                    <a:pt x="390718" y="3447218"/>
                  </a:lnTo>
                  <a:lnTo>
                    <a:pt x="409785" y="3452620"/>
                  </a:lnTo>
                  <a:lnTo>
                    <a:pt x="429488" y="3457705"/>
                  </a:lnTo>
                  <a:lnTo>
                    <a:pt x="449826" y="3462472"/>
                  </a:lnTo>
                  <a:lnTo>
                    <a:pt x="469846" y="3466921"/>
                  </a:lnTo>
                  <a:lnTo>
                    <a:pt x="490820" y="3471052"/>
                  </a:lnTo>
                  <a:lnTo>
                    <a:pt x="511794" y="3474865"/>
                  </a:lnTo>
                  <a:lnTo>
                    <a:pt x="533085" y="3478361"/>
                  </a:lnTo>
                  <a:lnTo>
                    <a:pt x="554695" y="3480903"/>
                  </a:lnTo>
                  <a:lnTo>
                    <a:pt x="576304" y="3483763"/>
                  </a:lnTo>
                  <a:lnTo>
                    <a:pt x="598549" y="3486306"/>
                  </a:lnTo>
                  <a:lnTo>
                    <a:pt x="620476" y="3488213"/>
                  </a:lnTo>
                  <a:lnTo>
                    <a:pt x="642721" y="3489801"/>
                  </a:lnTo>
                  <a:lnTo>
                    <a:pt x="664966" y="3490755"/>
                  </a:lnTo>
                  <a:lnTo>
                    <a:pt x="687211" y="3492026"/>
                  </a:lnTo>
                  <a:lnTo>
                    <a:pt x="709456" y="3492344"/>
                  </a:lnTo>
                  <a:lnTo>
                    <a:pt x="732018" y="3492344"/>
                  </a:lnTo>
                  <a:lnTo>
                    <a:pt x="750768" y="3492344"/>
                  </a:lnTo>
                  <a:lnTo>
                    <a:pt x="769517" y="3492026"/>
                  </a:lnTo>
                  <a:lnTo>
                    <a:pt x="788266" y="3491708"/>
                  </a:lnTo>
                  <a:lnTo>
                    <a:pt x="807333" y="3490437"/>
                  </a:lnTo>
                  <a:lnTo>
                    <a:pt x="825765" y="3489801"/>
                  </a:lnTo>
                  <a:lnTo>
                    <a:pt x="844832" y="3488213"/>
                  </a:lnTo>
                  <a:lnTo>
                    <a:pt x="863263" y="3486624"/>
                  </a:lnTo>
                  <a:lnTo>
                    <a:pt x="881695" y="3484717"/>
                  </a:lnTo>
                  <a:lnTo>
                    <a:pt x="900126" y="3482492"/>
                  </a:lnTo>
                  <a:lnTo>
                    <a:pt x="918240" y="3480268"/>
                  </a:lnTo>
                  <a:lnTo>
                    <a:pt x="936354" y="3477408"/>
                  </a:lnTo>
                  <a:lnTo>
                    <a:pt x="954150" y="3474865"/>
                  </a:lnTo>
                  <a:lnTo>
                    <a:pt x="971946" y="3471688"/>
                  </a:lnTo>
                  <a:lnTo>
                    <a:pt x="989424" y="3468510"/>
                  </a:lnTo>
                  <a:lnTo>
                    <a:pt x="1006266" y="3464696"/>
                  </a:lnTo>
                  <a:lnTo>
                    <a:pt x="1023109" y="3460883"/>
                  </a:lnTo>
                  <a:lnTo>
                    <a:pt x="1039952" y="3457069"/>
                  </a:lnTo>
                  <a:lnTo>
                    <a:pt x="1056476" y="3452620"/>
                  </a:lnTo>
                  <a:lnTo>
                    <a:pt x="1072366" y="3448171"/>
                  </a:lnTo>
                  <a:lnTo>
                    <a:pt x="1087937" y="3443087"/>
                  </a:lnTo>
                  <a:lnTo>
                    <a:pt x="1102873" y="3438320"/>
                  </a:lnTo>
                  <a:lnTo>
                    <a:pt x="1118126" y="3432917"/>
                  </a:lnTo>
                  <a:lnTo>
                    <a:pt x="1132109" y="3427833"/>
                  </a:lnTo>
                  <a:lnTo>
                    <a:pt x="1146409" y="3421795"/>
                  </a:lnTo>
                  <a:lnTo>
                    <a:pt x="1159756" y="3415757"/>
                  </a:lnTo>
                  <a:lnTo>
                    <a:pt x="1172785" y="3409719"/>
                  </a:lnTo>
                  <a:lnTo>
                    <a:pt x="1185497" y="3403363"/>
                  </a:lnTo>
                  <a:lnTo>
                    <a:pt x="1197890" y="3396690"/>
                  </a:lnTo>
                  <a:lnTo>
                    <a:pt x="1209331" y="3389380"/>
                  </a:lnTo>
                  <a:lnTo>
                    <a:pt x="1219818" y="3382389"/>
                  </a:lnTo>
                  <a:lnTo>
                    <a:pt x="1230622" y="3375080"/>
                  </a:lnTo>
                  <a:lnTo>
                    <a:pt x="1239838" y="3367453"/>
                  </a:lnTo>
                  <a:lnTo>
                    <a:pt x="1239838" y="3464378"/>
                  </a:lnTo>
                  <a:lnTo>
                    <a:pt x="1239838" y="3464696"/>
                  </a:lnTo>
                  <a:lnTo>
                    <a:pt x="1239520" y="3468827"/>
                  </a:lnTo>
                  <a:lnTo>
                    <a:pt x="1239202" y="3472641"/>
                  </a:lnTo>
                  <a:lnTo>
                    <a:pt x="1238885" y="3477408"/>
                  </a:lnTo>
                  <a:lnTo>
                    <a:pt x="1237614" y="3482492"/>
                  </a:lnTo>
                  <a:lnTo>
                    <a:pt x="1236342" y="3487895"/>
                  </a:lnTo>
                  <a:lnTo>
                    <a:pt x="1234754" y="3492344"/>
                  </a:lnTo>
                  <a:lnTo>
                    <a:pt x="1232847" y="3497111"/>
                  </a:lnTo>
                  <a:lnTo>
                    <a:pt x="1230622" y="3501877"/>
                  </a:lnTo>
                  <a:lnTo>
                    <a:pt x="1228080" y="3506962"/>
                  </a:lnTo>
                  <a:lnTo>
                    <a:pt x="1225538" y="3511729"/>
                  </a:lnTo>
                  <a:lnTo>
                    <a:pt x="1222360" y="3516178"/>
                  </a:lnTo>
                  <a:lnTo>
                    <a:pt x="1218546" y="3520945"/>
                  </a:lnTo>
                  <a:lnTo>
                    <a:pt x="1214733" y="3525712"/>
                  </a:lnTo>
                  <a:lnTo>
                    <a:pt x="1210920" y="3529843"/>
                  </a:lnTo>
                  <a:lnTo>
                    <a:pt x="1202022" y="3539059"/>
                  </a:lnTo>
                  <a:lnTo>
                    <a:pt x="1192170" y="3547639"/>
                  </a:lnTo>
                  <a:lnTo>
                    <a:pt x="1181048" y="3556537"/>
                  </a:lnTo>
                  <a:lnTo>
                    <a:pt x="1169290" y="3564799"/>
                  </a:lnTo>
                  <a:lnTo>
                    <a:pt x="1156261" y="3572744"/>
                  </a:lnTo>
                  <a:lnTo>
                    <a:pt x="1141960" y="3580689"/>
                  </a:lnTo>
                  <a:lnTo>
                    <a:pt x="1127024" y="3587998"/>
                  </a:lnTo>
                  <a:lnTo>
                    <a:pt x="1111453" y="3595625"/>
                  </a:lnTo>
                  <a:lnTo>
                    <a:pt x="1094610" y="3602298"/>
                  </a:lnTo>
                  <a:lnTo>
                    <a:pt x="1077450" y="3608972"/>
                  </a:lnTo>
                  <a:lnTo>
                    <a:pt x="1058701" y="3615328"/>
                  </a:lnTo>
                  <a:lnTo>
                    <a:pt x="1039952" y="3621683"/>
                  </a:lnTo>
                  <a:lnTo>
                    <a:pt x="1020249" y="3627086"/>
                  </a:lnTo>
                  <a:lnTo>
                    <a:pt x="999593" y="3632806"/>
                  </a:lnTo>
                  <a:lnTo>
                    <a:pt x="978301" y="3637255"/>
                  </a:lnTo>
                  <a:lnTo>
                    <a:pt x="956056" y="3642022"/>
                  </a:lnTo>
                  <a:lnTo>
                    <a:pt x="933494" y="3646471"/>
                  </a:lnTo>
                  <a:lnTo>
                    <a:pt x="910613" y="3649967"/>
                  </a:lnTo>
                  <a:lnTo>
                    <a:pt x="887097" y="3653462"/>
                  </a:lnTo>
                  <a:lnTo>
                    <a:pt x="862946" y="3656640"/>
                  </a:lnTo>
                  <a:lnTo>
                    <a:pt x="838158" y="3659182"/>
                  </a:lnTo>
                  <a:lnTo>
                    <a:pt x="812736" y="3661407"/>
                  </a:lnTo>
                  <a:lnTo>
                    <a:pt x="787313" y="3662996"/>
                  </a:lnTo>
                  <a:lnTo>
                    <a:pt x="761572" y="3664267"/>
                  </a:lnTo>
                  <a:lnTo>
                    <a:pt x="735196" y="3664903"/>
                  </a:lnTo>
                  <a:lnTo>
                    <a:pt x="708185" y="3665538"/>
                  </a:lnTo>
                  <a:lnTo>
                    <a:pt x="680855" y="3664903"/>
                  </a:lnTo>
                  <a:lnTo>
                    <a:pt x="654161" y="3664267"/>
                  </a:lnTo>
                  <a:lnTo>
                    <a:pt x="627467" y="3662996"/>
                  </a:lnTo>
                  <a:lnTo>
                    <a:pt x="601409" y="3661089"/>
                  </a:lnTo>
                  <a:lnTo>
                    <a:pt x="575668" y="3659182"/>
                  </a:lnTo>
                  <a:lnTo>
                    <a:pt x="550246" y="3656322"/>
                  </a:lnTo>
                  <a:lnTo>
                    <a:pt x="525458" y="3653145"/>
                  </a:lnTo>
                  <a:lnTo>
                    <a:pt x="501307" y="3649649"/>
                  </a:lnTo>
                  <a:lnTo>
                    <a:pt x="478109" y="3645835"/>
                  </a:lnTo>
                  <a:lnTo>
                    <a:pt x="455228" y="3641069"/>
                  </a:lnTo>
                  <a:lnTo>
                    <a:pt x="432665" y="3636302"/>
                  </a:lnTo>
                  <a:lnTo>
                    <a:pt x="411374" y="3631217"/>
                  </a:lnTo>
                  <a:lnTo>
                    <a:pt x="390400" y="3625497"/>
                  </a:lnTo>
                  <a:lnTo>
                    <a:pt x="370380" y="3619777"/>
                  </a:lnTo>
                  <a:lnTo>
                    <a:pt x="350995" y="3613421"/>
                  </a:lnTo>
                  <a:lnTo>
                    <a:pt x="332563" y="3606747"/>
                  </a:lnTo>
                  <a:lnTo>
                    <a:pt x="315085" y="3599438"/>
                  </a:lnTo>
                  <a:lnTo>
                    <a:pt x="297925" y="3592447"/>
                  </a:lnTo>
                  <a:lnTo>
                    <a:pt x="282353" y="3584820"/>
                  </a:lnTo>
                  <a:lnTo>
                    <a:pt x="267735" y="3576875"/>
                  </a:lnTo>
                  <a:lnTo>
                    <a:pt x="253753" y="3568613"/>
                  </a:lnTo>
                  <a:lnTo>
                    <a:pt x="240724" y="3560350"/>
                  </a:lnTo>
                  <a:lnTo>
                    <a:pt x="229283" y="3551770"/>
                  </a:lnTo>
                  <a:lnTo>
                    <a:pt x="218796" y="3542872"/>
                  </a:lnTo>
                  <a:lnTo>
                    <a:pt x="213712" y="3538423"/>
                  </a:lnTo>
                  <a:lnTo>
                    <a:pt x="208945" y="3533656"/>
                  </a:lnTo>
                  <a:lnTo>
                    <a:pt x="204814" y="3529207"/>
                  </a:lnTo>
                  <a:lnTo>
                    <a:pt x="200683" y="3524440"/>
                  </a:lnTo>
                  <a:lnTo>
                    <a:pt x="196869" y="3519674"/>
                  </a:lnTo>
                  <a:lnTo>
                    <a:pt x="193374" y="3514907"/>
                  </a:lnTo>
                  <a:lnTo>
                    <a:pt x="190196" y="3510140"/>
                  </a:lnTo>
                  <a:lnTo>
                    <a:pt x="187653" y="3505055"/>
                  </a:lnTo>
                  <a:lnTo>
                    <a:pt x="185111" y="3500288"/>
                  </a:lnTo>
                  <a:lnTo>
                    <a:pt x="182887" y="3495204"/>
                  </a:lnTo>
                  <a:lnTo>
                    <a:pt x="181298" y="3490437"/>
                  </a:lnTo>
                  <a:lnTo>
                    <a:pt x="179709" y="3485352"/>
                  </a:lnTo>
                  <a:lnTo>
                    <a:pt x="178438" y="3480268"/>
                  </a:lnTo>
                  <a:lnTo>
                    <a:pt x="177802" y="3475183"/>
                  </a:lnTo>
                  <a:lnTo>
                    <a:pt x="176849" y="3470099"/>
                  </a:lnTo>
                  <a:lnTo>
                    <a:pt x="176849" y="3464696"/>
                  </a:lnTo>
                  <a:lnTo>
                    <a:pt x="176531" y="3464696"/>
                  </a:lnTo>
                  <a:lnTo>
                    <a:pt x="176531" y="3333132"/>
                  </a:lnTo>
                  <a:lnTo>
                    <a:pt x="176213" y="3329318"/>
                  </a:lnTo>
                  <a:lnTo>
                    <a:pt x="176531" y="3322327"/>
                  </a:lnTo>
                  <a:lnTo>
                    <a:pt x="177802" y="3314700"/>
                  </a:lnTo>
                  <a:close/>
                  <a:moveTo>
                    <a:pt x="1771445" y="3307529"/>
                  </a:moveTo>
                  <a:lnTo>
                    <a:pt x="1771445" y="3411258"/>
                  </a:lnTo>
                  <a:lnTo>
                    <a:pt x="1789215" y="3413478"/>
                  </a:lnTo>
                  <a:lnTo>
                    <a:pt x="1807301" y="3415698"/>
                  </a:lnTo>
                  <a:lnTo>
                    <a:pt x="1825388" y="3417285"/>
                  </a:lnTo>
                  <a:lnTo>
                    <a:pt x="1843792" y="3419505"/>
                  </a:lnTo>
                  <a:lnTo>
                    <a:pt x="1843792" y="3315777"/>
                  </a:lnTo>
                  <a:lnTo>
                    <a:pt x="1825388" y="3314191"/>
                  </a:lnTo>
                  <a:lnTo>
                    <a:pt x="1807301" y="3312287"/>
                  </a:lnTo>
                  <a:lnTo>
                    <a:pt x="1789215" y="3309750"/>
                  </a:lnTo>
                  <a:lnTo>
                    <a:pt x="1771445" y="3307529"/>
                  </a:lnTo>
                  <a:close/>
                  <a:moveTo>
                    <a:pt x="3178346" y="3281045"/>
                  </a:moveTo>
                  <a:lnTo>
                    <a:pt x="3178346" y="3395980"/>
                  </a:lnTo>
                  <a:lnTo>
                    <a:pt x="3201835" y="3396298"/>
                  </a:lnTo>
                  <a:lnTo>
                    <a:pt x="3225959" y="3396615"/>
                  </a:lnTo>
                  <a:lnTo>
                    <a:pt x="3258970" y="3396298"/>
                  </a:lnTo>
                  <a:lnTo>
                    <a:pt x="3258970" y="3281363"/>
                  </a:lnTo>
                  <a:lnTo>
                    <a:pt x="3225641" y="3281680"/>
                  </a:lnTo>
                  <a:lnTo>
                    <a:pt x="3201835" y="3281363"/>
                  </a:lnTo>
                  <a:lnTo>
                    <a:pt x="3178346" y="3281045"/>
                  </a:lnTo>
                  <a:close/>
                  <a:moveTo>
                    <a:pt x="2609850" y="3275012"/>
                  </a:moveTo>
                  <a:lnTo>
                    <a:pt x="2613342" y="3281059"/>
                  </a:lnTo>
                  <a:lnTo>
                    <a:pt x="2617468" y="3287107"/>
                  </a:lnTo>
                  <a:lnTo>
                    <a:pt x="2621594" y="3292836"/>
                  </a:lnTo>
                  <a:lnTo>
                    <a:pt x="2626038" y="3298883"/>
                  </a:lnTo>
                  <a:lnTo>
                    <a:pt x="2631117" y="3304294"/>
                  </a:lnTo>
                  <a:lnTo>
                    <a:pt x="2635878" y="3310023"/>
                  </a:lnTo>
                  <a:lnTo>
                    <a:pt x="2641274" y="3315433"/>
                  </a:lnTo>
                  <a:lnTo>
                    <a:pt x="2646988" y="3320844"/>
                  </a:lnTo>
                  <a:lnTo>
                    <a:pt x="2658732" y="3331347"/>
                  </a:lnTo>
                  <a:lnTo>
                    <a:pt x="2671746" y="3341532"/>
                  </a:lnTo>
                  <a:lnTo>
                    <a:pt x="2685712" y="3351080"/>
                  </a:lnTo>
                  <a:lnTo>
                    <a:pt x="2700631" y="3360629"/>
                  </a:lnTo>
                  <a:lnTo>
                    <a:pt x="2715867" y="3369540"/>
                  </a:lnTo>
                  <a:lnTo>
                    <a:pt x="2732372" y="3378452"/>
                  </a:lnTo>
                  <a:lnTo>
                    <a:pt x="2749830" y="3386727"/>
                  </a:lnTo>
                  <a:lnTo>
                    <a:pt x="2767923" y="3394684"/>
                  </a:lnTo>
                  <a:lnTo>
                    <a:pt x="2786650" y="3402004"/>
                  </a:lnTo>
                  <a:lnTo>
                    <a:pt x="2805695" y="3409325"/>
                  </a:lnTo>
                  <a:lnTo>
                    <a:pt x="2826009" y="3416327"/>
                  </a:lnTo>
                  <a:lnTo>
                    <a:pt x="2846959" y="3422692"/>
                  </a:lnTo>
                  <a:lnTo>
                    <a:pt x="2867591" y="3428421"/>
                  </a:lnTo>
                  <a:lnTo>
                    <a:pt x="2889492" y="3434469"/>
                  </a:lnTo>
                  <a:lnTo>
                    <a:pt x="2912029" y="3439561"/>
                  </a:lnTo>
                  <a:lnTo>
                    <a:pt x="2934248" y="3444654"/>
                  </a:lnTo>
                  <a:lnTo>
                    <a:pt x="2957102" y="3449109"/>
                  </a:lnTo>
                  <a:lnTo>
                    <a:pt x="2980908" y="3453565"/>
                  </a:lnTo>
                  <a:lnTo>
                    <a:pt x="3004396" y="3457066"/>
                  </a:lnTo>
                  <a:lnTo>
                    <a:pt x="3028203" y="3460567"/>
                  </a:lnTo>
                  <a:lnTo>
                    <a:pt x="3052644" y="3463432"/>
                  </a:lnTo>
                  <a:lnTo>
                    <a:pt x="3077084" y="3465978"/>
                  </a:lnTo>
                  <a:lnTo>
                    <a:pt x="3101525" y="3468206"/>
                  </a:lnTo>
                  <a:lnTo>
                    <a:pt x="3125966" y="3470116"/>
                  </a:lnTo>
                  <a:lnTo>
                    <a:pt x="3150725" y="3471389"/>
                  </a:lnTo>
                  <a:lnTo>
                    <a:pt x="3175800" y="3472344"/>
                  </a:lnTo>
                  <a:lnTo>
                    <a:pt x="3200559" y="3472980"/>
                  </a:lnTo>
                  <a:lnTo>
                    <a:pt x="3225317" y="3473298"/>
                  </a:lnTo>
                  <a:lnTo>
                    <a:pt x="3246266" y="3473298"/>
                  </a:lnTo>
                  <a:lnTo>
                    <a:pt x="3267216" y="3472344"/>
                  </a:lnTo>
                  <a:lnTo>
                    <a:pt x="3288165" y="3472025"/>
                  </a:lnTo>
                  <a:lnTo>
                    <a:pt x="3308797" y="3470752"/>
                  </a:lnTo>
                  <a:lnTo>
                    <a:pt x="3329429" y="3469797"/>
                  </a:lnTo>
                  <a:lnTo>
                    <a:pt x="3350378" y="3468206"/>
                  </a:lnTo>
                  <a:lnTo>
                    <a:pt x="3371010" y="3466615"/>
                  </a:lnTo>
                  <a:lnTo>
                    <a:pt x="3391325" y="3464068"/>
                  </a:lnTo>
                  <a:lnTo>
                    <a:pt x="3411957" y="3462159"/>
                  </a:lnTo>
                  <a:lnTo>
                    <a:pt x="3431954" y="3459294"/>
                  </a:lnTo>
                  <a:lnTo>
                    <a:pt x="3451951" y="3456748"/>
                  </a:lnTo>
                  <a:lnTo>
                    <a:pt x="3471948" y="3453565"/>
                  </a:lnTo>
                  <a:lnTo>
                    <a:pt x="3491628" y="3450064"/>
                  </a:lnTo>
                  <a:lnTo>
                    <a:pt x="3510990" y="3446245"/>
                  </a:lnTo>
                  <a:lnTo>
                    <a:pt x="3530035" y="3442107"/>
                  </a:lnTo>
                  <a:lnTo>
                    <a:pt x="3548763" y="3437970"/>
                  </a:lnTo>
                  <a:lnTo>
                    <a:pt x="3567173" y="3433196"/>
                  </a:lnTo>
                  <a:lnTo>
                    <a:pt x="3585265" y="3428421"/>
                  </a:lnTo>
                  <a:lnTo>
                    <a:pt x="3603041" y="3423329"/>
                  </a:lnTo>
                  <a:lnTo>
                    <a:pt x="3620498" y="3418237"/>
                  </a:lnTo>
                  <a:lnTo>
                    <a:pt x="3637004" y="3412826"/>
                  </a:lnTo>
                  <a:lnTo>
                    <a:pt x="3653510" y="3406779"/>
                  </a:lnTo>
                  <a:lnTo>
                    <a:pt x="3669698" y="3400731"/>
                  </a:lnTo>
                  <a:lnTo>
                    <a:pt x="3685251" y="3394048"/>
                  </a:lnTo>
                  <a:lnTo>
                    <a:pt x="3700170" y="3387682"/>
                  </a:lnTo>
                  <a:lnTo>
                    <a:pt x="3714770" y="3380680"/>
                  </a:lnTo>
                  <a:lnTo>
                    <a:pt x="3728419" y="3373678"/>
                  </a:lnTo>
                  <a:lnTo>
                    <a:pt x="3741751" y="3366039"/>
                  </a:lnTo>
                  <a:lnTo>
                    <a:pt x="3754765" y="3358719"/>
                  </a:lnTo>
                  <a:lnTo>
                    <a:pt x="3767144" y="3350762"/>
                  </a:lnTo>
                  <a:lnTo>
                    <a:pt x="3778571" y="3342487"/>
                  </a:lnTo>
                  <a:lnTo>
                    <a:pt x="3789363" y="3333575"/>
                  </a:lnTo>
                  <a:lnTo>
                    <a:pt x="3789363" y="3441471"/>
                  </a:lnTo>
                  <a:lnTo>
                    <a:pt x="3788728" y="3442107"/>
                  </a:lnTo>
                  <a:lnTo>
                    <a:pt x="3788411" y="3451019"/>
                  </a:lnTo>
                  <a:lnTo>
                    <a:pt x="3787776" y="3456748"/>
                  </a:lnTo>
                  <a:lnTo>
                    <a:pt x="3786506" y="3462159"/>
                  </a:lnTo>
                  <a:lnTo>
                    <a:pt x="3785237" y="3467569"/>
                  </a:lnTo>
                  <a:lnTo>
                    <a:pt x="3783332" y="3472980"/>
                  </a:lnTo>
                  <a:lnTo>
                    <a:pt x="3781428" y="3478391"/>
                  </a:lnTo>
                  <a:lnTo>
                    <a:pt x="3778571" y="3483801"/>
                  </a:lnTo>
                  <a:lnTo>
                    <a:pt x="3775714" y="3489212"/>
                  </a:lnTo>
                  <a:lnTo>
                    <a:pt x="3772540" y="3494305"/>
                  </a:lnTo>
                  <a:lnTo>
                    <a:pt x="3769048" y="3499715"/>
                  </a:lnTo>
                  <a:lnTo>
                    <a:pt x="3765557" y="3504808"/>
                  </a:lnTo>
                  <a:lnTo>
                    <a:pt x="3761113" y="3509900"/>
                  </a:lnTo>
                  <a:lnTo>
                    <a:pt x="3756987" y="3514674"/>
                  </a:lnTo>
                  <a:lnTo>
                    <a:pt x="3752226" y="3519767"/>
                  </a:lnTo>
                  <a:lnTo>
                    <a:pt x="3747147" y="3525177"/>
                  </a:lnTo>
                  <a:lnTo>
                    <a:pt x="3741433" y="3529633"/>
                  </a:lnTo>
                  <a:lnTo>
                    <a:pt x="3736037" y="3534407"/>
                  </a:lnTo>
                  <a:lnTo>
                    <a:pt x="3723658" y="3543956"/>
                  </a:lnTo>
                  <a:lnTo>
                    <a:pt x="3710327" y="3553504"/>
                  </a:lnTo>
                  <a:lnTo>
                    <a:pt x="3696043" y="3562097"/>
                  </a:lnTo>
                  <a:lnTo>
                    <a:pt x="3680490" y="3571009"/>
                  </a:lnTo>
                  <a:lnTo>
                    <a:pt x="3663667" y="3579603"/>
                  </a:lnTo>
                  <a:lnTo>
                    <a:pt x="3646526" y="3587560"/>
                  </a:lnTo>
                  <a:lnTo>
                    <a:pt x="3627799" y="3595516"/>
                  </a:lnTo>
                  <a:lnTo>
                    <a:pt x="3608754" y="3602837"/>
                  </a:lnTo>
                  <a:lnTo>
                    <a:pt x="3588122" y="3609521"/>
                  </a:lnTo>
                  <a:lnTo>
                    <a:pt x="3566855" y="3616523"/>
                  </a:lnTo>
                  <a:lnTo>
                    <a:pt x="3544636" y="3622570"/>
                  </a:lnTo>
                  <a:lnTo>
                    <a:pt x="3522417" y="3628935"/>
                  </a:lnTo>
                  <a:lnTo>
                    <a:pt x="3498611" y="3634664"/>
                  </a:lnTo>
                  <a:lnTo>
                    <a:pt x="3474170" y="3639757"/>
                  </a:lnTo>
                  <a:lnTo>
                    <a:pt x="3449412" y="3644213"/>
                  </a:lnTo>
                  <a:lnTo>
                    <a:pt x="3423701" y="3648350"/>
                  </a:lnTo>
                  <a:lnTo>
                    <a:pt x="3397356" y="3652488"/>
                  </a:lnTo>
                  <a:lnTo>
                    <a:pt x="3370376" y="3655671"/>
                  </a:lnTo>
                  <a:lnTo>
                    <a:pt x="3343395" y="3658853"/>
                  </a:lnTo>
                  <a:lnTo>
                    <a:pt x="3315146" y="3661081"/>
                  </a:lnTo>
                  <a:lnTo>
                    <a:pt x="3286896" y="3662673"/>
                  </a:lnTo>
                  <a:lnTo>
                    <a:pt x="3258011" y="3664264"/>
                  </a:lnTo>
                  <a:lnTo>
                    <a:pt x="3228491" y="3664901"/>
                  </a:lnTo>
                  <a:lnTo>
                    <a:pt x="3198972" y="3665537"/>
                  </a:lnTo>
                  <a:lnTo>
                    <a:pt x="3168500" y="3664901"/>
                  </a:lnTo>
                  <a:lnTo>
                    <a:pt x="3138663" y="3664264"/>
                  </a:lnTo>
                  <a:lnTo>
                    <a:pt x="3109143" y="3662673"/>
                  </a:lnTo>
                  <a:lnTo>
                    <a:pt x="3080259" y="3660763"/>
                  </a:lnTo>
                  <a:lnTo>
                    <a:pt x="3051374" y="3658217"/>
                  </a:lnTo>
                  <a:lnTo>
                    <a:pt x="3023441" y="3655034"/>
                  </a:lnTo>
                  <a:lnTo>
                    <a:pt x="2996144" y="3651533"/>
                  </a:lnTo>
                  <a:lnTo>
                    <a:pt x="2969481" y="3647714"/>
                  </a:lnTo>
                  <a:lnTo>
                    <a:pt x="2943453" y="3643258"/>
                  </a:lnTo>
                  <a:lnTo>
                    <a:pt x="2917742" y="3638165"/>
                  </a:lnTo>
                  <a:lnTo>
                    <a:pt x="2892984" y="3633073"/>
                  </a:lnTo>
                  <a:lnTo>
                    <a:pt x="2869178" y="3627026"/>
                  </a:lnTo>
                  <a:lnTo>
                    <a:pt x="2846007" y="3620660"/>
                  </a:lnTo>
                  <a:lnTo>
                    <a:pt x="2823470" y="3614295"/>
                  </a:lnTo>
                  <a:lnTo>
                    <a:pt x="2802203" y="3607293"/>
                  </a:lnTo>
                  <a:lnTo>
                    <a:pt x="2781889" y="3599654"/>
                  </a:lnTo>
                  <a:lnTo>
                    <a:pt x="2762527" y="3592334"/>
                  </a:lnTo>
                  <a:lnTo>
                    <a:pt x="2743799" y="3584059"/>
                  </a:lnTo>
                  <a:lnTo>
                    <a:pt x="2726024" y="3575783"/>
                  </a:lnTo>
                  <a:lnTo>
                    <a:pt x="2709518" y="3566872"/>
                  </a:lnTo>
                  <a:lnTo>
                    <a:pt x="2694600" y="3557960"/>
                  </a:lnTo>
                  <a:lnTo>
                    <a:pt x="2679999" y="3548412"/>
                  </a:lnTo>
                  <a:lnTo>
                    <a:pt x="2666985" y="3538863"/>
                  </a:lnTo>
                  <a:lnTo>
                    <a:pt x="2660954" y="3533771"/>
                  </a:lnTo>
                  <a:lnTo>
                    <a:pt x="2655240" y="3528997"/>
                  </a:lnTo>
                  <a:lnTo>
                    <a:pt x="2650162" y="3523904"/>
                  </a:lnTo>
                  <a:lnTo>
                    <a:pt x="2645083" y="3518812"/>
                  </a:lnTo>
                  <a:lnTo>
                    <a:pt x="2639687" y="3513719"/>
                  </a:lnTo>
                  <a:lnTo>
                    <a:pt x="2635561" y="3508309"/>
                  </a:lnTo>
                  <a:lnTo>
                    <a:pt x="2631434" y="3503216"/>
                  </a:lnTo>
                  <a:lnTo>
                    <a:pt x="2627625" y="3497806"/>
                  </a:lnTo>
                  <a:lnTo>
                    <a:pt x="2624134" y="3492713"/>
                  </a:lnTo>
                  <a:lnTo>
                    <a:pt x="2620960" y="3486984"/>
                  </a:lnTo>
                  <a:lnTo>
                    <a:pt x="2618103" y="3481574"/>
                  </a:lnTo>
                  <a:lnTo>
                    <a:pt x="2615881" y="3476163"/>
                  </a:lnTo>
                  <a:lnTo>
                    <a:pt x="2613659" y="3470434"/>
                  </a:lnTo>
                  <a:lnTo>
                    <a:pt x="2612072" y="3465023"/>
                  </a:lnTo>
                  <a:lnTo>
                    <a:pt x="2610485" y="3459294"/>
                  </a:lnTo>
                  <a:lnTo>
                    <a:pt x="2609850" y="3453565"/>
                  </a:lnTo>
                  <a:lnTo>
                    <a:pt x="2609215" y="3447836"/>
                  </a:lnTo>
                  <a:lnTo>
                    <a:pt x="2609215" y="3442107"/>
                  </a:lnTo>
                  <a:lnTo>
                    <a:pt x="2608580" y="3442426"/>
                  </a:lnTo>
                  <a:lnTo>
                    <a:pt x="2608580" y="3295700"/>
                  </a:lnTo>
                  <a:lnTo>
                    <a:pt x="2608263" y="3291881"/>
                  </a:lnTo>
                  <a:lnTo>
                    <a:pt x="2608580" y="3283287"/>
                  </a:lnTo>
                  <a:lnTo>
                    <a:pt x="2609850" y="3275012"/>
                  </a:lnTo>
                  <a:close/>
                  <a:moveTo>
                    <a:pt x="1625482" y="3274222"/>
                  </a:moveTo>
                  <a:lnTo>
                    <a:pt x="1625482" y="3379536"/>
                  </a:lnTo>
                  <a:lnTo>
                    <a:pt x="1642935" y="3384612"/>
                  </a:lnTo>
                  <a:lnTo>
                    <a:pt x="1661021" y="3389370"/>
                  </a:lnTo>
                  <a:lnTo>
                    <a:pt x="1679425" y="3394128"/>
                  </a:lnTo>
                  <a:lnTo>
                    <a:pt x="1698464" y="3398252"/>
                  </a:lnTo>
                  <a:lnTo>
                    <a:pt x="1698464" y="3294206"/>
                  </a:lnTo>
                  <a:lnTo>
                    <a:pt x="1679425" y="3289448"/>
                  </a:lnTo>
                  <a:lnTo>
                    <a:pt x="1661021" y="3284690"/>
                  </a:lnTo>
                  <a:lnTo>
                    <a:pt x="1642935" y="3279932"/>
                  </a:lnTo>
                  <a:lnTo>
                    <a:pt x="1625482" y="3274222"/>
                  </a:lnTo>
                  <a:close/>
                  <a:moveTo>
                    <a:pt x="3016148" y="3266758"/>
                  </a:moveTo>
                  <a:lnTo>
                    <a:pt x="3016148" y="3382010"/>
                  </a:lnTo>
                  <a:lnTo>
                    <a:pt x="3035827" y="3384868"/>
                  </a:lnTo>
                  <a:lnTo>
                    <a:pt x="3056142" y="3387090"/>
                  </a:lnTo>
                  <a:lnTo>
                    <a:pt x="3076456" y="3389630"/>
                  </a:lnTo>
                  <a:lnTo>
                    <a:pt x="3097406" y="3391535"/>
                  </a:lnTo>
                  <a:lnTo>
                    <a:pt x="3097406" y="3276283"/>
                  </a:lnTo>
                  <a:lnTo>
                    <a:pt x="3076456" y="3274378"/>
                  </a:lnTo>
                  <a:lnTo>
                    <a:pt x="3056142" y="3271838"/>
                  </a:lnTo>
                  <a:lnTo>
                    <a:pt x="3035827" y="3269615"/>
                  </a:lnTo>
                  <a:lnTo>
                    <a:pt x="3016148" y="3266758"/>
                  </a:lnTo>
                  <a:close/>
                  <a:moveTo>
                    <a:pt x="2854584" y="3230245"/>
                  </a:moveTo>
                  <a:lnTo>
                    <a:pt x="2854584" y="3347403"/>
                  </a:lnTo>
                  <a:lnTo>
                    <a:pt x="2873946" y="3352800"/>
                  </a:lnTo>
                  <a:lnTo>
                    <a:pt x="2893626" y="3357880"/>
                  </a:lnTo>
                  <a:lnTo>
                    <a:pt x="2914258" y="3362960"/>
                  </a:lnTo>
                  <a:lnTo>
                    <a:pt x="2935524" y="3367723"/>
                  </a:lnTo>
                  <a:lnTo>
                    <a:pt x="2935524" y="3251835"/>
                  </a:lnTo>
                  <a:lnTo>
                    <a:pt x="2914258" y="3246755"/>
                  </a:lnTo>
                  <a:lnTo>
                    <a:pt x="2893626" y="3241675"/>
                  </a:lnTo>
                  <a:lnTo>
                    <a:pt x="2873946" y="3235960"/>
                  </a:lnTo>
                  <a:lnTo>
                    <a:pt x="2854584" y="3230245"/>
                  </a:lnTo>
                  <a:close/>
                  <a:moveTo>
                    <a:pt x="1480154" y="3217441"/>
                  </a:moveTo>
                  <a:lnTo>
                    <a:pt x="1480154" y="3305626"/>
                  </a:lnTo>
                  <a:lnTo>
                    <a:pt x="1482375" y="3307847"/>
                  </a:lnTo>
                  <a:lnTo>
                    <a:pt x="1484914" y="3310701"/>
                  </a:lnTo>
                  <a:lnTo>
                    <a:pt x="1491895" y="3316411"/>
                  </a:lnTo>
                  <a:lnTo>
                    <a:pt x="1500145" y="3322755"/>
                  </a:lnTo>
                  <a:lnTo>
                    <a:pt x="1509664" y="3329100"/>
                  </a:lnTo>
                  <a:lnTo>
                    <a:pt x="1519818" y="3335444"/>
                  </a:lnTo>
                  <a:lnTo>
                    <a:pt x="1530924" y="3341788"/>
                  </a:lnTo>
                  <a:lnTo>
                    <a:pt x="1542030" y="3347498"/>
                  </a:lnTo>
                  <a:lnTo>
                    <a:pt x="1553136" y="3352891"/>
                  </a:lnTo>
                  <a:lnTo>
                    <a:pt x="1553136" y="3255189"/>
                  </a:lnTo>
                  <a:lnTo>
                    <a:pt x="1539174" y="3249797"/>
                  </a:lnTo>
                  <a:lnTo>
                    <a:pt x="1527116" y="3244721"/>
                  </a:lnTo>
                  <a:lnTo>
                    <a:pt x="1516010" y="3239646"/>
                  </a:lnTo>
                  <a:lnTo>
                    <a:pt x="1506174" y="3234888"/>
                  </a:lnTo>
                  <a:lnTo>
                    <a:pt x="1497924" y="3230130"/>
                  </a:lnTo>
                  <a:lnTo>
                    <a:pt x="1490626" y="3226006"/>
                  </a:lnTo>
                  <a:lnTo>
                    <a:pt x="1484914" y="3221565"/>
                  </a:lnTo>
                  <a:lnTo>
                    <a:pt x="1480154" y="3217441"/>
                  </a:lnTo>
                  <a:close/>
                  <a:moveTo>
                    <a:pt x="2426374" y="3213000"/>
                  </a:moveTo>
                  <a:lnTo>
                    <a:pt x="2420662" y="3217124"/>
                  </a:lnTo>
                  <a:lnTo>
                    <a:pt x="2413999" y="3221565"/>
                  </a:lnTo>
                  <a:lnTo>
                    <a:pt x="2406701" y="3226323"/>
                  </a:lnTo>
                  <a:lnTo>
                    <a:pt x="2399720" y="3230130"/>
                  </a:lnTo>
                  <a:lnTo>
                    <a:pt x="2392739" y="3234253"/>
                  </a:lnTo>
                  <a:lnTo>
                    <a:pt x="2385124" y="3237743"/>
                  </a:lnTo>
                  <a:lnTo>
                    <a:pt x="2378460" y="3240915"/>
                  </a:lnTo>
                  <a:lnTo>
                    <a:pt x="2371797" y="3243135"/>
                  </a:lnTo>
                  <a:lnTo>
                    <a:pt x="2371797" y="3350353"/>
                  </a:lnTo>
                  <a:lnTo>
                    <a:pt x="2379729" y="3346864"/>
                  </a:lnTo>
                  <a:lnTo>
                    <a:pt x="2387028" y="3342423"/>
                  </a:lnTo>
                  <a:lnTo>
                    <a:pt x="2394643" y="3338299"/>
                  </a:lnTo>
                  <a:lnTo>
                    <a:pt x="2401941" y="3333541"/>
                  </a:lnTo>
                  <a:lnTo>
                    <a:pt x="2409239" y="3328782"/>
                  </a:lnTo>
                  <a:lnTo>
                    <a:pt x="2415585" y="3324024"/>
                  </a:lnTo>
                  <a:lnTo>
                    <a:pt x="2421297" y="3319266"/>
                  </a:lnTo>
                  <a:lnTo>
                    <a:pt x="2426374" y="3314508"/>
                  </a:lnTo>
                  <a:lnTo>
                    <a:pt x="2426374" y="3213000"/>
                  </a:lnTo>
                  <a:close/>
                  <a:moveTo>
                    <a:pt x="2692385" y="3167062"/>
                  </a:moveTo>
                  <a:lnTo>
                    <a:pt x="2692385" y="3264535"/>
                  </a:lnTo>
                  <a:lnTo>
                    <a:pt x="2695241" y="3267393"/>
                  </a:lnTo>
                  <a:lnTo>
                    <a:pt x="2698098" y="3270250"/>
                  </a:lnTo>
                  <a:lnTo>
                    <a:pt x="2705399" y="3276600"/>
                  </a:lnTo>
                  <a:lnTo>
                    <a:pt x="2714921" y="3283903"/>
                  </a:lnTo>
                  <a:lnTo>
                    <a:pt x="2725078" y="3290888"/>
                  </a:lnTo>
                  <a:lnTo>
                    <a:pt x="2737140" y="3297873"/>
                  </a:lnTo>
                  <a:lnTo>
                    <a:pt x="2748884" y="3305175"/>
                  </a:lnTo>
                  <a:lnTo>
                    <a:pt x="2761581" y="3311525"/>
                  </a:lnTo>
                  <a:lnTo>
                    <a:pt x="2773325" y="3317240"/>
                  </a:lnTo>
                  <a:lnTo>
                    <a:pt x="2773325" y="3208337"/>
                  </a:lnTo>
                  <a:lnTo>
                    <a:pt x="2758407" y="3202940"/>
                  </a:lnTo>
                  <a:lnTo>
                    <a:pt x="2744441" y="3196907"/>
                  </a:lnTo>
                  <a:lnTo>
                    <a:pt x="2732379" y="3191510"/>
                  </a:lnTo>
                  <a:lnTo>
                    <a:pt x="2721269" y="3186430"/>
                  </a:lnTo>
                  <a:lnTo>
                    <a:pt x="2712064" y="3180715"/>
                  </a:lnTo>
                  <a:lnTo>
                    <a:pt x="2704446" y="3176270"/>
                  </a:lnTo>
                  <a:lnTo>
                    <a:pt x="2697781" y="3171507"/>
                  </a:lnTo>
                  <a:lnTo>
                    <a:pt x="2692385" y="3167062"/>
                  </a:lnTo>
                  <a:close/>
                  <a:moveTo>
                    <a:pt x="3744614" y="3161665"/>
                  </a:moveTo>
                  <a:lnTo>
                    <a:pt x="3737949" y="3166745"/>
                  </a:lnTo>
                  <a:lnTo>
                    <a:pt x="3730648" y="3171507"/>
                  </a:lnTo>
                  <a:lnTo>
                    <a:pt x="3722713" y="3176587"/>
                  </a:lnTo>
                  <a:lnTo>
                    <a:pt x="3715095" y="3180715"/>
                  </a:lnTo>
                  <a:lnTo>
                    <a:pt x="3706524" y="3185160"/>
                  </a:lnTo>
                  <a:lnTo>
                    <a:pt x="3698907" y="3189287"/>
                  </a:lnTo>
                  <a:lnTo>
                    <a:pt x="3691289" y="3192780"/>
                  </a:lnTo>
                  <a:lnTo>
                    <a:pt x="3683671" y="3195320"/>
                  </a:lnTo>
                  <a:lnTo>
                    <a:pt x="3683671" y="3315018"/>
                  </a:lnTo>
                  <a:lnTo>
                    <a:pt x="3692558" y="3310573"/>
                  </a:lnTo>
                  <a:lnTo>
                    <a:pt x="3701128" y="3305810"/>
                  </a:lnTo>
                  <a:lnTo>
                    <a:pt x="3709381" y="3301048"/>
                  </a:lnTo>
                  <a:lnTo>
                    <a:pt x="3717634" y="3295968"/>
                  </a:lnTo>
                  <a:lnTo>
                    <a:pt x="3725252" y="3290570"/>
                  </a:lnTo>
                  <a:lnTo>
                    <a:pt x="3732235" y="3285490"/>
                  </a:lnTo>
                  <a:lnTo>
                    <a:pt x="3738901" y="3279775"/>
                  </a:lnTo>
                  <a:lnTo>
                    <a:pt x="3744614" y="3275013"/>
                  </a:lnTo>
                  <a:lnTo>
                    <a:pt x="3744614" y="3161665"/>
                  </a:lnTo>
                  <a:close/>
                  <a:moveTo>
                    <a:pt x="771525" y="3136900"/>
                  </a:moveTo>
                  <a:lnTo>
                    <a:pt x="805634" y="3143476"/>
                  </a:lnTo>
                  <a:lnTo>
                    <a:pt x="812009" y="3145042"/>
                  </a:lnTo>
                  <a:lnTo>
                    <a:pt x="818066" y="3146921"/>
                  </a:lnTo>
                  <a:lnTo>
                    <a:pt x="823167" y="3148486"/>
                  </a:lnTo>
                  <a:lnTo>
                    <a:pt x="827311" y="3150365"/>
                  </a:lnTo>
                  <a:lnTo>
                    <a:pt x="831455" y="3152557"/>
                  </a:lnTo>
                  <a:lnTo>
                    <a:pt x="835280" y="3155062"/>
                  </a:lnTo>
                  <a:lnTo>
                    <a:pt x="842612" y="3160072"/>
                  </a:lnTo>
                  <a:lnTo>
                    <a:pt x="845162" y="3162890"/>
                  </a:lnTo>
                  <a:lnTo>
                    <a:pt x="847075" y="3165082"/>
                  </a:lnTo>
                  <a:lnTo>
                    <a:pt x="848669" y="3167587"/>
                  </a:lnTo>
                  <a:lnTo>
                    <a:pt x="849944" y="3170092"/>
                  </a:lnTo>
                  <a:lnTo>
                    <a:pt x="850900" y="3172597"/>
                  </a:lnTo>
                  <a:lnTo>
                    <a:pt x="850900" y="3175416"/>
                  </a:lnTo>
                  <a:lnTo>
                    <a:pt x="850262" y="3177608"/>
                  </a:lnTo>
                  <a:lnTo>
                    <a:pt x="849625" y="3180426"/>
                  </a:lnTo>
                  <a:lnTo>
                    <a:pt x="848031" y="3182618"/>
                  </a:lnTo>
                  <a:lnTo>
                    <a:pt x="846437" y="3185123"/>
                  </a:lnTo>
                  <a:lnTo>
                    <a:pt x="844206" y="3187315"/>
                  </a:lnTo>
                  <a:lnTo>
                    <a:pt x="841656" y="3189820"/>
                  </a:lnTo>
                  <a:lnTo>
                    <a:pt x="838468" y="3191699"/>
                  </a:lnTo>
                  <a:lnTo>
                    <a:pt x="834961" y="3193577"/>
                  </a:lnTo>
                  <a:lnTo>
                    <a:pt x="831136" y="3195143"/>
                  </a:lnTo>
                  <a:lnTo>
                    <a:pt x="826992" y="3197022"/>
                  </a:lnTo>
                  <a:lnTo>
                    <a:pt x="820935" y="3198587"/>
                  </a:lnTo>
                  <a:lnTo>
                    <a:pt x="815197" y="3200153"/>
                  </a:lnTo>
                  <a:lnTo>
                    <a:pt x="808503" y="3201719"/>
                  </a:lnTo>
                  <a:lnTo>
                    <a:pt x="801171" y="3202971"/>
                  </a:lnTo>
                  <a:lnTo>
                    <a:pt x="787145" y="3204537"/>
                  </a:lnTo>
                  <a:lnTo>
                    <a:pt x="771525" y="3205163"/>
                  </a:lnTo>
                  <a:lnTo>
                    <a:pt x="771525" y="3136900"/>
                  </a:lnTo>
                  <a:close/>
                  <a:moveTo>
                    <a:pt x="200025" y="3117850"/>
                  </a:moveTo>
                  <a:lnTo>
                    <a:pt x="200343" y="3123582"/>
                  </a:lnTo>
                  <a:lnTo>
                    <a:pt x="201296" y="3129631"/>
                  </a:lnTo>
                  <a:lnTo>
                    <a:pt x="202567" y="3135044"/>
                  </a:lnTo>
                  <a:lnTo>
                    <a:pt x="204155" y="3141094"/>
                  </a:lnTo>
                  <a:lnTo>
                    <a:pt x="206061" y="3146507"/>
                  </a:lnTo>
                  <a:lnTo>
                    <a:pt x="208285" y="3152238"/>
                  </a:lnTo>
                  <a:lnTo>
                    <a:pt x="211144" y="3157651"/>
                  </a:lnTo>
                  <a:lnTo>
                    <a:pt x="214321" y="3163064"/>
                  </a:lnTo>
                  <a:lnTo>
                    <a:pt x="217816" y="3168795"/>
                  </a:lnTo>
                  <a:lnTo>
                    <a:pt x="221310" y="3173890"/>
                  </a:lnTo>
                  <a:lnTo>
                    <a:pt x="225758" y="3179303"/>
                  </a:lnTo>
                  <a:lnTo>
                    <a:pt x="230206" y="3184715"/>
                  </a:lnTo>
                  <a:lnTo>
                    <a:pt x="235289" y="3189810"/>
                  </a:lnTo>
                  <a:lnTo>
                    <a:pt x="240372" y="3194904"/>
                  </a:lnTo>
                  <a:lnTo>
                    <a:pt x="245773" y="3199999"/>
                  </a:lnTo>
                  <a:lnTo>
                    <a:pt x="251809" y="3205093"/>
                  </a:lnTo>
                  <a:lnTo>
                    <a:pt x="251809" y="3304436"/>
                  </a:lnTo>
                  <a:lnTo>
                    <a:pt x="254032" y="3306983"/>
                  </a:lnTo>
                  <a:lnTo>
                    <a:pt x="256574" y="3309531"/>
                  </a:lnTo>
                  <a:lnTo>
                    <a:pt x="263563" y="3315580"/>
                  </a:lnTo>
                  <a:lnTo>
                    <a:pt x="271823" y="3321948"/>
                  </a:lnTo>
                  <a:lnTo>
                    <a:pt x="281354" y="3328317"/>
                  </a:lnTo>
                  <a:lnTo>
                    <a:pt x="291520" y="3335003"/>
                  </a:lnTo>
                  <a:lnTo>
                    <a:pt x="302639" y="3340734"/>
                  </a:lnTo>
                  <a:lnTo>
                    <a:pt x="313758" y="3346784"/>
                  </a:lnTo>
                  <a:lnTo>
                    <a:pt x="324877" y="3351879"/>
                  </a:lnTo>
                  <a:lnTo>
                    <a:pt x="324877" y="3249352"/>
                  </a:lnTo>
                  <a:lnTo>
                    <a:pt x="341715" y="3256994"/>
                  </a:lnTo>
                  <a:lnTo>
                    <a:pt x="359505" y="3263999"/>
                  </a:lnTo>
                  <a:lnTo>
                    <a:pt x="377931" y="3270685"/>
                  </a:lnTo>
                  <a:lnTo>
                    <a:pt x="397311" y="3277053"/>
                  </a:lnTo>
                  <a:lnTo>
                    <a:pt x="397311" y="3378943"/>
                  </a:lnTo>
                  <a:lnTo>
                    <a:pt x="414783" y="3384038"/>
                  </a:lnTo>
                  <a:lnTo>
                    <a:pt x="432892" y="3388814"/>
                  </a:lnTo>
                  <a:lnTo>
                    <a:pt x="451318" y="3393590"/>
                  </a:lnTo>
                  <a:lnTo>
                    <a:pt x="470379" y="3397729"/>
                  </a:lnTo>
                  <a:lnTo>
                    <a:pt x="470379" y="3296476"/>
                  </a:lnTo>
                  <a:lnTo>
                    <a:pt x="488170" y="3300615"/>
                  </a:lnTo>
                  <a:lnTo>
                    <a:pt x="506278" y="3303799"/>
                  </a:lnTo>
                  <a:lnTo>
                    <a:pt x="524386" y="3306983"/>
                  </a:lnTo>
                  <a:lnTo>
                    <a:pt x="543448" y="3309849"/>
                  </a:lnTo>
                  <a:lnTo>
                    <a:pt x="543448" y="3410465"/>
                  </a:lnTo>
                  <a:lnTo>
                    <a:pt x="561238" y="3412694"/>
                  </a:lnTo>
                  <a:lnTo>
                    <a:pt x="579347" y="3415241"/>
                  </a:lnTo>
                  <a:lnTo>
                    <a:pt x="597455" y="3417152"/>
                  </a:lnTo>
                  <a:lnTo>
                    <a:pt x="615881" y="3418744"/>
                  </a:lnTo>
                  <a:lnTo>
                    <a:pt x="615881" y="3318446"/>
                  </a:lnTo>
                  <a:lnTo>
                    <a:pt x="634307" y="3320038"/>
                  </a:lnTo>
                  <a:lnTo>
                    <a:pt x="652415" y="3320993"/>
                  </a:lnTo>
                  <a:lnTo>
                    <a:pt x="670524" y="3321948"/>
                  </a:lnTo>
                  <a:lnTo>
                    <a:pt x="688950" y="3322585"/>
                  </a:lnTo>
                  <a:lnTo>
                    <a:pt x="688950" y="3422883"/>
                  </a:lnTo>
                  <a:lnTo>
                    <a:pt x="710235" y="3423520"/>
                  </a:lnTo>
                  <a:lnTo>
                    <a:pt x="732155" y="3423520"/>
                  </a:lnTo>
                  <a:lnTo>
                    <a:pt x="762018" y="3423201"/>
                  </a:lnTo>
                  <a:lnTo>
                    <a:pt x="762018" y="3322904"/>
                  </a:lnTo>
                  <a:lnTo>
                    <a:pt x="790928" y="3321948"/>
                  </a:lnTo>
                  <a:lnTo>
                    <a:pt x="818884" y="3320675"/>
                  </a:lnTo>
                  <a:lnTo>
                    <a:pt x="846524" y="3318446"/>
                  </a:lnTo>
                  <a:lnTo>
                    <a:pt x="873845" y="3315899"/>
                  </a:lnTo>
                  <a:lnTo>
                    <a:pt x="900531" y="3312715"/>
                  </a:lnTo>
                  <a:lnTo>
                    <a:pt x="926581" y="3309212"/>
                  </a:lnTo>
                  <a:lnTo>
                    <a:pt x="951996" y="3304755"/>
                  </a:lnTo>
                  <a:lnTo>
                    <a:pt x="976776" y="3299978"/>
                  </a:lnTo>
                  <a:lnTo>
                    <a:pt x="1000921" y="3294884"/>
                  </a:lnTo>
                  <a:lnTo>
                    <a:pt x="1023794" y="3289471"/>
                  </a:lnTo>
                  <a:lnTo>
                    <a:pt x="1046350" y="3283421"/>
                  </a:lnTo>
                  <a:lnTo>
                    <a:pt x="1067953" y="3277053"/>
                  </a:lnTo>
                  <a:lnTo>
                    <a:pt x="1088285" y="3270048"/>
                  </a:lnTo>
                  <a:lnTo>
                    <a:pt x="1108300" y="3263043"/>
                  </a:lnTo>
                  <a:lnTo>
                    <a:pt x="1126726" y="3255083"/>
                  </a:lnTo>
                  <a:lnTo>
                    <a:pt x="1144516" y="3247123"/>
                  </a:lnTo>
                  <a:lnTo>
                    <a:pt x="1144516" y="3349968"/>
                  </a:lnTo>
                  <a:lnTo>
                    <a:pt x="1152459" y="3346147"/>
                  </a:lnTo>
                  <a:lnTo>
                    <a:pt x="1159766" y="3342008"/>
                  </a:lnTo>
                  <a:lnTo>
                    <a:pt x="1167390" y="3337232"/>
                  </a:lnTo>
                  <a:lnTo>
                    <a:pt x="1175015" y="3332456"/>
                  </a:lnTo>
                  <a:lnTo>
                    <a:pt x="1182004" y="3327680"/>
                  </a:lnTo>
                  <a:lnTo>
                    <a:pt x="1188358" y="3322904"/>
                  </a:lnTo>
                  <a:lnTo>
                    <a:pt x="1194076" y="3318446"/>
                  </a:lnTo>
                  <a:lnTo>
                    <a:pt x="1199477" y="3313988"/>
                  </a:lnTo>
                  <a:lnTo>
                    <a:pt x="1199477" y="3215601"/>
                  </a:lnTo>
                  <a:lnTo>
                    <a:pt x="1206784" y="3209870"/>
                  </a:lnTo>
                  <a:lnTo>
                    <a:pt x="1213455" y="3204457"/>
                  </a:lnTo>
                  <a:lnTo>
                    <a:pt x="1220126" y="3198725"/>
                  </a:lnTo>
                  <a:lnTo>
                    <a:pt x="1226163" y="3192994"/>
                  </a:lnTo>
                  <a:lnTo>
                    <a:pt x="1232199" y="3186944"/>
                  </a:lnTo>
                  <a:lnTo>
                    <a:pt x="1237282" y="3181531"/>
                  </a:lnTo>
                  <a:lnTo>
                    <a:pt x="1242047" y="3175163"/>
                  </a:lnTo>
                  <a:lnTo>
                    <a:pt x="1246177" y="3169114"/>
                  </a:lnTo>
                  <a:lnTo>
                    <a:pt x="1250307" y="3162745"/>
                  </a:lnTo>
                  <a:lnTo>
                    <a:pt x="1253802" y="3157014"/>
                  </a:lnTo>
                  <a:lnTo>
                    <a:pt x="1256661" y="3150646"/>
                  </a:lnTo>
                  <a:lnTo>
                    <a:pt x="1258885" y="3144278"/>
                  </a:lnTo>
                  <a:lnTo>
                    <a:pt x="1260791" y="3137910"/>
                  </a:lnTo>
                  <a:lnTo>
                    <a:pt x="1262379" y="3131223"/>
                  </a:lnTo>
                  <a:lnTo>
                    <a:pt x="1263332" y="3124855"/>
                  </a:lnTo>
                  <a:lnTo>
                    <a:pt x="1263650" y="3118169"/>
                  </a:lnTo>
                  <a:lnTo>
                    <a:pt x="1263650" y="3251581"/>
                  </a:lnTo>
                  <a:lnTo>
                    <a:pt x="1263332" y="3251899"/>
                  </a:lnTo>
                  <a:lnTo>
                    <a:pt x="1263332" y="3255720"/>
                  </a:lnTo>
                  <a:lnTo>
                    <a:pt x="1263015" y="3259859"/>
                  </a:lnTo>
                  <a:lnTo>
                    <a:pt x="1262379" y="3264635"/>
                  </a:lnTo>
                  <a:lnTo>
                    <a:pt x="1261426" y="3269730"/>
                  </a:lnTo>
                  <a:lnTo>
                    <a:pt x="1260155" y="3274506"/>
                  </a:lnTo>
                  <a:lnTo>
                    <a:pt x="1258567" y="3279600"/>
                  </a:lnTo>
                  <a:lnTo>
                    <a:pt x="1256661" y="3284377"/>
                  </a:lnTo>
                  <a:lnTo>
                    <a:pt x="1254119" y="3289153"/>
                  </a:lnTo>
                  <a:lnTo>
                    <a:pt x="1251896" y="3294247"/>
                  </a:lnTo>
                  <a:lnTo>
                    <a:pt x="1248719" y="3299023"/>
                  </a:lnTo>
                  <a:lnTo>
                    <a:pt x="1245542" y="3303162"/>
                  </a:lnTo>
                  <a:lnTo>
                    <a:pt x="1242365" y="3307939"/>
                  </a:lnTo>
                  <a:lnTo>
                    <a:pt x="1238552" y="3312715"/>
                  </a:lnTo>
                  <a:lnTo>
                    <a:pt x="1234423" y="3317172"/>
                  </a:lnTo>
                  <a:lnTo>
                    <a:pt x="1225845" y="3326088"/>
                  </a:lnTo>
                  <a:lnTo>
                    <a:pt x="1215997" y="3335003"/>
                  </a:lnTo>
                  <a:lnTo>
                    <a:pt x="1204877" y="3343600"/>
                  </a:lnTo>
                  <a:lnTo>
                    <a:pt x="1192488" y="3351879"/>
                  </a:lnTo>
                  <a:lnTo>
                    <a:pt x="1179462" y="3360157"/>
                  </a:lnTo>
                  <a:lnTo>
                    <a:pt x="1165802" y="3367799"/>
                  </a:lnTo>
                  <a:lnTo>
                    <a:pt x="1150870" y="3375122"/>
                  </a:lnTo>
                  <a:lnTo>
                    <a:pt x="1134986" y="3382764"/>
                  </a:lnTo>
                  <a:lnTo>
                    <a:pt x="1118466" y="3389769"/>
                  </a:lnTo>
                  <a:lnTo>
                    <a:pt x="1100993" y="3396137"/>
                  </a:lnTo>
                  <a:lnTo>
                    <a:pt x="1082567" y="3402824"/>
                  </a:lnTo>
                  <a:lnTo>
                    <a:pt x="1063506" y="3408873"/>
                  </a:lnTo>
                  <a:lnTo>
                    <a:pt x="1043491" y="3414286"/>
                  </a:lnTo>
                  <a:lnTo>
                    <a:pt x="1022841" y="3420017"/>
                  </a:lnTo>
                  <a:lnTo>
                    <a:pt x="1001874" y="3424794"/>
                  </a:lnTo>
                  <a:lnTo>
                    <a:pt x="979953" y="3429570"/>
                  </a:lnTo>
                  <a:lnTo>
                    <a:pt x="957397" y="3433709"/>
                  </a:lnTo>
                  <a:lnTo>
                    <a:pt x="934524" y="3437848"/>
                  </a:lnTo>
                  <a:lnTo>
                    <a:pt x="910697" y="3441032"/>
                  </a:lnTo>
                  <a:lnTo>
                    <a:pt x="886235" y="3444216"/>
                  </a:lnTo>
                  <a:lnTo>
                    <a:pt x="861773" y="3446764"/>
                  </a:lnTo>
                  <a:lnTo>
                    <a:pt x="836675" y="3448992"/>
                  </a:lnTo>
                  <a:lnTo>
                    <a:pt x="810942" y="3450584"/>
                  </a:lnTo>
                  <a:lnTo>
                    <a:pt x="784892" y="3451540"/>
                  </a:lnTo>
                  <a:lnTo>
                    <a:pt x="758841" y="3452495"/>
                  </a:lnTo>
                  <a:lnTo>
                    <a:pt x="732155" y="3452813"/>
                  </a:lnTo>
                  <a:lnTo>
                    <a:pt x="704834" y="3452495"/>
                  </a:lnTo>
                  <a:lnTo>
                    <a:pt x="677513" y="3451540"/>
                  </a:lnTo>
                  <a:lnTo>
                    <a:pt x="651145" y="3450584"/>
                  </a:lnTo>
                  <a:lnTo>
                    <a:pt x="625094" y="3448356"/>
                  </a:lnTo>
                  <a:lnTo>
                    <a:pt x="599361" y="3446445"/>
                  </a:lnTo>
                  <a:lnTo>
                    <a:pt x="574264" y="3443579"/>
                  </a:lnTo>
                  <a:lnTo>
                    <a:pt x="549484" y="3440395"/>
                  </a:lnTo>
                  <a:lnTo>
                    <a:pt x="525339" y="3436893"/>
                  </a:lnTo>
                  <a:lnTo>
                    <a:pt x="501513" y="3433072"/>
                  </a:lnTo>
                  <a:lnTo>
                    <a:pt x="478639" y="3428296"/>
                  </a:lnTo>
                  <a:lnTo>
                    <a:pt x="456718" y="3423520"/>
                  </a:lnTo>
                  <a:lnTo>
                    <a:pt x="434798" y="3418425"/>
                  </a:lnTo>
                  <a:lnTo>
                    <a:pt x="413830" y="3412694"/>
                  </a:lnTo>
                  <a:lnTo>
                    <a:pt x="394134" y="3406963"/>
                  </a:lnTo>
                  <a:lnTo>
                    <a:pt x="374755" y="3400595"/>
                  </a:lnTo>
                  <a:lnTo>
                    <a:pt x="356329" y="3393908"/>
                  </a:lnTo>
                  <a:lnTo>
                    <a:pt x="338538" y="3386585"/>
                  </a:lnTo>
                  <a:lnTo>
                    <a:pt x="322018" y="3379580"/>
                  </a:lnTo>
                  <a:lnTo>
                    <a:pt x="306134" y="3372257"/>
                  </a:lnTo>
                  <a:lnTo>
                    <a:pt x="291520" y="3364296"/>
                  </a:lnTo>
                  <a:lnTo>
                    <a:pt x="277542" y="3356018"/>
                  </a:lnTo>
                  <a:lnTo>
                    <a:pt x="264834" y="3347421"/>
                  </a:lnTo>
                  <a:lnTo>
                    <a:pt x="253079" y="3338824"/>
                  </a:lnTo>
                  <a:lnTo>
                    <a:pt x="242278" y="3330227"/>
                  </a:lnTo>
                  <a:lnTo>
                    <a:pt x="237513" y="3325451"/>
                  </a:lnTo>
                  <a:lnTo>
                    <a:pt x="232747" y="3320675"/>
                  </a:lnTo>
                  <a:lnTo>
                    <a:pt x="228617" y="3316217"/>
                  </a:lnTo>
                  <a:lnTo>
                    <a:pt x="224487" y="3311441"/>
                  </a:lnTo>
                  <a:lnTo>
                    <a:pt x="220993" y="3306983"/>
                  </a:lnTo>
                  <a:lnTo>
                    <a:pt x="217498" y="3302207"/>
                  </a:lnTo>
                  <a:lnTo>
                    <a:pt x="214321" y="3297431"/>
                  </a:lnTo>
                  <a:lnTo>
                    <a:pt x="211462" y="3292337"/>
                  </a:lnTo>
                  <a:lnTo>
                    <a:pt x="208921" y="3287561"/>
                  </a:lnTo>
                  <a:lnTo>
                    <a:pt x="206697" y="3282148"/>
                  </a:lnTo>
                  <a:lnTo>
                    <a:pt x="204791" y="3277690"/>
                  </a:lnTo>
                  <a:lnTo>
                    <a:pt x="203202" y="3272277"/>
                  </a:lnTo>
                  <a:lnTo>
                    <a:pt x="201931" y="3267183"/>
                  </a:lnTo>
                  <a:lnTo>
                    <a:pt x="201296" y="3262088"/>
                  </a:lnTo>
                  <a:lnTo>
                    <a:pt x="200978" y="3256994"/>
                  </a:lnTo>
                  <a:lnTo>
                    <a:pt x="200343" y="3251899"/>
                  </a:lnTo>
                  <a:lnTo>
                    <a:pt x="200025" y="3251899"/>
                  </a:lnTo>
                  <a:lnTo>
                    <a:pt x="200025" y="3117850"/>
                  </a:lnTo>
                  <a:close/>
                  <a:moveTo>
                    <a:pt x="1263332" y="3111818"/>
                  </a:moveTo>
                  <a:lnTo>
                    <a:pt x="1263650" y="3117533"/>
                  </a:lnTo>
                  <a:lnTo>
                    <a:pt x="1263332" y="3119438"/>
                  </a:lnTo>
                  <a:lnTo>
                    <a:pt x="1263332" y="3116263"/>
                  </a:lnTo>
                  <a:lnTo>
                    <a:pt x="1263332" y="3111818"/>
                  </a:lnTo>
                  <a:close/>
                  <a:moveTo>
                    <a:pt x="1263253" y="3110548"/>
                  </a:moveTo>
                  <a:lnTo>
                    <a:pt x="1263332" y="3111183"/>
                  </a:lnTo>
                  <a:lnTo>
                    <a:pt x="1263332" y="3111818"/>
                  </a:lnTo>
                  <a:lnTo>
                    <a:pt x="1263253" y="3110548"/>
                  </a:lnTo>
                  <a:close/>
                  <a:moveTo>
                    <a:pt x="1892592" y="3107220"/>
                  </a:moveTo>
                  <a:lnTo>
                    <a:pt x="1892592" y="3210034"/>
                  </a:lnTo>
                  <a:lnTo>
                    <a:pt x="1913877" y="3210983"/>
                  </a:lnTo>
                  <a:lnTo>
                    <a:pt x="1935480" y="3210983"/>
                  </a:lnTo>
                  <a:lnTo>
                    <a:pt x="1965343" y="3210667"/>
                  </a:lnTo>
                  <a:lnTo>
                    <a:pt x="1965343" y="3107537"/>
                  </a:lnTo>
                  <a:lnTo>
                    <a:pt x="1935480" y="3107853"/>
                  </a:lnTo>
                  <a:lnTo>
                    <a:pt x="1913877" y="3107853"/>
                  </a:lnTo>
                  <a:lnTo>
                    <a:pt x="1892592" y="3107220"/>
                  </a:lnTo>
                  <a:close/>
                  <a:moveTo>
                    <a:pt x="200819" y="3107046"/>
                  </a:moveTo>
                  <a:lnTo>
                    <a:pt x="200378" y="3110133"/>
                  </a:lnTo>
                  <a:lnTo>
                    <a:pt x="200025" y="3115072"/>
                  </a:lnTo>
                  <a:lnTo>
                    <a:pt x="200025" y="3110751"/>
                  </a:lnTo>
                  <a:lnTo>
                    <a:pt x="200819" y="3107046"/>
                  </a:lnTo>
                  <a:close/>
                  <a:moveTo>
                    <a:pt x="2489519" y="3103562"/>
                  </a:moveTo>
                  <a:lnTo>
                    <a:pt x="2490471" y="3109906"/>
                  </a:lnTo>
                  <a:lnTo>
                    <a:pt x="2490788" y="3116568"/>
                  </a:lnTo>
                  <a:lnTo>
                    <a:pt x="2490788" y="3252652"/>
                  </a:lnTo>
                  <a:lnTo>
                    <a:pt x="2490471" y="3252969"/>
                  </a:lnTo>
                  <a:lnTo>
                    <a:pt x="2489836" y="3260899"/>
                  </a:lnTo>
                  <a:lnTo>
                    <a:pt x="2489519" y="3265657"/>
                  </a:lnTo>
                  <a:lnTo>
                    <a:pt x="2488250" y="3270733"/>
                  </a:lnTo>
                  <a:lnTo>
                    <a:pt x="2487298" y="3275491"/>
                  </a:lnTo>
                  <a:lnTo>
                    <a:pt x="2485711" y="3280566"/>
                  </a:lnTo>
                  <a:lnTo>
                    <a:pt x="2483490" y="3285325"/>
                  </a:lnTo>
                  <a:lnTo>
                    <a:pt x="2481269" y="3290083"/>
                  </a:lnTo>
                  <a:lnTo>
                    <a:pt x="2479048" y="3294841"/>
                  </a:lnTo>
                  <a:lnTo>
                    <a:pt x="2475874" y="3299599"/>
                  </a:lnTo>
                  <a:lnTo>
                    <a:pt x="2472701" y="3304357"/>
                  </a:lnTo>
                  <a:lnTo>
                    <a:pt x="2469528" y="3309115"/>
                  </a:lnTo>
                  <a:lnTo>
                    <a:pt x="2465403" y="3313874"/>
                  </a:lnTo>
                  <a:lnTo>
                    <a:pt x="2461595" y="3317997"/>
                  </a:lnTo>
                  <a:lnTo>
                    <a:pt x="2453028" y="3327196"/>
                  </a:lnTo>
                  <a:lnTo>
                    <a:pt x="2443191" y="3335761"/>
                  </a:lnTo>
                  <a:lnTo>
                    <a:pt x="2432086" y="3344643"/>
                  </a:lnTo>
                  <a:lnTo>
                    <a:pt x="2419710" y="3352891"/>
                  </a:lnTo>
                  <a:lnTo>
                    <a:pt x="2406701" y="3360504"/>
                  </a:lnTo>
                  <a:lnTo>
                    <a:pt x="2393056" y="3368434"/>
                  </a:lnTo>
                  <a:lnTo>
                    <a:pt x="2378143" y="3376047"/>
                  </a:lnTo>
                  <a:lnTo>
                    <a:pt x="2362277" y="3383660"/>
                  </a:lnTo>
                  <a:lnTo>
                    <a:pt x="2345777" y="3390322"/>
                  </a:lnTo>
                  <a:lnTo>
                    <a:pt x="2328325" y="3396983"/>
                  </a:lnTo>
                  <a:lnTo>
                    <a:pt x="2309921" y="3403327"/>
                  </a:lnTo>
                  <a:lnTo>
                    <a:pt x="2290882" y="3409671"/>
                  </a:lnTo>
                  <a:lnTo>
                    <a:pt x="2270892" y="3415064"/>
                  </a:lnTo>
                  <a:lnTo>
                    <a:pt x="2250267" y="3420139"/>
                  </a:lnTo>
                  <a:lnTo>
                    <a:pt x="2229324" y="3425215"/>
                  </a:lnTo>
                  <a:lnTo>
                    <a:pt x="2207430" y="3429973"/>
                  </a:lnTo>
                  <a:lnTo>
                    <a:pt x="2184901" y="3434414"/>
                  </a:lnTo>
                  <a:lnTo>
                    <a:pt x="2162054" y="3437903"/>
                  </a:lnTo>
                  <a:lnTo>
                    <a:pt x="2138256" y="3441393"/>
                  </a:lnTo>
                  <a:lnTo>
                    <a:pt x="2113823" y="3444565"/>
                  </a:lnTo>
                  <a:lnTo>
                    <a:pt x="2089390" y="3447102"/>
                  </a:lnTo>
                  <a:lnTo>
                    <a:pt x="2064323" y="3449006"/>
                  </a:lnTo>
                  <a:lnTo>
                    <a:pt x="2038621" y="3450909"/>
                  </a:lnTo>
                  <a:lnTo>
                    <a:pt x="2012601" y="3452178"/>
                  </a:lnTo>
                  <a:lnTo>
                    <a:pt x="1986582" y="3452812"/>
                  </a:lnTo>
                  <a:lnTo>
                    <a:pt x="1959928" y="3452812"/>
                  </a:lnTo>
                  <a:lnTo>
                    <a:pt x="1932639" y="3452812"/>
                  </a:lnTo>
                  <a:lnTo>
                    <a:pt x="1905350" y="3452178"/>
                  </a:lnTo>
                  <a:lnTo>
                    <a:pt x="1879014" y="3450592"/>
                  </a:lnTo>
                  <a:lnTo>
                    <a:pt x="1852994" y="3449006"/>
                  </a:lnTo>
                  <a:lnTo>
                    <a:pt x="1827292" y="3446468"/>
                  </a:lnTo>
                  <a:lnTo>
                    <a:pt x="1802224" y="3443930"/>
                  </a:lnTo>
                  <a:lnTo>
                    <a:pt x="1777157" y="3441075"/>
                  </a:lnTo>
                  <a:lnTo>
                    <a:pt x="1753359" y="3437269"/>
                  </a:lnTo>
                  <a:lnTo>
                    <a:pt x="1729560" y="3433145"/>
                  </a:lnTo>
                  <a:lnTo>
                    <a:pt x="1706714" y="3428704"/>
                  </a:lnTo>
                  <a:lnTo>
                    <a:pt x="1684502" y="3424263"/>
                  </a:lnTo>
                  <a:lnTo>
                    <a:pt x="1662925" y="3418871"/>
                  </a:lnTo>
                  <a:lnTo>
                    <a:pt x="1641983" y="3413478"/>
                  </a:lnTo>
                  <a:lnTo>
                    <a:pt x="1622309" y="3407134"/>
                  </a:lnTo>
                  <a:lnTo>
                    <a:pt x="1602953" y="3400790"/>
                  </a:lnTo>
                  <a:lnTo>
                    <a:pt x="1584549" y="3394445"/>
                  </a:lnTo>
                  <a:lnTo>
                    <a:pt x="1566780" y="3387467"/>
                  </a:lnTo>
                  <a:lnTo>
                    <a:pt x="1550280" y="3380488"/>
                  </a:lnTo>
                  <a:lnTo>
                    <a:pt x="1534414" y="3372558"/>
                  </a:lnTo>
                  <a:lnTo>
                    <a:pt x="1519501" y="3364945"/>
                  </a:lnTo>
                  <a:lnTo>
                    <a:pt x="1505539" y="3356697"/>
                  </a:lnTo>
                  <a:lnTo>
                    <a:pt x="1493164" y="3348450"/>
                  </a:lnTo>
                  <a:lnTo>
                    <a:pt x="1481106" y="3339885"/>
                  </a:lnTo>
                  <a:lnTo>
                    <a:pt x="1470635" y="3330686"/>
                  </a:lnTo>
                  <a:lnTo>
                    <a:pt x="1465875" y="3326245"/>
                  </a:lnTo>
                  <a:lnTo>
                    <a:pt x="1461116" y="3321487"/>
                  </a:lnTo>
                  <a:lnTo>
                    <a:pt x="1456673" y="3317363"/>
                  </a:lnTo>
                  <a:lnTo>
                    <a:pt x="1452866" y="3312605"/>
                  </a:lnTo>
                  <a:lnTo>
                    <a:pt x="1449375" y="3307847"/>
                  </a:lnTo>
                  <a:lnTo>
                    <a:pt x="1445885" y="3303088"/>
                  </a:lnTo>
                  <a:lnTo>
                    <a:pt x="1442712" y="3298013"/>
                  </a:lnTo>
                  <a:lnTo>
                    <a:pt x="1439856" y="3293255"/>
                  </a:lnTo>
                  <a:lnTo>
                    <a:pt x="1437000" y="3288497"/>
                  </a:lnTo>
                  <a:lnTo>
                    <a:pt x="1435096" y="3283421"/>
                  </a:lnTo>
                  <a:lnTo>
                    <a:pt x="1433192" y="3278346"/>
                  </a:lnTo>
                  <a:lnTo>
                    <a:pt x="1431606" y="3273588"/>
                  </a:lnTo>
                  <a:lnTo>
                    <a:pt x="1430337" y="3268512"/>
                  </a:lnTo>
                  <a:lnTo>
                    <a:pt x="1429702" y="3263437"/>
                  </a:lnTo>
                  <a:lnTo>
                    <a:pt x="1429385" y="3258044"/>
                  </a:lnTo>
                  <a:lnTo>
                    <a:pt x="1428750" y="3252969"/>
                  </a:lnTo>
                  <a:lnTo>
                    <a:pt x="1428750" y="3155268"/>
                  </a:lnTo>
                  <a:lnTo>
                    <a:pt x="1438269" y="3162881"/>
                  </a:lnTo>
                  <a:lnTo>
                    <a:pt x="1449058" y="3170177"/>
                  </a:lnTo>
                  <a:lnTo>
                    <a:pt x="1459846" y="3177473"/>
                  </a:lnTo>
                  <a:lnTo>
                    <a:pt x="1471270" y="3184134"/>
                  </a:lnTo>
                  <a:lnTo>
                    <a:pt x="1483645" y="3190795"/>
                  </a:lnTo>
                  <a:lnTo>
                    <a:pt x="1496337" y="3197140"/>
                  </a:lnTo>
                  <a:lnTo>
                    <a:pt x="1509347" y="3203484"/>
                  </a:lnTo>
                  <a:lnTo>
                    <a:pt x="1522674" y="3209194"/>
                  </a:lnTo>
                  <a:lnTo>
                    <a:pt x="1536953" y="3215221"/>
                  </a:lnTo>
                  <a:lnTo>
                    <a:pt x="1550915" y="3220613"/>
                  </a:lnTo>
                  <a:lnTo>
                    <a:pt x="1566145" y="3226006"/>
                  </a:lnTo>
                  <a:lnTo>
                    <a:pt x="1581376" y="3231081"/>
                  </a:lnTo>
                  <a:lnTo>
                    <a:pt x="1597242" y="3235839"/>
                  </a:lnTo>
                  <a:lnTo>
                    <a:pt x="1612790" y="3240598"/>
                  </a:lnTo>
                  <a:lnTo>
                    <a:pt x="1628973" y="3244721"/>
                  </a:lnTo>
                  <a:lnTo>
                    <a:pt x="1646108" y="3248845"/>
                  </a:lnTo>
                  <a:lnTo>
                    <a:pt x="1662608" y="3252652"/>
                  </a:lnTo>
                  <a:lnTo>
                    <a:pt x="1680060" y="3256141"/>
                  </a:lnTo>
                  <a:lnTo>
                    <a:pt x="1697195" y="3259313"/>
                  </a:lnTo>
                  <a:lnTo>
                    <a:pt x="1714964" y="3262485"/>
                  </a:lnTo>
                  <a:lnTo>
                    <a:pt x="1732733" y="3265657"/>
                  </a:lnTo>
                  <a:lnTo>
                    <a:pt x="1750820" y="3268195"/>
                  </a:lnTo>
                  <a:lnTo>
                    <a:pt x="1768907" y="3270416"/>
                  </a:lnTo>
                  <a:lnTo>
                    <a:pt x="1786993" y="3272636"/>
                  </a:lnTo>
                  <a:lnTo>
                    <a:pt x="1805715" y="3274857"/>
                  </a:lnTo>
                  <a:lnTo>
                    <a:pt x="1824119" y="3276443"/>
                  </a:lnTo>
                  <a:lnTo>
                    <a:pt x="1842840" y="3277394"/>
                  </a:lnTo>
                  <a:lnTo>
                    <a:pt x="1861561" y="3278663"/>
                  </a:lnTo>
                  <a:lnTo>
                    <a:pt x="1880283" y="3279615"/>
                  </a:lnTo>
                  <a:lnTo>
                    <a:pt x="1898687" y="3280249"/>
                  </a:lnTo>
                  <a:lnTo>
                    <a:pt x="1917725" y="3280566"/>
                  </a:lnTo>
                  <a:lnTo>
                    <a:pt x="1936129" y="3280566"/>
                  </a:lnTo>
                  <a:lnTo>
                    <a:pt x="1958658" y="3280566"/>
                  </a:lnTo>
                  <a:lnTo>
                    <a:pt x="1981187" y="3280249"/>
                  </a:lnTo>
                  <a:lnTo>
                    <a:pt x="2003399" y="3278980"/>
                  </a:lnTo>
                  <a:lnTo>
                    <a:pt x="2025928" y="3278029"/>
                  </a:lnTo>
                  <a:lnTo>
                    <a:pt x="2048140" y="3276443"/>
                  </a:lnTo>
                  <a:lnTo>
                    <a:pt x="2070034" y="3274222"/>
                  </a:lnTo>
                  <a:lnTo>
                    <a:pt x="2092246" y="3272002"/>
                  </a:lnTo>
                  <a:lnTo>
                    <a:pt x="2114458" y="3269464"/>
                  </a:lnTo>
                  <a:lnTo>
                    <a:pt x="2135718" y="3266609"/>
                  </a:lnTo>
                  <a:lnTo>
                    <a:pt x="2157295" y="3263437"/>
                  </a:lnTo>
                  <a:lnTo>
                    <a:pt x="2178237" y="3259313"/>
                  </a:lnTo>
                  <a:lnTo>
                    <a:pt x="2198545" y="3255507"/>
                  </a:lnTo>
                  <a:lnTo>
                    <a:pt x="2219170" y="3251066"/>
                  </a:lnTo>
                  <a:lnTo>
                    <a:pt x="2239161" y="3246307"/>
                  </a:lnTo>
                  <a:lnTo>
                    <a:pt x="2258517" y="3241232"/>
                  </a:lnTo>
                  <a:lnTo>
                    <a:pt x="2277555" y="3235839"/>
                  </a:lnTo>
                  <a:lnTo>
                    <a:pt x="2295959" y="3230130"/>
                  </a:lnTo>
                  <a:lnTo>
                    <a:pt x="2314046" y="3223785"/>
                  </a:lnTo>
                  <a:lnTo>
                    <a:pt x="2331498" y="3217441"/>
                  </a:lnTo>
                  <a:lnTo>
                    <a:pt x="2348316" y="3210780"/>
                  </a:lnTo>
                  <a:lnTo>
                    <a:pt x="2364498" y="3203801"/>
                  </a:lnTo>
                  <a:lnTo>
                    <a:pt x="2380047" y="3196188"/>
                  </a:lnTo>
                  <a:lnTo>
                    <a:pt x="2394643" y="3188575"/>
                  </a:lnTo>
                  <a:lnTo>
                    <a:pt x="2408605" y="3180645"/>
                  </a:lnTo>
                  <a:lnTo>
                    <a:pt x="2422249" y="3171763"/>
                  </a:lnTo>
                  <a:lnTo>
                    <a:pt x="2434307" y="3163198"/>
                  </a:lnTo>
                  <a:lnTo>
                    <a:pt x="2445730" y="3153999"/>
                  </a:lnTo>
                  <a:lnTo>
                    <a:pt x="2456518" y="3144800"/>
                  </a:lnTo>
                  <a:lnTo>
                    <a:pt x="2466355" y="3134966"/>
                  </a:lnTo>
                  <a:lnTo>
                    <a:pt x="2471115" y="3129574"/>
                  </a:lnTo>
                  <a:lnTo>
                    <a:pt x="2474922" y="3124498"/>
                  </a:lnTo>
                  <a:lnTo>
                    <a:pt x="2479365" y="3119423"/>
                  </a:lnTo>
                  <a:lnTo>
                    <a:pt x="2482855" y="3114347"/>
                  </a:lnTo>
                  <a:lnTo>
                    <a:pt x="2486346" y="3108955"/>
                  </a:lnTo>
                  <a:lnTo>
                    <a:pt x="2489519" y="3103562"/>
                  </a:lnTo>
                  <a:close/>
                  <a:moveTo>
                    <a:pt x="201789" y="3100564"/>
                  </a:moveTo>
                  <a:lnTo>
                    <a:pt x="201084" y="3105812"/>
                  </a:lnTo>
                  <a:lnTo>
                    <a:pt x="200819" y="3107046"/>
                  </a:lnTo>
                  <a:lnTo>
                    <a:pt x="201084" y="3105194"/>
                  </a:lnTo>
                  <a:lnTo>
                    <a:pt x="201789" y="3100564"/>
                  </a:lnTo>
                  <a:close/>
                  <a:moveTo>
                    <a:pt x="1260475" y="3095625"/>
                  </a:moveTo>
                  <a:lnTo>
                    <a:pt x="1262062" y="3101340"/>
                  </a:lnTo>
                  <a:lnTo>
                    <a:pt x="1263015" y="3106738"/>
                  </a:lnTo>
                  <a:lnTo>
                    <a:pt x="1263253" y="3110548"/>
                  </a:lnTo>
                  <a:lnTo>
                    <a:pt x="1262698" y="3106103"/>
                  </a:lnTo>
                  <a:lnTo>
                    <a:pt x="1261745" y="3100705"/>
                  </a:lnTo>
                  <a:lnTo>
                    <a:pt x="1260475" y="3095625"/>
                  </a:lnTo>
                  <a:close/>
                  <a:moveTo>
                    <a:pt x="1746773" y="3094566"/>
                  </a:moveTo>
                  <a:lnTo>
                    <a:pt x="1746773" y="3198013"/>
                  </a:lnTo>
                  <a:lnTo>
                    <a:pt x="1764563" y="3200227"/>
                  </a:lnTo>
                  <a:lnTo>
                    <a:pt x="1782671" y="3202758"/>
                  </a:lnTo>
                  <a:lnTo>
                    <a:pt x="1800780" y="3204656"/>
                  </a:lnTo>
                  <a:lnTo>
                    <a:pt x="1819841" y="3206238"/>
                  </a:lnTo>
                  <a:lnTo>
                    <a:pt x="1819841" y="3102791"/>
                  </a:lnTo>
                  <a:lnTo>
                    <a:pt x="1800780" y="3101210"/>
                  </a:lnTo>
                  <a:lnTo>
                    <a:pt x="1782671" y="3099312"/>
                  </a:lnTo>
                  <a:lnTo>
                    <a:pt x="1764563" y="3097097"/>
                  </a:lnTo>
                  <a:lnTo>
                    <a:pt x="1746773" y="3094566"/>
                  </a:lnTo>
                  <a:close/>
                  <a:moveTo>
                    <a:pt x="1600953" y="3061666"/>
                  </a:moveTo>
                  <a:lnTo>
                    <a:pt x="1600953" y="3166378"/>
                  </a:lnTo>
                  <a:lnTo>
                    <a:pt x="1618744" y="3171756"/>
                  </a:lnTo>
                  <a:lnTo>
                    <a:pt x="1636217" y="3176501"/>
                  </a:lnTo>
                  <a:lnTo>
                    <a:pt x="1654960" y="3180930"/>
                  </a:lnTo>
                  <a:lnTo>
                    <a:pt x="1673704" y="3185042"/>
                  </a:lnTo>
                  <a:lnTo>
                    <a:pt x="1673704" y="3080963"/>
                  </a:lnTo>
                  <a:lnTo>
                    <a:pt x="1654960" y="3076534"/>
                  </a:lnTo>
                  <a:lnTo>
                    <a:pt x="1636217" y="3071789"/>
                  </a:lnTo>
                  <a:lnTo>
                    <a:pt x="1618108" y="3066728"/>
                  </a:lnTo>
                  <a:lnTo>
                    <a:pt x="1600953" y="3061666"/>
                  </a:lnTo>
                  <a:close/>
                  <a:moveTo>
                    <a:pt x="3151360" y="3046095"/>
                  </a:moveTo>
                  <a:lnTo>
                    <a:pt x="3151360" y="3160713"/>
                  </a:lnTo>
                  <a:lnTo>
                    <a:pt x="3174848" y="3161665"/>
                  </a:lnTo>
                  <a:lnTo>
                    <a:pt x="3198972" y="3161665"/>
                  </a:lnTo>
                  <a:lnTo>
                    <a:pt x="3231983" y="3161348"/>
                  </a:lnTo>
                  <a:lnTo>
                    <a:pt x="3231983" y="3046413"/>
                  </a:lnTo>
                  <a:lnTo>
                    <a:pt x="3198972" y="3046730"/>
                  </a:lnTo>
                  <a:lnTo>
                    <a:pt x="3174848" y="3046413"/>
                  </a:lnTo>
                  <a:lnTo>
                    <a:pt x="3151360" y="3046095"/>
                  </a:lnTo>
                  <a:close/>
                  <a:moveTo>
                    <a:pt x="3815080" y="3040062"/>
                  </a:moveTo>
                  <a:lnTo>
                    <a:pt x="3816033" y="3047365"/>
                  </a:lnTo>
                  <a:lnTo>
                    <a:pt x="3816350" y="3054985"/>
                  </a:lnTo>
                  <a:lnTo>
                    <a:pt x="3816350" y="3206115"/>
                  </a:lnTo>
                  <a:lnTo>
                    <a:pt x="3816033" y="3206432"/>
                  </a:lnTo>
                  <a:lnTo>
                    <a:pt x="3815398" y="3214687"/>
                  </a:lnTo>
                  <a:lnTo>
                    <a:pt x="3814763" y="3220720"/>
                  </a:lnTo>
                  <a:lnTo>
                    <a:pt x="3813493" y="3226117"/>
                  </a:lnTo>
                  <a:lnTo>
                    <a:pt x="3811906" y="3231197"/>
                  </a:lnTo>
                  <a:lnTo>
                    <a:pt x="3810319" y="3236912"/>
                  </a:lnTo>
                  <a:lnTo>
                    <a:pt x="3808097" y="3242310"/>
                  </a:lnTo>
                  <a:lnTo>
                    <a:pt x="3805558" y="3248025"/>
                  </a:lnTo>
                  <a:lnTo>
                    <a:pt x="3803019" y="3253105"/>
                  </a:lnTo>
                  <a:lnTo>
                    <a:pt x="3799844" y="3258185"/>
                  </a:lnTo>
                  <a:lnTo>
                    <a:pt x="3796036" y="3263583"/>
                  </a:lnTo>
                  <a:lnTo>
                    <a:pt x="3792226" y="3268663"/>
                  </a:lnTo>
                  <a:lnTo>
                    <a:pt x="3788418" y="3274060"/>
                  </a:lnTo>
                  <a:lnTo>
                    <a:pt x="3783974" y="3278823"/>
                  </a:lnTo>
                  <a:lnTo>
                    <a:pt x="3779212" y="3283903"/>
                  </a:lnTo>
                  <a:lnTo>
                    <a:pt x="3774134" y="3288983"/>
                  </a:lnTo>
                  <a:lnTo>
                    <a:pt x="3768420" y="3293745"/>
                  </a:lnTo>
                  <a:lnTo>
                    <a:pt x="3763024" y="3298508"/>
                  </a:lnTo>
                  <a:lnTo>
                    <a:pt x="3750963" y="3307715"/>
                  </a:lnTo>
                  <a:lnTo>
                    <a:pt x="3737314" y="3317240"/>
                  </a:lnTo>
                  <a:lnTo>
                    <a:pt x="3722713" y="3326448"/>
                  </a:lnTo>
                  <a:lnTo>
                    <a:pt x="3707477" y="3335020"/>
                  </a:lnTo>
                  <a:lnTo>
                    <a:pt x="3690971" y="3343275"/>
                  </a:lnTo>
                  <a:lnTo>
                    <a:pt x="3673513" y="3351213"/>
                  </a:lnTo>
                  <a:lnTo>
                    <a:pt x="3655103" y="3359150"/>
                  </a:lnTo>
                  <a:lnTo>
                    <a:pt x="3635424" y="3366770"/>
                  </a:lnTo>
                  <a:lnTo>
                    <a:pt x="3615109" y="3373755"/>
                  </a:lnTo>
                  <a:lnTo>
                    <a:pt x="3593842" y="3380423"/>
                  </a:lnTo>
                  <a:lnTo>
                    <a:pt x="3571941" y="3386773"/>
                  </a:lnTo>
                  <a:lnTo>
                    <a:pt x="3549087" y="3392805"/>
                  </a:lnTo>
                  <a:lnTo>
                    <a:pt x="3525281" y="3398203"/>
                  </a:lnTo>
                  <a:lnTo>
                    <a:pt x="3501157" y="3403283"/>
                  </a:lnTo>
                  <a:lnTo>
                    <a:pt x="3476082" y="3408045"/>
                  </a:lnTo>
                  <a:lnTo>
                    <a:pt x="3450371" y="3411855"/>
                  </a:lnTo>
                  <a:lnTo>
                    <a:pt x="3424343" y="3415983"/>
                  </a:lnTo>
                  <a:lnTo>
                    <a:pt x="3397680" y="3419475"/>
                  </a:lnTo>
                  <a:lnTo>
                    <a:pt x="3370065" y="3422333"/>
                  </a:lnTo>
                  <a:lnTo>
                    <a:pt x="3341815" y="3424555"/>
                  </a:lnTo>
                  <a:lnTo>
                    <a:pt x="3313565" y="3426460"/>
                  </a:lnTo>
                  <a:lnTo>
                    <a:pt x="3284680" y="3427730"/>
                  </a:lnTo>
                  <a:lnTo>
                    <a:pt x="3255478" y="3428683"/>
                  </a:lnTo>
                  <a:lnTo>
                    <a:pt x="3225959" y="3429000"/>
                  </a:lnTo>
                  <a:lnTo>
                    <a:pt x="3195487" y="3428683"/>
                  </a:lnTo>
                  <a:lnTo>
                    <a:pt x="3165650" y="3427730"/>
                  </a:lnTo>
                  <a:lnTo>
                    <a:pt x="3136130" y="3426143"/>
                  </a:lnTo>
                  <a:lnTo>
                    <a:pt x="3106928" y="3424238"/>
                  </a:lnTo>
                  <a:lnTo>
                    <a:pt x="3078678" y="3422015"/>
                  </a:lnTo>
                  <a:lnTo>
                    <a:pt x="3050428" y="3418840"/>
                  </a:lnTo>
                  <a:lnTo>
                    <a:pt x="3022813" y="3415030"/>
                  </a:lnTo>
                  <a:lnTo>
                    <a:pt x="2996150" y="3411220"/>
                  </a:lnTo>
                  <a:lnTo>
                    <a:pt x="2970122" y="3406775"/>
                  </a:lnTo>
                  <a:lnTo>
                    <a:pt x="2944729" y="3402013"/>
                  </a:lnTo>
                  <a:lnTo>
                    <a:pt x="2919971" y="3396615"/>
                  </a:lnTo>
                  <a:lnTo>
                    <a:pt x="2895847" y="3390583"/>
                  </a:lnTo>
                  <a:lnTo>
                    <a:pt x="2872994" y="3384868"/>
                  </a:lnTo>
                  <a:lnTo>
                    <a:pt x="2850775" y="3378200"/>
                  </a:lnTo>
                  <a:lnTo>
                    <a:pt x="2829190" y="3370898"/>
                  </a:lnTo>
                  <a:lnTo>
                    <a:pt x="2808876" y="3363595"/>
                  </a:lnTo>
                  <a:lnTo>
                    <a:pt x="2789196" y="3355975"/>
                  </a:lnTo>
                  <a:lnTo>
                    <a:pt x="2770469" y="3347720"/>
                  </a:lnTo>
                  <a:lnTo>
                    <a:pt x="2753328" y="3339465"/>
                  </a:lnTo>
                  <a:lnTo>
                    <a:pt x="2736823" y="3330893"/>
                  </a:lnTo>
                  <a:lnTo>
                    <a:pt x="2721269" y="3321685"/>
                  </a:lnTo>
                  <a:lnTo>
                    <a:pt x="2706986" y="3312160"/>
                  </a:lnTo>
                  <a:lnTo>
                    <a:pt x="2693972" y="3302635"/>
                  </a:lnTo>
                  <a:lnTo>
                    <a:pt x="2688258" y="3297873"/>
                  </a:lnTo>
                  <a:lnTo>
                    <a:pt x="2682227" y="3292793"/>
                  </a:lnTo>
                  <a:lnTo>
                    <a:pt x="2676831" y="3287713"/>
                  </a:lnTo>
                  <a:lnTo>
                    <a:pt x="2671753" y="3282950"/>
                  </a:lnTo>
                  <a:lnTo>
                    <a:pt x="2666991" y="3277870"/>
                  </a:lnTo>
                  <a:lnTo>
                    <a:pt x="2662548" y="3272473"/>
                  </a:lnTo>
                  <a:lnTo>
                    <a:pt x="2658104" y="3267393"/>
                  </a:lnTo>
                  <a:lnTo>
                    <a:pt x="2654612" y="3261995"/>
                  </a:lnTo>
                  <a:lnTo>
                    <a:pt x="2651121" y="3256598"/>
                  </a:lnTo>
                  <a:lnTo>
                    <a:pt x="2647947" y="3251200"/>
                  </a:lnTo>
                  <a:lnTo>
                    <a:pt x="2645090" y="3245485"/>
                  </a:lnTo>
                  <a:lnTo>
                    <a:pt x="2642868" y="3240405"/>
                  </a:lnTo>
                  <a:lnTo>
                    <a:pt x="2640329" y="3234372"/>
                  </a:lnTo>
                  <a:lnTo>
                    <a:pt x="2638742" y="3228975"/>
                  </a:lnTo>
                  <a:lnTo>
                    <a:pt x="2637789" y="3223577"/>
                  </a:lnTo>
                  <a:lnTo>
                    <a:pt x="2636520" y="3217862"/>
                  </a:lnTo>
                  <a:lnTo>
                    <a:pt x="2636202" y="3212147"/>
                  </a:lnTo>
                  <a:lnTo>
                    <a:pt x="2635885" y="3206432"/>
                  </a:lnTo>
                  <a:lnTo>
                    <a:pt x="2635250" y="3206432"/>
                  </a:lnTo>
                  <a:lnTo>
                    <a:pt x="2635250" y="3097530"/>
                  </a:lnTo>
                  <a:lnTo>
                    <a:pt x="2646360" y="3105785"/>
                  </a:lnTo>
                  <a:lnTo>
                    <a:pt x="2657786" y="3114040"/>
                  </a:lnTo>
                  <a:lnTo>
                    <a:pt x="2670166" y="3121977"/>
                  </a:lnTo>
                  <a:lnTo>
                    <a:pt x="2683180" y="3129597"/>
                  </a:lnTo>
                  <a:lnTo>
                    <a:pt x="2696511" y="3136900"/>
                  </a:lnTo>
                  <a:lnTo>
                    <a:pt x="2710160" y="3144202"/>
                  </a:lnTo>
                  <a:lnTo>
                    <a:pt x="2724761" y="3151187"/>
                  </a:lnTo>
                  <a:lnTo>
                    <a:pt x="2740314" y="3157855"/>
                  </a:lnTo>
                  <a:lnTo>
                    <a:pt x="2755550" y="3164205"/>
                  </a:lnTo>
                  <a:lnTo>
                    <a:pt x="2771738" y="3170237"/>
                  </a:lnTo>
                  <a:lnTo>
                    <a:pt x="2788244" y="3176270"/>
                  </a:lnTo>
                  <a:lnTo>
                    <a:pt x="2805384" y="3181985"/>
                  </a:lnTo>
                  <a:lnTo>
                    <a:pt x="2822525" y="3187065"/>
                  </a:lnTo>
                  <a:lnTo>
                    <a:pt x="2840300" y="3192145"/>
                  </a:lnTo>
                  <a:lnTo>
                    <a:pt x="2858393" y="3196907"/>
                  </a:lnTo>
                  <a:lnTo>
                    <a:pt x="2877120" y="3201670"/>
                  </a:lnTo>
                  <a:lnTo>
                    <a:pt x="2895530" y="3205797"/>
                  </a:lnTo>
                  <a:lnTo>
                    <a:pt x="2914892" y="3209925"/>
                  </a:lnTo>
                  <a:lnTo>
                    <a:pt x="2934255" y="3213735"/>
                  </a:lnTo>
                  <a:lnTo>
                    <a:pt x="2953617" y="3217227"/>
                  </a:lnTo>
                  <a:lnTo>
                    <a:pt x="2973614" y="3220402"/>
                  </a:lnTo>
                  <a:lnTo>
                    <a:pt x="2993294" y="3222942"/>
                  </a:lnTo>
                  <a:lnTo>
                    <a:pt x="3013926" y="3225800"/>
                  </a:lnTo>
                  <a:lnTo>
                    <a:pt x="3033923" y="3228340"/>
                  </a:lnTo>
                  <a:lnTo>
                    <a:pt x="3054555" y="3230245"/>
                  </a:lnTo>
                  <a:lnTo>
                    <a:pt x="3074869" y="3232150"/>
                  </a:lnTo>
                  <a:lnTo>
                    <a:pt x="3095819" y="3233737"/>
                  </a:lnTo>
                  <a:lnTo>
                    <a:pt x="3116451" y="3235007"/>
                  </a:lnTo>
                  <a:lnTo>
                    <a:pt x="3137400" y="3235960"/>
                  </a:lnTo>
                  <a:lnTo>
                    <a:pt x="3158032" y="3236595"/>
                  </a:lnTo>
                  <a:lnTo>
                    <a:pt x="3178981" y="3237230"/>
                  </a:lnTo>
                  <a:lnTo>
                    <a:pt x="3199613" y="3237230"/>
                  </a:lnTo>
                  <a:lnTo>
                    <a:pt x="3224372" y="3236912"/>
                  </a:lnTo>
                  <a:lnTo>
                    <a:pt x="3249765" y="3236595"/>
                  </a:lnTo>
                  <a:lnTo>
                    <a:pt x="3274523" y="3235325"/>
                  </a:lnTo>
                  <a:lnTo>
                    <a:pt x="3299282" y="3234055"/>
                  </a:lnTo>
                  <a:lnTo>
                    <a:pt x="3324040" y="3232150"/>
                  </a:lnTo>
                  <a:lnTo>
                    <a:pt x="3348481" y="3230245"/>
                  </a:lnTo>
                  <a:lnTo>
                    <a:pt x="3372922" y="3227387"/>
                  </a:lnTo>
                  <a:lnTo>
                    <a:pt x="3397680" y="3224530"/>
                  </a:lnTo>
                  <a:lnTo>
                    <a:pt x="3421486" y="3221355"/>
                  </a:lnTo>
                  <a:lnTo>
                    <a:pt x="3445292" y="3217545"/>
                  </a:lnTo>
                  <a:lnTo>
                    <a:pt x="3468464" y="3213735"/>
                  </a:lnTo>
                  <a:lnTo>
                    <a:pt x="3491635" y="3208972"/>
                  </a:lnTo>
                  <a:lnTo>
                    <a:pt x="3514171" y="3204210"/>
                  </a:lnTo>
                  <a:lnTo>
                    <a:pt x="3536390" y="3199130"/>
                  </a:lnTo>
                  <a:lnTo>
                    <a:pt x="3557974" y="3193097"/>
                  </a:lnTo>
                  <a:lnTo>
                    <a:pt x="3579241" y="3187065"/>
                  </a:lnTo>
                  <a:lnTo>
                    <a:pt x="3599873" y="3180715"/>
                  </a:lnTo>
                  <a:lnTo>
                    <a:pt x="3619870" y="3174047"/>
                  </a:lnTo>
                  <a:lnTo>
                    <a:pt x="3639233" y="3167062"/>
                  </a:lnTo>
                  <a:lnTo>
                    <a:pt x="3657643" y="3159442"/>
                  </a:lnTo>
                  <a:lnTo>
                    <a:pt x="3676053" y="3151505"/>
                  </a:lnTo>
                  <a:lnTo>
                    <a:pt x="3692876" y="3143250"/>
                  </a:lnTo>
                  <a:lnTo>
                    <a:pt x="3709381" y="3134677"/>
                  </a:lnTo>
                  <a:lnTo>
                    <a:pt x="3724935" y="3125470"/>
                  </a:lnTo>
                  <a:lnTo>
                    <a:pt x="3739853" y="3116262"/>
                  </a:lnTo>
                  <a:lnTo>
                    <a:pt x="3753502" y="3106420"/>
                  </a:lnTo>
                  <a:lnTo>
                    <a:pt x="3766198" y="3096577"/>
                  </a:lnTo>
                  <a:lnTo>
                    <a:pt x="3772547" y="3090862"/>
                  </a:lnTo>
                  <a:lnTo>
                    <a:pt x="3777943" y="3085782"/>
                  </a:lnTo>
                  <a:lnTo>
                    <a:pt x="3783656" y="3080385"/>
                  </a:lnTo>
                  <a:lnTo>
                    <a:pt x="3789052" y="3074670"/>
                  </a:lnTo>
                  <a:lnTo>
                    <a:pt x="3793814" y="3069272"/>
                  </a:lnTo>
                  <a:lnTo>
                    <a:pt x="3798575" y="3063557"/>
                  </a:lnTo>
                  <a:lnTo>
                    <a:pt x="3803336" y="3057842"/>
                  </a:lnTo>
                  <a:lnTo>
                    <a:pt x="3807145" y="3051810"/>
                  </a:lnTo>
                  <a:lnTo>
                    <a:pt x="3811271" y="3045777"/>
                  </a:lnTo>
                  <a:lnTo>
                    <a:pt x="3815080" y="3040062"/>
                  </a:lnTo>
                  <a:close/>
                  <a:moveTo>
                    <a:pt x="2989478" y="3031808"/>
                  </a:moveTo>
                  <a:lnTo>
                    <a:pt x="2989478" y="3147378"/>
                  </a:lnTo>
                  <a:lnTo>
                    <a:pt x="3009158" y="3149918"/>
                  </a:lnTo>
                  <a:lnTo>
                    <a:pt x="3029472" y="3152140"/>
                  </a:lnTo>
                  <a:lnTo>
                    <a:pt x="3049469" y="3154363"/>
                  </a:lnTo>
                  <a:lnTo>
                    <a:pt x="3070419" y="3155950"/>
                  </a:lnTo>
                  <a:lnTo>
                    <a:pt x="3070419" y="3041333"/>
                  </a:lnTo>
                  <a:lnTo>
                    <a:pt x="3049469" y="3039428"/>
                  </a:lnTo>
                  <a:lnTo>
                    <a:pt x="3029472" y="3036888"/>
                  </a:lnTo>
                  <a:lnTo>
                    <a:pt x="3009158" y="3034665"/>
                  </a:lnTo>
                  <a:lnTo>
                    <a:pt x="2989478" y="3031808"/>
                  </a:lnTo>
                  <a:close/>
                  <a:moveTo>
                    <a:pt x="2402802" y="3022755"/>
                  </a:moveTo>
                  <a:lnTo>
                    <a:pt x="2397719" y="3026235"/>
                  </a:lnTo>
                  <a:lnTo>
                    <a:pt x="2391365" y="3029398"/>
                  </a:lnTo>
                  <a:lnTo>
                    <a:pt x="2383740" y="3032878"/>
                  </a:lnTo>
                  <a:lnTo>
                    <a:pt x="2376433" y="3036042"/>
                  </a:lnTo>
                  <a:lnTo>
                    <a:pt x="2360867" y="3042369"/>
                  </a:lnTo>
                  <a:lnTo>
                    <a:pt x="2347841" y="3047114"/>
                  </a:lnTo>
                  <a:lnTo>
                    <a:pt x="2347841" y="3137274"/>
                  </a:lnTo>
                  <a:lnTo>
                    <a:pt x="2355784" y="3133794"/>
                  </a:lnTo>
                  <a:lnTo>
                    <a:pt x="2363408" y="3129681"/>
                  </a:lnTo>
                  <a:lnTo>
                    <a:pt x="2371033" y="3125252"/>
                  </a:lnTo>
                  <a:lnTo>
                    <a:pt x="2378340" y="3120507"/>
                  </a:lnTo>
                  <a:lnTo>
                    <a:pt x="2385329" y="3115762"/>
                  </a:lnTo>
                  <a:lnTo>
                    <a:pt x="2391683" y="3111017"/>
                  </a:lnTo>
                  <a:lnTo>
                    <a:pt x="2397719" y="3106271"/>
                  </a:lnTo>
                  <a:lnTo>
                    <a:pt x="2402802" y="3101526"/>
                  </a:lnTo>
                  <a:lnTo>
                    <a:pt x="2402802" y="3022755"/>
                  </a:lnTo>
                  <a:close/>
                  <a:moveTo>
                    <a:pt x="698500" y="3017837"/>
                  </a:moveTo>
                  <a:lnTo>
                    <a:pt x="698500" y="3086100"/>
                  </a:lnTo>
                  <a:lnTo>
                    <a:pt x="684586" y="3083595"/>
                  </a:lnTo>
                  <a:lnTo>
                    <a:pt x="667825" y="3079838"/>
                  </a:lnTo>
                  <a:lnTo>
                    <a:pt x="659920" y="3077959"/>
                  </a:lnTo>
                  <a:lnTo>
                    <a:pt x="652962" y="3076393"/>
                  </a:lnTo>
                  <a:lnTo>
                    <a:pt x="646321" y="3074201"/>
                  </a:lnTo>
                  <a:lnTo>
                    <a:pt x="640313" y="3071696"/>
                  </a:lnTo>
                  <a:lnTo>
                    <a:pt x="634305" y="3069191"/>
                  </a:lnTo>
                  <a:lnTo>
                    <a:pt x="629245" y="3065433"/>
                  </a:lnTo>
                  <a:lnTo>
                    <a:pt x="626082" y="3063555"/>
                  </a:lnTo>
                  <a:lnTo>
                    <a:pt x="623869" y="3061363"/>
                  </a:lnTo>
                  <a:lnTo>
                    <a:pt x="622288" y="3058545"/>
                  </a:lnTo>
                  <a:lnTo>
                    <a:pt x="620706" y="3056353"/>
                  </a:lnTo>
                  <a:lnTo>
                    <a:pt x="619441" y="3053534"/>
                  </a:lnTo>
                  <a:lnTo>
                    <a:pt x="619125" y="3051029"/>
                  </a:lnTo>
                  <a:lnTo>
                    <a:pt x="619125" y="3048524"/>
                  </a:lnTo>
                  <a:lnTo>
                    <a:pt x="619441" y="3046019"/>
                  </a:lnTo>
                  <a:lnTo>
                    <a:pt x="620390" y="3043514"/>
                  </a:lnTo>
                  <a:lnTo>
                    <a:pt x="621971" y="3041009"/>
                  </a:lnTo>
                  <a:lnTo>
                    <a:pt x="623553" y="3038817"/>
                  </a:lnTo>
                  <a:lnTo>
                    <a:pt x="625766" y="3036312"/>
                  </a:lnTo>
                  <a:lnTo>
                    <a:pt x="628296" y="3034433"/>
                  </a:lnTo>
                  <a:lnTo>
                    <a:pt x="631142" y="3032555"/>
                  </a:lnTo>
                  <a:lnTo>
                    <a:pt x="634937" y="3030676"/>
                  </a:lnTo>
                  <a:lnTo>
                    <a:pt x="638732" y="3029110"/>
                  </a:lnTo>
                  <a:lnTo>
                    <a:pt x="645057" y="3026605"/>
                  </a:lnTo>
                  <a:lnTo>
                    <a:pt x="651697" y="3024726"/>
                  </a:lnTo>
                  <a:lnTo>
                    <a:pt x="658655" y="3023161"/>
                  </a:lnTo>
                  <a:lnTo>
                    <a:pt x="666244" y="3021595"/>
                  </a:lnTo>
                  <a:lnTo>
                    <a:pt x="674150" y="3020342"/>
                  </a:lnTo>
                  <a:lnTo>
                    <a:pt x="682056" y="3019403"/>
                  </a:lnTo>
                  <a:lnTo>
                    <a:pt x="698500" y="3017837"/>
                  </a:lnTo>
                  <a:close/>
                  <a:moveTo>
                    <a:pt x="2827597" y="2994977"/>
                  </a:moveTo>
                  <a:lnTo>
                    <a:pt x="2827597" y="3112135"/>
                  </a:lnTo>
                  <a:lnTo>
                    <a:pt x="2846959" y="3117850"/>
                  </a:lnTo>
                  <a:lnTo>
                    <a:pt x="2866956" y="3123248"/>
                  </a:lnTo>
                  <a:lnTo>
                    <a:pt x="2887588" y="3128010"/>
                  </a:lnTo>
                  <a:lnTo>
                    <a:pt x="2908220" y="3132773"/>
                  </a:lnTo>
                  <a:lnTo>
                    <a:pt x="2908220" y="3016885"/>
                  </a:lnTo>
                  <a:lnTo>
                    <a:pt x="2887588" y="3011805"/>
                  </a:lnTo>
                  <a:lnTo>
                    <a:pt x="2866956" y="3006725"/>
                  </a:lnTo>
                  <a:lnTo>
                    <a:pt x="2846959" y="3001010"/>
                  </a:lnTo>
                  <a:lnTo>
                    <a:pt x="2827597" y="2994977"/>
                  </a:lnTo>
                  <a:close/>
                  <a:moveTo>
                    <a:pt x="1455133" y="2986375"/>
                  </a:moveTo>
                  <a:lnTo>
                    <a:pt x="1455133" y="3092352"/>
                  </a:lnTo>
                  <a:lnTo>
                    <a:pt x="1457675" y="3094883"/>
                  </a:lnTo>
                  <a:lnTo>
                    <a:pt x="1460216" y="3097730"/>
                  </a:lnTo>
                  <a:lnTo>
                    <a:pt x="1466888" y="3103741"/>
                  </a:lnTo>
                  <a:lnTo>
                    <a:pt x="1475466" y="3110068"/>
                  </a:lnTo>
                  <a:lnTo>
                    <a:pt x="1484679" y="3116078"/>
                  </a:lnTo>
                  <a:lnTo>
                    <a:pt x="1495162" y="3122405"/>
                  </a:lnTo>
                  <a:lnTo>
                    <a:pt x="1505964" y="3128732"/>
                  </a:lnTo>
                  <a:lnTo>
                    <a:pt x="1517083" y="3134743"/>
                  </a:lnTo>
                  <a:lnTo>
                    <a:pt x="1528202" y="3139804"/>
                  </a:lnTo>
                  <a:lnTo>
                    <a:pt x="1528202" y="3033195"/>
                  </a:lnTo>
                  <a:lnTo>
                    <a:pt x="1517083" y="3027817"/>
                  </a:lnTo>
                  <a:lnTo>
                    <a:pt x="1506917" y="3022122"/>
                  </a:lnTo>
                  <a:lnTo>
                    <a:pt x="1497068" y="3016428"/>
                  </a:lnTo>
                  <a:lnTo>
                    <a:pt x="1487538" y="3010734"/>
                  </a:lnTo>
                  <a:lnTo>
                    <a:pt x="1478960" y="3005039"/>
                  </a:lnTo>
                  <a:lnTo>
                    <a:pt x="1470700" y="2998712"/>
                  </a:lnTo>
                  <a:lnTo>
                    <a:pt x="1462758" y="2992702"/>
                  </a:lnTo>
                  <a:lnTo>
                    <a:pt x="1455133" y="2986375"/>
                  </a:lnTo>
                  <a:close/>
                  <a:moveTo>
                    <a:pt x="711352" y="2965750"/>
                  </a:moveTo>
                  <a:lnTo>
                    <a:pt x="709129" y="2966067"/>
                  </a:lnTo>
                  <a:lnTo>
                    <a:pt x="706270" y="2966384"/>
                  </a:lnTo>
                  <a:lnTo>
                    <a:pt x="704047" y="2966702"/>
                  </a:lnTo>
                  <a:lnTo>
                    <a:pt x="701824" y="2967653"/>
                  </a:lnTo>
                  <a:lnTo>
                    <a:pt x="700236" y="2968288"/>
                  </a:lnTo>
                  <a:lnTo>
                    <a:pt x="699283" y="2969556"/>
                  </a:lnTo>
                  <a:lnTo>
                    <a:pt x="698330" y="2970191"/>
                  </a:lnTo>
                  <a:lnTo>
                    <a:pt x="698012" y="2971459"/>
                  </a:lnTo>
                  <a:lnTo>
                    <a:pt x="698012" y="2990491"/>
                  </a:lnTo>
                  <a:lnTo>
                    <a:pt x="683085" y="2991760"/>
                  </a:lnTo>
                  <a:lnTo>
                    <a:pt x="667839" y="2993346"/>
                  </a:lnTo>
                  <a:lnTo>
                    <a:pt x="653865" y="2995249"/>
                  </a:lnTo>
                  <a:lnTo>
                    <a:pt x="639890" y="2997786"/>
                  </a:lnTo>
                  <a:lnTo>
                    <a:pt x="626550" y="3000641"/>
                  </a:lnTo>
                  <a:lnTo>
                    <a:pt x="613846" y="3004130"/>
                  </a:lnTo>
                  <a:lnTo>
                    <a:pt x="602094" y="3007619"/>
                  </a:lnTo>
                  <a:lnTo>
                    <a:pt x="590978" y="3012060"/>
                  </a:lnTo>
                  <a:lnTo>
                    <a:pt x="583673" y="3015549"/>
                  </a:lnTo>
                  <a:lnTo>
                    <a:pt x="576368" y="3019355"/>
                  </a:lnTo>
                  <a:lnTo>
                    <a:pt x="570015" y="3023162"/>
                  </a:lnTo>
                  <a:lnTo>
                    <a:pt x="564616" y="3026968"/>
                  </a:lnTo>
                  <a:lnTo>
                    <a:pt x="559852" y="3031092"/>
                  </a:lnTo>
                  <a:lnTo>
                    <a:pt x="556041" y="3035215"/>
                  </a:lnTo>
                  <a:lnTo>
                    <a:pt x="552865" y="3039656"/>
                  </a:lnTo>
                  <a:lnTo>
                    <a:pt x="550324" y="3044096"/>
                  </a:lnTo>
                  <a:lnTo>
                    <a:pt x="548736" y="3048854"/>
                  </a:lnTo>
                  <a:lnTo>
                    <a:pt x="547783" y="3052978"/>
                  </a:lnTo>
                  <a:lnTo>
                    <a:pt x="547783" y="3057736"/>
                  </a:lnTo>
                  <a:lnTo>
                    <a:pt x="548736" y="3062176"/>
                  </a:lnTo>
                  <a:lnTo>
                    <a:pt x="550324" y="3066617"/>
                  </a:lnTo>
                  <a:lnTo>
                    <a:pt x="552865" y="3070741"/>
                  </a:lnTo>
                  <a:lnTo>
                    <a:pt x="556358" y="3075181"/>
                  </a:lnTo>
                  <a:lnTo>
                    <a:pt x="560805" y="3079622"/>
                  </a:lnTo>
                  <a:lnTo>
                    <a:pt x="564934" y="3083111"/>
                  </a:lnTo>
                  <a:lnTo>
                    <a:pt x="570015" y="3086917"/>
                  </a:lnTo>
                  <a:lnTo>
                    <a:pt x="576050" y="3090089"/>
                  </a:lnTo>
                  <a:lnTo>
                    <a:pt x="582720" y="3093578"/>
                  </a:lnTo>
                  <a:lnTo>
                    <a:pt x="589390" y="3096433"/>
                  </a:lnTo>
                  <a:lnTo>
                    <a:pt x="597012" y="3099288"/>
                  </a:lnTo>
                  <a:lnTo>
                    <a:pt x="605270" y="3101825"/>
                  </a:lnTo>
                  <a:lnTo>
                    <a:pt x="613528" y="3104046"/>
                  </a:lnTo>
                  <a:lnTo>
                    <a:pt x="645607" y="3110707"/>
                  </a:lnTo>
                  <a:lnTo>
                    <a:pt x="698012" y="3121808"/>
                  </a:lnTo>
                  <a:lnTo>
                    <a:pt x="698012" y="3203010"/>
                  </a:lnTo>
                  <a:lnTo>
                    <a:pt x="684673" y="3201424"/>
                  </a:lnTo>
                  <a:lnTo>
                    <a:pt x="672286" y="3199203"/>
                  </a:lnTo>
                  <a:lnTo>
                    <a:pt x="657993" y="3196983"/>
                  </a:lnTo>
                  <a:lnTo>
                    <a:pt x="643066" y="3193494"/>
                  </a:lnTo>
                  <a:lnTo>
                    <a:pt x="629409" y="3189370"/>
                  </a:lnTo>
                  <a:lnTo>
                    <a:pt x="617022" y="3185247"/>
                  </a:lnTo>
                  <a:lnTo>
                    <a:pt x="613846" y="3183978"/>
                  </a:lnTo>
                  <a:lnTo>
                    <a:pt x="610670" y="3182709"/>
                  </a:lnTo>
                  <a:lnTo>
                    <a:pt x="608129" y="3181441"/>
                  </a:lnTo>
                  <a:lnTo>
                    <a:pt x="608446" y="3181441"/>
                  </a:lnTo>
                  <a:lnTo>
                    <a:pt x="608129" y="3181123"/>
                  </a:lnTo>
                  <a:lnTo>
                    <a:pt x="604317" y="3179220"/>
                  </a:lnTo>
                  <a:lnTo>
                    <a:pt x="602412" y="3177951"/>
                  </a:lnTo>
                  <a:lnTo>
                    <a:pt x="600506" y="3177000"/>
                  </a:lnTo>
                  <a:lnTo>
                    <a:pt x="595424" y="3175731"/>
                  </a:lnTo>
                  <a:lnTo>
                    <a:pt x="590343" y="3174780"/>
                  </a:lnTo>
                  <a:lnTo>
                    <a:pt x="584308" y="3174780"/>
                  </a:lnTo>
                  <a:lnTo>
                    <a:pt x="578273" y="3175414"/>
                  </a:lnTo>
                  <a:lnTo>
                    <a:pt x="572556" y="3176048"/>
                  </a:lnTo>
                  <a:lnTo>
                    <a:pt x="566522" y="3177634"/>
                  </a:lnTo>
                  <a:lnTo>
                    <a:pt x="560805" y="3179220"/>
                  </a:lnTo>
                  <a:lnTo>
                    <a:pt x="555405" y="3181123"/>
                  </a:lnTo>
                  <a:lnTo>
                    <a:pt x="551277" y="3183661"/>
                  </a:lnTo>
                  <a:lnTo>
                    <a:pt x="547148" y="3185881"/>
                  </a:lnTo>
                  <a:lnTo>
                    <a:pt x="544607" y="3188736"/>
                  </a:lnTo>
                  <a:lnTo>
                    <a:pt x="543336" y="3190005"/>
                  </a:lnTo>
                  <a:lnTo>
                    <a:pt x="542383" y="3190956"/>
                  </a:lnTo>
                  <a:lnTo>
                    <a:pt x="542066" y="3192542"/>
                  </a:lnTo>
                  <a:lnTo>
                    <a:pt x="542066" y="3193811"/>
                  </a:lnTo>
                  <a:lnTo>
                    <a:pt x="542066" y="3195080"/>
                  </a:lnTo>
                  <a:lnTo>
                    <a:pt x="543019" y="3196031"/>
                  </a:lnTo>
                  <a:lnTo>
                    <a:pt x="543654" y="3197300"/>
                  </a:lnTo>
                  <a:lnTo>
                    <a:pt x="545242" y="3198569"/>
                  </a:lnTo>
                  <a:lnTo>
                    <a:pt x="550959" y="3202058"/>
                  </a:lnTo>
                  <a:lnTo>
                    <a:pt x="557629" y="3205547"/>
                  </a:lnTo>
                  <a:lnTo>
                    <a:pt x="564299" y="3208719"/>
                  </a:lnTo>
                  <a:lnTo>
                    <a:pt x="572239" y="3211891"/>
                  </a:lnTo>
                  <a:lnTo>
                    <a:pt x="580497" y="3214746"/>
                  </a:lnTo>
                  <a:lnTo>
                    <a:pt x="589072" y="3216966"/>
                  </a:lnTo>
                  <a:lnTo>
                    <a:pt x="598600" y="3219821"/>
                  </a:lnTo>
                  <a:lnTo>
                    <a:pt x="608446" y="3221724"/>
                  </a:lnTo>
                  <a:lnTo>
                    <a:pt x="618610" y="3223627"/>
                  </a:lnTo>
                  <a:lnTo>
                    <a:pt x="629409" y="3225847"/>
                  </a:lnTo>
                  <a:lnTo>
                    <a:pt x="651324" y="3229019"/>
                  </a:lnTo>
                  <a:lnTo>
                    <a:pt x="674192" y="3230923"/>
                  </a:lnTo>
                  <a:lnTo>
                    <a:pt x="698012" y="3232509"/>
                  </a:lnTo>
                  <a:lnTo>
                    <a:pt x="698012" y="3251223"/>
                  </a:lnTo>
                  <a:lnTo>
                    <a:pt x="698330" y="3252492"/>
                  </a:lnTo>
                  <a:lnTo>
                    <a:pt x="699283" y="3253443"/>
                  </a:lnTo>
                  <a:lnTo>
                    <a:pt x="700236" y="3254395"/>
                  </a:lnTo>
                  <a:lnTo>
                    <a:pt x="701824" y="3255346"/>
                  </a:lnTo>
                  <a:lnTo>
                    <a:pt x="704047" y="3255981"/>
                  </a:lnTo>
                  <a:lnTo>
                    <a:pt x="706270" y="3256298"/>
                  </a:lnTo>
                  <a:lnTo>
                    <a:pt x="709129" y="3256932"/>
                  </a:lnTo>
                  <a:lnTo>
                    <a:pt x="711352" y="3257249"/>
                  </a:lnTo>
                  <a:lnTo>
                    <a:pt x="758358" y="3257249"/>
                  </a:lnTo>
                  <a:lnTo>
                    <a:pt x="760581" y="3256932"/>
                  </a:lnTo>
                  <a:lnTo>
                    <a:pt x="763440" y="3256298"/>
                  </a:lnTo>
                  <a:lnTo>
                    <a:pt x="765345" y="3255981"/>
                  </a:lnTo>
                  <a:lnTo>
                    <a:pt x="767886" y="3255346"/>
                  </a:lnTo>
                  <a:lnTo>
                    <a:pt x="769474" y="3254395"/>
                  </a:lnTo>
                  <a:lnTo>
                    <a:pt x="770427" y="3253443"/>
                  </a:lnTo>
                  <a:lnTo>
                    <a:pt x="771380" y="3252492"/>
                  </a:lnTo>
                  <a:lnTo>
                    <a:pt x="771698" y="3251223"/>
                  </a:lnTo>
                  <a:lnTo>
                    <a:pt x="771698" y="3231874"/>
                  </a:lnTo>
                  <a:lnTo>
                    <a:pt x="786308" y="3230923"/>
                  </a:lnTo>
                  <a:lnTo>
                    <a:pt x="800600" y="3229654"/>
                  </a:lnTo>
                  <a:lnTo>
                    <a:pt x="814257" y="3228068"/>
                  </a:lnTo>
                  <a:lnTo>
                    <a:pt x="827279" y="3226165"/>
                  </a:lnTo>
                  <a:lnTo>
                    <a:pt x="839984" y="3223627"/>
                  </a:lnTo>
                  <a:lnTo>
                    <a:pt x="851418" y="3221090"/>
                  </a:lnTo>
                  <a:lnTo>
                    <a:pt x="862534" y="3217918"/>
                  </a:lnTo>
                  <a:lnTo>
                    <a:pt x="872062" y="3214746"/>
                  </a:lnTo>
                  <a:lnTo>
                    <a:pt x="880002" y="3211257"/>
                  </a:lnTo>
                  <a:lnTo>
                    <a:pt x="886990" y="3208085"/>
                  </a:lnTo>
                  <a:lnTo>
                    <a:pt x="893660" y="3204278"/>
                  </a:lnTo>
                  <a:lnTo>
                    <a:pt x="899694" y="3200472"/>
                  </a:lnTo>
                  <a:lnTo>
                    <a:pt x="904776" y="3196666"/>
                  </a:lnTo>
                  <a:lnTo>
                    <a:pt x="909540" y="3192542"/>
                  </a:lnTo>
                  <a:lnTo>
                    <a:pt x="913352" y="3188419"/>
                  </a:lnTo>
                  <a:lnTo>
                    <a:pt x="916528" y="3184295"/>
                  </a:lnTo>
                  <a:lnTo>
                    <a:pt x="919069" y="3179855"/>
                  </a:lnTo>
                  <a:lnTo>
                    <a:pt x="920657" y="3175414"/>
                  </a:lnTo>
                  <a:lnTo>
                    <a:pt x="921609" y="3170973"/>
                  </a:lnTo>
                  <a:lnTo>
                    <a:pt x="921927" y="3166533"/>
                  </a:lnTo>
                  <a:lnTo>
                    <a:pt x="921292" y="3161775"/>
                  </a:lnTo>
                  <a:lnTo>
                    <a:pt x="920021" y="3157651"/>
                  </a:lnTo>
                  <a:lnTo>
                    <a:pt x="917798" y="3153210"/>
                  </a:lnTo>
                  <a:lnTo>
                    <a:pt x="914622" y="3148453"/>
                  </a:lnTo>
                  <a:lnTo>
                    <a:pt x="912716" y="3146549"/>
                  </a:lnTo>
                  <a:lnTo>
                    <a:pt x="910493" y="3144012"/>
                  </a:lnTo>
                  <a:lnTo>
                    <a:pt x="905411" y="3139888"/>
                  </a:lnTo>
                  <a:lnTo>
                    <a:pt x="899059" y="3135765"/>
                  </a:lnTo>
                  <a:lnTo>
                    <a:pt x="892389" y="3132276"/>
                  </a:lnTo>
                  <a:lnTo>
                    <a:pt x="884449" y="3128787"/>
                  </a:lnTo>
                  <a:lnTo>
                    <a:pt x="876191" y="3125615"/>
                  </a:lnTo>
                  <a:lnTo>
                    <a:pt x="867298" y="3122443"/>
                  </a:lnTo>
                  <a:lnTo>
                    <a:pt x="857452" y="3119588"/>
                  </a:lnTo>
                  <a:lnTo>
                    <a:pt x="847606" y="3117051"/>
                  </a:lnTo>
                  <a:lnTo>
                    <a:pt x="836808" y="3114196"/>
                  </a:lnTo>
                  <a:lnTo>
                    <a:pt x="815528" y="3109438"/>
                  </a:lnTo>
                  <a:lnTo>
                    <a:pt x="793613" y="3104997"/>
                  </a:lnTo>
                  <a:lnTo>
                    <a:pt x="771698" y="3101191"/>
                  </a:lnTo>
                  <a:lnTo>
                    <a:pt x="771698" y="3019673"/>
                  </a:lnTo>
                  <a:lnTo>
                    <a:pt x="790754" y="3021893"/>
                  </a:lnTo>
                  <a:lnTo>
                    <a:pt x="797742" y="3023162"/>
                  </a:lnTo>
                  <a:lnTo>
                    <a:pt x="805047" y="3024748"/>
                  </a:lnTo>
                  <a:lnTo>
                    <a:pt x="819974" y="3028554"/>
                  </a:lnTo>
                  <a:lnTo>
                    <a:pt x="834584" y="3033312"/>
                  </a:lnTo>
                  <a:lnTo>
                    <a:pt x="846336" y="3037435"/>
                  </a:lnTo>
                  <a:lnTo>
                    <a:pt x="853006" y="3039973"/>
                  </a:lnTo>
                  <a:lnTo>
                    <a:pt x="855547" y="3041242"/>
                  </a:lnTo>
                  <a:lnTo>
                    <a:pt x="859358" y="3043779"/>
                  </a:lnTo>
                  <a:lnTo>
                    <a:pt x="861264" y="3044731"/>
                  </a:lnTo>
                  <a:lnTo>
                    <a:pt x="863169" y="3046000"/>
                  </a:lnTo>
                  <a:lnTo>
                    <a:pt x="867933" y="3047268"/>
                  </a:lnTo>
                  <a:lnTo>
                    <a:pt x="873650" y="3047903"/>
                  </a:lnTo>
                  <a:lnTo>
                    <a:pt x="879367" y="3048220"/>
                  </a:lnTo>
                  <a:lnTo>
                    <a:pt x="885402" y="3047586"/>
                  </a:lnTo>
                  <a:lnTo>
                    <a:pt x="891436" y="3046634"/>
                  </a:lnTo>
                  <a:lnTo>
                    <a:pt x="897153" y="3045682"/>
                  </a:lnTo>
                  <a:lnTo>
                    <a:pt x="902870" y="3043779"/>
                  </a:lnTo>
                  <a:lnTo>
                    <a:pt x="907952" y="3041559"/>
                  </a:lnTo>
                  <a:lnTo>
                    <a:pt x="912716" y="3039339"/>
                  </a:lnTo>
                  <a:lnTo>
                    <a:pt x="916528" y="3036801"/>
                  </a:lnTo>
                  <a:lnTo>
                    <a:pt x="919386" y="3034263"/>
                  </a:lnTo>
                  <a:lnTo>
                    <a:pt x="920657" y="3032995"/>
                  </a:lnTo>
                  <a:lnTo>
                    <a:pt x="921292" y="3031726"/>
                  </a:lnTo>
                  <a:lnTo>
                    <a:pt x="921609" y="3030140"/>
                  </a:lnTo>
                  <a:lnTo>
                    <a:pt x="921609" y="3029188"/>
                  </a:lnTo>
                  <a:lnTo>
                    <a:pt x="921292" y="3027920"/>
                  </a:lnTo>
                  <a:lnTo>
                    <a:pt x="920974" y="3026651"/>
                  </a:lnTo>
                  <a:lnTo>
                    <a:pt x="919704" y="3025382"/>
                  </a:lnTo>
                  <a:lnTo>
                    <a:pt x="918433" y="3024431"/>
                  </a:lnTo>
                  <a:lnTo>
                    <a:pt x="914304" y="3021576"/>
                  </a:lnTo>
                  <a:lnTo>
                    <a:pt x="909540" y="3018721"/>
                  </a:lnTo>
                  <a:lnTo>
                    <a:pt x="903823" y="3016501"/>
                  </a:lnTo>
                  <a:lnTo>
                    <a:pt x="898424" y="3013963"/>
                  </a:lnTo>
                  <a:lnTo>
                    <a:pt x="885402" y="3009205"/>
                  </a:lnTo>
                  <a:lnTo>
                    <a:pt x="871109" y="3005082"/>
                  </a:lnTo>
                  <a:lnTo>
                    <a:pt x="856182" y="3000958"/>
                  </a:lnTo>
                  <a:lnTo>
                    <a:pt x="840936" y="2997469"/>
                  </a:lnTo>
                  <a:lnTo>
                    <a:pt x="825374" y="2994614"/>
                  </a:lnTo>
                  <a:lnTo>
                    <a:pt x="810764" y="2992711"/>
                  </a:lnTo>
                  <a:lnTo>
                    <a:pt x="791389" y="2990808"/>
                  </a:lnTo>
                  <a:lnTo>
                    <a:pt x="771698" y="2989539"/>
                  </a:lnTo>
                  <a:lnTo>
                    <a:pt x="771698" y="2971459"/>
                  </a:lnTo>
                  <a:lnTo>
                    <a:pt x="771380" y="2970191"/>
                  </a:lnTo>
                  <a:lnTo>
                    <a:pt x="770427" y="2969556"/>
                  </a:lnTo>
                  <a:lnTo>
                    <a:pt x="769474" y="2968288"/>
                  </a:lnTo>
                  <a:lnTo>
                    <a:pt x="767886" y="2967653"/>
                  </a:lnTo>
                  <a:lnTo>
                    <a:pt x="765345" y="2966702"/>
                  </a:lnTo>
                  <a:lnTo>
                    <a:pt x="763440" y="2966384"/>
                  </a:lnTo>
                  <a:lnTo>
                    <a:pt x="760581" y="2966067"/>
                  </a:lnTo>
                  <a:lnTo>
                    <a:pt x="758358" y="2965750"/>
                  </a:lnTo>
                  <a:lnTo>
                    <a:pt x="711352" y="2965750"/>
                  </a:lnTo>
                  <a:close/>
                  <a:moveTo>
                    <a:pt x="3717945" y="2951797"/>
                  </a:moveTo>
                  <a:lnTo>
                    <a:pt x="3711914" y="2955607"/>
                  </a:lnTo>
                  <a:lnTo>
                    <a:pt x="3704931" y="2959100"/>
                  </a:lnTo>
                  <a:lnTo>
                    <a:pt x="3696678" y="2963227"/>
                  </a:lnTo>
                  <a:lnTo>
                    <a:pt x="3688425" y="2966720"/>
                  </a:lnTo>
                  <a:lnTo>
                    <a:pt x="3671285" y="2973387"/>
                  </a:lnTo>
                  <a:lnTo>
                    <a:pt x="3656684" y="2979102"/>
                  </a:lnTo>
                  <a:lnTo>
                    <a:pt x="3656684" y="3080068"/>
                  </a:lnTo>
                  <a:lnTo>
                    <a:pt x="3665254" y="3075623"/>
                  </a:lnTo>
                  <a:lnTo>
                    <a:pt x="3674142" y="3070860"/>
                  </a:lnTo>
                  <a:lnTo>
                    <a:pt x="3682394" y="3066098"/>
                  </a:lnTo>
                  <a:lnTo>
                    <a:pt x="3690647" y="3061018"/>
                  </a:lnTo>
                  <a:lnTo>
                    <a:pt x="3698582" y="3055620"/>
                  </a:lnTo>
                  <a:lnTo>
                    <a:pt x="3705566" y="3050223"/>
                  </a:lnTo>
                  <a:lnTo>
                    <a:pt x="3711914" y="3044825"/>
                  </a:lnTo>
                  <a:lnTo>
                    <a:pt x="3717945" y="3040063"/>
                  </a:lnTo>
                  <a:lnTo>
                    <a:pt x="3717945" y="2951797"/>
                  </a:lnTo>
                  <a:close/>
                  <a:moveTo>
                    <a:pt x="731996" y="2947987"/>
                  </a:moveTo>
                  <a:lnTo>
                    <a:pt x="755499" y="2948304"/>
                  </a:lnTo>
                  <a:lnTo>
                    <a:pt x="779003" y="2948939"/>
                  </a:lnTo>
                  <a:lnTo>
                    <a:pt x="801870" y="2949890"/>
                  </a:lnTo>
                  <a:lnTo>
                    <a:pt x="824103" y="2951476"/>
                  </a:lnTo>
                  <a:lnTo>
                    <a:pt x="846654" y="2953380"/>
                  </a:lnTo>
                  <a:lnTo>
                    <a:pt x="868569" y="2955283"/>
                  </a:lnTo>
                  <a:lnTo>
                    <a:pt x="889848" y="2958137"/>
                  </a:lnTo>
                  <a:lnTo>
                    <a:pt x="910493" y="2960992"/>
                  </a:lnTo>
                  <a:lnTo>
                    <a:pt x="930820" y="2964164"/>
                  </a:lnTo>
                  <a:lnTo>
                    <a:pt x="950512" y="2967970"/>
                  </a:lnTo>
                  <a:lnTo>
                    <a:pt x="969886" y="2971777"/>
                  </a:lnTo>
                  <a:lnTo>
                    <a:pt x="988308" y="2975900"/>
                  </a:lnTo>
                  <a:lnTo>
                    <a:pt x="1006411" y="2980658"/>
                  </a:lnTo>
                  <a:lnTo>
                    <a:pt x="1023880" y="2985416"/>
                  </a:lnTo>
                  <a:lnTo>
                    <a:pt x="1040396" y="2990491"/>
                  </a:lnTo>
                  <a:lnTo>
                    <a:pt x="1056594" y="2995883"/>
                  </a:lnTo>
                  <a:lnTo>
                    <a:pt x="1071521" y="3001593"/>
                  </a:lnTo>
                  <a:lnTo>
                    <a:pt x="1086131" y="3007302"/>
                  </a:lnTo>
                  <a:lnTo>
                    <a:pt x="1099471" y="3013646"/>
                  </a:lnTo>
                  <a:lnTo>
                    <a:pt x="1112493" y="3019990"/>
                  </a:lnTo>
                  <a:lnTo>
                    <a:pt x="1124562" y="3026651"/>
                  </a:lnTo>
                  <a:lnTo>
                    <a:pt x="1135678" y="3033629"/>
                  </a:lnTo>
                  <a:lnTo>
                    <a:pt x="1145842" y="3040925"/>
                  </a:lnTo>
                  <a:lnTo>
                    <a:pt x="1154735" y="3047903"/>
                  </a:lnTo>
                  <a:lnTo>
                    <a:pt x="1162993" y="3055515"/>
                  </a:lnTo>
                  <a:lnTo>
                    <a:pt x="1170298" y="3062811"/>
                  </a:lnTo>
                  <a:lnTo>
                    <a:pt x="1176650" y="3070741"/>
                  </a:lnTo>
                  <a:lnTo>
                    <a:pt x="1178873" y="3074864"/>
                  </a:lnTo>
                  <a:lnTo>
                    <a:pt x="1181732" y="3078670"/>
                  </a:lnTo>
                  <a:lnTo>
                    <a:pt x="1183638" y="3082794"/>
                  </a:lnTo>
                  <a:lnTo>
                    <a:pt x="1185543" y="3086600"/>
                  </a:lnTo>
                  <a:lnTo>
                    <a:pt x="1187131" y="3090406"/>
                  </a:lnTo>
                  <a:lnTo>
                    <a:pt x="1188402" y="3094847"/>
                  </a:lnTo>
                  <a:lnTo>
                    <a:pt x="1189672" y="3098653"/>
                  </a:lnTo>
                  <a:lnTo>
                    <a:pt x="1190307" y="3103094"/>
                  </a:lnTo>
                  <a:lnTo>
                    <a:pt x="1190625" y="3107535"/>
                  </a:lnTo>
                  <a:lnTo>
                    <a:pt x="1190625" y="3111341"/>
                  </a:lnTo>
                  <a:lnTo>
                    <a:pt x="1190625" y="3115782"/>
                  </a:lnTo>
                  <a:lnTo>
                    <a:pt x="1190307" y="3120223"/>
                  </a:lnTo>
                  <a:lnTo>
                    <a:pt x="1189672" y="3124029"/>
                  </a:lnTo>
                  <a:lnTo>
                    <a:pt x="1188402" y="3128470"/>
                  </a:lnTo>
                  <a:lnTo>
                    <a:pt x="1187131" y="3132276"/>
                  </a:lnTo>
                  <a:lnTo>
                    <a:pt x="1185543" y="3136399"/>
                  </a:lnTo>
                  <a:lnTo>
                    <a:pt x="1183638" y="3140523"/>
                  </a:lnTo>
                  <a:lnTo>
                    <a:pt x="1181732" y="3144646"/>
                  </a:lnTo>
                  <a:lnTo>
                    <a:pt x="1178873" y="3148453"/>
                  </a:lnTo>
                  <a:lnTo>
                    <a:pt x="1176650" y="3152259"/>
                  </a:lnTo>
                  <a:lnTo>
                    <a:pt x="1170298" y="3160189"/>
                  </a:lnTo>
                  <a:lnTo>
                    <a:pt x="1162993" y="3167801"/>
                  </a:lnTo>
                  <a:lnTo>
                    <a:pt x="1154735" y="3175414"/>
                  </a:lnTo>
                  <a:lnTo>
                    <a:pt x="1145842" y="3182392"/>
                  </a:lnTo>
                  <a:lnTo>
                    <a:pt x="1135678" y="3189370"/>
                  </a:lnTo>
                  <a:lnTo>
                    <a:pt x="1124562" y="3196031"/>
                  </a:lnTo>
                  <a:lnTo>
                    <a:pt x="1112493" y="3203010"/>
                  </a:lnTo>
                  <a:lnTo>
                    <a:pt x="1099471" y="3209671"/>
                  </a:lnTo>
                  <a:lnTo>
                    <a:pt x="1086131" y="3215380"/>
                  </a:lnTo>
                  <a:lnTo>
                    <a:pt x="1071521" y="3221407"/>
                  </a:lnTo>
                  <a:lnTo>
                    <a:pt x="1056594" y="3227433"/>
                  </a:lnTo>
                  <a:lnTo>
                    <a:pt x="1040396" y="3232509"/>
                  </a:lnTo>
                  <a:lnTo>
                    <a:pt x="1023880" y="3237584"/>
                  </a:lnTo>
                  <a:lnTo>
                    <a:pt x="1006411" y="3242659"/>
                  </a:lnTo>
                  <a:lnTo>
                    <a:pt x="988308" y="3247099"/>
                  </a:lnTo>
                  <a:lnTo>
                    <a:pt x="969886" y="3251223"/>
                  </a:lnTo>
                  <a:lnTo>
                    <a:pt x="950512" y="3255346"/>
                  </a:lnTo>
                  <a:lnTo>
                    <a:pt x="930820" y="3258835"/>
                  </a:lnTo>
                  <a:lnTo>
                    <a:pt x="910493" y="3262325"/>
                  </a:lnTo>
                  <a:lnTo>
                    <a:pt x="889848" y="3265179"/>
                  </a:lnTo>
                  <a:lnTo>
                    <a:pt x="868569" y="3268034"/>
                  </a:lnTo>
                  <a:lnTo>
                    <a:pt x="846654" y="3269937"/>
                  </a:lnTo>
                  <a:lnTo>
                    <a:pt x="824103" y="3271840"/>
                  </a:lnTo>
                  <a:lnTo>
                    <a:pt x="801870" y="3273426"/>
                  </a:lnTo>
                  <a:lnTo>
                    <a:pt x="779003" y="3274061"/>
                  </a:lnTo>
                  <a:lnTo>
                    <a:pt x="755499" y="3275012"/>
                  </a:lnTo>
                  <a:lnTo>
                    <a:pt x="731996" y="3275012"/>
                  </a:lnTo>
                  <a:lnTo>
                    <a:pt x="708176" y="3275012"/>
                  </a:lnTo>
                  <a:lnTo>
                    <a:pt x="684990" y="3274061"/>
                  </a:lnTo>
                  <a:lnTo>
                    <a:pt x="662122" y="3273426"/>
                  </a:lnTo>
                  <a:lnTo>
                    <a:pt x="639572" y="3271840"/>
                  </a:lnTo>
                  <a:lnTo>
                    <a:pt x="617022" y="3269937"/>
                  </a:lnTo>
                  <a:lnTo>
                    <a:pt x="595424" y="3268034"/>
                  </a:lnTo>
                  <a:lnTo>
                    <a:pt x="574144" y="3265179"/>
                  </a:lnTo>
                  <a:lnTo>
                    <a:pt x="553182" y="3262325"/>
                  </a:lnTo>
                  <a:lnTo>
                    <a:pt x="533173" y="3258835"/>
                  </a:lnTo>
                  <a:lnTo>
                    <a:pt x="513481" y="3255346"/>
                  </a:lnTo>
                  <a:lnTo>
                    <a:pt x="494107" y="3251223"/>
                  </a:lnTo>
                  <a:lnTo>
                    <a:pt x="475368" y="3247099"/>
                  </a:lnTo>
                  <a:lnTo>
                    <a:pt x="457264" y="3242659"/>
                  </a:lnTo>
                  <a:lnTo>
                    <a:pt x="439795" y="3237584"/>
                  </a:lnTo>
                  <a:lnTo>
                    <a:pt x="423280" y="3232509"/>
                  </a:lnTo>
                  <a:lnTo>
                    <a:pt x="407082" y="3227433"/>
                  </a:lnTo>
                  <a:lnTo>
                    <a:pt x="392154" y="3221407"/>
                  </a:lnTo>
                  <a:lnTo>
                    <a:pt x="377544" y="3215380"/>
                  </a:lnTo>
                  <a:lnTo>
                    <a:pt x="364204" y="3209671"/>
                  </a:lnTo>
                  <a:lnTo>
                    <a:pt x="351182" y="3203010"/>
                  </a:lnTo>
                  <a:lnTo>
                    <a:pt x="339431" y="3196031"/>
                  </a:lnTo>
                  <a:lnTo>
                    <a:pt x="328314" y="3189370"/>
                  </a:lnTo>
                  <a:lnTo>
                    <a:pt x="318151" y="3182392"/>
                  </a:lnTo>
                  <a:lnTo>
                    <a:pt x="308940" y="3175414"/>
                  </a:lnTo>
                  <a:lnTo>
                    <a:pt x="300682" y="3167801"/>
                  </a:lnTo>
                  <a:lnTo>
                    <a:pt x="293695" y="3160189"/>
                  </a:lnTo>
                  <a:lnTo>
                    <a:pt x="287343" y="3152259"/>
                  </a:lnTo>
                  <a:lnTo>
                    <a:pt x="284484" y="3148453"/>
                  </a:lnTo>
                  <a:lnTo>
                    <a:pt x="282261" y="3144646"/>
                  </a:lnTo>
                  <a:lnTo>
                    <a:pt x="280038" y="3140523"/>
                  </a:lnTo>
                  <a:lnTo>
                    <a:pt x="278132" y="3136399"/>
                  </a:lnTo>
                  <a:lnTo>
                    <a:pt x="276544" y="3132276"/>
                  </a:lnTo>
                  <a:lnTo>
                    <a:pt x="275274" y="3128470"/>
                  </a:lnTo>
                  <a:lnTo>
                    <a:pt x="274321" y="3124029"/>
                  </a:lnTo>
                  <a:lnTo>
                    <a:pt x="273368" y="3120223"/>
                  </a:lnTo>
                  <a:lnTo>
                    <a:pt x="273050" y="3115782"/>
                  </a:lnTo>
                  <a:lnTo>
                    <a:pt x="273050" y="3111341"/>
                  </a:lnTo>
                  <a:lnTo>
                    <a:pt x="273050" y="3107535"/>
                  </a:lnTo>
                  <a:lnTo>
                    <a:pt x="273368" y="3103094"/>
                  </a:lnTo>
                  <a:lnTo>
                    <a:pt x="274321" y="3098653"/>
                  </a:lnTo>
                  <a:lnTo>
                    <a:pt x="275274" y="3094847"/>
                  </a:lnTo>
                  <a:lnTo>
                    <a:pt x="276544" y="3090406"/>
                  </a:lnTo>
                  <a:lnTo>
                    <a:pt x="278132" y="3086600"/>
                  </a:lnTo>
                  <a:lnTo>
                    <a:pt x="280038" y="3082794"/>
                  </a:lnTo>
                  <a:lnTo>
                    <a:pt x="282261" y="3078670"/>
                  </a:lnTo>
                  <a:lnTo>
                    <a:pt x="284484" y="3074864"/>
                  </a:lnTo>
                  <a:lnTo>
                    <a:pt x="287343" y="3070741"/>
                  </a:lnTo>
                  <a:lnTo>
                    <a:pt x="293695" y="3062811"/>
                  </a:lnTo>
                  <a:lnTo>
                    <a:pt x="300682" y="3055515"/>
                  </a:lnTo>
                  <a:lnTo>
                    <a:pt x="308940" y="3047903"/>
                  </a:lnTo>
                  <a:lnTo>
                    <a:pt x="318151" y="3040925"/>
                  </a:lnTo>
                  <a:lnTo>
                    <a:pt x="328314" y="3033629"/>
                  </a:lnTo>
                  <a:lnTo>
                    <a:pt x="339431" y="3026651"/>
                  </a:lnTo>
                  <a:lnTo>
                    <a:pt x="351182" y="3019990"/>
                  </a:lnTo>
                  <a:lnTo>
                    <a:pt x="364204" y="3013646"/>
                  </a:lnTo>
                  <a:lnTo>
                    <a:pt x="377544" y="3007302"/>
                  </a:lnTo>
                  <a:lnTo>
                    <a:pt x="392154" y="3001593"/>
                  </a:lnTo>
                  <a:lnTo>
                    <a:pt x="407082" y="2995883"/>
                  </a:lnTo>
                  <a:lnTo>
                    <a:pt x="423280" y="2990491"/>
                  </a:lnTo>
                  <a:lnTo>
                    <a:pt x="439795" y="2985416"/>
                  </a:lnTo>
                  <a:lnTo>
                    <a:pt x="457264" y="2980658"/>
                  </a:lnTo>
                  <a:lnTo>
                    <a:pt x="475368" y="2975900"/>
                  </a:lnTo>
                  <a:lnTo>
                    <a:pt x="494107" y="2971777"/>
                  </a:lnTo>
                  <a:lnTo>
                    <a:pt x="513481" y="2967970"/>
                  </a:lnTo>
                  <a:lnTo>
                    <a:pt x="533173" y="2964164"/>
                  </a:lnTo>
                  <a:lnTo>
                    <a:pt x="553182" y="2960992"/>
                  </a:lnTo>
                  <a:lnTo>
                    <a:pt x="574144" y="2958137"/>
                  </a:lnTo>
                  <a:lnTo>
                    <a:pt x="595424" y="2955283"/>
                  </a:lnTo>
                  <a:lnTo>
                    <a:pt x="617022" y="2953380"/>
                  </a:lnTo>
                  <a:lnTo>
                    <a:pt x="639572" y="2951476"/>
                  </a:lnTo>
                  <a:lnTo>
                    <a:pt x="662122" y="2949890"/>
                  </a:lnTo>
                  <a:lnTo>
                    <a:pt x="684990" y="2948939"/>
                  </a:lnTo>
                  <a:lnTo>
                    <a:pt x="708176" y="2948304"/>
                  </a:lnTo>
                  <a:lnTo>
                    <a:pt x="731996" y="2947987"/>
                  </a:lnTo>
                  <a:close/>
                  <a:moveTo>
                    <a:pt x="2665715" y="2911157"/>
                  </a:moveTo>
                  <a:lnTo>
                    <a:pt x="2665715" y="3029585"/>
                  </a:lnTo>
                  <a:lnTo>
                    <a:pt x="2668254" y="3032125"/>
                  </a:lnTo>
                  <a:lnTo>
                    <a:pt x="2671429" y="3035300"/>
                  </a:lnTo>
                  <a:lnTo>
                    <a:pt x="2678729" y="3041650"/>
                  </a:lnTo>
                  <a:lnTo>
                    <a:pt x="2687934" y="3048635"/>
                  </a:lnTo>
                  <a:lnTo>
                    <a:pt x="2698726" y="3055938"/>
                  </a:lnTo>
                  <a:lnTo>
                    <a:pt x="2710153" y="3063240"/>
                  </a:lnTo>
                  <a:lnTo>
                    <a:pt x="2722215" y="3070225"/>
                  </a:lnTo>
                  <a:lnTo>
                    <a:pt x="2734594" y="3076258"/>
                  </a:lnTo>
                  <a:lnTo>
                    <a:pt x="2746656" y="3082290"/>
                  </a:lnTo>
                  <a:lnTo>
                    <a:pt x="2746656" y="2963227"/>
                  </a:lnTo>
                  <a:lnTo>
                    <a:pt x="2734594" y="2957195"/>
                  </a:lnTo>
                  <a:lnTo>
                    <a:pt x="2723167" y="2951480"/>
                  </a:lnTo>
                  <a:lnTo>
                    <a:pt x="2712058" y="2945130"/>
                  </a:lnTo>
                  <a:lnTo>
                    <a:pt x="2701583" y="2938462"/>
                  </a:lnTo>
                  <a:lnTo>
                    <a:pt x="2691743" y="2932112"/>
                  </a:lnTo>
                  <a:lnTo>
                    <a:pt x="2682538" y="2925445"/>
                  </a:lnTo>
                  <a:lnTo>
                    <a:pt x="2673650" y="2918142"/>
                  </a:lnTo>
                  <a:lnTo>
                    <a:pt x="2665715" y="2911157"/>
                  </a:lnTo>
                  <a:close/>
                  <a:moveTo>
                    <a:pt x="1404938" y="2890837"/>
                  </a:moveTo>
                  <a:lnTo>
                    <a:pt x="1408115" y="2896532"/>
                  </a:lnTo>
                  <a:lnTo>
                    <a:pt x="1411928" y="2901593"/>
                  </a:lnTo>
                  <a:lnTo>
                    <a:pt x="1415740" y="2906655"/>
                  </a:lnTo>
                  <a:lnTo>
                    <a:pt x="1419552" y="2911716"/>
                  </a:lnTo>
                  <a:lnTo>
                    <a:pt x="1424000" y="2916778"/>
                  </a:lnTo>
                  <a:lnTo>
                    <a:pt x="1428447" y="2922156"/>
                  </a:lnTo>
                  <a:lnTo>
                    <a:pt x="1438296" y="2931963"/>
                  </a:lnTo>
                  <a:lnTo>
                    <a:pt x="1448780" y="2941453"/>
                  </a:lnTo>
                  <a:lnTo>
                    <a:pt x="1460852" y="2950311"/>
                  </a:lnTo>
                  <a:lnTo>
                    <a:pt x="1472924" y="2958852"/>
                  </a:lnTo>
                  <a:lnTo>
                    <a:pt x="1486267" y="2967394"/>
                  </a:lnTo>
                  <a:lnTo>
                    <a:pt x="1500563" y="2975619"/>
                  </a:lnTo>
                  <a:lnTo>
                    <a:pt x="1515494" y="2983211"/>
                  </a:lnTo>
                  <a:lnTo>
                    <a:pt x="1531061" y="2990487"/>
                  </a:lnTo>
                  <a:lnTo>
                    <a:pt x="1547263" y="2997763"/>
                  </a:lnTo>
                  <a:lnTo>
                    <a:pt x="1564101" y="3004723"/>
                  </a:lnTo>
                  <a:lnTo>
                    <a:pt x="1581574" y="3010734"/>
                  </a:lnTo>
                  <a:lnTo>
                    <a:pt x="1599682" y="3017061"/>
                  </a:lnTo>
                  <a:lnTo>
                    <a:pt x="1618108" y="3022755"/>
                  </a:lnTo>
                  <a:lnTo>
                    <a:pt x="1637170" y="3028133"/>
                  </a:lnTo>
                  <a:lnTo>
                    <a:pt x="1656866" y="3033195"/>
                  </a:lnTo>
                  <a:lnTo>
                    <a:pt x="1676881" y="3037940"/>
                  </a:lnTo>
                  <a:lnTo>
                    <a:pt x="1697213" y="3042369"/>
                  </a:lnTo>
                  <a:lnTo>
                    <a:pt x="1718180" y="3046481"/>
                  </a:lnTo>
                  <a:lnTo>
                    <a:pt x="1738830" y="3050277"/>
                  </a:lnTo>
                  <a:lnTo>
                    <a:pt x="1760116" y="3053757"/>
                  </a:lnTo>
                  <a:lnTo>
                    <a:pt x="1782036" y="3056604"/>
                  </a:lnTo>
                  <a:lnTo>
                    <a:pt x="1803639" y="3059135"/>
                  </a:lnTo>
                  <a:lnTo>
                    <a:pt x="1825877" y="3061666"/>
                  </a:lnTo>
                  <a:lnTo>
                    <a:pt x="1847798" y="3063564"/>
                  </a:lnTo>
                  <a:lnTo>
                    <a:pt x="1870036" y="3065146"/>
                  </a:lnTo>
                  <a:lnTo>
                    <a:pt x="1891957" y="3066411"/>
                  </a:lnTo>
                  <a:lnTo>
                    <a:pt x="1914513" y="3067360"/>
                  </a:lnTo>
                  <a:lnTo>
                    <a:pt x="1936751" y="3067993"/>
                  </a:lnTo>
                  <a:lnTo>
                    <a:pt x="1959307" y="3067993"/>
                  </a:lnTo>
                  <a:lnTo>
                    <a:pt x="1978051" y="3067993"/>
                  </a:lnTo>
                  <a:lnTo>
                    <a:pt x="1996794" y="3067360"/>
                  </a:lnTo>
                  <a:lnTo>
                    <a:pt x="2015538" y="3067044"/>
                  </a:lnTo>
                  <a:lnTo>
                    <a:pt x="2034599" y="3065779"/>
                  </a:lnTo>
                  <a:lnTo>
                    <a:pt x="2053025" y="3064830"/>
                  </a:lnTo>
                  <a:lnTo>
                    <a:pt x="2071769" y="3063564"/>
                  </a:lnTo>
                  <a:lnTo>
                    <a:pt x="2090513" y="3061982"/>
                  </a:lnTo>
                  <a:lnTo>
                    <a:pt x="2108621" y="3060084"/>
                  </a:lnTo>
                  <a:lnTo>
                    <a:pt x="2127365" y="3058186"/>
                  </a:lnTo>
                  <a:lnTo>
                    <a:pt x="2145473" y="3055655"/>
                  </a:lnTo>
                  <a:lnTo>
                    <a:pt x="2163581" y="3052808"/>
                  </a:lnTo>
                  <a:lnTo>
                    <a:pt x="2181372" y="3050277"/>
                  </a:lnTo>
                  <a:lnTo>
                    <a:pt x="2199163" y="3047114"/>
                  </a:lnTo>
                  <a:lnTo>
                    <a:pt x="2216318" y="3043950"/>
                  </a:lnTo>
                  <a:lnTo>
                    <a:pt x="2233473" y="3040471"/>
                  </a:lnTo>
                  <a:lnTo>
                    <a:pt x="2250311" y="3036358"/>
                  </a:lnTo>
                  <a:lnTo>
                    <a:pt x="2266830" y="3032562"/>
                  </a:lnTo>
                  <a:lnTo>
                    <a:pt x="2283668" y="3028133"/>
                  </a:lnTo>
                  <a:lnTo>
                    <a:pt x="2299235" y="3023704"/>
                  </a:lnTo>
                  <a:lnTo>
                    <a:pt x="2315119" y="3018642"/>
                  </a:lnTo>
                  <a:lnTo>
                    <a:pt x="2330051" y="3013897"/>
                  </a:lnTo>
                  <a:lnTo>
                    <a:pt x="2344982" y="3008519"/>
                  </a:lnTo>
                  <a:lnTo>
                    <a:pt x="2359278" y="3003141"/>
                  </a:lnTo>
                  <a:lnTo>
                    <a:pt x="2373574" y="2997447"/>
                  </a:lnTo>
                  <a:lnTo>
                    <a:pt x="2386917" y="2991753"/>
                  </a:lnTo>
                  <a:lnTo>
                    <a:pt x="2399942" y="2985426"/>
                  </a:lnTo>
                  <a:lnTo>
                    <a:pt x="2412650" y="2979099"/>
                  </a:lnTo>
                  <a:lnTo>
                    <a:pt x="2424722" y="2972455"/>
                  </a:lnTo>
                  <a:lnTo>
                    <a:pt x="2436159" y="2965179"/>
                  </a:lnTo>
                  <a:lnTo>
                    <a:pt x="2446961" y="2958220"/>
                  </a:lnTo>
                  <a:lnTo>
                    <a:pt x="2457444" y="2950627"/>
                  </a:lnTo>
                  <a:lnTo>
                    <a:pt x="2466975" y="2943351"/>
                  </a:lnTo>
                  <a:lnTo>
                    <a:pt x="2466975" y="3039838"/>
                  </a:lnTo>
                  <a:lnTo>
                    <a:pt x="2466657" y="3040471"/>
                  </a:lnTo>
                  <a:lnTo>
                    <a:pt x="2466340" y="3048063"/>
                  </a:lnTo>
                  <a:lnTo>
                    <a:pt x="2466022" y="3052808"/>
                  </a:lnTo>
                  <a:lnTo>
                    <a:pt x="2464751" y="3058186"/>
                  </a:lnTo>
                  <a:lnTo>
                    <a:pt x="2463480" y="3062615"/>
                  </a:lnTo>
                  <a:lnTo>
                    <a:pt x="2461892" y="3067993"/>
                  </a:lnTo>
                  <a:lnTo>
                    <a:pt x="2459986" y="3072422"/>
                  </a:lnTo>
                  <a:lnTo>
                    <a:pt x="2457444" y="3077167"/>
                  </a:lnTo>
                  <a:lnTo>
                    <a:pt x="2455220" y="3081912"/>
                  </a:lnTo>
                  <a:lnTo>
                    <a:pt x="2452361" y="3086658"/>
                  </a:lnTo>
                  <a:lnTo>
                    <a:pt x="2449184" y="3091403"/>
                  </a:lnTo>
                  <a:lnTo>
                    <a:pt x="2445690" y="3096148"/>
                  </a:lnTo>
                  <a:lnTo>
                    <a:pt x="2441878" y="3100893"/>
                  </a:lnTo>
                  <a:lnTo>
                    <a:pt x="2437748" y="3105322"/>
                  </a:lnTo>
                  <a:lnTo>
                    <a:pt x="2429170" y="3114180"/>
                  </a:lnTo>
                  <a:lnTo>
                    <a:pt x="2419322" y="3123038"/>
                  </a:lnTo>
                  <a:lnTo>
                    <a:pt x="2408202" y="3131579"/>
                  </a:lnTo>
                  <a:lnTo>
                    <a:pt x="2396130" y="3139804"/>
                  </a:lnTo>
                  <a:lnTo>
                    <a:pt x="2383423" y="3147713"/>
                  </a:lnTo>
                  <a:lnTo>
                    <a:pt x="2369127" y="3155622"/>
                  </a:lnTo>
                  <a:lnTo>
                    <a:pt x="2354195" y="3162898"/>
                  </a:lnTo>
                  <a:lnTo>
                    <a:pt x="2338311" y="3170490"/>
                  </a:lnTo>
                  <a:lnTo>
                    <a:pt x="2321791" y="3177134"/>
                  </a:lnTo>
                  <a:lnTo>
                    <a:pt x="2304636" y="3183777"/>
                  </a:lnTo>
                  <a:lnTo>
                    <a:pt x="2285892" y="3190104"/>
                  </a:lnTo>
                  <a:lnTo>
                    <a:pt x="2266830" y="3196431"/>
                  </a:lnTo>
                  <a:lnTo>
                    <a:pt x="2247134" y="3201809"/>
                  </a:lnTo>
                  <a:lnTo>
                    <a:pt x="2226802" y="3207503"/>
                  </a:lnTo>
                  <a:lnTo>
                    <a:pt x="2205516" y="3212248"/>
                  </a:lnTo>
                  <a:lnTo>
                    <a:pt x="2183278" y="3216677"/>
                  </a:lnTo>
                  <a:lnTo>
                    <a:pt x="2160722" y="3221106"/>
                  </a:lnTo>
                  <a:lnTo>
                    <a:pt x="2137848" y="3224586"/>
                  </a:lnTo>
                  <a:lnTo>
                    <a:pt x="2114340" y="3228382"/>
                  </a:lnTo>
                  <a:lnTo>
                    <a:pt x="2089877" y="3231229"/>
                  </a:lnTo>
                  <a:lnTo>
                    <a:pt x="2065415" y="3233760"/>
                  </a:lnTo>
                  <a:lnTo>
                    <a:pt x="2040000" y="3235975"/>
                  </a:lnTo>
                  <a:lnTo>
                    <a:pt x="2014267" y="3237556"/>
                  </a:lnTo>
                  <a:lnTo>
                    <a:pt x="1988217" y="3238822"/>
                  </a:lnTo>
                  <a:lnTo>
                    <a:pt x="1962166" y="3239771"/>
                  </a:lnTo>
                  <a:lnTo>
                    <a:pt x="1935480" y="3240087"/>
                  </a:lnTo>
                  <a:lnTo>
                    <a:pt x="1908159" y="3239771"/>
                  </a:lnTo>
                  <a:lnTo>
                    <a:pt x="1881155" y="3238822"/>
                  </a:lnTo>
                  <a:lnTo>
                    <a:pt x="1854469" y="3237556"/>
                  </a:lnTo>
                  <a:lnTo>
                    <a:pt x="1828419" y="3235658"/>
                  </a:lnTo>
                  <a:lnTo>
                    <a:pt x="1803004" y="3233760"/>
                  </a:lnTo>
                  <a:lnTo>
                    <a:pt x="1777588" y="3230913"/>
                  </a:lnTo>
                  <a:lnTo>
                    <a:pt x="1752809" y="3227750"/>
                  </a:lnTo>
                  <a:lnTo>
                    <a:pt x="1728664" y="3224270"/>
                  </a:lnTo>
                  <a:lnTo>
                    <a:pt x="1705155" y="3220474"/>
                  </a:lnTo>
                  <a:lnTo>
                    <a:pt x="1682282" y="3215728"/>
                  </a:lnTo>
                  <a:lnTo>
                    <a:pt x="1660043" y="3210983"/>
                  </a:lnTo>
                  <a:lnTo>
                    <a:pt x="1638440" y="3205921"/>
                  </a:lnTo>
                  <a:lnTo>
                    <a:pt x="1617791" y="3200227"/>
                  </a:lnTo>
                  <a:lnTo>
                    <a:pt x="1597776" y="3194533"/>
                  </a:lnTo>
                  <a:lnTo>
                    <a:pt x="1578397" y="3188206"/>
                  </a:lnTo>
                  <a:lnTo>
                    <a:pt x="1559653" y="3181563"/>
                  </a:lnTo>
                  <a:lnTo>
                    <a:pt x="1542498" y="3174287"/>
                  </a:lnTo>
                  <a:lnTo>
                    <a:pt x="1525343" y="3167327"/>
                  </a:lnTo>
                  <a:lnTo>
                    <a:pt x="1509776" y="3159734"/>
                  </a:lnTo>
                  <a:lnTo>
                    <a:pt x="1495162" y="3151826"/>
                  </a:lnTo>
                  <a:lnTo>
                    <a:pt x="1481184" y="3143601"/>
                  </a:lnTo>
                  <a:lnTo>
                    <a:pt x="1468159" y="3135376"/>
                  </a:lnTo>
                  <a:lnTo>
                    <a:pt x="1456404" y="3126834"/>
                  </a:lnTo>
                  <a:lnTo>
                    <a:pt x="1445603" y="3117660"/>
                  </a:lnTo>
                  <a:lnTo>
                    <a:pt x="1440837" y="3113547"/>
                  </a:lnTo>
                  <a:lnTo>
                    <a:pt x="1436390" y="3108802"/>
                  </a:lnTo>
                  <a:lnTo>
                    <a:pt x="1431942" y="3104373"/>
                  </a:lnTo>
                  <a:lnTo>
                    <a:pt x="1428130" y="3099628"/>
                  </a:lnTo>
                  <a:lnTo>
                    <a:pt x="1424318" y="3094883"/>
                  </a:lnTo>
                  <a:lnTo>
                    <a:pt x="1420823" y="3090138"/>
                  </a:lnTo>
                  <a:lnTo>
                    <a:pt x="1417646" y="3085392"/>
                  </a:lnTo>
                  <a:lnTo>
                    <a:pt x="1415105" y="3080331"/>
                  </a:lnTo>
                  <a:lnTo>
                    <a:pt x="1412563" y="3075585"/>
                  </a:lnTo>
                  <a:lnTo>
                    <a:pt x="1410339" y="3070524"/>
                  </a:lnTo>
                  <a:lnTo>
                    <a:pt x="1408115" y="3065779"/>
                  </a:lnTo>
                  <a:lnTo>
                    <a:pt x="1407162" y="3060717"/>
                  </a:lnTo>
                  <a:lnTo>
                    <a:pt x="1405892" y="3055655"/>
                  </a:lnTo>
                  <a:lnTo>
                    <a:pt x="1404621" y="3050594"/>
                  </a:lnTo>
                  <a:lnTo>
                    <a:pt x="1404303" y="3045532"/>
                  </a:lnTo>
                  <a:lnTo>
                    <a:pt x="1404303" y="3040471"/>
                  </a:lnTo>
                  <a:lnTo>
                    <a:pt x="1403350" y="3040471"/>
                  </a:lnTo>
                  <a:lnTo>
                    <a:pt x="1403350" y="2909186"/>
                  </a:lnTo>
                  <a:lnTo>
                    <a:pt x="1403350" y="2905389"/>
                  </a:lnTo>
                  <a:lnTo>
                    <a:pt x="1403985" y="2898113"/>
                  </a:lnTo>
                  <a:lnTo>
                    <a:pt x="1404938" y="2890837"/>
                  </a:lnTo>
                  <a:close/>
                  <a:moveTo>
                    <a:pt x="2609850" y="2805112"/>
                  </a:moveTo>
                  <a:lnTo>
                    <a:pt x="2613342" y="2810827"/>
                  </a:lnTo>
                  <a:lnTo>
                    <a:pt x="2617468" y="2816860"/>
                  </a:lnTo>
                  <a:lnTo>
                    <a:pt x="2621594" y="2822257"/>
                  </a:lnTo>
                  <a:lnTo>
                    <a:pt x="2626038" y="2828290"/>
                  </a:lnTo>
                  <a:lnTo>
                    <a:pt x="2631117" y="2833687"/>
                  </a:lnTo>
                  <a:lnTo>
                    <a:pt x="2635878" y="2839402"/>
                  </a:lnTo>
                  <a:lnTo>
                    <a:pt x="2641274" y="2844800"/>
                  </a:lnTo>
                  <a:lnTo>
                    <a:pt x="2646988" y="2850515"/>
                  </a:lnTo>
                  <a:lnTo>
                    <a:pt x="2658732" y="2860675"/>
                  </a:lnTo>
                  <a:lnTo>
                    <a:pt x="2671746" y="2870835"/>
                  </a:lnTo>
                  <a:lnTo>
                    <a:pt x="2685712" y="2880677"/>
                  </a:lnTo>
                  <a:lnTo>
                    <a:pt x="2700631" y="2889885"/>
                  </a:lnTo>
                  <a:lnTo>
                    <a:pt x="2715867" y="2898775"/>
                  </a:lnTo>
                  <a:lnTo>
                    <a:pt x="2732372" y="2907665"/>
                  </a:lnTo>
                  <a:lnTo>
                    <a:pt x="2749830" y="2915920"/>
                  </a:lnTo>
                  <a:lnTo>
                    <a:pt x="2767923" y="2923857"/>
                  </a:lnTo>
                  <a:lnTo>
                    <a:pt x="2786650" y="2931160"/>
                  </a:lnTo>
                  <a:lnTo>
                    <a:pt x="2805695" y="2938780"/>
                  </a:lnTo>
                  <a:lnTo>
                    <a:pt x="2826009" y="2945447"/>
                  </a:lnTo>
                  <a:lnTo>
                    <a:pt x="2846959" y="2951797"/>
                  </a:lnTo>
                  <a:lnTo>
                    <a:pt x="2867591" y="2957512"/>
                  </a:lnTo>
                  <a:lnTo>
                    <a:pt x="2889492" y="2963545"/>
                  </a:lnTo>
                  <a:lnTo>
                    <a:pt x="2912029" y="2968625"/>
                  </a:lnTo>
                  <a:lnTo>
                    <a:pt x="2934248" y="2973705"/>
                  </a:lnTo>
                  <a:lnTo>
                    <a:pt x="2957102" y="2978150"/>
                  </a:lnTo>
                  <a:lnTo>
                    <a:pt x="2980908" y="2982595"/>
                  </a:lnTo>
                  <a:lnTo>
                    <a:pt x="3004396" y="2986087"/>
                  </a:lnTo>
                  <a:lnTo>
                    <a:pt x="3028203" y="2989580"/>
                  </a:lnTo>
                  <a:lnTo>
                    <a:pt x="3052644" y="2992437"/>
                  </a:lnTo>
                  <a:lnTo>
                    <a:pt x="3077084" y="2994977"/>
                  </a:lnTo>
                  <a:lnTo>
                    <a:pt x="3101525" y="2997200"/>
                  </a:lnTo>
                  <a:lnTo>
                    <a:pt x="3125966" y="2999105"/>
                  </a:lnTo>
                  <a:lnTo>
                    <a:pt x="3150725" y="3000375"/>
                  </a:lnTo>
                  <a:lnTo>
                    <a:pt x="3175800" y="3001327"/>
                  </a:lnTo>
                  <a:lnTo>
                    <a:pt x="3200559" y="3001962"/>
                  </a:lnTo>
                  <a:lnTo>
                    <a:pt x="3225317" y="3002280"/>
                  </a:lnTo>
                  <a:lnTo>
                    <a:pt x="3246266" y="3002280"/>
                  </a:lnTo>
                  <a:lnTo>
                    <a:pt x="3267216" y="3001962"/>
                  </a:lnTo>
                  <a:lnTo>
                    <a:pt x="3288165" y="3001010"/>
                  </a:lnTo>
                  <a:lnTo>
                    <a:pt x="3308797" y="2999740"/>
                  </a:lnTo>
                  <a:lnTo>
                    <a:pt x="3329429" y="2998787"/>
                  </a:lnTo>
                  <a:lnTo>
                    <a:pt x="3350378" y="2997200"/>
                  </a:lnTo>
                  <a:lnTo>
                    <a:pt x="3371010" y="2995612"/>
                  </a:lnTo>
                  <a:lnTo>
                    <a:pt x="3391325" y="2993707"/>
                  </a:lnTo>
                  <a:lnTo>
                    <a:pt x="3411957" y="2991167"/>
                  </a:lnTo>
                  <a:lnTo>
                    <a:pt x="3431954" y="2988310"/>
                  </a:lnTo>
                  <a:lnTo>
                    <a:pt x="3451951" y="2985770"/>
                  </a:lnTo>
                  <a:lnTo>
                    <a:pt x="3471948" y="2982595"/>
                  </a:lnTo>
                  <a:lnTo>
                    <a:pt x="3491628" y="2979102"/>
                  </a:lnTo>
                  <a:lnTo>
                    <a:pt x="3510990" y="2975292"/>
                  </a:lnTo>
                  <a:lnTo>
                    <a:pt x="3530035" y="2971482"/>
                  </a:lnTo>
                  <a:lnTo>
                    <a:pt x="3548763" y="2967037"/>
                  </a:lnTo>
                  <a:lnTo>
                    <a:pt x="3567173" y="2962275"/>
                  </a:lnTo>
                  <a:lnTo>
                    <a:pt x="3585265" y="2957512"/>
                  </a:lnTo>
                  <a:lnTo>
                    <a:pt x="3603041" y="2953067"/>
                  </a:lnTo>
                  <a:lnTo>
                    <a:pt x="3620498" y="2947352"/>
                  </a:lnTo>
                  <a:lnTo>
                    <a:pt x="3637004" y="2941955"/>
                  </a:lnTo>
                  <a:lnTo>
                    <a:pt x="3653510" y="2935922"/>
                  </a:lnTo>
                  <a:lnTo>
                    <a:pt x="3669698" y="2929890"/>
                  </a:lnTo>
                  <a:lnTo>
                    <a:pt x="3685251" y="2923857"/>
                  </a:lnTo>
                  <a:lnTo>
                    <a:pt x="3700170" y="2916872"/>
                  </a:lnTo>
                  <a:lnTo>
                    <a:pt x="3714770" y="2909887"/>
                  </a:lnTo>
                  <a:lnTo>
                    <a:pt x="3728419" y="2902902"/>
                  </a:lnTo>
                  <a:lnTo>
                    <a:pt x="3741751" y="2895282"/>
                  </a:lnTo>
                  <a:lnTo>
                    <a:pt x="3754765" y="2887980"/>
                  </a:lnTo>
                  <a:lnTo>
                    <a:pt x="3767144" y="2880042"/>
                  </a:lnTo>
                  <a:lnTo>
                    <a:pt x="3778571" y="2871787"/>
                  </a:lnTo>
                  <a:lnTo>
                    <a:pt x="3789363" y="2863532"/>
                  </a:lnTo>
                  <a:lnTo>
                    <a:pt x="3789363" y="2971165"/>
                  </a:lnTo>
                  <a:lnTo>
                    <a:pt x="3788728" y="2971482"/>
                  </a:lnTo>
                  <a:lnTo>
                    <a:pt x="3788728" y="2975927"/>
                  </a:lnTo>
                  <a:lnTo>
                    <a:pt x="3788411" y="2980055"/>
                  </a:lnTo>
                  <a:lnTo>
                    <a:pt x="3787776" y="2985770"/>
                  </a:lnTo>
                  <a:lnTo>
                    <a:pt x="3786506" y="2991167"/>
                  </a:lnTo>
                  <a:lnTo>
                    <a:pt x="3785237" y="2996247"/>
                  </a:lnTo>
                  <a:lnTo>
                    <a:pt x="3783332" y="3001962"/>
                  </a:lnTo>
                  <a:lnTo>
                    <a:pt x="3781428" y="3007360"/>
                  </a:lnTo>
                  <a:lnTo>
                    <a:pt x="3778571" y="3012758"/>
                  </a:lnTo>
                  <a:lnTo>
                    <a:pt x="3775714" y="3018155"/>
                  </a:lnTo>
                  <a:lnTo>
                    <a:pt x="3772540" y="3023235"/>
                  </a:lnTo>
                  <a:lnTo>
                    <a:pt x="3769048" y="3028633"/>
                  </a:lnTo>
                  <a:lnTo>
                    <a:pt x="3765557" y="3033713"/>
                  </a:lnTo>
                  <a:lnTo>
                    <a:pt x="3761113" y="3038793"/>
                  </a:lnTo>
                  <a:lnTo>
                    <a:pt x="3756987" y="3043555"/>
                  </a:lnTo>
                  <a:lnTo>
                    <a:pt x="3752226" y="3048635"/>
                  </a:lnTo>
                  <a:lnTo>
                    <a:pt x="3747147" y="3054033"/>
                  </a:lnTo>
                  <a:lnTo>
                    <a:pt x="3741433" y="3058795"/>
                  </a:lnTo>
                  <a:lnTo>
                    <a:pt x="3736037" y="3063240"/>
                  </a:lnTo>
                  <a:lnTo>
                    <a:pt x="3723658" y="3072765"/>
                  </a:lnTo>
                  <a:lnTo>
                    <a:pt x="3710327" y="3082290"/>
                  </a:lnTo>
                  <a:lnTo>
                    <a:pt x="3696043" y="3090863"/>
                  </a:lnTo>
                  <a:lnTo>
                    <a:pt x="3680490" y="3099753"/>
                  </a:lnTo>
                  <a:lnTo>
                    <a:pt x="3663667" y="3108325"/>
                  </a:lnTo>
                  <a:lnTo>
                    <a:pt x="3646526" y="3116263"/>
                  </a:lnTo>
                  <a:lnTo>
                    <a:pt x="3627799" y="3124200"/>
                  </a:lnTo>
                  <a:lnTo>
                    <a:pt x="3608754" y="3131503"/>
                  </a:lnTo>
                  <a:lnTo>
                    <a:pt x="3588122" y="3138170"/>
                  </a:lnTo>
                  <a:lnTo>
                    <a:pt x="3566855" y="3145155"/>
                  </a:lnTo>
                  <a:lnTo>
                    <a:pt x="3544636" y="3151188"/>
                  </a:lnTo>
                  <a:lnTo>
                    <a:pt x="3522417" y="3157538"/>
                  </a:lnTo>
                  <a:lnTo>
                    <a:pt x="3498611" y="3163253"/>
                  </a:lnTo>
                  <a:lnTo>
                    <a:pt x="3474170" y="3168333"/>
                  </a:lnTo>
                  <a:lnTo>
                    <a:pt x="3449412" y="3172778"/>
                  </a:lnTo>
                  <a:lnTo>
                    <a:pt x="3423701" y="3176905"/>
                  </a:lnTo>
                  <a:lnTo>
                    <a:pt x="3397356" y="3181033"/>
                  </a:lnTo>
                  <a:lnTo>
                    <a:pt x="3370376" y="3184208"/>
                  </a:lnTo>
                  <a:lnTo>
                    <a:pt x="3343395" y="3187383"/>
                  </a:lnTo>
                  <a:lnTo>
                    <a:pt x="3315146" y="3189605"/>
                  </a:lnTo>
                  <a:lnTo>
                    <a:pt x="3286896" y="3191193"/>
                  </a:lnTo>
                  <a:lnTo>
                    <a:pt x="3258011" y="3192780"/>
                  </a:lnTo>
                  <a:lnTo>
                    <a:pt x="3228491" y="3193415"/>
                  </a:lnTo>
                  <a:lnTo>
                    <a:pt x="3198972" y="3194050"/>
                  </a:lnTo>
                  <a:lnTo>
                    <a:pt x="3168500" y="3193415"/>
                  </a:lnTo>
                  <a:lnTo>
                    <a:pt x="3138663" y="3192780"/>
                  </a:lnTo>
                  <a:lnTo>
                    <a:pt x="3109143" y="3191193"/>
                  </a:lnTo>
                  <a:lnTo>
                    <a:pt x="3080259" y="3189288"/>
                  </a:lnTo>
                  <a:lnTo>
                    <a:pt x="3051374" y="3186748"/>
                  </a:lnTo>
                  <a:lnTo>
                    <a:pt x="3023441" y="3183573"/>
                  </a:lnTo>
                  <a:lnTo>
                    <a:pt x="2996144" y="3180080"/>
                  </a:lnTo>
                  <a:lnTo>
                    <a:pt x="2969481" y="3176270"/>
                  </a:lnTo>
                  <a:lnTo>
                    <a:pt x="2943453" y="3171825"/>
                  </a:lnTo>
                  <a:lnTo>
                    <a:pt x="2917742" y="3167063"/>
                  </a:lnTo>
                  <a:lnTo>
                    <a:pt x="2892984" y="3161665"/>
                  </a:lnTo>
                  <a:lnTo>
                    <a:pt x="2869178" y="3155633"/>
                  </a:lnTo>
                  <a:lnTo>
                    <a:pt x="2846007" y="3149918"/>
                  </a:lnTo>
                  <a:lnTo>
                    <a:pt x="2823470" y="3142933"/>
                  </a:lnTo>
                  <a:lnTo>
                    <a:pt x="2802203" y="3135948"/>
                  </a:lnTo>
                  <a:lnTo>
                    <a:pt x="2781889" y="3128328"/>
                  </a:lnTo>
                  <a:lnTo>
                    <a:pt x="2762527" y="3121025"/>
                  </a:lnTo>
                  <a:lnTo>
                    <a:pt x="2743799" y="3112770"/>
                  </a:lnTo>
                  <a:lnTo>
                    <a:pt x="2726024" y="3104515"/>
                  </a:lnTo>
                  <a:lnTo>
                    <a:pt x="2709518" y="3095625"/>
                  </a:lnTo>
                  <a:lnTo>
                    <a:pt x="2694600" y="3086735"/>
                  </a:lnTo>
                  <a:lnTo>
                    <a:pt x="2679999" y="3077210"/>
                  </a:lnTo>
                  <a:lnTo>
                    <a:pt x="2666985" y="3067685"/>
                  </a:lnTo>
                  <a:lnTo>
                    <a:pt x="2660954" y="3062923"/>
                  </a:lnTo>
                  <a:lnTo>
                    <a:pt x="2655240" y="3057843"/>
                  </a:lnTo>
                  <a:lnTo>
                    <a:pt x="2650162" y="3052763"/>
                  </a:lnTo>
                  <a:lnTo>
                    <a:pt x="2645083" y="3048000"/>
                  </a:lnTo>
                  <a:lnTo>
                    <a:pt x="2639687" y="3042603"/>
                  </a:lnTo>
                  <a:lnTo>
                    <a:pt x="2635561" y="3037205"/>
                  </a:lnTo>
                  <a:lnTo>
                    <a:pt x="2631434" y="3032125"/>
                  </a:lnTo>
                  <a:lnTo>
                    <a:pt x="2627625" y="3027045"/>
                  </a:lnTo>
                  <a:lnTo>
                    <a:pt x="2624134" y="3021648"/>
                  </a:lnTo>
                  <a:lnTo>
                    <a:pt x="2620960" y="3015933"/>
                  </a:lnTo>
                  <a:lnTo>
                    <a:pt x="2618103" y="3010535"/>
                  </a:lnTo>
                  <a:lnTo>
                    <a:pt x="2615881" y="3005137"/>
                  </a:lnTo>
                  <a:lnTo>
                    <a:pt x="2613659" y="2999422"/>
                  </a:lnTo>
                  <a:lnTo>
                    <a:pt x="2612072" y="2994025"/>
                  </a:lnTo>
                  <a:lnTo>
                    <a:pt x="2610485" y="2988310"/>
                  </a:lnTo>
                  <a:lnTo>
                    <a:pt x="2609850" y="2982912"/>
                  </a:lnTo>
                  <a:lnTo>
                    <a:pt x="2609215" y="2976880"/>
                  </a:lnTo>
                  <a:lnTo>
                    <a:pt x="2609215" y="2971482"/>
                  </a:lnTo>
                  <a:lnTo>
                    <a:pt x="2608580" y="2971482"/>
                  </a:lnTo>
                  <a:lnTo>
                    <a:pt x="2608580" y="2825115"/>
                  </a:lnTo>
                  <a:lnTo>
                    <a:pt x="2608263" y="2821305"/>
                  </a:lnTo>
                  <a:lnTo>
                    <a:pt x="2608580" y="2812732"/>
                  </a:lnTo>
                  <a:lnTo>
                    <a:pt x="2609850" y="2805112"/>
                  </a:lnTo>
                  <a:close/>
                  <a:moveTo>
                    <a:pt x="3151360" y="2793804"/>
                  </a:moveTo>
                  <a:lnTo>
                    <a:pt x="3151360" y="2908645"/>
                  </a:lnTo>
                  <a:lnTo>
                    <a:pt x="3174848" y="2908962"/>
                  </a:lnTo>
                  <a:lnTo>
                    <a:pt x="3198972" y="2909280"/>
                  </a:lnTo>
                  <a:lnTo>
                    <a:pt x="3231983" y="2908962"/>
                  </a:lnTo>
                  <a:lnTo>
                    <a:pt x="3231983" y="2794121"/>
                  </a:lnTo>
                  <a:lnTo>
                    <a:pt x="3198972" y="2794755"/>
                  </a:lnTo>
                  <a:lnTo>
                    <a:pt x="3174848" y="2794121"/>
                  </a:lnTo>
                  <a:lnTo>
                    <a:pt x="3151360" y="2793804"/>
                  </a:lnTo>
                  <a:close/>
                  <a:moveTo>
                    <a:pt x="2989478" y="2779528"/>
                  </a:moveTo>
                  <a:lnTo>
                    <a:pt x="2989478" y="2894687"/>
                  </a:lnTo>
                  <a:lnTo>
                    <a:pt x="3009158" y="2897542"/>
                  </a:lnTo>
                  <a:lnTo>
                    <a:pt x="3029472" y="2899762"/>
                  </a:lnTo>
                  <a:lnTo>
                    <a:pt x="3049469" y="2902300"/>
                  </a:lnTo>
                  <a:lnTo>
                    <a:pt x="3070419" y="2903887"/>
                  </a:lnTo>
                  <a:lnTo>
                    <a:pt x="3070419" y="2789045"/>
                  </a:lnTo>
                  <a:lnTo>
                    <a:pt x="3049469" y="2787142"/>
                  </a:lnTo>
                  <a:lnTo>
                    <a:pt x="3029472" y="2784921"/>
                  </a:lnTo>
                  <a:lnTo>
                    <a:pt x="3009158" y="2782383"/>
                  </a:lnTo>
                  <a:lnTo>
                    <a:pt x="2989478" y="2779528"/>
                  </a:lnTo>
                  <a:close/>
                  <a:moveTo>
                    <a:pt x="2827597" y="2743045"/>
                  </a:moveTo>
                  <a:lnTo>
                    <a:pt x="2827597" y="2859790"/>
                  </a:lnTo>
                  <a:lnTo>
                    <a:pt x="2846959" y="2865500"/>
                  </a:lnTo>
                  <a:lnTo>
                    <a:pt x="2866956" y="2870576"/>
                  </a:lnTo>
                  <a:lnTo>
                    <a:pt x="2887588" y="2875969"/>
                  </a:lnTo>
                  <a:lnTo>
                    <a:pt x="2908220" y="2880411"/>
                  </a:lnTo>
                  <a:lnTo>
                    <a:pt x="2908220" y="2764618"/>
                  </a:lnTo>
                  <a:lnTo>
                    <a:pt x="2887588" y="2759542"/>
                  </a:lnTo>
                  <a:lnTo>
                    <a:pt x="2866956" y="2754466"/>
                  </a:lnTo>
                  <a:lnTo>
                    <a:pt x="2846959" y="2748755"/>
                  </a:lnTo>
                  <a:lnTo>
                    <a:pt x="2827597" y="2743045"/>
                  </a:lnTo>
                  <a:close/>
                  <a:moveTo>
                    <a:pt x="1998663" y="2711450"/>
                  </a:moveTo>
                  <a:lnTo>
                    <a:pt x="2032589" y="2718179"/>
                  </a:lnTo>
                  <a:lnTo>
                    <a:pt x="2039311" y="2719781"/>
                  </a:lnTo>
                  <a:lnTo>
                    <a:pt x="2045072" y="2721383"/>
                  </a:lnTo>
                  <a:lnTo>
                    <a:pt x="2050513" y="2723306"/>
                  </a:lnTo>
                  <a:lnTo>
                    <a:pt x="2054674" y="2725228"/>
                  </a:lnTo>
                  <a:lnTo>
                    <a:pt x="2058834" y="2727791"/>
                  </a:lnTo>
                  <a:lnTo>
                    <a:pt x="2062675" y="2730034"/>
                  </a:lnTo>
                  <a:lnTo>
                    <a:pt x="2069716" y="2735161"/>
                  </a:lnTo>
                  <a:lnTo>
                    <a:pt x="2072597" y="2738045"/>
                  </a:lnTo>
                  <a:lnTo>
                    <a:pt x="2074517" y="2740287"/>
                  </a:lnTo>
                  <a:lnTo>
                    <a:pt x="2076118" y="2742851"/>
                  </a:lnTo>
                  <a:lnTo>
                    <a:pt x="2077398" y="2745734"/>
                  </a:lnTo>
                  <a:lnTo>
                    <a:pt x="2078038" y="2747977"/>
                  </a:lnTo>
                  <a:lnTo>
                    <a:pt x="2078038" y="2750861"/>
                  </a:lnTo>
                  <a:lnTo>
                    <a:pt x="2077718" y="2753104"/>
                  </a:lnTo>
                  <a:lnTo>
                    <a:pt x="2077078" y="2755988"/>
                  </a:lnTo>
                  <a:lnTo>
                    <a:pt x="2075478" y="2758231"/>
                  </a:lnTo>
                  <a:lnTo>
                    <a:pt x="2073877" y="2760794"/>
                  </a:lnTo>
                  <a:lnTo>
                    <a:pt x="2071317" y="2763037"/>
                  </a:lnTo>
                  <a:lnTo>
                    <a:pt x="2068756" y="2764959"/>
                  </a:lnTo>
                  <a:lnTo>
                    <a:pt x="2065876" y="2767522"/>
                  </a:lnTo>
                  <a:lnTo>
                    <a:pt x="2062355" y="2769445"/>
                  </a:lnTo>
                  <a:lnTo>
                    <a:pt x="2058194" y="2771047"/>
                  </a:lnTo>
                  <a:lnTo>
                    <a:pt x="2054354" y="2772649"/>
                  </a:lnTo>
                  <a:lnTo>
                    <a:pt x="2048272" y="2774572"/>
                  </a:lnTo>
                  <a:lnTo>
                    <a:pt x="2041871" y="2776174"/>
                  </a:lnTo>
                  <a:lnTo>
                    <a:pt x="2035790" y="2777776"/>
                  </a:lnTo>
                  <a:lnTo>
                    <a:pt x="2028429" y="2779057"/>
                  </a:lnTo>
                  <a:lnTo>
                    <a:pt x="2014026" y="2780659"/>
                  </a:lnTo>
                  <a:lnTo>
                    <a:pt x="1998663" y="2781300"/>
                  </a:lnTo>
                  <a:lnTo>
                    <a:pt x="1998663" y="2711450"/>
                  </a:lnTo>
                  <a:close/>
                  <a:moveTo>
                    <a:pt x="3717945" y="2699583"/>
                  </a:moveTo>
                  <a:lnTo>
                    <a:pt x="3711914" y="2703073"/>
                  </a:lnTo>
                  <a:lnTo>
                    <a:pt x="3704931" y="2707197"/>
                  </a:lnTo>
                  <a:lnTo>
                    <a:pt x="3696678" y="2710686"/>
                  </a:lnTo>
                  <a:lnTo>
                    <a:pt x="3688425" y="2714493"/>
                  </a:lnTo>
                  <a:lnTo>
                    <a:pt x="3671285" y="2721155"/>
                  </a:lnTo>
                  <a:lnTo>
                    <a:pt x="3656684" y="2726866"/>
                  </a:lnTo>
                  <a:lnTo>
                    <a:pt x="3656684" y="2827749"/>
                  </a:lnTo>
                  <a:lnTo>
                    <a:pt x="3665254" y="2823307"/>
                  </a:lnTo>
                  <a:lnTo>
                    <a:pt x="3674142" y="2818549"/>
                  </a:lnTo>
                  <a:lnTo>
                    <a:pt x="3682394" y="2813790"/>
                  </a:lnTo>
                  <a:lnTo>
                    <a:pt x="3690647" y="2808714"/>
                  </a:lnTo>
                  <a:lnTo>
                    <a:pt x="3698582" y="2803321"/>
                  </a:lnTo>
                  <a:lnTo>
                    <a:pt x="3705566" y="2798245"/>
                  </a:lnTo>
                  <a:lnTo>
                    <a:pt x="3711914" y="2792535"/>
                  </a:lnTo>
                  <a:lnTo>
                    <a:pt x="3717945" y="2787776"/>
                  </a:lnTo>
                  <a:lnTo>
                    <a:pt x="3717945" y="2699583"/>
                  </a:lnTo>
                  <a:close/>
                  <a:moveTo>
                    <a:pt x="2490788" y="2694304"/>
                  </a:moveTo>
                  <a:lnTo>
                    <a:pt x="2490788" y="2826893"/>
                  </a:lnTo>
                  <a:lnTo>
                    <a:pt x="2490471" y="2827210"/>
                  </a:lnTo>
                  <a:lnTo>
                    <a:pt x="2489836" y="2835140"/>
                  </a:lnTo>
                  <a:lnTo>
                    <a:pt x="2489519" y="2839898"/>
                  </a:lnTo>
                  <a:lnTo>
                    <a:pt x="2488250" y="2844973"/>
                  </a:lnTo>
                  <a:lnTo>
                    <a:pt x="2487298" y="2849731"/>
                  </a:lnTo>
                  <a:lnTo>
                    <a:pt x="2485711" y="2854807"/>
                  </a:lnTo>
                  <a:lnTo>
                    <a:pt x="2483490" y="2859565"/>
                  </a:lnTo>
                  <a:lnTo>
                    <a:pt x="2481269" y="2864323"/>
                  </a:lnTo>
                  <a:lnTo>
                    <a:pt x="2479048" y="2869080"/>
                  </a:lnTo>
                  <a:lnTo>
                    <a:pt x="2475874" y="2873838"/>
                  </a:lnTo>
                  <a:lnTo>
                    <a:pt x="2472701" y="2878279"/>
                  </a:lnTo>
                  <a:lnTo>
                    <a:pt x="2469528" y="2883037"/>
                  </a:lnTo>
                  <a:lnTo>
                    <a:pt x="2465403" y="2887795"/>
                  </a:lnTo>
                  <a:lnTo>
                    <a:pt x="2461595" y="2892236"/>
                  </a:lnTo>
                  <a:lnTo>
                    <a:pt x="2453028" y="2901435"/>
                  </a:lnTo>
                  <a:lnTo>
                    <a:pt x="2443191" y="2909999"/>
                  </a:lnTo>
                  <a:lnTo>
                    <a:pt x="2432086" y="2918563"/>
                  </a:lnTo>
                  <a:lnTo>
                    <a:pt x="2419710" y="2926811"/>
                  </a:lnTo>
                  <a:lnTo>
                    <a:pt x="2406701" y="2934740"/>
                  </a:lnTo>
                  <a:lnTo>
                    <a:pt x="2393056" y="2942670"/>
                  </a:lnTo>
                  <a:lnTo>
                    <a:pt x="2378143" y="2950283"/>
                  </a:lnTo>
                  <a:lnTo>
                    <a:pt x="2362277" y="2957579"/>
                  </a:lnTo>
                  <a:lnTo>
                    <a:pt x="2345777" y="2964240"/>
                  </a:lnTo>
                  <a:lnTo>
                    <a:pt x="2328325" y="2970901"/>
                  </a:lnTo>
                  <a:lnTo>
                    <a:pt x="2309921" y="2977245"/>
                  </a:lnTo>
                  <a:lnTo>
                    <a:pt x="2290882" y="2983589"/>
                  </a:lnTo>
                  <a:lnTo>
                    <a:pt x="2270892" y="2989298"/>
                  </a:lnTo>
                  <a:lnTo>
                    <a:pt x="2250267" y="2994691"/>
                  </a:lnTo>
                  <a:lnTo>
                    <a:pt x="2229324" y="2999449"/>
                  </a:lnTo>
                  <a:lnTo>
                    <a:pt x="2207430" y="3004207"/>
                  </a:lnTo>
                  <a:lnTo>
                    <a:pt x="2184901" y="3008330"/>
                  </a:lnTo>
                  <a:lnTo>
                    <a:pt x="2162054" y="3012137"/>
                  </a:lnTo>
                  <a:lnTo>
                    <a:pt x="2138256" y="3015626"/>
                  </a:lnTo>
                  <a:lnTo>
                    <a:pt x="2113823" y="3018798"/>
                  </a:lnTo>
                  <a:lnTo>
                    <a:pt x="2089390" y="3021018"/>
                  </a:lnTo>
                  <a:lnTo>
                    <a:pt x="2064323" y="3023556"/>
                  </a:lnTo>
                  <a:lnTo>
                    <a:pt x="2038621" y="3025142"/>
                  </a:lnTo>
                  <a:lnTo>
                    <a:pt x="2012601" y="3026093"/>
                  </a:lnTo>
                  <a:lnTo>
                    <a:pt x="1986582" y="3027045"/>
                  </a:lnTo>
                  <a:lnTo>
                    <a:pt x="1959928" y="3027362"/>
                  </a:lnTo>
                  <a:lnTo>
                    <a:pt x="1932639" y="3027045"/>
                  </a:lnTo>
                  <a:lnTo>
                    <a:pt x="1905350" y="3026093"/>
                  </a:lnTo>
                  <a:lnTo>
                    <a:pt x="1879014" y="3025142"/>
                  </a:lnTo>
                  <a:lnTo>
                    <a:pt x="1852994" y="3022921"/>
                  </a:lnTo>
                  <a:lnTo>
                    <a:pt x="1827292" y="3021018"/>
                  </a:lnTo>
                  <a:lnTo>
                    <a:pt x="1802224" y="3018481"/>
                  </a:lnTo>
                  <a:lnTo>
                    <a:pt x="1777157" y="3015309"/>
                  </a:lnTo>
                  <a:lnTo>
                    <a:pt x="1753359" y="3011502"/>
                  </a:lnTo>
                  <a:lnTo>
                    <a:pt x="1729560" y="3007379"/>
                  </a:lnTo>
                  <a:lnTo>
                    <a:pt x="1706714" y="3002938"/>
                  </a:lnTo>
                  <a:lnTo>
                    <a:pt x="1684502" y="2998180"/>
                  </a:lnTo>
                  <a:lnTo>
                    <a:pt x="1662925" y="2993105"/>
                  </a:lnTo>
                  <a:lnTo>
                    <a:pt x="1641983" y="2987712"/>
                  </a:lnTo>
                  <a:lnTo>
                    <a:pt x="1622309" y="2981686"/>
                  </a:lnTo>
                  <a:lnTo>
                    <a:pt x="1602953" y="2975342"/>
                  </a:lnTo>
                  <a:lnTo>
                    <a:pt x="1584549" y="2968681"/>
                  </a:lnTo>
                  <a:lnTo>
                    <a:pt x="1566780" y="2961702"/>
                  </a:lnTo>
                  <a:lnTo>
                    <a:pt x="1550280" y="2954407"/>
                  </a:lnTo>
                  <a:lnTo>
                    <a:pt x="1534414" y="2947111"/>
                  </a:lnTo>
                  <a:lnTo>
                    <a:pt x="1519501" y="2939181"/>
                  </a:lnTo>
                  <a:lnTo>
                    <a:pt x="1505539" y="2930934"/>
                  </a:lnTo>
                  <a:lnTo>
                    <a:pt x="1493164" y="2922687"/>
                  </a:lnTo>
                  <a:lnTo>
                    <a:pt x="1481106" y="2913805"/>
                  </a:lnTo>
                  <a:lnTo>
                    <a:pt x="1470635" y="2904924"/>
                  </a:lnTo>
                  <a:lnTo>
                    <a:pt x="1465875" y="2900483"/>
                  </a:lnTo>
                  <a:lnTo>
                    <a:pt x="1461116" y="2895725"/>
                  </a:lnTo>
                  <a:lnTo>
                    <a:pt x="1456673" y="2891284"/>
                  </a:lnTo>
                  <a:lnTo>
                    <a:pt x="1452866" y="2886844"/>
                  </a:lnTo>
                  <a:lnTo>
                    <a:pt x="1449375" y="2882086"/>
                  </a:lnTo>
                  <a:lnTo>
                    <a:pt x="1445885" y="2877328"/>
                  </a:lnTo>
                  <a:lnTo>
                    <a:pt x="1442712" y="2872252"/>
                  </a:lnTo>
                  <a:lnTo>
                    <a:pt x="1439856" y="2867494"/>
                  </a:lnTo>
                  <a:lnTo>
                    <a:pt x="1437000" y="2862737"/>
                  </a:lnTo>
                  <a:lnTo>
                    <a:pt x="1435096" y="2857661"/>
                  </a:lnTo>
                  <a:lnTo>
                    <a:pt x="1433192" y="2852269"/>
                  </a:lnTo>
                  <a:lnTo>
                    <a:pt x="1431606" y="2847828"/>
                  </a:lnTo>
                  <a:lnTo>
                    <a:pt x="1430337" y="2842436"/>
                  </a:lnTo>
                  <a:lnTo>
                    <a:pt x="1429702" y="2837361"/>
                  </a:lnTo>
                  <a:lnTo>
                    <a:pt x="1429385" y="2832286"/>
                  </a:lnTo>
                  <a:lnTo>
                    <a:pt x="1428750" y="2827210"/>
                  </a:lnTo>
                  <a:lnTo>
                    <a:pt x="1428750" y="2700014"/>
                  </a:lnTo>
                  <a:lnTo>
                    <a:pt x="1429702" y="2705406"/>
                  </a:lnTo>
                  <a:lnTo>
                    <a:pt x="1430654" y="2711433"/>
                  </a:lnTo>
                  <a:lnTo>
                    <a:pt x="1432240" y="2716825"/>
                  </a:lnTo>
                  <a:lnTo>
                    <a:pt x="1434462" y="2722218"/>
                  </a:lnTo>
                  <a:lnTo>
                    <a:pt x="1436683" y="2728245"/>
                  </a:lnTo>
                  <a:lnTo>
                    <a:pt x="1439539" y="2733320"/>
                  </a:lnTo>
                  <a:lnTo>
                    <a:pt x="1442712" y="2739029"/>
                  </a:lnTo>
                  <a:lnTo>
                    <a:pt x="1446202" y="2744422"/>
                  </a:lnTo>
                  <a:lnTo>
                    <a:pt x="1449692" y="2749497"/>
                  </a:lnTo>
                  <a:lnTo>
                    <a:pt x="1454135" y="2755206"/>
                  </a:lnTo>
                  <a:lnTo>
                    <a:pt x="1458894" y="2760282"/>
                  </a:lnTo>
                  <a:lnTo>
                    <a:pt x="1463654" y="2765357"/>
                  </a:lnTo>
                  <a:lnTo>
                    <a:pt x="1468731" y="2770432"/>
                  </a:lnTo>
                  <a:lnTo>
                    <a:pt x="1474125" y="2775507"/>
                  </a:lnTo>
                  <a:lnTo>
                    <a:pt x="1480154" y="2780265"/>
                  </a:lnTo>
                  <a:lnTo>
                    <a:pt x="1480154" y="2879231"/>
                  </a:lnTo>
                  <a:lnTo>
                    <a:pt x="1482375" y="2882086"/>
                  </a:lnTo>
                  <a:lnTo>
                    <a:pt x="1484914" y="2884623"/>
                  </a:lnTo>
                  <a:lnTo>
                    <a:pt x="1491895" y="2890650"/>
                  </a:lnTo>
                  <a:lnTo>
                    <a:pt x="1500145" y="2896994"/>
                  </a:lnTo>
                  <a:lnTo>
                    <a:pt x="1509664" y="2903338"/>
                  </a:lnTo>
                  <a:lnTo>
                    <a:pt x="1519818" y="2909682"/>
                  </a:lnTo>
                  <a:lnTo>
                    <a:pt x="1530924" y="2915709"/>
                  </a:lnTo>
                  <a:lnTo>
                    <a:pt x="1542030" y="2921735"/>
                  </a:lnTo>
                  <a:lnTo>
                    <a:pt x="1553136" y="2926811"/>
                  </a:lnTo>
                  <a:lnTo>
                    <a:pt x="1553136" y="2824673"/>
                  </a:lnTo>
                  <a:lnTo>
                    <a:pt x="1569953" y="2832286"/>
                  </a:lnTo>
                  <a:lnTo>
                    <a:pt x="1587723" y="2839264"/>
                  </a:lnTo>
                  <a:lnTo>
                    <a:pt x="1606127" y="2846242"/>
                  </a:lnTo>
                  <a:lnTo>
                    <a:pt x="1625482" y="2852269"/>
                  </a:lnTo>
                  <a:lnTo>
                    <a:pt x="1625482" y="2953772"/>
                  </a:lnTo>
                  <a:lnTo>
                    <a:pt x="1642935" y="2958847"/>
                  </a:lnTo>
                  <a:lnTo>
                    <a:pt x="1661021" y="2963605"/>
                  </a:lnTo>
                  <a:lnTo>
                    <a:pt x="1679425" y="2968363"/>
                  </a:lnTo>
                  <a:lnTo>
                    <a:pt x="1698464" y="2972487"/>
                  </a:lnTo>
                  <a:lnTo>
                    <a:pt x="1698464" y="2871618"/>
                  </a:lnTo>
                  <a:lnTo>
                    <a:pt x="1716233" y="2875424"/>
                  </a:lnTo>
                  <a:lnTo>
                    <a:pt x="1734320" y="2878914"/>
                  </a:lnTo>
                  <a:lnTo>
                    <a:pt x="1752407" y="2882086"/>
                  </a:lnTo>
                  <a:lnTo>
                    <a:pt x="1771445" y="2885258"/>
                  </a:lnTo>
                  <a:lnTo>
                    <a:pt x="1771445" y="2985175"/>
                  </a:lnTo>
                  <a:lnTo>
                    <a:pt x="1789215" y="2987712"/>
                  </a:lnTo>
                  <a:lnTo>
                    <a:pt x="1807301" y="2989933"/>
                  </a:lnTo>
                  <a:lnTo>
                    <a:pt x="1825388" y="2991836"/>
                  </a:lnTo>
                  <a:lnTo>
                    <a:pt x="1843792" y="2993422"/>
                  </a:lnTo>
                  <a:lnTo>
                    <a:pt x="1843792" y="2893505"/>
                  </a:lnTo>
                  <a:lnTo>
                    <a:pt x="1861879" y="2895091"/>
                  </a:lnTo>
                  <a:lnTo>
                    <a:pt x="1880283" y="2896042"/>
                  </a:lnTo>
                  <a:lnTo>
                    <a:pt x="1898369" y="2896994"/>
                  </a:lnTo>
                  <a:lnTo>
                    <a:pt x="1916773" y="2897628"/>
                  </a:lnTo>
                  <a:lnTo>
                    <a:pt x="1916773" y="2997546"/>
                  </a:lnTo>
                  <a:lnTo>
                    <a:pt x="1938033" y="2997863"/>
                  </a:lnTo>
                  <a:lnTo>
                    <a:pt x="1959928" y="2998180"/>
                  </a:lnTo>
                  <a:lnTo>
                    <a:pt x="1989755" y="2997863"/>
                  </a:lnTo>
                  <a:lnTo>
                    <a:pt x="1989755" y="2898263"/>
                  </a:lnTo>
                  <a:lnTo>
                    <a:pt x="2018630" y="2896994"/>
                  </a:lnTo>
                  <a:lnTo>
                    <a:pt x="2046553" y="2895408"/>
                  </a:lnTo>
                  <a:lnTo>
                    <a:pt x="2074159" y="2893505"/>
                  </a:lnTo>
                  <a:lnTo>
                    <a:pt x="2101448" y="2890967"/>
                  </a:lnTo>
                  <a:lnTo>
                    <a:pt x="2128102" y="2887795"/>
                  </a:lnTo>
                  <a:lnTo>
                    <a:pt x="2154122" y="2883989"/>
                  </a:lnTo>
                  <a:lnTo>
                    <a:pt x="2179189" y="2879865"/>
                  </a:lnTo>
                  <a:lnTo>
                    <a:pt x="2204257" y="2875424"/>
                  </a:lnTo>
                  <a:lnTo>
                    <a:pt x="2228372" y="2870032"/>
                  </a:lnTo>
                  <a:lnTo>
                    <a:pt x="2251219" y="2864640"/>
                  </a:lnTo>
                  <a:lnTo>
                    <a:pt x="2273430" y="2858613"/>
                  </a:lnTo>
                  <a:lnTo>
                    <a:pt x="2294690" y="2851952"/>
                  </a:lnTo>
                  <a:lnTo>
                    <a:pt x="2315633" y="2845291"/>
                  </a:lnTo>
                  <a:lnTo>
                    <a:pt x="2335306" y="2838312"/>
                  </a:lnTo>
                  <a:lnTo>
                    <a:pt x="2354027" y="2830382"/>
                  </a:lnTo>
                  <a:lnTo>
                    <a:pt x="2371797" y="2822452"/>
                  </a:lnTo>
                  <a:lnTo>
                    <a:pt x="2371797" y="2924590"/>
                  </a:lnTo>
                  <a:lnTo>
                    <a:pt x="2379729" y="2921101"/>
                  </a:lnTo>
                  <a:lnTo>
                    <a:pt x="2387028" y="2916660"/>
                  </a:lnTo>
                  <a:lnTo>
                    <a:pt x="2394643" y="2912219"/>
                  </a:lnTo>
                  <a:lnTo>
                    <a:pt x="2401941" y="2907461"/>
                  </a:lnTo>
                  <a:lnTo>
                    <a:pt x="2409239" y="2902703"/>
                  </a:lnTo>
                  <a:lnTo>
                    <a:pt x="2415585" y="2898263"/>
                  </a:lnTo>
                  <a:lnTo>
                    <a:pt x="2421297" y="2893505"/>
                  </a:lnTo>
                  <a:lnTo>
                    <a:pt x="2426374" y="2889064"/>
                  </a:lnTo>
                  <a:lnTo>
                    <a:pt x="2426374" y="2791050"/>
                  </a:lnTo>
                  <a:lnTo>
                    <a:pt x="2433989" y="2785340"/>
                  </a:lnTo>
                  <a:lnTo>
                    <a:pt x="2440653" y="2779948"/>
                  </a:lnTo>
                  <a:lnTo>
                    <a:pt x="2447316" y="2774238"/>
                  </a:lnTo>
                  <a:lnTo>
                    <a:pt x="2453345" y="2768529"/>
                  </a:lnTo>
                  <a:lnTo>
                    <a:pt x="2459057" y="2762819"/>
                  </a:lnTo>
                  <a:lnTo>
                    <a:pt x="2464451" y="2757110"/>
                  </a:lnTo>
                  <a:lnTo>
                    <a:pt x="2469211" y="2751083"/>
                  </a:lnTo>
                  <a:lnTo>
                    <a:pt x="2473336" y="2744739"/>
                  </a:lnTo>
                  <a:lnTo>
                    <a:pt x="2477461" y="2739029"/>
                  </a:lnTo>
                  <a:lnTo>
                    <a:pt x="2480634" y="2732685"/>
                  </a:lnTo>
                  <a:lnTo>
                    <a:pt x="2483490" y="2726341"/>
                  </a:lnTo>
                  <a:lnTo>
                    <a:pt x="2486028" y="2719997"/>
                  </a:lnTo>
                  <a:lnTo>
                    <a:pt x="2487932" y="2713654"/>
                  </a:lnTo>
                  <a:lnTo>
                    <a:pt x="2489519" y="2707310"/>
                  </a:lnTo>
                  <a:lnTo>
                    <a:pt x="2490471" y="2700966"/>
                  </a:lnTo>
                  <a:lnTo>
                    <a:pt x="2490788" y="2694304"/>
                  </a:lnTo>
                  <a:close/>
                  <a:moveTo>
                    <a:pt x="2490470" y="2686155"/>
                  </a:moveTo>
                  <a:lnTo>
                    <a:pt x="2490788" y="2691795"/>
                  </a:lnTo>
                  <a:lnTo>
                    <a:pt x="2490470" y="2693988"/>
                  </a:lnTo>
                  <a:lnTo>
                    <a:pt x="2490470" y="2690542"/>
                  </a:lnTo>
                  <a:lnTo>
                    <a:pt x="2490470" y="2686155"/>
                  </a:lnTo>
                  <a:close/>
                  <a:moveTo>
                    <a:pt x="2490416" y="2685242"/>
                  </a:moveTo>
                  <a:lnTo>
                    <a:pt x="2490470" y="2685528"/>
                  </a:lnTo>
                  <a:lnTo>
                    <a:pt x="2490470" y="2686155"/>
                  </a:lnTo>
                  <a:lnTo>
                    <a:pt x="2490416" y="2685242"/>
                  </a:lnTo>
                  <a:close/>
                  <a:moveTo>
                    <a:pt x="1427957" y="2683026"/>
                  </a:moveTo>
                  <a:lnTo>
                    <a:pt x="1427516" y="2686071"/>
                  </a:lnTo>
                  <a:lnTo>
                    <a:pt x="1427516" y="2690943"/>
                  </a:lnTo>
                  <a:lnTo>
                    <a:pt x="1427516" y="2693987"/>
                  </a:lnTo>
                  <a:lnTo>
                    <a:pt x="1427163" y="2692161"/>
                  </a:lnTo>
                  <a:lnTo>
                    <a:pt x="1427163" y="2686680"/>
                  </a:lnTo>
                  <a:lnTo>
                    <a:pt x="1427957" y="2683026"/>
                  </a:lnTo>
                  <a:close/>
                  <a:moveTo>
                    <a:pt x="1430338" y="2671762"/>
                  </a:moveTo>
                  <a:lnTo>
                    <a:pt x="1428927" y="2676633"/>
                  </a:lnTo>
                  <a:lnTo>
                    <a:pt x="1428221" y="2681809"/>
                  </a:lnTo>
                  <a:lnTo>
                    <a:pt x="1427957" y="2683026"/>
                  </a:lnTo>
                  <a:lnTo>
                    <a:pt x="1428221" y="2681200"/>
                  </a:lnTo>
                  <a:lnTo>
                    <a:pt x="1428927" y="2676329"/>
                  </a:lnTo>
                  <a:lnTo>
                    <a:pt x="1430338" y="2671762"/>
                  </a:lnTo>
                  <a:close/>
                  <a:moveTo>
                    <a:pt x="2487613" y="2670175"/>
                  </a:moveTo>
                  <a:lnTo>
                    <a:pt x="2489200" y="2675815"/>
                  </a:lnTo>
                  <a:lnTo>
                    <a:pt x="2490153" y="2680828"/>
                  </a:lnTo>
                  <a:lnTo>
                    <a:pt x="2490416" y="2685242"/>
                  </a:lnTo>
                  <a:lnTo>
                    <a:pt x="2489518" y="2680515"/>
                  </a:lnTo>
                  <a:lnTo>
                    <a:pt x="2488883" y="2675502"/>
                  </a:lnTo>
                  <a:lnTo>
                    <a:pt x="2487613" y="2670175"/>
                  </a:lnTo>
                  <a:close/>
                  <a:moveTo>
                    <a:pt x="2665715" y="2659293"/>
                  </a:moveTo>
                  <a:lnTo>
                    <a:pt x="2665715" y="2777307"/>
                  </a:lnTo>
                  <a:lnTo>
                    <a:pt x="2668254" y="2780162"/>
                  </a:lnTo>
                  <a:lnTo>
                    <a:pt x="2671429" y="2783335"/>
                  </a:lnTo>
                  <a:lnTo>
                    <a:pt x="2678729" y="2789362"/>
                  </a:lnTo>
                  <a:lnTo>
                    <a:pt x="2687934" y="2796659"/>
                  </a:lnTo>
                  <a:lnTo>
                    <a:pt x="2698726" y="2803638"/>
                  </a:lnTo>
                  <a:lnTo>
                    <a:pt x="2710153" y="2810935"/>
                  </a:lnTo>
                  <a:lnTo>
                    <a:pt x="2722215" y="2817914"/>
                  </a:lnTo>
                  <a:lnTo>
                    <a:pt x="2734594" y="2824259"/>
                  </a:lnTo>
                  <a:lnTo>
                    <a:pt x="2746656" y="2829969"/>
                  </a:lnTo>
                  <a:lnTo>
                    <a:pt x="2746656" y="2711004"/>
                  </a:lnTo>
                  <a:lnTo>
                    <a:pt x="2734594" y="2705293"/>
                  </a:lnTo>
                  <a:lnTo>
                    <a:pt x="2723167" y="2699266"/>
                  </a:lnTo>
                  <a:lnTo>
                    <a:pt x="2712058" y="2692921"/>
                  </a:lnTo>
                  <a:lnTo>
                    <a:pt x="2701583" y="2686259"/>
                  </a:lnTo>
                  <a:lnTo>
                    <a:pt x="2691743" y="2679914"/>
                  </a:lnTo>
                  <a:lnTo>
                    <a:pt x="2682538" y="2673252"/>
                  </a:lnTo>
                  <a:lnTo>
                    <a:pt x="2673650" y="2666273"/>
                  </a:lnTo>
                  <a:lnTo>
                    <a:pt x="2665715" y="2659293"/>
                  </a:lnTo>
                  <a:close/>
                  <a:moveTo>
                    <a:pt x="1925638" y="2592387"/>
                  </a:moveTo>
                  <a:lnTo>
                    <a:pt x="1925638" y="2662237"/>
                  </a:lnTo>
                  <a:lnTo>
                    <a:pt x="1911407" y="2659674"/>
                  </a:lnTo>
                  <a:lnTo>
                    <a:pt x="1894963" y="2655829"/>
                  </a:lnTo>
                  <a:lnTo>
                    <a:pt x="1887057" y="2653907"/>
                  </a:lnTo>
                  <a:lnTo>
                    <a:pt x="1880100" y="2652304"/>
                  </a:lnTo>
                  <a:lnTo>
                    <a:pt x="1873459" y="2650062"/>
                  </a:lnTo>
                  <a:lnTo>
                    <a:pt x="1867451" y="2647498"/>
                  </a:lnTo>
                  <a:lnTo>
                    <a:pt x="1861442" y="2644935"/>
                  </a:lnTo>
                  <a:lnTo>
                    <a:pt x="1856383" y="2641090"/>
                  </a:lnTo>
                  <a:lnTo>
                    <a:pt x="1853220" y="2639168"/>
                  </a:lnTo>
                  <a:lnTo>
                    <a:pt x="1851007" y="2636925"/>
                  </a:lnTo>
                  <a:lnTo>
                    <a:pt x="1848793" y="2634041"/>
                  </a:lnTo>
                  <a:lnTo>
                    <a:pt x="1847844" y="2631798"/>
                  </a:lnTo>
                  <a:lnTo>
                    <a:pt x="1846579" y="2628914"/>
                  </a:lnTo>
                  <a:lnTo>
                    <a:pt x="1846263" y="2626671"/>
                  </a:lnTo>
                  <a:lnTo>
                    <a:pt x="1846263" y="2623788"/>
                  </a:lnTo>
                  <a:lnTo>
                    <a:pt x="1846579" y="2621224"/>
                  </a:lnTo>
                  <a:lnTo>
                    <a:pt x="1847528" y="2618661"/>
                  </a:lnTo>
                  <a:lnTo>
                    <a:pt x="1848477" y="2616098"/>
                  </a:lnTo>
                  <a:lnTo>
                    <a:pt x="1850374" y="2613855"/>
                  </a:lnTo>
                  <a:lnTo>
                    <a:pt x="1852588" y="2611292"/>
                  </a:lnTo>
                  <a:lnTo>
                    <a:pt x="1855118" y="2609369"/>
                  </a:lnTo>
                  <a:lnTo>
                    <a:pt x="1858280" y="2607447"/>
                  </a:lnTo>
                  <a:lnTo>
                    <a:pt x="1861759" y="2605524"/>
                  </a:lnTo>
                  <a:lnTo>
                    <a:pt x="1865870" y="2603922"/>
                  </a:lnTo>
                  <a:lnTo>
                    <a:pt x="1872194" y="2601359"/>
                  </a:lnTo>
                  <a:lnTo>
                    <a:pt x="1878835" y="2599436"/>
                  </a:lnTo>
                  <a:lnTo>
                    <a:pt x="1885792" y="2597834"/>
                  </a:lnTo>
                  <a:lnTo>
                    <a:pt x="1893382" y="2596232"/>
                  </a:lnTo>
                  <a:lnTo>
                    <a:pt x="1901288" y="2594951"/>
                  </a:lnTo>
                  <a:lnTo>
                    <a:pt x="1909194" y="2593989"/>
                  </a:lnTo>
                  <a:lnTo>
                    <a:pt x="1925638" y="2592387"/>
                  </a:lnTo>
                  <a:close/>
                  <a:moveTo>
                    <a:pt x="3178346" y="2558733"/>
                  </a:moveTo>
                  <a:lnTo>
                    <a:pt x="3178346" y="2673668"/>
                  </a:lnTo>
                  <a:lnTo>
                    <a:pt x="3201835" y="2674303"/>
                  </a:lnTo>
                  <a:lnTo>
                    <a:pt x="3225959" y="2674303"/>
                  </a:lnTo>
                  <a:lnTo>
                    <a:pt x="3258970" y="2673986"/>
                  </a:lnTo>
                  <a:lnTo>
                    <a:pt x="3258970" y="2559368"/>
                  </a:lnTo>
                  <a:lnTo>
                    <a:pt x="3225641" y="2559686"/>
                  </a:lnTo>
                  <a:lnTo>
                    <a:pt x="3201835" y="2559368"/>
                  </a:lnTo>
                  <a:lnTo>
                    <a:pt x="3178346" y="2558733"/>
                  </a:lnTo>
                  <a:close/>
                  <a:moveTo>
                    <a:pt x="2609850" y="2552700"/>
                  </a:moveTo>
                  <a:lnTo>
                    <a:pt x="2613342" y="2559045"/>
                  </a:lnTo>
                  <a:lnTo>
                    <a:pt x="2617468" y="2564438"/>
                  </a:lnTo>
                  <a:lnTo>
                    <a:pt x="2621594" y="2570466"/>
                  </a:lnTo>
                  <a:lnTo>
                    <a:pt x="2626038" y="2576176"/>
                  </a:lnTo>
                  <a:lnTo>
                    <a:pt x="2631117" y="2581886"/>
                  </a:lnTo>
                  <a:lnTo>
                    <a:pt x="2635878" y="2587280"/>
                  </a:lnTo>
                  <a:lnTo>
                    <a:pt x="2641274" y="2592673"/>
                  </a:lnTo>
                  <a:lnTo>
                    <a:pt x="2646988" y="2598383"/>
                  </a:lnTo>
                  <a:lnTo>
                    <a:pt x="2658732" y="2608535"/>
                  </a:lnTo>
                  <a:lnTo>
                    <a:pt x="2671746" y="2618686"/>
                  </a:lnTo>
                  <a:lnTo>
                    <a:pt x="2685712" y="2628204"/>
                  </a:lnTo>
                  <a:lnTo>
                    <a:pt x="2700631" y="2637721"/>
                  </a:lnTo>
                  <a:lnTo>
                    <a:pt x="2715867" y="2646921"/>
                  </a:lnTo>
                  <a:lnTo>
                    <a:pt x="2732372" y="2655486"/>
                  </a:lnTo>
                  <a:lnTo>
                    <a:pt x="2749830" y="2663735"/>
                  </a:lnTo>
                  <a:lnTo>
                    <a:pt x="2767923" y="2671666"/>
                  </a:lnTo>
                  <a:lnTo>
                    <a:pt x="2786650" y="2679280"/>
                  </a:lnTo>
                  <a:lnTo>
                    <a:pt x="2805695" y="2686576"/>
                  </a:lnTo>
                  <a:lnTo>
                    <a:pt x="2826009" y="2693238"/>
                  </a:lnTo>
                  <a:lnTo>
                    <a:pt x="2846959" y="2699583"/>
                  </a:lnTo>
                  <a:lnTo>
                    <a:pt x="2867591" y="2705611"/>
                  </a:lnTo>
                  <a:lnTo>
                    <a:pt x="2889492" y="2711321"/>
                  </a:lnTo>
                  <a:lnTo>
                    <a:pt x="2912029" y="2716714"/>
                  </a:lnTo>
                  <a:lnTo>
                    <a:pt x="2934248" y="2721790"/>
                  </a:lnTo>
                  <a:lnTo>
                    <a:pt x="2957102" y="2725914"/>
                  </a:lnTo>
                  <a:lnTo>
                    <a:pt x="2980908" y="2730355"/>
                  </a:lnTo>
                  <a:lnTo>
                    <a:pt x="3004396" y="2733845"/>
                  </a:lnTo>
                  <a:lnTo>
                    <a:pt x="3028203" y="2737335"/>
                  </a:lnTo>
                  <a:lnTo>
                    <a:pt x="3052644" y="2740190"/>
                  </a:lnTo>
                  <a:lnTo>
                    <a:pt x="3077084" y="2743045"/>
                  </a:lnTo>
                  <a:lnTo>
                    <a:pt x="3101525" y="2744949"/>
                  </a:lnTo>
                  <a:lnTo>
                    <a:pt x="3125966" y="2746852"/>
                  </a:lnTo>
                  <a:lnTo>
                    <a:pt x="3150725" y="2748121"/>
                  </a:lnTo>
                  <a:lnTo>
                    <a:pt x="3175800" y="2749390"/>
                  </a:lnTo>
                  <a:lnTo>
                    <a:pt x="3200559" y="2750024"/>
                  </a:lnTo>
                  <a:lnTo>
                    <a:pt x="3225317" y="2750024"/>
                  </a:lnTo>
                  <a:lnTo>
                    <a:pt x="3246266" y="2750024"/>
                  </a:lnTo>
                  <a:lnTo>
                    <a:pt x="3267216" y="2749707"/>
                  </a:lnTo>
                  <a:lnTo>
                    <a:pt x="3288165" y="2748755"/>
                  </a:lnTo>
                  <a:lnTo>
                    <a:pt x="3308797" y="2747804"/>
                  </a:lnTo>
                  <a:lnTo>
                    <a:pt x="3329429" y="2746535"/>
                  </a:lnTo>
                  <a:lnTo>
                    <a:pt x="3350378" y="2744949"/>
                  </a:lnTo>
                  <a:lnTo>
                    <a:pt x="3371010" y="2743362"/>
                  </a:lnTo>
                  <a:lnTo>
                    <a:pt x="3391325" y="2741459"/>
                  </a:lnTo>
                  <a:lnTo>
                    <a:pt x="3411957" y="2738921"/>
                  </a:lnTo>
                  <a:lnTo>
                    <a:pt x="3431954" y="2736383"/>
                  </a:lnTo>
                  <a:lnTo>
                    <a:pt x="3451951" y="2733528"/>
                  </a:lnTo>
                  <a:lnTo>
                    <a:pt x="3471948" y="2730355"/>
                  </a:lnTo>
                  <a:lnTo>
                    <a:pt x="3491628" y="2726866"/>
                  </a:lnTo>
                  <a:lnTo>
                    <a:pt x="3510990" y="2723376"/>
                  </a:lnTo>
                  <a:lnTo>
                    <a:pt x="3530035" y="2719252"/>
                  </a:lnTo>
                  <a:lnTo>
                    <a:pt x="3548763" y="2715128"/>
                  </a:lnTo>
                  <a:lnTo>
                    <a:pt x="3567173" y="2710369"/>
                  </a:lnTo>
                  <a:lnTo>
                    <a:pt x="3585265" y="2705611"/>
                  </a:lnTo>
                  <a:lnTo>
                    <a:pt x="3603041" y="2700852"/>
                  </a:lnTo>
                  <a:lnTo>
                    <a:pt x="3620498" y="2695142"/>
                  </a:lnTo>
                  <a:lnTo>
                    <a:pt x="3637004" y="2689749"/>
                  </a:lnTo>
                  <a:lnTo>
                    <a:pt x="3653510" y="2683721"/>
                  </a:lnTo>
                  <a:lnTo>
                    <a:pt x="3669698" y="2678011"/>
                  </a:lnTo>
                  <a:lnTo>
                    <a:pt x="3685251" y="2671349"/>
                  </a:lnTo>
                  <a:lnTo>
                    <a:pt x="3700170" y="2665004"/>
                  </a:lnTo>
                  <a:lnTo>
                    <a:pt x="3714770" y="2657707"/>
                  </a:lnTo>
                  <a:lnTo>
                    <a:pt x="3728419" y="2650728"/>
                  </a:lnTo>
                  <a:lnTo>
                    <a:pt x="3741751" y="2643114"/>
                  </a:lnTo>
                  <a:lnTo>
                    <a:pt x="3754765" y="2635818"/>
                  </a:lnTo>
                  <a:lnTo>
                    <a:pt x="3767144" y="2627886"/>
                  </a:lnTo>
                  <a:lnTo>
                    <a:pt x="3778571" y="2619638"/>
                  </a:lnTo>
                  <a:lnTo>
                    <a:pt x="3789363" y="2611073"/>
                  </a:lnTo>
                  <a:lnTo>
                    <a:pt x="3789363" y="2718935"/>
                  </a:lnTo>
                  <a:lnTo>
                    <a:pt x="3788728" y="2718935"/>
                  </a:lnTo>
                  <a:lnTo>
                    <a:pt x="3788411" y="2728135"/>
                  </a:lnTo>
                  <a:lnTo>
                    <a:pt x="3787776" y="2733528"/>
                  </a:lnTo>
                  <a:lnTo>
                    <a:pt x="3786506" y="2738921"/>
                  </a:lnTo>
                  <a:lnTo>
                    <a:pt x="3785237" y="2744314"/>
                  </a:lnTo>
                  <a:lnTo>
                    <a:pt x="3783332" y="2749707"/>
                  </a:lnTo>
                  <a:lnTo>
                    <a:pt x="3781428" y="2755100"/>
                  </a:lnTo>
                  <a:lnTo>
                    <a:pt x="3778571" y="2760811"/>
                  </a:lnTo>
                  <a:lnTo>
                    <a:pt x="3775714" y="2765886"/>
                  </a:lnTo>
                  <a:lnTo>
                    <a:pt x="3772540" y="2770962"/>
                  </a:lnTo>
                  <a:lnTo>
                    <a:pt x="3769048" y="2776355"/>
                  </a:lnTo>
                  <a:lnTo>
                    <a:pt x="3765557" y="2781749"/>
                  </a:lnTo>
                  <a:lnTo>
                    <a:pt x="3761113" y="2786824"/>
                  </a:lnTo>
                  <a:lnTo>
                    <a:pt x="3756987" y="2791583"/>
                  </a:lnTo>
                  <a:lnTo>
                    <a:pt x="3752226" y="2796659"/>
                  </a:lnTo>
                  <a:lnTo>
                    <a:pt x="3747147" y="2801735"/>
                  </a:lnTo>
                  <a:lnTo>
                    <a:pt x="3741433" y="2806493"/>
                  </a:lnTo>
                  <a:lnTo>
                    <a:pt x="3736037" y="2811252"/>
                  </a:lnTo>
                  <a:lnTo>
                    <a:pt x="3723658" y="2820769"/>
                  </a:lnTo>
                  <a:lnTo>
                    <a:pt x="3710327" y="2829969"/>
                  </a:lnTo>
                  <a:lnTo>
                    <a:pt x="3696043" y="2838852"/>
                  </a:lnTo>
                  <a:lnTo>
                    <a:pt x="3680490" y="2847418"/>
                  </a:lnTo>
                  <a:lnTo>
                    <a:pt x="3663667" y="2855983"/>
                  </a:lnTo>
                  <a:lnTo>
                    <a:pt x="3646526" y="2863914"/>
                  </a:lnTo>
                  <a:lnTo>
                    <a:pt x="3627799" y="2871845"/>
                  </a:lnTo>
                  <a:lnTo>
                    <a:pt x="3608754" y="2879459"/>
                  </a:lnTo>
                  <a:lnTo>
                    <a:pt x="3588122" y="2886121"/>
                  </a:lnTo>
                  <a:lnTo>
                    <a:pt x="3566855" y="2892783"/>
                  </a:lnTo>
                  <a:lnTo>
                    <a:pt x="3544636" y="2899128"/>
                  </a:lnTo>
                  <a:lnTo>
                    <a:pt x="3522417" y="2905473"/>
                  </a:lnTo>
                  <a:lnTo>
                    <a:pt x="3498611" y="2910866"/>
                  </a:lnTo>
                  <a:lnTo>
                    <a:pt x="3474170" y="2915942"/>
                  </a:lnTo>
                  <a:lnTo>
                    <a:pt x="3449412" y="2920383"/>
                  </a:lnTo>
                  <a:lnTo>
                    <a:pt x="3423701" y="2924824"/>
                  </a:lnTo>
                  <a:lnTo>
                    <a:pt x="3397356" y="2928631"/>
                  </a:lnTo>
                  <a:lnTo>
                    <a:pt x="3370376" y="2931804"/>
                  </a:lnTo>
                  <a:lnTo>
                    <a:pt x="3343395" y="2934976"/>
                  </a:lnTo>
                  <a:lnTo>
                    <a:pt x="3315146" y="2937197"/>
                  </a:lnTo>
                  <a:lnTo>
                    <a:pt x="3286896" y="2938783"/>
                  </a:lnTo>
                  <a:lnTo>
                    <a:pt x="3258011" y="2940369"/>
                  </a:lnTo>
                  <a:lnTo>
                    <a:pt x="3228491" y="2941321"/>
                  </a:lnTo>
                  <a:lnTo>
                    <a:pt x="3198972" y="2941638"/>
                  </a:lnTo>
                  <a:lnTo>
                    <a:pt x="3168500" y="2941321"/>
                  </a:lnTo>
                  <a:lnTo>
                    <a:pt x="3138663" y="2940369"/>
                  </a:lnTo>
                  <a:lnTo>
                    <a:pt x="3109143" y="2938783"/>
                  </a:lnTo>
                  <a:lnTo>
                    <a:pt x="3080259" y="2936880"/>
                  </a:lnTo>
                  <a:lnTo>
                    <a:pt x="3051374" y="2934659"/>
                  </a:lnTo>
                  <a:lnTo>
                    <a:pt x="3023441" y="2931487"/>
                  </a:lnTo>
                  <a:lnTo>
                    <a:pt x="2996144" y="2927997"/>
                  </a:lnTo>
                  <a:lnTo>
                    <a:pt x="2969481" y="2923873"/>
                  </a:lnTo>
                  <a:lnTo>
                    <a:pt x="2943453" y="2919431"/>
                  </a:lnTo>
                  <a:lnTo>
                    <a:pt x="2917742" y="2914355"/>
                  </a:lnTo>
                  <a:lnTo>
                    <a:pt x="2892984" y="2909280"/>
                  </a:lnTo>
                  <a:lnTo>
                    <a:pt x="2869178" y="2903252"/>
                  </a:lnTo>
                  <a:lnTo>
                    <a:pt x="2846007" y="2897224"/>
                  </a:lnTo>
                  <a:lnTo>
                    <a:pt x="2823470" y="2890880"/>
                  </a:lnTo>
                  <a:lnTo>
                    <a:pt x="2802203" y="2883583"/>
                  </a:lnTo>
                  <a:lnTo>
                    <a:pt x="2781889" y="2876286"/>
                  </a:lnTo>
                  <a:lnTo>
                    <a:pt x="2762527" y="2868673"/>
                  </a:lnTo>
                  <a:lnTo>
                    <a:pt x="2743799" y="2860424"/>
                  </a:lnTo>
                  <a:lnTo>
                    <a:pt x="2726024" y="2852176"/>
                  </a:lnTo>
                  <a:lnTo>
                    <a:pt x="2709518" y="2843611"/>
                  </a:lnTo>
                  <a:lnTo>
                    <a:pt x="2694600" y="2834411"/>
                  </a:lnTo>
                  <a:lnTo>
                    <a:pt x="2679999" y="2824893"/>
                  </a:lnTo>
                  <a:lnTo>
                    <a:pt x="2666985" y="2815376"/>
                  </a:lnTo>
                  <a:lnTo>
                    <a:pt x="2660954" y="2810935"/>
                  </a:lnTo>
                  <a:lnTo>
                    <a:pt x="2655240" y="2805542"/>
                  </a:lnTo>
                  <a:lnTo>
                    <a:pt x="2650162" y="2800466"/>
                  </a:lnTo>
                  <a:lnTo>
                    <a:pt x="2645083" y="2795390"/>
                  </a:lnTo>
                  <a:lnTo>
                    <a:pt x="2639687" y="2790314"/>
                  </a:lnTo>
                  <a:lnTo>
                    <a:pt x="2635561" y="2785238"/>
                  </a:lnTo>
                  <a:lnTo>
                    <a:pt x="2631434" y="2780162"/>
                  </a:lnTo>
                  <a:lnTo>
                    <a:pt x="2627625" y="2774452"/>
                  </a:lnTo>
                  <a:lnTo>
                    <a:pt x="2624134" y="2769376"/>
                  </a:lnTo>
                  <a:lnTo>
                    <a:pt x="2620960" y="2763983"/>
                  </a:lnTo>
                  <a:lnTo>
                    <a:pt x="2618103" y="2758273"/>
                  </a:lnTo>
                  <a:lnTo>
                    <a:pt x="2615881" y="2752880"/>
                  </a:lnTo>
                  <a:lnTo>
                    <a:pt x="2613659" y="2747169"/>
                  </a:lnTo>
                  <a:lnTo>
                    <a:pt x="2612072" y="2741776"/>
                  </a:lnTo>
                  <a:lnTo>
                    <a:pt x="2610485" y="2736383"/>
                  </a:lnTo>
                  <a:lnTo>
                    <a:pt x="2609850" y="2730355"/>
                  </a:lnTo>
                  <a:lnTo>
                    <a:pt x="2609215" y="2724962"/>
                  </a:lnTo>
                  <a:lnTo>
                    <a:pt x="2609215" y="2718935"/>
                  </a:lnTo>
                  <a:lnTo>
                    <a:pt x="2608580" y="2719252"/>
                  </a:lnTo>
                  <a:lnTo>
                    <a:pt x="2608580" y="2573004"/>
                  </a:lnTo>
                  <a:lnTo>
                    <a:pt x="2608263" y="2569197"/>
                  </a:lnTo>
                  <a:lnTo>
                    <a:pt x="2608580" y="2560949"/>
                  </a:lnTo>
                  <a:lnTo>
                    <a:pt x="2609850" y="2552700"/>
                  </a:lnTo>
                  <a:close/>
                  <a:moveTo>
                    <a:pt x="3016148" y="2544763"/>
                  </a:moveTo>
                  <a:lnTo>
                    <a:pt x="3016148" y="2660333"/>
                  </a:lnTo>
                  <a:lnTo>
                    <a:pt x="3035827" y="2662556"/>
                  </a:lnTo>
                  <a:lnTo>
                    <a:pt x="3056142" y="2665096"/>
                  </a:lnTo>
                  <a:lnTo>
                    <a:pt x="3076456" y="2667318"/>
                  </a:lnTo>
                  <a:lnTo>
                    <a:pt x="3097406" y="2669223"/>
                  </a:lnTo>
                  <a:lnTo>
                    <a:pt x="3097406" y="2553971"/>
                  </a:lnTo>
                  <a:lnTo>
                    <a:pt x="3076456" y="2552066"/>
                  </a:lnTo>
                  <a:lnTo>
                    <a:pt x="3056142" y="2549843"/>
                  </a:lnTo>
                  <a:lnTo>
                    <a:pt x="3035827" y="2547303"/>
                  </a:lnTo>
                  <a:lnTo>
                    <a:pt x="3016148" y="2544763"/>
                  </a:lnTo>
                  <a:close/>
                  <a:moveTo>
                    <a:pt x="1938656" y="2540386"/>
                  </a:moveTo>
                  <a:lnTo>
                    <a:pt x="1936433" y="2540705"/>
                  </a:lnTo>
                  <a:lnTo>
                    <a:pt x="1933576" y="2540705"/>
                  </a:lnTo>
                  <a:lnTo>
                    <a:pt x="1931036" y="2541342"/>
                  </a:lnTo>
                  <a:lnTo>
                    <a:pt x="1929130" y="2542299"/>
                  </a:lnTo>
                  <a:lnTo>
                    <a:pt x="1927543" y="2542936"/>
                  </a:lnTo>
                  <a:lnTo>
                    <a:pt x="1926273" y="2543892"/>
                  </a:lnTo>
                  <a:lnTo>
                    <a:pt x="1925638" y="2545167"/>
                  </a:lnTo>
                  <a:lnTo>
                    <a:pt x="1925320" y="2546123"/>
                  </a:lnTo>
                  <a:lnTo>
                    <a:pt x="1925320" y="2565247"/>
                  </a:lnTo>
                  <a:lnTo>
                    <a:pt x="1910398" y="2566522"/>
                  </a:lnTo>
                  <a:lnTo>
                    <a:pt x="1895158" y="2568116"/>
                  </a:lnTo>
                  <a:lnTo>
                    <a:pt x="1881188" y="2570028"/>
                  </a:lnTo>
                  <a:lnTo>
                    <a:pt x="1867218" y="2572897"/>
                  </a:lnTo>
                  <a:lnTo>
                    <a:pt x="1853883" y="2575447"/>
                  </a:lnTo>
                  <a:lnTo>
                    <a:pt x="1841183" y="2578634"/>
                  </a:lnTo>
                  <a:lnTo>
                    <a:pt x="1829436" y="2582778"/>
                  </a:lnTo>
                  <a:lnTo>
                    <a:pt x="1818323" y="2586602"/>
                  </a:lnTo>
                  <a:lnTo>
                    <a:pt x="1810703" y="2590108"/>
                  </a:lnTo>
                  <a:lnTo>
                    <a:pt x="1803718" y="2594252"/>
                  </a:lnTo>
                  <a:lnTo>
                    <a:pt x="1797368" y="2598077"/>
                  </a:lnTo>
                  <a:lnTo>
                    <a:pt x="1791970" y="2601902"/>
                  </a:lnTo>
                  <a:lnTo>
                    <a:pt x="1787208" y="2606045"/>
                  </a:lnTo>
                  <a:lnTo>
                    <a:pt x="1783398" y="2610507"/>
                  </a:lnTo>
                  <a:lnTo>
                    <a:pt x="1780223" y="2614651"/>
                  </a:lnTo>
                  <a:lnTo>
                    <a:pt x="1777683" y="2619113"/>
                  </a:lnTo>
                  <a:lnTo>
                    <a:pt x="1776096" y="2623894"/>
                  </a:lnTo>
                  <a:lnTo>
                    <a:pt x="1775460" y="2628038"/>
                  </a:lnTo>
                  <a:lnTo>
                    <a:pt x="1775460" y="2632500"/>
                  </a:lnTo>
                  <a:lnTo>
                    <a:pt x="1776096" y="2637281"/>
                  </a:lnTo>
                  <a:lnTo>
                    <a:pt x="1777683" y="2641743"/>
                  </a:lnTo>
                  <a:lnTo>
                    <a:pt x="1780223" y="2645887"/>
                  </a:lnTo>
                  <a:lnTo>
                    <a:pt x="1783716" y="2650349"/>
                  </a:lnTo>
                  <a:lnTo>
                    <a:pt x="1787526" y="2654811"/>
                  </a:lnTo>
                  <a:lnTo>
                    <a:pt x="1792288" y="2658317"/>
                  </a:lnTo>
                  <a:lnTo>
                    <a:pt x="1797368" y="2661823"/>
                  </a:lnTo>
                  <a:lnTo>
                    <a:pt x="1803400" y="2665329"/>
                  </a:lnTo>
                  <a:lnTo>
                    <a:pt x="1809750" y="2668517"/>
                  </a:lnTo>
                  <a:lnTo>
                    <a:pt x="1816736" y="2671704"/>
                  </a:lnTo>
                  <a:lnTo>
                    <a:pt x="1824356" y="2674573"/>
                  </a:lnTo>
                  <a:lnTo>
                    <a:pt x="1832610" y="2677441"/>
                  </a:lnTo>
                  <a:lnTo>
                    <a:pt x="1840866" y="2679354"/>
                  </a:lnTo>
                  <a:lnTo>
                    <a:pt x="1872933" y="2686047"/>
                  </a:lnTo>
                  <a:lnTo>
                    <a:pt x="1925320" y="2696565"/>
                  </a:lnTo>
                  <a:lnTo>
                    <a:pt x="1925320" y="2778798"/>
                  </a:lnTo>
                  <a:lnTo>
                    <a:pt x="1911668" y="2777204"/>
                  </a:lnTo>
                  <a:lnTo>
                    <a:pt x="1899603" y="2774973"/>
                  </a:lnTo>
                  <a:lnTo>
                    <a:pt x="1885316" y="2772742"/>
                  </a:lnTo>
                  <a:lnTo>
                    <a:pt x="1870393" y="2769236"/>
                  </a:lnTo>
                  <a:lnTo>
                    <a:pt x="1856740" y="2765093"/>
                  </a:lnTo>
                  <a:lnTo>
                    <a:pt x="1844676" y="2760949"/>
                  </a:lnTo>
                  <a:lnTo>
                    <a:pt x="1841183" y="2759674"/>
                  </a:lnTo>
                  <a:lnTo>
                    <a:pt x="1838008" y="2758399"/>
                  </a:lnTo>
                  <a:lnTo>
                    <a:pt x="1835786" y="2757443"/>
                  </a:lnTo>
                  <a:lnTo>
                    <a:pt x="1835150" y="2756805"/>
                  </a:lnTo>
                  <a:lnTo>
                    <a:pt x="1831658" y="2754893"/>
                  </a:lnTo>
                  <a:lnTo>
                    <a:pt x="1829753" y="2753618"/>
                  </a:lnTo>
                  <a:lnTo>
                    <a:pt x="1827848" y="2752662"/>
                  </a:lnTo>
                  <a:lnTo>
                    <a:pt x="1822768" y="2751387"/>
                  </a:lnTo>
                  <a:lnTo>
                    <a:pt x="1817688" y="2750431"/>
                  </a:lnTo>
                  <a:lnTo>
                    <a:pt x="1811656" y="2750112"/>
                  </a:lnTo>
                  <a:lnTo>
                    <a:pt x="1805623" y="2751068"/>
                  </a:lnTo>
                  <a:lnTo>
                    <a:pt x="1799908" y="2751706"/>
                  </a:lnTo>
                  <a:lnTo>
                    <a:pt x="1793876" y="2752981"/>
                  </a:lnTo>
                  <a:lnTo>
                    <a:pt x="1787843" y="2754893"/>
                  </a:lnTo>
                  <a:lnTo>
                    <a:pt x="1782763" y="2756805"/>
                  </a:lnTo>
                  <a:lnTo>
                    <a:pt x="1778636" y="2759355"/>
                  </a:lnTo>
                  <a:lnTo>
                    <a:pt x="1774508" y="2761586"/>
                  </a:lnTo>
                  <a:lnTo>
                    <a:pt x="1771650" y="2764455"/>
                  </a:lnTo>
                  <a:lnTo>
                    <a:pt x="1770698" y="2765730"/>
                  </a:lnTo>
                  <a:lnTo>
                    <a:pt x="1769746" y="2766686"/>
                  </a:lnTo>
                  <a:lnTo>
                    <a:pt x="1769428" y="2767961"/>
                  </a:lnTo>
                  <a:lnTo>
                    <a:pt x="1769428" y="2769555"/>
                  </a:lnTo>
                  <a:lnTo>
                    <a:pt x="1769428" y="2770830"/>
                  </a:lnTo>
                  <a:lnTo>
                    <a:pt x="1770380" y="2772105"/>
                  </a:lnTo>
                  <a:lnTo>
                    <a:pt x="1771016" y="2773061"/>
                  </a:lnTo>
                  <a:lnTo>
                    <a:pt x="1772603" y="2774336"/>
                  </a:lnTo>
                  <a:lnTo>
                    <a:pt x="1778000" y="2777842"/>
                  </a:lnTo>
                  <a:lnTo>
                    <a:pt x="1784668" y="2781348"/>
                  </a:lnTo>
                  <a:lnTo>
                    <a:pt x="1791970" y="2784535"/>
                  </a:lnTo>
                  <a:lnTo>
                    <a:pt x="1799273" y="2787723"/>
                  </a:lnTo>
                  <a:lnTo>
                    <a:pt x="1807846" y="2790591"/>
                  </a:lnTo>
                  <a:lnTo>
                    <a:pt x="1816418" y="2792822"/>
                  </a:lnTo>
                  <a:lnTo>
                    <a:pt x="1825943" y="2795691"/>
                  </a:lnTo>
                  <a:lnTo>
                    <a:pt x="1835786" y="2797603"/>
                  </a:lnTo>
                  <a:lnTo>
                    <a:pt x="1845946" y="2799516"/>
                  </a:lnTo>
                  <a:lnTo>
                    <a:pt x="1856740" y="2801747"/>
                  </a:lnTo>
                  <a:lnTo>
                    <a:pt x="1878648" y="2804934"/>
                  </a:lnTo>
                  <a:lnTo>
                    <a:pt x="1901508" y="2806846"/>
                  </a:lnTo>
                  <a:lnTo>
                    <a:pt x="1925320" y="2808440"/>
                  </a:lnTo>
                  <a:lnTo>
                    <a:pt x="1925320" y="2827245"/>
                  </a:lnTo>
                  <a:lnTo>
                    <a:pt x="1925638" y="2828520"/>
                  </a:lnTo>
                  <a:lnTo>
                    <a:pt x="1926273" y="2829476"/>
                  </a:lnTo>
                  <a:lnTo>
                    <a:pt x="1927543" y="2830433"/>
                  </a:lnTo>
                  <a:lnTo>
                    <a:pt x="1929130" y="2831389"/>
                  </a:lnTo>
                  <a:lnTo>
                    <a:pt x="1931036" y="2832026"/>
                  </a:lnTo>
                  <a:lnTo>
                    <a:pt x="1933576" y="2832664"/>
                  </a:lnTo>
                  <a:lnTo>
                    <a:pt x="1938656" y="2832982"/>
                  </a:lnTo>
                  <a:lnTo>
                    <a:pt x="1985328" y="2832982"/>
                  </a:lnTo>
                  <a:lnTo>
                    <a:pt x="1990726" y="2832664"/>
                  </a:lnTo>
                  <a:lnTo>
                    <a:pt x="1992630" y="2832026"/>
                  </a:lnTo>
                  <a:lnTo>
                    <a:pt x="1995170" y="2831389"/>
                  </a:lnTo>
                  <a:lnTo>
                    <a:pt x="1996758" y="2830433"/>
                  </a:lnTo>
                  <a:lnTo>
                    <a:pt x="1997710" y="2829476"/>
                  </a:lnTo>
                  <a:lnTo>
                    <a:pt x="1998663" y="2828520"/>
                  </a:lnTo>
                  <a:lnTo>
                    <a:pt x="1998980" y="2827245"/>
                  </a:lnTo>
                  <a:lnTo>
                    <a:pt x="1998980" y="2808121"/>
                  </a:lnTo>
                  <a:lnTo>
                    <a:pt x="2013586" y="2806846"/>
                  </a:lnTo>
                  <a:lnTo>
                    <a:pt x="2027873" y="2805572"/>
                  </a:lnTo>
                  <a:lnTo>
                    <a:pt x="2041526" y="2803978"/>
                  </a:lnTo>
                  <a:lnTo>
                    <a:pt x="2054543" y="2801747"/>
                  </a:lnTo>
                  <a:lnTo>
                    <a:pt x="2067243" y="2799197"/>
                  </a:lnTo>
                  <a:lnTo>
                    <a:pt x="2078673" y="2796966"/>
                  </a:lnTo>
                  <a:lnTo>
                    <a:pt x="2089786" y="2793778"/>
                  </a:lnTo>
                  <a:lnTo>
                    <a:pt x="2099310" y="2790272"/>
                  </a:lnTo>
                  <a:lnTo>
                    <a:pt x="2106930" y="2787085"/>
                  </a:lnTo>
                  <a:lnTo>
                    <a:pt x="2114233" y="2783898"/>
                  </a:lnTo>
                  <a:lnTo>
                    <a:pt x="2120900" y="2779754"/>
                  </a:lnTo>
                  <a:lnTo>
                    <a:pt x="2126933" y="2776248"/>
                  </a:lnTo>
                  <a:lnTo>
                    <a:pt x="2132013" y="2772423"/>
                  </a:lnTo>
                  <a:lnTo>
                    <a:pt x="2136776" y="2768280"/>
                  </a:lnTo>
                  <a:lnTo>
                    <a:pt x="2140586" y="2764136"/>
                  </a:lnTo>
                  <a:lnTo>
                    <a:pt x="2143760" y="2759674"/>
                  </a:lnTo>
                  <a:lnTo>
                    <a:pt x="2145983" y="2755212"/>
                  </a:lnTo>
                  <a:lnTo>
                    <a:pt x="2147570" y="2751068"/>
                  </a:lnTo>
                  <a:lnTo>
                    <a:pt x="2148840" y="2746606"/>
                  </a:lnTo>
                  <a:lnTo>
                    <a:pt x="2149158" y="2742144"/>
                  </a:lnTo>
                  <a:lnTo>
                    <a:pt x="2148523" y="2737363"/>
                  </a:lnTo>
                  <a:lnTo>
                    <a:pt x="2147253" y="2733219"/>
                  </a:lnTo>
                  <a:lnTo>
                    <a:pt x="2145030" y="2728757"/>
                  </a:lnTo>
                  <a:lnTo>
                    <a:pt x="2141856" y="2723976"/>
                  </a:lnTo>
                  <a:lnTo>
                    <a:pt x="2140268" y="2721745"/>
                  </a:lnTo>
                  <a:lnTo>
                    <a:pt x="2137728" y="2719833"/>
                  </a:lnTo>
                  <a:lnTo>
                    <a:pt x="2132648" y="2715370"/>
                  </a:lnTo>
                  <a:lnTo>
                    <a:pt x="2126298" y="2711227"/>
                  </a:lnTo>
                  <a:lnTo>
                    <a:pt x="2119630" y="2707721"/>
                  </a:lnTo>
                  <a:lnTo>
                    <a:pt x="2111693" y="2704215"/>
                  </a:lnTo>
                  <a:lnTo>
                    <a:pt x="2103438" y="2701027"/>
                  </a:lnTo>
                  <a:lnTo>
                    <a:pt x="2094548" y="2697840"/>
                  </a:lnTo>
                  <a:lnTo>
                    <a:pt x="2084706" y="2694653"/>
                  </a:lnTo>
                  <a:lnTo>
                    <a:pt x="2074863" y="2692103"/>
                  </a:lnTo>
                  <a:lnTo>
                    <a:pt x="2064068" y="2689553"/>
                  </a:lnTo>
                  <a:lnTo>
                    <a:pt x="2042796" y="2684772"/>
                  </a:lnTo>
                  <a:lnTo>
                    <a:pt x="2020570" y="2680310"/>
                  </a:lnTo>
                  <a:lnTo>
                    <a:pt x="1998980" y="2676485"/>
                  </a:lnTo>
                  <a:lnTo>
                    <a:pt x="1998980" y="2594571"/>
                  </a:lnTo>
                  <a:lnTo>
                    <a:pt x="2018030" y="2596802"/>
                  </a:lnTo>
                  <a:lnTo>
                    <a:pt x="2025016" y="2598077"/>
                  </a:lnTo>
                  <a:lnTo>
                    <a:pt x="2032000" y="2599670"/>
                  </a:lnTo>
                  <a:lnTo>
                    <a:pt x="2047240" y="2603495"/>
                  </a:lnTo>
                  <a:lnTo>
                    <a:pt x="2061846" y="2607958"/>
                  </a:lnTo>
                  <a:lnTo>
                    <a:pt x="2073593" y="2612420"/>
                  </a:lnTo>
                  <a:lnTo>
                    <a:pt x="2080260" y="2614970"/>
                  </a:lnTo>
                  <a:lnTo>
                    <a:pt x="2082483" y="2616245"/>
                  </a:lnTo>
                  <a:lnTo>
                    <a:pt x="2083118" y="2616245"/>
                  </a:lnTo>
                  <a:lnTo>
                    <a:pt x="2086610" y="2618794"/>
                  </a:lnTo>
                  <a:lnTo>
                    <a:pt x="2088516" y="2619751"/>
                  </a:lnTo>
                  <a:lnTo>
                    <a:pt x="2090420" y="2621026"/>
                  </a:lnTo>
                  <a:lnTo>
                    <a:pt x="2095183" y="2622300"/>
                  </a:lnTo>
                  <a:lnTo>
                    <a:pt x="2100898" y="2622938"/>
                  </a:lnTo>
                  <a:lnTo>
                    <a:pt x="2106613" y="2622938"/>
                  </a:lnTo>
                  <a:lnTo>
                    <a:pt x="2112646" y="2622619"/>
                  </a:lnTo>
                  <a:lnTo>
                    <a:pt x="2118360" y="2621982"/>
                  </a:lnTo>
                  <a:lnTo>
                    <a:pt x="2124393" y="2620388"/>
                  </a:lnTo>
                  <a:lnTo>
                    <a:pt x="2129790" y="2618794"/>
                  </a:lnTo>
                  <a:lnTo>
                    <a:pt x="2135188" y="2616563"/>
                  </a:lnTo>
                  <a:lnTo>
                    <a:pt x="2139633" y="2614332"/>
                  </a:lnTo>
                  <a:lnTo>
                    <a:pt x="2143760" y="2612101"/>
                  </a:lnTo>
                  <a:lnTo>
                    <a:pt x="2146618" y="2609232"/>
                  </a:lnTo>
                  <a:lnTo>
                    <a:pt x="2147570" y="2607958"/>
                  </a:lnTo>
                  <a:lnTo>
                    <a:pt x="2148523" y="2606683"/>
                  </a:lnTo>
                  <a:lnTo>
                    <a:pt x="2148840" y="2605089"/>
                  </a:lnTo>
                  <a:lnTo>
                    <a:pt x="2148840" y="2604133"/>
                  </a:lnTo>
                  <a:lnTo>
                    <a:pt x="2148523" y="2602858"/>
                  </a:lnTo>
                  <a:lnTo>
                    <a:pt x="2148206" y="2601583"/>
                  </a:lnTo>
                  <a:lnTo>
                    <a:pt x="2146936" y="2600627"/>
                  </a:lnTo>
                  <a:lnTo>
                    <a:pt x="2145666" y="2599352"/>
                  </a:lnTo>
                  <a:lnTo>
                    <a:pt x="2141220" y="2596483"/>
                  </a:lnTo>
                  <a:lnTo>
                    <a:pt x="2136776" y="2593615"/>
                  </a:lnTo>
                  <a:lnTo>
                    <a:pt x="2131060" y="2591383"/>
                  </a:lnTo>
                  <a:lnTo>
                    <a:pt x="2125663" y="2588515"/>
                  </a:lnTo>
                  <a:lnTo>
                    <a:pt x="2112646" y="2583734"/>
                  </a:lnTo>
                  <a:lnTo>
                    <a:pt x="2098358" y="2579590"/>
                  </a:lnTo>
                  <a:lnTo>
                    <a:pt x="2083436" y="2575766"/>
                  </a:lnTo>
                  <a:lnTo>
                    <a:pt x="2067878" y="2572259"/>
                  </a:lnTo>
                  <a:lnTo>
                    <a:pt x="2052638" y="2569710"/>
                  </a:lnTo>
                  <a:lnTo>
                    <a:pt x="2038033" y="2567479"/>
                  </a:lnTo>
                  <a:lnTo>
                    <a:pt x="2018666" y="2565566"/>
                  </a:lnTo>
                  <a:lnTo>
                    <a:pt x="1998980" y="2564291"/>
                  </a:lnTo>
                  <a:lnTo>
                    <a:pt x="1998980" y="2546123"/>
                  </a:lnTo>
                  <a:lnTo>
                    <a:pt x="1998663" y="2545167"/>
                  </a:lnTo>
                  <a:lnTo>
                    <a:pt x="1997710" y="2543892"/>
                  </a:lnTo>
                  <a:lnTo>
                    <a:pt x="1996758" y="2542936"/>
                  </a:lnTo>
                  <a:lnTo>
                    <a:pt x="1995170" y="2542299"/>
                  </a:lnTo>
                  <a:lnTo>
                    <a:pt x="1992630" y="2541342"/>
                  </a:lnTo>
                  <a:lnTo>
                    <a:pt x="1990726" y="2540705"/>
                  </a:lnTo>
                  <a:lnTo>
                    <a:pt x="1987868" y="2540705"/>
                  </a:lnTo>
                  <a:lnTo>
                    <a:pt x="1985328" y="2540386"/>
                  </a:lnTo>
                  <a:lnTo>
                    <a:pt x="1938656" y="2540386"/>
                  </a:lnTo>
                  <a:close/>
                  <a:moveTo>
                    <a:pt x="1959293" y="2522537"/>
                  </a:moveTo>
                  <a:lnTo>
                    <a:pt x="1982788" y="2522856"/>
                  </a:lnTo>
                  <a:lnTo>
                    <a:pt x="2005966" y="2523493"/>
                  </a:lnTo>
                  <a:lnTo>
                    <a:pt x="2028826" y="2524450"/>
                  </a:lnTo>
                  <a:lnTo>
                    <a:pt x="2051368" y="2526043"/>
                  </a:lnTo>
                  <a:lnTo>
                    <a:pt x="2073910" y="2527637"/>
                  </a:lnTo>
                  <a:lnTo>
                    <a:pt x="2095500" y="2529868"/>
                  </a:lnTo>
                  <a:lnTo>
                    <a:pt x="2116773" y="2532737"/>
                  </a:lnTo>
                  <a:lnTo>
                    <a:pt x="2137728" y="2535605"/>
                  </a:lnTo>
                  <a:lnTo>
                    <a:pt x="2158048" y="2538793"/>
                  </a:lnTo>
                  <a:lnTo>
                    <a:pt x="2177733" y="2542299"/>
                  </a:lnTo>
                  <a:lnTo>
                    <a:pt x="2197100" y="2546123"/>
                  </a:lnTo>
                  <a:lnTo>
                    <a:pt x="2215516" y="2550586"/>
                  </a:lnTo>
                  <a:lnTo>
                    <a:pt x="2233613" y="2555367"/>
                  </a:lnTo>
                  <a:lnTo>
                    <a:pt x="2251076" y="2560148"/>
                  </a:lnTo>
                  <a:lnTo>
                    <a:pt x="2267586" y="2565247"/>
                  </a:lnTo>
                  <a:lnTo>
                    <a:pt x="2283778" y="2570666"/>
                  </a:lnTo>
                  <a:lnTo>
                    <a:pt x="2298700" y="2576403"/>
                  </a:lnTo>
                  <a:lnTo>
                    <a:pt x="2313306" y="2582140"/>
                  </a:lnTo>
                  <a:lnTo>
                    <a:pt x="2326640" y="2588515"/>
                  </a:lnTo>
                  <a:lnTo>
                    <a:pt x="2339658" y="2594889"/>
                  </a:lnTo>
                  <a:lnTo>
                    <a:pt x="2351723" y="2601583"/>
                  </a:lnTo>
                  <a:lnTo>
                    <a:pt x="2362518" y="2608914"/>
                  </a:lnTo>
                  <a:lnTo>
                    <a:pt x="2372996" y="2615607"/>
                  </a:lnTo>
                  <a:lnTo>
                    <a:pt x="2381886" y="2622938"/>
                  </a:lnTo>
                  <a:lnTo>
                    <a:pt x="2390140" y="2630587"/>
                  </a:lnTo>
                  <a:lnTo>
                    <a:pt x="2397443" y="2638237"/>
                  </a:lnTo>
                  <a:lnTo>
                    <a:pt x="2403793" y="2645568"/>
                  </a:lnTo>
                  <a:lnTo>
                    <a:pt x="2406016" y="2649711"/>
                  </a:lnTo>
                  <a:lnTo>
                    <a:pt x="2408873" y="2653855"/>
                  </a:lnTo>
                  <a:lnTo>
                    <a:pt x="2410778" y="2657998"/>
                  </a:lnTo>
                  <a:lnTo>
                    <a:pt x="2412683" y="2661823"/>
                  </a:lnTo>
                  <a:lnTo>
                    <a:pt x="2414270" y="2665967"/>
                  </a:lnTo>
                  <a:lnTo>
                    <a:pt x="2415540" y="2670110"/>
                  </a:lnTo>
                  <a:lnTo>
                    <a:pt x="2416810" y="2674254"/>
                  </a:lnTo>
                  <a:lnTo>
                    <a:pt x="2417446" y="2678397"/>
                  </a:lnTo>
                  <a:lnTo>
                    <a:pt x="2417763" y="2682541"/>
                  </a:lnTo>
                  <a:lnTo>
                    <a:pt x="2417763" y="2686684"/>
                  </a:lnTo>
                  <a:lnTo>
                    <a:pt x="2417763" y="2691147"/>
                  </a:lnTo>
                  <a:lnTo>
                    <a:pt x="2417446" y="2694971"/>
                  </a:lnTo>
                  <a:lnTo>
                    <a:pt x="2416810" y="2699434"/>
                  </a:lnTo>
                  <a:lnTo>
                    <a:pt x="2415540" y="2703896"/>
                  </a:lnTo>
                  <a:lnTo>
                    <a:pt x="2414270" y="2707721"/>
                  </a:lnTo>
                  <a:lnTo>
                    <a:pt x="2412683" y="2711864"/>
                  </a:lnTo>
                  <a:lnTo>
                    <a:pt x="2410778" y="2716008"/>
                  </a:lnTo>
                  <a:lnTo>
                    <a:pt x="2408873" y="2720151"/>
                  </a:lnTo>
                  <a:lnTo>
                    <a:pt x="2406016" y="2723976"/>
                  </a:lnTo>
                  <a:lnTo>
                    <a:pt x="2403793" y="2728120"/>
                  </a:lnTo>
                  <a:lnTo>
                    <a:pt x="2397443" y="2735769"/>
                  </a:lnTo>
                  <a:lnTo>
                    <a:pt x="2390140" y="2743419"/>
                  </a:lnTo>
                  <a:lnTo>
                    <a:pt x="2381886" y="2751068"/>
                  </a:lnTo>
                  <a:lnTo>
                    <a:pt x="2372996" y="2758080"/>
                  </a:lnTo>
                  <a:lnTo>
                    <a:pt x="2362518" y="2765093"/>
                  </a:lnTo>
                  <a:lnTo>
                    <a:pt x="2351723" y="2772105"/>
                  </a:lnTo>
                  <a:lnTo>
                    <a:pt x="2339658" y="2778798"/>
                  </a:lnTo>
                  <a:lnTo>
                    <a:pt x="2326640" y="2785173"/>
                  </a:lnTo>
                  <a:lnTo>
                    <a:pt x="2313306" y="2791229"/>
                  </a:lnTo>
                  <a:lnTo>
                    <a:pt x="2298700" y="2797284"/>
                  </a:lnTo>
                  <a:lnTo>
                    <a:pt x="2283778" y="2803340"/>
                  </a:lnTo>
                  <a:lnTo>
                    <a:pt x="2267586" y="2808440"/>
                  </a:lnTo>
                  <a:lnTo>
                    <a:pt x="2251076" y="2813540"/>
                  </a:lnTo>
                  <a:lnTo>
                    <a:pt x="2233613" y="2818640"/>
                  </a:lnTo>
                  <a:lnTo>
                    <a:pt x="2215516" y="2823102"/>
                  </a:lnTo>
                  <a:lnTo>
                    <a:pt x="2197100" y="2827245"/>
                  </a:lnTo>
                  <a:lnTo>
                    <a:pt x="2177733" y="2831389"/>
                  </a:lnTo>
                  <a:lnTo>
                    <a:pt x="2158048" y="2834895"/>
                  </a:lnTo>
                  <a:lnTo>
                    <a:pt x="2137728" y="2838401"/>
                  </a:lnTo>
                  <a:lnTo>
                    <a:pt x="2116773" y="2841270"/>
                  </a:lnTo>
                  <a:lnTo>
                    <a:pt x="2095500" y="2844138"/>
                  </a:lnTo>
                  <a:lnTo>
                    <a:pt x="2073910" y="2846051"/>
                  </a:lnTo>
                  <a:lnTo>
                    <a:pt x="2051368" y="2847963"/>
                  </a:lnTo>
                  <a:lnTo>
                    <a:pt x="2028826" y="2849238"/>
                  </a:lnTo>
                  <a:lnTo>
                    <a:pt x="2005966" y="2850513"/>
                  </a:lnTo>
                  <a:lnTo>
                    <a:pt x="1982788" y="2851150"/>
                  </a:lnTo>
                  <a:lnTo>
                    <a:pt x="1959293" y="2851150"/>
                  </a:lnTo>
                  <a:lnTo>
                    <a:pt x="1935480" y="2851150"/>
                  </a:lnTo>
                  <a:lnTo>
                    <a:pt x="1912303" y="2850513"/>
                  </a:lnTo>
                  <a:lnTo>
                    <a:pt x="1889443" y="2849238"/>
                  </a:lnTo>
                  <a:lnTo>
                    <a:pt x="1866900" y="2847963"/>
                  </a:lnTo>
                  <a:lnTo>
                    <a:pt x="1844358" y="2846051"/>
                  </a:lnTo>
                  <a:lnTo>
                    <a:pt x="1822768" y="2844138"/>
                  </a:lnTo>
                  <a:lnTo>
                    <a:pt x="1801496" y="2841270"/>
                  </a:lnTo>
                  <a:lnTo>
                    <a:pt x="1780540" y="2838401"/>
                  </a:lnTo>
                  <a:lnTo>
                    <a:pt x="1760220" y="2834895"/>
                  </a:lnTo>
                  <a:lnTo>
                    <a:pt x="1740536" y="2831389"/>
                  </a:lnTo>
                  <a:lnTo>
                    <a:pt x="1721168" y="2827245"/>
                  </a:lnTo>
                  <a:lnTo>
                    <a:pt x="1702753" y="2823102"/>
                  </a:lnTo>
                  <a:lnTo>
                    <a:pt x="1684656" y="2818640"/>
                  </a:lnTo>
                  <a:lnTo>
                    <a:pt x="1667193" y="2813540"/>
                  </a:lnTo>
                  <a:lnTo>
                    <a:pt x="1650683" y="2808440"/>
                  </a:lnTo>
                  <a:lnTo>
                    <a:pt x="1634490" y="2803340"/>
                  </a:lnTo>
                  <a:lnTo>
                    <a:pt x="1619568" y="2797284"/>
                  </a:lnTo>
                  <a:lnTo>
                    <a:pt x="1604963" y="2791229"/>
                  </a:lnTo>
                  <a:lnTo>
                    <a:pt x="1591628" y="2785173"/>
                  </a:lnTo>
                  <a:lnTo>
                    <a:pt x="1578610" y="2778798"/>
                  </a:lnTo>
                  <a:lnTo>
                    <a:pt x="1566863" y="2772105"/>
                  </a:lnTo>
                  <a:lnTo>
                    <a:pt x="1555750" y="2765093"/>
                  </a:lnTo>
                  <a:lnTo>
                    <a:pt x="1545273" y="2758080"/>
                  </a:lnTo>
                  <a:lnTo>
                    <a:pt x="1536383" y="2751068"/>
                  </a:lnTo>
                  <a:lnTo>
                    <a:pt x="1528128" y="2743419"/>
                  </a:lnTo>
                  <a:lnTo>
                    <a:pt x="1520826" y="2735769"/>
                  </a:lnTo>
                  <a:lnTo>
                    <a:pt x="1514793" y="2728120"/>
                  </a:lnTo>
                  <a:lnTo>
                    <a:pt x="1511936" y="2723976"/>
                  </a:lnTo>
                  <a:lnTo>
                    <a:pt x="1509396" y="2720151"/>
                  </a:lnTo>
                  <a:lnTo>
                    <a:pt x="1507490" y="2716008"/>
                  </a:lnTo>
                  <a:lnTo>
                    <a:pt x="1505586" y="2711864"/>
                  </a:lnTo>
                  <a:lnTo>
                    <a:pt x="1503998" y="2707721"/>
                  </a:lnTo>
                  <a:lnTo>
                    <a:pt x="1502410" y="2703896"/>
                  </a:lnTo>
                  <a:lnTo>
                    <a:pt x="1501776" y="2699434"/>
                  </a:lnTo>
                  <a:lnTo>
                    <a:pt x="1500823" y="2694971"/>
                  </a:lnTo>
                  <a:lnTo>
                    <a:pt x="1500506" y="2691147"/>
                  </a:lnTo>
                  <a:lnTo>
                    <a:pt x="1500188" y="2686684"/>
                  </a:lnTo>
                  <a:lnTo>
                    <a:pt x="1500506" y="2682541"/>
                  </a:lnTo>
                  <a:lnTo>
                    <a:pt x="1500823" y="2678397"/>
                  </a:lnTo>
                  <a:lnTo>
                    <a:pt x="1501776" y="2674254"/>
                  </a:lnTo>
                  <a:lnTo>
                    <a:pt x="1502410" y="2670110"/>
                  </a:lnTo>
                  <a:lnTo>
                    <a:pt x="1503998" y="2665967"/>
                  </a:lnTo>
                  <a:lnTo>
                    <a:pt x="1505586" y="2661823"/>
                  </a:lnTo>
                  <a:lnTo>
                    <a:pt x="1507490" y="2657998"/>
                  </a:lnTo>
                  <a:lnTo>
                    <a:pt x="1509396" y="2653855"/>
                  </a:lnTo>
                  <a:lnTo>
                    <a:pt x="1511936" y="2649711"/>
                  </a:lnTo>
                  <a:lnTo>
                    <a:pt x="1514793" y="2645568"/>
                  </a:lnTo>
                  <a:lnTo>
                    <a:pt x="1520826" y="2638237"/>
                  </a:lnTo>
                  <a:lnTo>
                    <a:pt x="1528128" y="2630587"/>
                  </a:lnTo>
                  <a:lnTo>
                    <a:pt x="1536383" y="2622938"/>
                  </a:lnTo>
                  <a:lnTo>
                    <a:pt x="1545273" y="2615607"/>
                  </a:lnTo>
                  <a:lnTo>
                    <a:pt x="1555750" y="2608914"/>
                  </a:lnTo>
                  <a:lnTo>
                    <a:pt x="1566863" y="2601583"/>
                  </a:lnTo>
                  <a:lnTo>
                    <a:pt x="1578610" y="2594889"/>
                  </a:lnTo>
                  <a:lnTo>
                    <a:pt x="1591628" y="2588515"/>
                  </a:lnTo>
                  <a:lnTo>
                    <a:pt x="1604963" y="2582140"/>
                  </a:lnTo>
                  <a:lnTo>
                    <a:pt x="1619568" y="2576403"/>
                  </a:lnTo>
                  <a:lnTo>
                    <a:pt x="1634490" y="2570666"/>
                  </a:lnTo>
                  <a:lnTo>
                    <a:pt x="1650683" y="2565247"/>
                  </a:lnTo>
                  <a:lnTo>
                    <a:pt x="1667193" y="2560148"/>
                  </a:lnTo>
                  <a:lnTo>
                    <a:pt x="1684656" y="2555367"/>
                  </a:lnTo>
                  <a:lnTo>
                    <a:pt x="1702753" y="2550586"/>
                  </a:lnTo>
                  <a:lnTo>
                    <a:pt x="1721168" y="2546123"/>
                  </a:lnTo>
                  <a:lnTo>
                    <a:pt x="1740536" y="2542299"/>
                  </a:lnTo>
                  <a:lnTo>
                    <a:pt x="1760220" y="2538793"/>
                  </a:lnTo>
                  <a:lnTo>
                    <a:pt x="1780540" y="2535605"/>
                  </a:lnTo>
                  <a:lnTo>
                    <a:pt x="1801496" y="2532737"/>
                  </a:lnTo>
                  <a:lnTo>
                    <a:pt x="1822768" y="2529868"/>
                  </a:lnTo>
                  <a:lnTo>
                    <a:pt x="1844358" y="2527637"/>
                  </a:lnTo>
                  <a:lnTo>
                    <a:pt x="1866900" y="2526043"/>
                  </a:lnTo>
                  <a:lnTo>
                    <a:pt x="1889443" y="2524450"/>
                  </a:lnTo>
                  <a:lnTo>
                    <a:pt x="1912303" y="2523493"/>
                  </a:lnTo>
                  <a:lnTo>
                    <a:pt x="1935480" y="2522856"/>
                  </a:lnTo>
                  <a:lnTo>
                    <a:pt x="1959293" y="2522537"/>
                  </a:lnTo>
                  <a:close/>
                  <a:moveTo>
                    <a:pt x="2854584" y="2507933"/>
                  </a:moveTo>
                  <a:lnTo>
                    <a:pt x="2854584" y="2625091"/>
                  </a:lnTo>
                  <a:lnTo>
                    <a:pt x="2873946" y="2630488"/>
                  </a:lnTo>
                  <a:lnTo>
                    <a:pt x="2893626" y="2636203"/>
                  </a:lnTo>
                  <a:lnTo>
                    <a:pt x="2914258" y="2640966"/>
                  </a:lnTo>
                  <a:lnTo>
                    <a:pt x="2935524" y="2645728"/>
                  </a:lnTo>
                  <a:lnTo>
                    <a:pt x="2935524" y="2529523"/>
                  </a:lnTo>
                  <a:lnTo>
                    <a:pt x="2914258" y="2524761"/>
                  </a:lnTo>
                  <a:lnTo>
                    <a:pt x="2893626" y="2519363"/>
                  </a:lnTo>
                  <a:lnTo>
                    <a:pt x="2873946" y="2513965"/>
                  </a:lnTo>
                  <a:lnTo>
                    <a:pt x="2854584" y="2507933"/>
                  </a:lnTo>
                  <a:close/>
                  <a:moveTo>
                    <a:pt x="2692385" y="2444750"/>
                  </a:moveTo>
                  <a:lnTo>
                    <a:pt x="2692385" y="2542223"/>
                  </a:lnTo>
                  <a:lnTo>
                    <a:pt x="2695241" y="2545081"/>
                  </a:lnTo>
                  <a:lnTo>
                    <a:pt x="2698098" y="2548256"/>
                  </a:lnTo>
                  <a:lnTo>
                    <a:pt x="2705399" y="2554923"/>
                  </a:lnTo>
                  <a:lnTo>
                    <a:pt x="2714921" y="2561591"/>
                  </a:lnTo>
                  <a:lnTo>
                    <a:pt x="2725078" y="2568576"/>
                  </a:lnTo>
                  <a:lnTo>
                    <a:pt x="2737140" y="2576196"/>
                  </a:lnTo>
                  <a:lnTo>
                    <a:pt x="2748884" y="2582863"/>
                  </a:lnTo>
                  <a:lnTo>
                    <a:pt x="2761581" y="2589213"/>
                  </a:lnTo>
                  <a:lnTo>
                    <a:pt x="2773325" y="2595246"/>
                  </a:lnTo>
                  <a:lnTo>
                    <a:pt x="2773325" y="2486343"/>
                  </a:lnTo>
                  <a:lnTo>
                    <a:pt x="2758407" y="2480628"/>
                  </a:lnTo>
                  <a:lnTo>
                    <a:pt x="2744441" y="2475230"/>
                  </a:lnTo>
                  <a:lnTo>
                    <a:pt x="2732379" y="2469198"/>
                  </a:lnTo>
                  <a:lnTo>
                    <a:pt x="2721269" y="2464118"/>
                  </a:lnTo>
                  <a:lnTo>
                    <a:pt x="2712064" y="2458720"/>
                  </a:lnTo>
                  <a:lnTo>
                    <a:pt x="2704446" y="2453958"/>
                  </a:lnTo>
                  <a:lnTo>
                    <a:pt x="2697781" y="2449195"/>
                  </a:lnTo>
                  <a:lnTo>
                    <a:pt x="2692385" y="2444750"/>
                  </a:lnTo>
                  <a:close/>
                  <a:moveTo>
                    <a:pt x="3744614" y="2439353"/>
                  </a:moveTo>
                  <a:lnTo>
                    <a:pt x="3737949" y="2444433"/>
                  </a:lnTo>
                  <a:lnTo>
                    <a:pt x="3730648" y="2449195"/>
                  </a:lnTo>
                  <a:lnTo>
                    <a:pt x="3722713" y="2454275"/>
                  </a:lnTo>
                  <a:lnTo>
                    <a:pt x="3715095" y="2459038"/>
                  </a:lnTo>
                  <a:lnTo>
                    <a:pt x="3706524" y="2462848"/>
                  </a:lnTo>
                  <a:lnTo>
                    <a:pt x="3698907" y="2466975"/>
                  </a:lnTo>
                  <a:lnTo>
                    <a:pt x="3691289" y="2470468"/>
                  </a:lnTo>
                  <a:lnTo>
                    <a:pt x="3683671" y="2473325"/>
                  </a:lnTo>
                  <a:lnTo>
                    <a:pt x="3683671" y="2592706"/>
                  </a:lnTo>
                  <a:lnTo>
                    <a:pt x="3692558" y="2588578"/>
                  </a:lnTo>
                  <a:lnTo>
                    <a:pt x="3701128" y="2583816"/>
                  </a:lnTo>
                  <a:lnTo>
                    <a:pt x="3709381" y="2579053"/>
                  </a:lnTo>
                  <a:lnTo>
                    <a:pt x="3717634" y="2573973"/>
                  </a:lnTo>
                  <a:lnTo>
                    <a:pt x="3725252" y="2568258"/>
                  </a:lnTo>
                  <a:lnTo>
                    <a:pt x="3732235" y="2563178"/>
                  </a:lnTo>
                  <a:lnTo>
                    <a:pt x="3738901" y="2557781"/>
                  </a:lnTo>
                  <a:lnTo>
                    <a:pt x="3744614" y="2553018"/>
                  </a:lnTo>
                  <a:lnTo>
                    <a:pt x="3744614" y="2439353"/>
                  </a:lnTo>
                  <a:close/>
                  <a:moveTo>
                    <a:pt x="3151360" y="2322195"/>
                  </a:moveTo>
                  <a:lnTo>
                    <a:pt x="3151360" y="2437130"/>
                  </a:lnTo>
                  <a:lnTo>
                    <a:pt x="3174848" y="2437765"/>
                  </a:lnTo>
                  <a:lnTo>
                    <a:pt x="3198972" y="2437765"/>
                  </a:lnTo>
                  <a:lnTo>
                    <a:pt x="3215477" y="2437765"/>
                  </a:lnTo>
                  <a:lnTo>
                    <a:pt x="3231983" y="2437448"/>
                  </a:lnTo>
                  <a:lnTo>
                    <a:pt x="3231983" y="2322512"/>
                  </a:lnTo>
                  <a:lnTo>
                    <a:pt x="3198972" y="2323147"/>
                  </a:lnTo>
                  <a:lnTo>
                    <a:pt x="3174848" y="2323147"/>
                  </a:lnTo>
                  <a:lnTo>
                    <a:pt x="3151360" y="2322195"/>
                  </a:lnTo>
                  <a:close/>
                  <a:moveTo>
                    <a:pt x="3815080" y="2317750"/>
                  </a:moveTo>
                  <a:lnTo>
                    <a:pt x="3816033" y="2325370"/>
                  </a:lnTo>
                  <a:lnTo>
                    <a:pt x="3816350" y="2332673"/>
                  </a:lnTo>
                  <a:lnTo>
                    <a:pt x="3816350" y="2483803"/>
                  </a:lnTo>
                  <a:lnTo>
                    <a:pt x="3816033" y="2484438"/>
                  </a:lnTo>
                  <a:lnTo>
                    <a:pt x="3815398" y="2493010"/>
                  </a:lnTo>
                  <a:lnTo>
                    <a:pt x="3814763" y="2498408"/>
                  </a:lnTo>
                  <a:lnTo>
                    <a:pt x="3813493" y="2504123"/>
                  </a:lnTo>
                  <a:lnTo>
                    <a:pt x="3811906" y="2509520"/>
                  </a:lnTo>
                  <a:lnTo>
                    <a:pt x="3810319" y="2514600"/>
                  </a:lnTo>
                  <a:lnTo>
                    <a:pt x="3808097" y="2520316"/>
                  </a:lnTo>
                  <a:lnTo>
                    <a:pt x="3805558" y="2525713"/>
                  </a:lnTo>
                  <a:lnTo>
                    <a:pt x="3803019" y="2530793"/>
                  </a:lnTo>
                  <a:lnTo>
                    <a:pt x="3799844" y="2536508"/>
                  </a:lnTo>
                  <a:lnTo>
                    <a:pt x="3796036" y="2541588"/>
                  </a:lnTo>
                  <a:lnTo>
                    <a:pt x="3792226" y="2546668"/>
                  </a:lnTo>
                  <a:lnTo>
                    <a:pt x="3788418" y="2551748"/>
                  </a:lnTo>
                  <a:lnTo>
                    <a:pt x="3783974" y="2556828"/>
                  </a:lnTo>
                  <a:lnTo>
                    <a:pt x="3779212" y="2561591"/>
                  </a:lnTo>
                  <a:lnTo>
                    <a:pt x="3774134" y="2566671"/>
                  </a:lnTo>
                  <a:lnTo>
                    <a:pt x="3768420" y="2571433"/>
                  </a:lnTo>
                  <a:lnTo>
                    <a:pt x="3763024" y="2576513"/>
                  </a:lnTo>
                  <a:lnTo>
                    <a:pt x="3750963" y="2586038"/>
                  </a:lnTo>
                  <a:lnTo>
                    <a:pt x="3737314" y="2595246"/>
                  </a:lnTo>
                  <a:lnTo>
                    <a:pt x="3722713" y="2604136"/>
                  </a:lnTo>
                  <a:lnTo>
                    <a:pt x="3707477" y="2613026"/>
                  </a:lnTo>
                  <a:lnTo>
                    <a:pt x="3690971" y="2621281"/>
                  </a:lnTo>
                  <a:lnTo>
                    <a:pt x="3673513" y="2628901"/>
                  </a:lnTo>
                  <a:lnTo>
                    <a:pt x="3655103" y="2636838"/>
                  </a:lnTo>
                  <a:lnTo>
                    <a:pt x="3635424" y="2644458"/>
                  </a:lnTo>
                  <a:lnTo>
                    <a:pt x="3615109" y="2651443"/>
                  </a:lnTo>
                  <a:lnTo>
                    <a:pt x="3593842" y="2658111"/>
                  </a:lnTo>
                  <a:lnTo>
                    <a:pt x="3571941" y="2664461"/>
                  </a:lnTo>
                  <a:lnTo>
                    <a:pt x="3549087" y="2670493"/>
                  </a:lnTo>
                  <a:lnTo>
                    <a:pt x="3525281" y="2675891"/>
                  </a:lnTo>
                  <a:lnTo>
                    <a:pt x="3501157" y="2680971"/>
                  </a:lnTo>
                  <a:lnTo>
                    <a:pt x="3476082" y="2685733"/>
                  </a:lnTo>
                  <a:lnTo>
                    <a:pt x="3450371" y="2689861"/>
                  </a:lnTo>
                  <a:lnTo>
                    <a:pt x="3424343" y="2693671"/>
                  </a:lnTo>
                  <a:lnTo>
                    <a:pt x="3397680" y="2697163"/>
                  </a:lnTo>
                  <a:lnTo>
                    <a:pt x="3370065" y="2700021"/>
                  </a:lnTo>
                  <a:lnTo>
                    <a:pt x="3341815" y="2702561"/>
                  </a:lnTo>
                  <a:lnTo>
                    <a:pt x="3313565" y="2704466"/>
                  </a:lnTo>
                  <a:lnTo>
                    <a:pt x="3284680" y="2705736"/>
                  </a:lnTo>
                  <a:lnTo>
                    <a:pt x="3255478" y="2706371"/>
                  </a:lnTo>
                  <a:lnTo>
                    <a:pt x="3225959" y="2706688"/>
                  </a:lnTo>
                  <a:lnTo>
                    <a:pt x="3195487" y="2706371"/>
                  </a:lnTo>
                  <a:lnTo>
                    <a:pt x="3165650" y="2705736"/>
                  </a:lnTo>
                  <a:lnTo>
                    <a:pt x="3136130" y="2704148"/>
                  </a:lnTo>
                  <a:lnTo>
                    <a:pt x="3106928" y="2701926"/>
                  </a:lnTo>
                  <a:lnTo>
                    <a:pt x="3078678" y="2699703"/>
                  </a:lnTo>
                  <a:lnTo>
                    <a:pt x="3050428" y="2696528"/>
                  </a:lnTo>
                  <a:lnTo>
                    <a:pt x="3022813" y="2693353"/>
                  </a:lnTo>
                  <a:lnTo>
                    <a:pt x="2996150" y="2688908"/>
                  </a:lnTo>
                  <a:lnTo>
                    <a:pt x="2970122" y="2684781"/>
                  </a:lnTo>
                  <a:lnTo>
                    <a:pt x="2944729" y="2680018"/>
                  </a:lnTo>
                  <a:lnTo>
                    <a:pt x="2919971" y="2674303"/>
                  </a:lnTo>
                  <a:lnTo>
                    <a:pt x="2895847" y="2668588"/>
                  </a:lnTo>
                  <a:lnTo>
                    <a:pt x="2872994" y="2662556"/>
                  </a:lnTo>
                  <a:lnTo>
                    <a:pt x="2850775" y="2655888"/>
                  </a:lnTo>
                  <a:lnTo>
                    <a:pt x="2829190" y="2648903"/>
                  </a:lnTo>
                  <a:lnTo>
                    <a:pt x="2808876" y="2641601"/>
                  </a:lnTo>
                  <a:lnTo>
                    <a:pt x="2789196" y="2633663"/>
                  </a:lnTo>
                  <a:lnTo>
                    <a:pt x="2770469" y="2625408"/>
                  </a:lnTo>
                  <a:lnTo>
                    <a:pt x="2753328" y="2617153"/>
                  </a:lnTo>
                  <a:lnTo>
                    <a:pt x="2736823" y="2608581"/>
                  </a:lnTo>
                  <a:lnTo>
                    <a:pt x="2721269" y="2599373"/>
                  </a:lnTo>
                  <a:lnTo>
                    <a:pt x="2706986" y="2590483"/>
                  </a:lnTo>
                  <a:lnTo>
                    <a:pt x="2693972" y="2580641"/>
                  </a:lnTo>
                  <a:lnTo>
                    <a:pt x="2688258" y="2575878"/>
                  </a:lnTo>
                  <a:lnTo>
                    <a:pt x="2682227" y="2570798"/>
                  </a:lnTo>
                  <a:lnTo>
                    <a:pt x="2676831" y="2566036"/>
                  </a:lnTo>
                  <a:lnTo>
                    <a:pt x="2671753" y="2560956"/>
                  </a:lnTo>
                  <a:lnTo>
                    <a:pt x="2666991" y="2555558"/>
                  </a:lnTo>
                  <a:lnTo>
                    <a:pt x="2662548" y="2550161"/>
                  </a:lnTo>
                  <a:lnTo>
                    <a:pt x="2658104" y="2545081"/>
                  </a:lnTo>
                  <a:lnTo>
                    <a:pt x="2654612" y="2540001"/>
                  </a:lnTo>
                  <a:lnTo>
                    <a:pt x="2651121" y="2534286"/>
                  </a:lnTo>
                  <a:lnTo>
                    <a:pt x="2647947" y="2528888"/>
                  </a:lnTo>
                  <a:lnTo>
                    <a:pt x="2645090" y="2523808"/>
                  </a:lnTo>
                  <a:lnTo>
                    <a:pt x="2642868" y="2518093"/>
                  </a:lnTo>
                  <a:lnTo>
                    <a:pt x="2640329" y="2512695"/>
                  </a:lnTo>
                  <a:lnTo>
                    <a:pt x="2638742" y="2506663"/>
                  </a:lnTo>
                  <a:lnTo>
                    <a:pt x="2637789" y="2501265"/>
                  </a:lnTo>
                  <a:lnTo>
                    <a:pt x="2636520" y="2495868"/>
                  </a:lnTo>
                  <a:lnTo>
                    <a:pt x="2636202" y="2489835"/>
                  </a:lnTo>
                  <a:lnTo>
                    <a:pt x="2635885" y="2484438"/>
                  </a:lnTo>
                  <a:lnTo>
                    <a:pt x="2635250" y="2484438"/>
                  </a:lnTo>
                  <a:lnTo>
                    <a:pt x="2635250" y="2375535"/>
                  </a:lnTo>
                  <a:lnTo>
                    <a:pt x="2646360" y="2383790"/>
                  </a:lnTo>
                  <a:lnTo>
                    <a:pt x="2657786" y="2392045"/>
                  </a:lnTo>
                  <a:lnTo>
                    <a:pt x="2670166" y="2399983"/>
                  </a:lnTo>
                  <a:lnTo>
                    <a:pt x="2683180" y="2407285"/>
                  </a:lnTo>
                  <a:lnTo>
                    <a:pt x="2696511" y="2414905"/>
                  </a:lnTo>
                  <a:lnTo>
                    <a:pt x="2710160" y="2421890"/>
                  </a:lnTo>
                  <a:lnTo>
                    <a:pt x="2724761" y="2429193"/>
                  </a:lnTo>
                  <a:lnTo>
                    <a:pt x="2740314" y="2435860"/>
                  </a:lnTo>
                  <a:lnTo>
                    <a:pt x="2755550" y="2442210"/>
                  </a:lnTo>
                  <a:lnTo>
                    <a:pt x="2771738" y="2448243"/>
                  </a:lnTo>
                  <a:lnTo>
                    <a:pt x="2788244" y="2453958"/>
                  </a:lnTo>
                  <a:lnTo>
                    <a:pt x="2805384" y="2459673"/>
                  </a:lnTo>
                  <a:lnTo>
                    <a:pt x="2822525" y="2465070"/>
                  </a:lnTo>
                  <a:lnTo>
                    <a:pt x="2840300" y="2470150"/>
                  </a:lnTo>
                  <a:lnTo>
                    <a:pt x="2858393" y="2474913"/>
                  </a:lnTo>
                  <a:lnTo>
                    <a:pt x="2877120" y="2479675"/>
                  </a:lnTo>
                  <a:lnTo>
                    <a:pt x="2895530" y="2483803"/>
                  </a:lnTo>
                  <a:lnTo>
                    <a:pt x="2914892" y="2487930"/>
                  </a:lnTo>
                  <a:lnTo>
                    <a:pt x="2934255" y="2491423"/>
                  </a:lnTo>
                  <a:lnTo>
                    <a:pt x="2953617" y="2494915"/>
                  </a:lnTo>
                  <a:lnTo>
                    <a:pt x="2973614" y="2498090"/>
                  </a:lnTo>
                  <a:lnTo>
                    <a:pt x="2993294" y="2501265"/>
                  </a:lnTo>
                  <a:lnTo>
                    <a:pt x="3013926" y="2503488"/>
                  </a:lnTo>
                  <a:lnTo>
                    <a:pt x="3033923" y="2506028"/>
                  </a:lnTo>
                  <a:lnTo>
                    <a:pt x="3054555" y="2508250"/>
                  </a:lnTo>
                  <a:lnTo>
                    <a:pt x="3074869" y="2509838"/>
                  </a:lnTo>
                  <a:lnTo>
                    <a:pt x="3095819" y="2511425"/>
                  </a:lnTo>
                  <a:lnTo>
                    <a:pt x="3116451" y="2512695"/>
                  </a:lnTo>
                  <a:lnTo>
                    <a:pt x="3137400" y="2513965"/>
                  </a:lnTo>
                  <a:lnTo>
                    <a:pt x="3158032" y="2514600"/>
                  </a:lnTo>
                  <a:lnTo>
                    <a:pt x="3178981" y="2514918"/>
                  </a:lnTo>
                  <a:lnTo>
                    <a:pt x="3199613" y="2514918"/>
                  </a:lnTo>
                  <a:lnTo>
                    <a:pt x="3224372" y="2514918"/>
                  </a:lnTo>
                  <a:lnTo>
                    <a:pt x="3249765" y="2514283"/>
                  </a:lnTo>
                  <a:lnTo>
                    <a:pt x="3274523" y="2513330"/>
                  </a:lnTo>
                  <a:lnTo>
                    <a:pt x="3299282" y="2511743"/>
                  </a:lnTo>
                  <a:lnTo>
                    <a:pt x="3324040" y="2510473"/>
                  </a:lnTo>
                  <a:lnTo>
                    <a:pt x="3348481" y="2507933"/>
                  </a:lnTo>
                  <a:lnTo>
                    <a:pt x="3372922" y="2505710"/>
                  </a:lnTo>
                  <a:lnTo>
                    <a:pt x="3397680" y="2502535"/>
                  </a:lnTo>
                  <a:lnTo>
                    <a:pt x="3421486" y="2499360"/>
                  </a:lnTo>
                  <a:lnTo>
                    <a:pt x="3445292" y="2495233"/>
                  </a:lnTo>
                  <a:lnTo>
                    <a:pt x="3468464" y="2491423"/>
                  </a:lnTo>
                  <a:lnTo>
                    <a:pt x="3491635" y="2486978"/>
                  </a:lnTo>
                  <a:lnTo>
                    <a:pt x="3514171" y="2481898"/>
                  </a:lnTo>
                  <a:lnTo>
                    <a:pt x="3536390" y="2476818"/>
                  </a:lnTo>
                  <a:lnTo>
                    <a:pt x="3557974" y="2471420"/>
                  </a:lnTo>
                  <a:lnTo>
                    <a:pt x="3579241" y="2465070"/>
                  </a:lnTo>
                  <a:lnTo>
                    <a:pt x="3599873" y="2458720"/>
                  </a:lnTo>
                  <a:lnTo>
                    <a:pt x="3619870" y="2452053"/>
                  </a:lnTo>
                  <a:lnTo>
                    <a:pt x="3639233" y="2444750"/>
                  </a:lnTo>
                  <a:lnTo>
                    <a:pt x="3657643" y="2437448"/>
                  </a:lnTo>
                  <a:lnTo>
                    <a:pt x="3676053" y="2429510"/>
                  </a:lnTo>
                  <a:lnTo>
                    <a:pt x="3692876" y="2421255"/>
                  </a:lnTo>
                  <a:lnTo>
                    <a:pt x="3709381" y="2412365"/>
                  </a:lnTo>
                  <a:lnTo>
                    <a:pt x="3724935" y="2403475"/>
                  </a:lnTo>
                  <a:lnTo>
                    <a:pt x="3739853" y="2393950"/>
                  </a:lnTo>
                  <a:lnTo>
                    <a:pt x="3753502" y="2384108"/>
                  </a:lnTo>
                  <a:lnTo>
                    <a:pt x="3766198" y="2374265"/>
                  </a:lnTo>
                  <a:lnTo>
                    <a:pt x="3772547" y="2368550"/>
                  </a:lnTo>
                  <a:lnTo>
                    <a:pt x="3777943" y="2363470"/>
                  </a:lnTo>
                  <a:lnTo>
                    <a:pt x="3783656" y="2358073"/>
                  </a:lnTo>
                  <a:lnTo>
                    <a:pt x="3789052" y="2352675"/>
                  </a:lnTo>
                  <a:lnTo>
                    <a:pt x="3793814" y="2346960"/>
                  </a:lnTo>
                  <a:lnTo>
                    <a:pt x="3798575" y="2341563"/>
                  </a:lnTo>
                  <a:lnTo>
                    <a:pt x="3803336" y="2335530"/>
                  </a:lnTo>
                  <a:lnTo>
                    <a:pt x="3807145" y="2329498"/>
                  </a:lnTo>
                  <a:lnTo>
                    <a:pt x="3811271" y="2323783"/>
                  </a:lnTo>
                  <a:lnTo>
                    <a:pt x="3815080" y="2317750"/>
                  </a:lnTo>
                  <a:close/>
                  <a:moveTo>
                    <a:pt x="2989478" y="2307907"/>
                  </a:moveTo>
                  <a:lnTo>
                    <a:pt x="2989478" y="2423478"/>
                  </a:lnTo>
                  <a:lnTo>
                    <a:pt x="3009158" y="2426018"/>
                  </a:lnTo>
                  <a:lnTo>
                    <a:pt x="3029472" y="2428240"/>
                  </a:lnTo>
                  <a:lnTo>
                    <a:pt x="3049469" y="2430780"/>
                  </a:lnTo>
                  <a:lnTo>
                    <a:pt x="3070419" y="2432685"/>
                  </a:lnTo>
                  <a:lnTo>
                    <a:pt x="3070419" y="2317432"/>
                  </a:lnTo>
                  <a:lnTo>
                    <a:pt x="3049469" y="2315527"/>
                  </a:lnTo>
                  <a:lnTo>
                    <a:pt x="3029472" y="2313305"/>
                  </a:lnTo>
                  <a:lnTo>
                    <a:pt x="3009158" y="2310765"/>
                  </a:lnTo>
                  <a:lnTo>
                    <a:pt x="2989478" y="2307907"/>
                  </a:lnTo>
                  <a:close/>
                  <a:moveTo>
                    <a:pt x="2827597" y="2271395"/>
                  </a:moveTo>
                  <a:lnTo>
                    <a:pt x="2827597" y="2388553"/>
                  </a:lnTo>
                  <a:lnTo>
                    <a:pt x="2846959" y="2393950"/>
                  </a:lnTo>
                  <a:lnTo>
                    <a:pt x="2866956" y="2399665"/>
                  </a:lnTo>
                  <a:lnTo>
                    <a:pt x="2887588" y="2404428"/>
                  </a:lnTo>
                  <a:lnTo>
                    <a:pt x="2908220" y="2408873"/>
                  </a:lnTo>
                  <a:lnTo>
                    <a:pt x="2908220" y="2292985"/>
                  </a:lnTo>
                  <a:lnTo>
                    <a:pt x="2887588" y="2288222"/>
                  </a:lnTo>
                  <a:lnTo>
                    <a:pt x="2866956" y="2282825"/>
                  </a:lnTo>
                  <a:lnTo>
                    <a:pt x="2846959" y="2277110"/>
                  </a:lnTo>
                  <a:lnTo>
                    <a:pt x="2827597" y="2271395"/>
                  </a:lnTo>
                  <a:close/>
                  <a:moveTo>
                    <a:pt x="3717945" y="2227897"/>
                  </a:moveTo>
                  <a:lnTo>
                    <a:pt x="3711914" y="2232025"/>
                  </a:lnTo>
                  <a:lnTo>
                    <a:pt x="3704931" y="2235517"/>
                  </a:lnTo>
                  <a:lnTo>
                    <a:pt x="3696678" y="2239327"/>
                  </a:lnTo>
                  <a:lnTo>
                    <a:pt x="3688425" y="2242820"/>
                  </a:lnTo>
                  <a:lnTo>
                    <a:pt x="3671285" y="2249487"/>
                  </a:lnTo>
                  <a:lnTo>
                    <a:pt x="3656684" y="2255202"/>
                  </a:lnTo>
                  <a:lnTo>
                    <a:pt x="3656684" y="2356167"/>
                  </a:lnTo>
                  <a:lnTo>
                    <a:pt x="3665254" y="2351722"/>
                  </a:lnTo>
                  <a:lnTo>
                    <a:pt x="3674142" y="2347595"/>
                  </a:lnTo>
                  <a:lnTo>
                    <a:pt x="3682394" y="2342197"/>
                  </a:lnTo>
                  <a:lnTo>
                    <a:pt x="3690647" y="2337117"/>
                  </a:lnTo>
                  <a:lnTo>
                    <a:pt x="3698582" y="2331720"/>
                  </a:lnTo>
                  <a:lnTo>
                    <a:pt x="3705566" y="2326640"/>
                  </a:lnTo>
                  <a:lnTo>
                    <a:pt x="3711914" y="2321560"/>
                  </a:lnTo>
                  <a:lnTo>
                    <a:pt x="3717945" y="2316162"/>
                  </a:lnTo>
                  <a:lnTo>
                    <a:pt x="3717945" y="2227897"/>
                  </a:lnTo>
                  <a:close/>
                  <a:moveTo>
                    <a:pt x="2665715" y="2187575"/>
                  </a:moveTo>
                  <a:lnTo>
                    <a:pt x="2665715" y="2305685"/>
                  </a:lnTo>
                  <a:lnTo>
                    <a:pt x="2668254" y="2308542"/>
                  </a:lnTo>
                  <a:lnTo>
                    <a:pt x="2671429" y="2311717"/>
                  </a:lnTo>
                  <a:lnTo>
                    <a:pt x="2678729" y="2318385"/>
                  </a:lnTo>
                  <a:lnTo>
                    <a:pt x="2687934" y="2325052"/>
                  </a:lnTo>
                  <a:lnTo>
                    <a:pt x="2698726" y="2332037"/>
                  </a:lnTo>
                  <a:lnTo>
                    <a:pt x="2710153" y="2339657"/>
                  </a:lnTo>
                  <a:lnTo>
                    <a:pt x="2722215" y="2346325"/>
                  </a:lnTo>
                  <a:lnTo>
                    <a:pt x="2734594" y="2352675"/>
                  </a:lnTo>
                  <a:lnTo>
                    <a:pt x="2746656" y="2358390"/>
                  </a:lnTo>
                  <a:lnTo>
                    <a:pt x="2746656" y="2239327"/>
                  </a:lnTo>
                  <a:lnTo>
                    <a:pt x="2734594" y="2233612"/>
                  </a:lnTo>
                  <a:lnTo>
                    <a:pt x="2723167" y="2227580"/>
                  </a:lnTo>
                  <a:lnTo>
                    <a:pt x="2712058" y="2221230"/>
                  </a:lnTo>
                  <a:lnTo>
                    <a:pt x="2701583" y="2214562"/>
                  </a:lnTo>
                  <a:lnTo>
                    <a:pt x="2691743" y="2208212"/>
                  </a:lnTo>
                  <a:lnTo>
                    <a:pt x="2682538" y="2201545"/>
                  </a:lnTo>
                  <a:lnTo>
                    <a:pt x="2673650" y="2194560"/>
                  </a:lnTo>
                  <a:lnTo>
                    <a:pt x="2665715" y="2187575"/>
                  </a:lnTo>
                  <a:close/>
                  <a:moveTo>
                    <a:pt x="2609850" y="2081212"/>
                  </a:moveTo>
                  <a:lnTo>
                    <a:pt x="2613342" y="2087245"/>
                  </a:lnTo>
                  <a:lnTo>
                    <a:pt x="2617468" y="2092960"/>
                  </a:lnTo>
                  <a:lnTo>
                    <a:pt x="2621594" y="2098675"/>
                  </a:lnTo>
                  <a:lnTo>
                    <a:pt x="2626038" y="2104390"/>
                  </a:lnTo>
                  <a:lnTo>
                    <a:pt x="2631117" y="2110105"/>
                  </a:lnTo>
                  <a:lnTo>
                    <a:pt x="2635878" y="2115502"/>
                  </a:lnTo>
                  <a:lnTo>
                    <a:pt x="2641274" y="2120900"/>
                  </a:lnTo>
                  <a:lnTo>
                    <a:pt x="2646988" y="2126615"/>
                  </a:lnTo>
                  <a:lnTo>
                    <a:pt x="2658732" y="2136775"/>
                  </a:lnTo>
                  <a:lnTo>
                    <a:pt x="2671746" y="2146935"/>
                  </a:lnTo>
                  <a:lnTo>
                    <a:pt x="2685712" y="2157095"/>
                  </a:lnTo>
                  <a:lnTo>
                    <a:pt x="2700631" y="2165985"/>
                  </a:lnTo>
                  <a:lnTo>
                    <a:pt x="2715867" y="2175192"/>
                  </a:lnTo>
                  <a:lnTo>
                    <a:pt x="2732372" y="2183765"/>
                  </a:lnTo>
                  <a:lnTo>
                    <a:pt x="2749830" y="2192020"/>
                  </a:lnTo>
                  <a:lnTo>
                    <a:pt x="2767923" y="2199957"/>
                  </a:lnTo>
                  <a:lnTo>
                    <a:pt x="2786650" y="2207895"/>
                  </a:lnTo>
                  <a:lnTo>
                    <a:pt x="2805695" y="2214880"/>
                  </a:lnTo>
                  <a:lnTo>
                    <a:pt x="2826009" y="2221547"/>
                  </a:lnTo>
                  <a:lnTo>
                    <a:pt x="2846959" y="2227897"/>
                  </a:lnTo>
                  <a:lnTo>
                    <a:pt x="2867591" y="2234247"/>
                  </a:lnTo>
                  <a:lnTo>
                    <a:pt x="2889492" y="2239645"/>
                  </a:lnTo>
                  <a:lnTo>
                    <a:pt x="2912029" y="2245042"/>
                  </a:lnTo>
                  <a:lnTo>
                    <a:pt x="2934248" y="2250122"/>
                  </a:lnTo>
                  <a:lnTo>
                    <a:pt x="2957102" y="2254250"/>
                  </a:lnTo>
                  <a:lnTo>
                    <a:pt x="2980908" y="2258695"/>
                  </a:lnTo>
                  <a:lnTo>
                    <a:pt x="3004396" y="2262187"/>
                  </a:lnTo>
                  <a:lnTo>
                    <a:pt x="3028203" y="2265680"/>
                  </a:lnTo>
                  <a:lnTo>
                    <a:pt x="3052644" y="2268537"/>
                  </a:lnTo>
                  <a:lnTo>
                    <a:pt x="3077084" y="2271395"/>
                  </a:lnTo>
                  <a:lnTo>
                    <a:pt x="3101525" y="2273300"/>
                  </a:lnTo>
                  <a:lnTo>
                    <a:pt x="3125966" y="2275205"/>
                  </a:lnTo>
                  <a:lnTo>
                    <a:pt x="3150725" y="2276792"/>
                  </a:lnTo>
                  <a:lnTo>
                    <a:pt x="3175800" y="2277745"/>
                  </a:lnTo>
                  <a:lnTo>
                    <a:pt x="3200559" y="2278380"/>
                  </a:lnTo>
                  <a:lnTo>
                    <a:pt x="3225317" y="2278380"/>
                  </a:lnTo>
                  <a:lnTo>
                    <a:pt x="3246266" y="2278380"/>
                  </a:lnTo>
                  <a:lnTo>
                    <a:pt x="3267216" y="2278062"/>
                  </a:lnTo>
                  <a:lnTo>
                    <a:pt x="3288165" y="2277110"/>
                  </a:lnTo>
                  <a:lnTo>
                    <a:pt x="3308797" y="2276157"/>
                  </a:lnTo>
                  <a:lnTo>
                    <a:pt x="3329429" y="2274887"/>
                  </a:lnTo>
                  <a:lnTo>
                    <a:pt x="3350378" y="2273300"/>
                  </a:lnTo>
                  <a:lnTo>
                    <a:pt x="3371010" y="2271712"/>
                  </a:lnTo>
                  <a:lnTo>
                    <a:pt x="3391325" y="2269807"/>
                  </a:lnTo>
                  <a:lnTo>
                    <a:pt x="3411957" y="2267267"/>
                  </a:lnTo>
                  <a:lnTo>
                    <a:pt x="3431954" y="2264727"/>
                  </a:lnTo>
                  <a:lnTo>
                    <a:pt x="3451951" y="2261870"/>
                  </a:lnTo>
                  <a:lnTo>
                    <a:pt x="3471948" y="2258695"/>
                  </a:lnTo>
                  <a:lnTo>
                    <a:pt x="3491628" y="2255202"/>
                  </a:lnTo>
                  <a:lnTo>
                    <a:pt x="3510990" y="2251710"/>
                  </a:lnTo>
                  <a:lnTo>
                    <a:pt x="3530035" y="2247582"/>
                  </a:lnTo>
                  <a:lnTo>
                    <a:pt x="3548763" y="2243455"/>
                  </a:lnTo>
                  <a:lnTo>
                    <a:pt x="3567173" y="2239010"/>
                  </a:lnTo>
                  <a:lnTo>
                    <a:pt x="3585265" y="2233930"/>
                  </a:lnTo>
                  <a:lnTo>
                    <a:pt x="3603041" y="2229167"/>
                  </a:lnTo>
                  <a:lnTo>
                    <a:pt x="3620498" y="2223452"/>
                  </a:lnTo>
                  <a:lnTo>
                    <a:pt x="3637004" y="2218055"/>
                  </a:lnTo>
                  <a:lnTo>
                    <a:pt x="3653510" y="2212022"/>
                  </a:lnTo>
                  <a:lnTo>
                    <a:pt x="3669698" y="2206307"/>
                  </a:lnTo>
                  <a:lnTo>
                    <a:pt x="3685251" y="2199957"/>
                  </a:lnTo>
                  <a:lnTo>
                    <a:pt x="3700170" y="2193290"/>
                  </a:lnTo>
                  <a:lnTo>
                    <a:pt x="3714770" y="2185987"/>
                  </a:lnTo>
                  <a:lnTo>
                    <a:pt x="3728419" y="2179002"/>
                  </a:lnTo>
                  <a:lnTo>
                    <a:pt x="3741751" y="2171382"/>
                  </a:lnTo>
                  <a:lnTo>
                    <a:pt x="3754765" y="2164080"/>
                  </a:lnTo>
                  <a:lnTo>
                    <a:pt x="3767144" y="2156142"/>
                  </a:lnTo>
                  <a:lnTo>
                    <a:pt x="3778571" y="2147887"/>
                  </a:lnTo>
                  <a:lnTo>
                    <a:pt x="3789363" y="2139632"/>
                  </a:lnTo>
                  <a:lnTo>
                    <a:pt x="3789363" y="2247265"/>
                  </a:lnTo>
                  <a:lnTo>
                    <a:pt x="3788728" y="2247582"/>
                  </a:lnTo>
                  <a:lnTo>
                    <a:pt x="3788728" y="2252027"/>
                  </a:lnTo>
                  <a:lnTo>
                    <a:pt x="3788411" y="2256472"/>
                  </a:lnTo>
                  <a:lnTo>
                    <a:pt x="3787776" y="2261870"/>
                  </a:lnTo>
                  <a:lnTo>
                    <a:pt x="3786506" y="2267267"/>
                  </a:lnTo>
                  <a:lnTo>
                    <a:pt x="3785237" y="2272982"/>
                  </a:lnTo>
                  <a:lnTo>
                    <a:pt x="3783332" y="2278062"/>
                  </a:lnTo>
                  <a:lnTo>
                    <a:pt x="3781428" y="2283460"/>
                  </a:lnTo>
                  <a:lnTo>
                    <a:pt x="3778571" y="2289175"/>
                  </a:lnTo>
                  <a:lnTo>
                    <a:pt x="3775714" y="2294255"/>
                  </a:lnTo>
                  <a:lnTo>
                    <a:pt x="3772540" y="2299335"/>
                  </a:lnTo>
                  <a:lnTo>
                    <a:pt x="3769048" y="2304732"/>
                  </a:lnTo>
                  <a:lnTo>
                    <a:pt x="3765557" y="2310130"/>
                  </a:lnTo>
                  <a:lnTo>
                    <a:pt x="3761113" y="2315210"/>
                  </a:lnTo>
                  <a:lnTo>
                    <a:pt x="3756987" y="2320290"/>
                  </a:lnTo>
                  <a:lnTo>
                    <a:pt x="3752226" y="2325052"/>
                  </a:lnTo>
                  <a:lnTo>
                    <a:pt x="3747147" y="2330132"/>
                  </a:lnTo>
                  <a:lnTo>
                    <a:pt x="3741433" y="2334895"/>
                  </a:lnTo>
                  <a:lnTo>
                    <a:pt x="3736037" y="2339975"/>
                  </a:lnTo>
                  <a:lnTo>
                    <a:pt x="3723658" y="2349500"/>
                  </a:lnTo>
                  <a:lnTo>
                    <a:pt x="3710327" y="2358390"/>
                  </a:lnTo>
                  <a:lnTo>
                    <a:pt x="3696043" y="2367598"/>
                  </a:lnTo>
                  <a:lnTo>
                    <a:pt x="3680490" y="2376170"/>
                  </a:lnTo>
                  <a:lnTo>
                    <a:pt x="3663667" y="2384425"/>
                  </a:lnTo>
                  <a:lnTo>
                    <a:pt x="3646526" y="2392363"/>
                  </a:lnTo>
                  <a:lnTo>
                    <a:pt x="3627799" y="2400300"/>
                  </a:lnTo>
                  <a:lnTo>
                    <a:pt x="3608754" y="2407920"/>
                  </a:lnTo>
                  <a:lnTo>
                    <a:pt x="3588122" y="2414905"/>
                  </a:lnTo>
                  <a:lnTo>
                    <a:pt x="3566855" y="2421573"/>
                  </a:lnTo>
                  <a:lnTo>
                    <a:pt x="3544636" y="2427923"/>
                  </a:lnTo>
                  <a:lnTo>
                    <a:pt x="3522417" y="2433955"/>
                  </a:lnTo>
                  <a:lnTo>
                    <a:pt x="3498611" y="2439353"/>
                  </a:lnTo>
                  <a:lnTo>
                    <a:pt x="3474170" y="2444433"/>
                  </a:lnTo>
                  <a:lnTo>
                    <a:pt x="3449412" y="2449195"/>
                  </a:lnTo>
                  <a:lnTo>
                    <a:pt x="3423701" y="2453323"/>
                  </a:lnTo>
                  <a:lnTo>
                    <a:pt x="3397356" y="2457133"/>
                  </a:lnTo>
                  <a:lnTo>
                    <a:pt x="3370376" y="2460625"/>
                  </a:lnTo>
                  <a:lnTo>
                    <a:pt x="3343395" y="2463483"/>
                  </a:lnTo>
                  <a:lnTo>
                    <a:pt x="3315146" y="2465705"/>
                  </a:lnTo>
                  <a:lnTo>
                    <a:pt x="3286896" y="2467928"/>
                  </a:lnTo>
                  <a:lnTo>
                    <a:pt x="3258011" y="2468880"/>
                  </a:lnTo>
                  <a:lnTo>
                    <a:pt x="3228491" y="2469833"/>
                  </a:lnTo>
                  <a:lnTo>
                    <a:pt x="3198972" y="2470150"/>
                  </a:lnTo>
                  <a:lnTo>
                    <a:pt x="3168500" y="2469833"/>
                  </a:lnTo>
                  <a:lnTo>
                    <a:pt x="3138663" y="2468880"/>
                  </a:lnTo>
                  <a:lnTo>
                    <a:pt x="3109143" y="2467293"/>
                  </a:lnTo>
                  <a:lnTo>
                    <a:pt x="3080259" y="2465388"/>
                  </a:lnTo>
                  <a:lnTo>
                    <a:pt x="3051374" y="2463165"/>
                  </a:lnTo>
                  <a:lnTo>
                    <a:pt x="3023441" y="2459990"/>
                  </a:lnTo>
                  <a:lnTo>
                    <a:pt x="2996144" y="2456815"/>
                  </a:lnTo>
                  <a:lnTo>
                    <a:pt x="2969481" y="2452370"/>
                  </a:lnTo>
                  <a:lnTo>
                    <a:pt x="2943453" y="2447925"/>
                  </a:lnTo>
                  <a:lnTo>
                    <a:pt x="2917742" y="2443480"/>
                  </a:lnTo>
                  <a:lnTo>
                    <a:pt x="2892984" y="2437765"/>
                  </a:lnTo>
                  <a:lnTo>
                    <a:pt x="2869178" y="2432050"/>
                  </a:lnTo>
                  <a:lnTo>
                    <a:pt x="2846007" y="2426018"/>
                  </a:lnTo>
                  <a:lnTo>
                    <a:pt x="2823470" y="2419350"/>
                  </a:lnTo>
                  <a:lnTo>
                    <a:pt x="2802203" y="2412048"/>
                  </a:lnTo>
                  <a:lnTo>
                    <a:pt x="2781889" y="2405063"/>
                  </a:lnTo>
                  <a:lnTo>
                    <a:pt x="2762527" y="2397125"/>
                  </a:lnTo>
                  <a:lnTo>
                    <a:pt x="2743799" y="2389188"/>
                  </a:lnTo>
                  <a:lnTo>
                    <a:pt x="2726024" y="2380615"/>
                  </a:lnTo>
                  <a:lnTo>
                    <a:pt x="2709518" y="2372043"/>
                  </a:lnTo>
                  <a:lnTo>
                    <a:pt x="2694600" y="2362835"/>
                  </a:lnTo>
                  <a:lnTo>
                    <a:pt x="2679999" y="2353945"/>
                  </a:lnTo>
                  <a:lnTo>
                    <a:pt x="2666985" y="2343785"/>
                  </a:lnTo>
                  <a:lnTo>
                    <a:pt x="2660954" y="2339340"/>
                  </a:lnTo>
                  <a:lnTo>
                    <a:pt x="2655240" y="2333942"/>
                  </a:lnTo>
                  <a:lnTo>
                    <a:pt x="2650162" y="2328862"/>
                  </a:lnTo>
                  <a:lnTo>
                    <a:pt x="2645083" y="2324100"/>
                  </a:lnTo>
                  <a:lnTo>
                    <a:pt x="2639687" y="2319020"/>
                  </a:lnTo>
                  <a:lnTo>
                    <a:pt x="2635561" y="2313622"/>
                  </a:lnTo>
                  <a:lnTo>
                    <a:pt x="2631434" y="2308542"/>
                  </a:lnTo>
                  <a:lnTo>
                    <a:pt x="2627625" y="2303145"/>
                  </a:lnTo>
                  <a:lnTo>
                    <a:pt x="2624134" y="2297747"/>
                  </a:lnTo>
                  <a:lnTo>
                    <a:pt x="2620960" y="2292350"/>
                  </a:lnTo>
                  <a:lnTo>
                    <a:pt x="2618103" y="2286635"/>
                  </a:lnTo>
                  <a:lnTo>
                    <a:pt x="2615881" y="2281555"/>
                  </a:lnTo>
                  <a:lnTo>
                    <a:pt x="2613659" y="2275840"/>
                  </a:lnTo>
                  <a:lnTo>
                    <a:pt x="2612072" y="2270125"/>
                  </a:lnTo>
                  <a:lnTo>
                    <a:pt x="2610485" y="2264727"/>
                  </a:lnTo>
                  <a:lnTo>
                    <a:pt x="2609850" y="2259012"/>
                  </a:lnTo>
                  <a:lnTo>
                    <a:pt x="2609215" y="2253297"/>
                  </a:lnTo>
                  <a:lnTo>
                    <a:pt x="2609215" y="2247582"/>
                  </a:lnTo>
                  <a:lnTo>
                    <a:pt x="2608580" y="2247582"/>
                  </a:lnTo>
                  <a:lnTo>
                    <a:pt x="2608580" y="2101215"/>
                  </a:lnTo>
                  <a:lnTo>
                    <a:pt x="2608263" y="2097405"/>
                  </a:lnTo>
                  <a:lnTo>
                    <a:pt x="2608580" y="2089150"/>
                  </a:lnTo>
                  <a:lnTo>
                    <a:pt x="2609850" y="2081212"/>
                  </a:lnTo>
                  <a:close/>
                  <a:moveTo>
                    <a:pt x="3270250" y="1882775"/>
                  </a:moveTo>
                  <a:lnTo>
                    <a:pt x="3307579" y="1890615"/>
                  </a:lnTo>
                  <a:lnTo>
                    <a:pt x="3314856" y="1892183"/>
                  </a:lnTo>
                  <a:lnTo>
                    <a:pt x="3321499" y="1894064"/>
                  </a:lnTo>
                  <a:lnTo>
                    <a:pt x="3326877" y="1895945"/>
                  </a:lnTo>
                  <a:lnTo>
                    <a:pt x="3331622" y="1898141"/>
                  </a:lnTo>
                  <a:lnTo>
                    <a:pt x="3336367" y="1900649"/>
                  </a:lnTo>
                  <a:lnTo>
                    <a:pt x="3340164" y="1902844"/>
                  </a:lnTo>
                  <a:lnTo>
                    <a:pt x="3348389" y="1908802"/>
                  </a:lnTo>
                  <a:lnTo>
                    <a:pt x="3351236" y="1911625"/>
                  </a:lnTo>
                  <a:lnTo>
                    <a:pt x="3353767" y="1914133"/>
                  </a:lnTo>
                  <a:lnTo>
                    <a:pt x="3355665" y="1916955"/>
                  </a:lnTo>
                  <a:lnTo>
                    <a:pt x="3356930" y="1919778"/>
                  </a:lnTo>
                  <a:lnTo>
                    <a:pt x="3357563" y="1922913"/>
                  </a:lnTo>
                  <a:lnTo>
                    <a:pt x="3357563" y="1925422"/>
                  </a:lnTo>
                  <a:lnTo>
                    <a:pt x="3357247" y="1928244"/>
                  </a:lnTo>
                  <a:lnTo>
                    <a:pt x="3355981" y="1931066"/>
                  </a:lnTo>
                  <a:lnTo>
                    <a:pt x="3354716" y="1933889"/>
                  </a:lnTo>
                  <a:lnTo>
                    <a:pt x="3352818" y="1936397"/>
                  </a:lnTo>
                  <a:lnTo>
                    <a:pt x="3350603" y="1939220"/>
                  </a:lnTo>
                  <a:lnTo>
                    <a:pt x="3347440" y="1941415"/>
                  </a:lnTo>
                  <a:lnTo>
                    <a:pt x="3344276" y="1943923"/>
                  </a:lnTo>
                  <a:lnTo>
                    <a:pt x="3340164" y="1945805"/>
                  </a:lnTo>
                  <a:lnTo>
                    <a:pt x="3336051" y="1947686"/>
                  </a:lnTo>
                  <a:lnTo>
                    <a:pt x="3331306" y="1949568"/>
                  </a:lnTo>
                  <a:lnTo>
                    <a:pt x="3324979" y="1951763"/>
                  </a:lnTo>
                  <a:lnTo>
                    <a:pt x="3318335" y="1953644"/>
                  </a:lnTo>
                  <a:lnTo>
                    <a:pt x="3310743" y="1955212"/>
                  </a:lnTo>
                  <a:lnTo>
                    <a:pt x="3303467" y="1956466"/>
                  </a:lnTo>
                  <a:lnTo>
                    <a:pt x="3295558" y="1957094"/>
                  </a:lnTo>
                  <a:lnTo>
                    <a:pt x="3287333" y="1958034"/>
                  </a:lnTo>
                  <a:lnTo>
                    <a:pt x="3270250" y="1958975"/>
                  </a:lnTo>
                  <a:lnTo>
                    <a:pt x="3270250" y="1882775"/>
                  </a:lnTo>
                  <a:close/>
                  <a:moveTo>
                    <a:pt x="2635250" y="1862137"/>
                  </a:moveTo>
                  <a:lnTo>
                    <a:pt x="2635885" y="1868810"/>
                  </a:lnTo>
                  <a:lnTo>
                    <a:pt x="2636520" y="1875166"/>
                  </a:lnTo>
                  <a:lnTo>
                    <a:pt x="2637789" y="1881521"/>
                  </a:lnTo>
                  <a:lnTo>
                    <a:pt x="2639694" y="1887559"/>
                  </a:lnTo>
                  <a:lnTo>
                    <a:pt x="2641598" y="1893914"/>
                  </a:lnTo>
                  <a:lnTo>
                    <a:pt x="2644455" y="1900270"/>
                  </a:lnTo>
                  <a:lnTo>
                    <a:pt x="2647629" y="1906307"/>
                  </a:lnTo>
                  <a:lnTo>
                    <a:pt x="2650803" y="1912663"/>
                  </a:lnTo>
                  <a:lnTo>
                    <a:pt x="2654612" y="1918383"/>
                  </a:lnTo>
                  <a:lnTo>
                    <a:pt x="2659056" y="1924420"/>
                  </a:lnTo>
                  <a:lnTo>
                    <a:pt x="2663817" y="1930458"/>
                  </a:lnTo>
                  <a:lnTo>
                    <a:pt x="2668896" y="1936178"/>
                  </a:lnTo>
                  <a:lnTo>
                    <a:pt x="2673975" y="1941898"/>
                  </a:lnTo>
                  <a:lnTo>
                    <a:pt x="2680005" y="1947618"/>
                  </a:lnTo>
                  <a:lnTo>
                    <a:pt x="2686354" y="1953338"/>
                  </a:lnTo>
                  <a:lnTo>
                    <a:pt x="2692385" y="1958740"/>
                  </a:lnTo>
                  <a:lnTo>
                    <a:pt x="2692385" y="2069006"/>
                  </a:lnTo>
                  <a:lnTo>
                    <a:pt x="2695241" y="2071549"/>
                  </a:lnTo>
                  <a:lnTo>
                    <a:pt x="2698098" y="2074726"/>
                  </a:lnTo>
                  <a:lnTo>
                    <a:pt x="2705399" y="2081400"/>
                  </a:lnTo>
                  <a:lnTo>
                    <a:pt x="2714921" y="2088391"/>
                  </a:lnTo>
                  <a:lnTo>
                    <a:pt x="2725078" y="2095699"/>
                  </a:lnTo>
                  <a:lnTo>
                    <a:pt x="2737140" y="2103008"/>
                  </a:lnTo>
                  <a:lnTo>
                    <a:pt x="2748884" y="2109681"/>
                  </a:lnTo>
                  <a:lnTo>
                    <a:pt x="2761581" y="2116354"/>
                  </a:lnTo>
                  <a:lnTo>
                    <a:pt x="2773325" y="2121757"/>
                  </a:lnTo>
                  <a:lnTo>
                    <a:pt x="2773325" y="2007994"/>
                  </a:lnTo>
                  <a:lnTo>
                    <a:pt x="2792370" y="2016256"/>
                  </a:lnTo>
                  <a:lnTo>
                    <a:pt x="2812050" y="2024201"/>
                  </a:lnTo>
                  <a:lnTo>
                    <a:pt x="2832999" y="2031827"/>
                  </a:lnTo>
                  <a:lnTo>
                    <a:pt x="2854584" y="2038818"/>
                  </a:lnTo>
                  <a:lnTo>
                    <a:pt x="2854584" y="2151945"/>
                  </a:lnTo>
                  <a:lnTo>
                    <a:pt x="2873946" y="2157347"/>
                  </a:lnTo>
                  <a:lnTo>
                    <a:pt x="2893626" y="2162749"/>
                  </a:lnTo>
                  <a:lnTo>
                    <a:pt x="2914258" y="2167516"/>
                  </a:lnTo>
                  <a:lnTo>
                    <a:pt x="2935524" y="2172282"/>
                  </a:lnTo>
                  <a:lnTo>
                    <a:pt x="2935524" y="2060744"/>
                  </a:lnTo>
                  <a:lnTo>
                    <a:pt x="2955204" y="2064558"/>
                  </a:lnTo>
                  <a:lnTo>
                    <a:pt x="2974884" y="2068371"/>
                  </a:lnTo>
                  <a:lnTo>
                    <a:pt x="2995198" y="2071549"/>
                  </a:lnTo>
                  <a:lnTo>
                    <a:pt x="3016148" y="2075362"/>
                  </a:lnTo>
                  <a:lnTo>
                    <a:pt x="3016148" y="2186900"/>
                  </a:lnTo>
                  <a:lnTo>
                    <a:pt x="3035827" y="2189442"/>
                  </a:lnTo>
                  <a:lnTo>
                    <a:pt x="3056142" y="2191666"/>
                  </a:lnTo>
                  <a:lnTo>
                    <a:pt x="3076456" y="2194208"/>
                  </a:lnTo>
                  <a:lnTo>
                    <a:pt x="3097406" y="2196115"/>
                  </a:lnTo>
                  <a:lnTo>
                    <a:pt x="3097406" y="2084577"/>
                  </a:lnTo>
                  <a:lnTo>
                    <a:pt x="3117085" y="2086166"/>
                  </a:lnTo>
                  <a:lnTo>
                    <a:pt x="3137400" y="2087437"/>
                  </a:lnTo>
                  <a:lnTo>
                    <a:pt x="3157715" y="2088708"/>
                  </a:lnTo>
                  <a:lnTo>
                    <a:pt x="3178346" y="2089344"/>
                  </a:lnTo>
                  <a:lnTo>
                    <a:pt x="3178346" y="2200246"/>
                  </a:lnTo>
                  <a:lnTo>
                    <a:pt x="3201835" y="2201199"/>
                  </a:lnTo>
                  <a:lnTo>
                    <a:pt x="3225959" y="2201199"/>
                  </a:lnTo>
                  <a:lnTo>
                    <a:pt x="3258970" y="2200882"/>
                  </a:lnTo>
                  <a:lnTo>
                    <a:pt x="3258970" y="2089344"/>
                  </a:lnTo>
                  <a:lnTo>
                    <a:pt x="3291029" y="2088708"/>
                  </a:lnTo>
                  <a:lnTo>
                    <a:pt x="3322135" y="2087119"/>
                  </a:lnTo>
                  <a:lnTo>
                    <a:pt x="3352925" y="2084577"/>
                  </a:lnTo>
                  <a:lnTo>
                    <a:pt x="3383396" y="2082035"/>
                  </a:lnTo>
                  <a:lnTo>
                    <a:pt x="3412916" y="2078540"/>
                  </a:lnTo>
                  <a:lnTo>
                    <a:pt x="3441801" y="2074091"/>
                  </a:lnTo>
                  <a:lnTo>
                    <a:pt x="3470051" y="2069642"/>
                  </a:lnTo>
                  <a:lnTo>
                    <a:pt x="3497348" y="2064558"/>
                  </a:lnTo>
                  <a:lnTo>
                    <a:pt x="3524011" y="2058520"/>
                  </a:lnTo>
                  <a:lnTo>
                    <a:pt x="3549722" y="2052482"/>
                  </a:lnTo>
                  <a:lnTo>
                    <a:pt x="3574480" y="2046127"/>
                  </a:lnTo>
                  <a:lnTo>
                    <a:pt x="3598604" y="2038500"/>
                  </a:lnTo>
                  <a:lnTo>
                    <a:pt x="3621457" y="2030874"/>
                  </a:lnTo>
                  <a:lnTo>
                    <a:pt x="3643042" y="2023247"/>
                  </a:lnTo>
                  <a:lnTo>
                    <a:pt x="3663991" y="2014350"/>
                  </a:lnTo>
                  <a:lnTo>
                    <a:pt x="3683671" y="2005770"/>
                  </a:lnTo>
                  <a:lnTo>
                    <a:pt x="3683671" y="2119532"/>
                  </a:lnTo>
                  <a:lnTo>
                    <a:pt x="3692558" y="2115083"/>
                  </a:lnTo>
                  <a:lnTo>
                    <a:pt x="3701128" y="2110635"/>
                  </a:lnTo>
                  <a:lnTo>
                    <a:pt x="3709381" y="2105550"/>
                  </a:lnTo>
                  <a:lnTo>
                    <a:pt x="3717634" y="2100466"/>
                  </a:lnTo>
                  <a:lnTo>
                    <a:pt x="3725252" y="2095064"/>
                  </a:lnTo>
                  <a:lnTo>
                    <a:pt x="3732235" y="2089979"/>
                  </a:lnTo>
                  <a:lnTo>
                    <a:pt x="3738901" y="2084577"/>
                  </a:lnTo>
                  <a:lnTo>
                    <a:pt x="3744614" y="2079493"/>
                  </a:lnTo>
                  <a:lnTo>
                    <a:pt x="3744614" y="1970179"/>
                  </a:lnTo>
                  <a:lnTo>
                    <a:pt x="3752867" y="1964142"/>
                  </a:lnTo>
                  <a:lnTo>
                    <a:pt x="3760802" y="1958104"/>
                  </a:lnTo>
                  <a:lnTo>
                    <a:pt x="3767786" y="1951749"/>
                  </a:lnTo>
                  <a:lnTo>
                    <a:pt x="3774769" y="1945393"/>
                  </a:lnTo>
                  <a:lnTo>
                    <a:pt x="3781117" y="1939038"/>
                  </a:lnTo>
                  <a:lnTo>
                    <a:pt x="3786830" y="1932365"/>
                  </a:lnTo>
                  <a:lnTo>
                    <a:pt x="3792226" y="1925691"/>
                  </a:lnTo>
                  <a:lnTo>
                    <a:pt x="3796988" y="1919018"/>
                  </a:lnTo>
                  <a:lnTo>
                    <a:pt x="3801432" y="1912027"/>
                  </a:lnTo>
                  <a:lnTo>
                    <a:pt x="3805240" y="1905354"/>
                  </a:lnTo>
                  <a:lnTo>
                    <a:pt x="3808415" y="1898363"/>
                  </a:lnTo>
                  <a:lnTo>
                    <a:pt x="3811271" y="1891372"/>
                  </a:lnTo>
                  <a:lnTo>
                    <a:pt x="3813176" y="1884063"/>
                  </a:lnTo>
                  <a:lnTo>
                    <a:pt x="3814763" y="1877072"/>
                  </a:lnTo>
                  <a:lnTo>
                    <a:pt x="3816033" y="1869446"/>
                  </a:lnTo>
                  <a:lnTo>
                    <a:pt x="3816350" y="1862455"/>
                  </a:lnTo>
                  <a:lnTo>
                    <a:pt x="3816350" y="2010536"/>
                  </a:lnTo>
                  <a:lnTo>
                    <a:pt x="3816033" y="2010854"/>
                  </a:lnTo>
                  <a:lnTo>
                    <a:pt x="3815398" y="2019434"/>
                  </a:lnTo>
                  <a:lnTo>
                    <a:pt x="3814763" y="2025154"/>
                  </a:lnTo>
                  <a:lnTo>
                    <a:pt x="3813493" y="2030556"/>
                  </a:lnTo>
                  <a:lnTo>
                    <a:pt x="3811906" y="2036276"/>
                  </a:lnTo>
                  <a:lnTo>
                    <a:pt x="3810319" y="2041678"/>
                  </a:lnTo>
                  <a:lnTo>
                    <a:pt x="3808097" y="2046762"/>
                  </a:lnTo>
                  <a:lnTo>
                    <a:pt x="3805558" y="2052482"/>
                  </a:lnTo>
                  <a:lnTo>
                    <a:pt x="3803019" y="2057567"/>
                  </a:lnTo>
                  <a:lnTo>
                    <a:pt x="3799844" y="2062969"/>
                  </a:lnTo>
                  <a:lnTo>
                    <a:pt x="3796036" y="2068053"/>
                  </a:lnTo>
                  <a:lnTo>
                    <a:pt x="3792226" y="2073137"/>
                  </a:lnTo>
                  <a:lnTo>
                    <a:pt x="3788418" y="2078540"/>
                  </a:lnTo>
                  <a:lnTo>
                    <a:pt x="3783974" y="2083624"/>
                  </a:lnTo>
                  <a:lnTo>
                    <a:pt x="3779212" y="2088391"/>
                  </a:lnTo>
                  <a:lnTo>
                    <a:pt x="3774134" y="2093475"/>
                  </a:lnTo>
                  <a:lnTo>
                    <a:pt x="3768420" y="2098241"/>
                  </a:lnTo>
                  <a:lnTo>
                    <a:pt x="3763024" y="2103326"/>
                  </a:lnTo>
                  <a:lnTo>
                    <a:pt x="3750963" y="2112859"/>
                  </a:lnTo>
                  <a:lnTo>
                    <a:pt x="3737314" y="2121757"/>
                  </a:lnTo>
                  <a:lnTo>
                    <a:pt x="3722713" y="2130972"/>
                  </a:lnTo>
                  <a:lnTo>
                    <a:pt x="3707477" y="2139552"/>
                  </a:lnTo>
                  <a:lnTo>
                    <a:pt x="3690971" y="2147814"/>
                  </a:lnTo>
                  <a:lnTo>
                    <a:pt x="3673513" y="2156076"/>
                  </a:lnTo>
                  <a:lnTo>
                    <a:pt x="3655103" y="2163702"/>
                  </a:lnTo>
                  <a:lnTo>
                    <a:pt x="3635424" y="2171011"/>
                  </a:lnTo>
                  <a:lnTo>
                    <a:pt x="3615109" y="2178320"/>
                  </a:lnTo>
                  <a:lnTo>
                    <a:pt x="3593842" y="2184993"/>
                  </a:lnTo>
                  <a:lnTo>
                    <a:pt x="3571941" y="2191349"/>
                  </a:lnTo>
                  <a:lnTo>
                    <a:pt x="3549087" y="2197068"/>
                  </a:lnTo>
                  <a:lnTo>
                    <a:pt x="3525281" y="2202788"/>
                  </a:lnTo>
                  <a:lnTo>
                    <a:pt x="3501157" y="2207873"/>
                  </a:lnTo>
                  <a:lnTo>
                    <a:pt x="3476082" y="2212639"/>
                  </a:lnTo>
                  <a:lnTo>
                    <a:pt x="3450371" y="2217088"/>
                  </a:lnTo>
                  <a:lnTo>
                    <a:pt x="3424343" y="2220584"/>
                  </a:lnTo>
                  <a:lnTo>
                    <a:pt x="3397680" y="2224079"/>
                  </a:lnTo>
                  <a:lnTo>
                    <a:pt x="3370065" y="2226939"/>
                  </a:lnTo>
                  <a:lnTo>
                    <a:pt x="3341815" y="2229163"/>
                  </a:lnTo>
                  <a:lnTo>
                    <a:pt x="3313565" y="2231070"/>
                  </a:lnTo>
                  <a:lnTo>
                    <a:pt x="3284680" y="2232341"/>
                  </a:lnTo>
                  <a:lnTo>
                    <a:pt x="3255478" y="2233294"/>
                  </a:lnTo>
                  <a:lnTo>
                    <a:pt x="3225959" y="2233612"/>
                  </a:lnTo>
                  <a:lnTo>
                    <a:pt x="3195487" y="2233294"/>
                  </a:lnTo>
                  <a:lnTo>
                    <a:pt x="3165650" y="2232341"/>
                  </a:lnTo>
                  <a:lnTo>
                    <a:pt x="3136130" y="2231070"/>
                  </a:lnTo>
                  <a:lnTo>
                    <a:pt x="3106928" y="2229163"/>
                  </a:lnTo>
                  <a:lnTo>
                    <a:pt x="3078678" y="2226303"/>
                  </a:lnTo>
                  <a:lnTo>
                    <a:pt x="3050428" y="2223761"/>
                  </a:lnTo>
                  <a:lnTo>
                    <a:pt x="3022813" y="2220266"/>
                  </a:lnTo>
                  <a:lnTo>
                    <a:pt x="2996150" y="2216135"/>
                  </a:lnTo>
                  <a:lnTo>
                    <a:pt x="2970122" y="2211368"/>
                  </a:lnTo>
                  <a:lnTo>
                    <a:pt x="2944729" y="2206602"/>
                  </a:lnTo>
                  <a:lnTo>
                    <a:pt x="2919971" y="2201199"/>
                  </a:lnTo>
                  <a:lnTo>
                    <a:pt x="2895847" y="2195797"/>
                  </a:lnTo>
                  <a:lnTo>
                    <a:pt x="2872994" y="2189442"/>
                  </a:lnTo>
                  <a:lnTo>
                    <a:pt x="2850775" y="2182769"/>
                  </a:lnTo>
                  <a:lnTo>
                    <a:pt x="2829190" y="2175460"/>
                  </a:lnTo>
                  <a:lnTo>
                    <a:pt x="2808876" y="2168469"/>
                  </a:lnTo>
                  <a:lnTo>
                    <a:pt x="2789196" y="2160525"/>
                  </a:lnTo>
                  <a:lnTo>
                    <a:pt x="2770469" y="2152580"/>
                  </a:lnTo>
                  <a:lnTo>
                    <a:pt x="2753328" y="2144001"/>
                  </a:lnTo>
                  <a:lnTo>
                    <a:pt x="2736823" y="2135103"/>
                  </a:lnTo>
                  <a:lnTo>
                    <a:pt x="2721269" y="2126205"/>
                  </a:lnTo>
                  <a:lnTo>
                    <a:pt x="2706986" y="2116990"/>
                  </a:lnTo>
                  <a:lnTo>
                    <a:pt x="2693972" y="2107139"/>
                  </a:lnTo>
                  <a:lnTo>
                    <a:pt x="2688258" y="2102372"/>
                  </a:lnTo>
                  <a:lnTo>
                    <a:pt x="2682227" y="2097288"/>
                  </a:lnTo>
                  <a:lnTo>
                    <a:pt x="2676831" y="2092522"/>
                  </a:lnTo>
                  <a:lnTo>
                    <a:pt x="2671753" y="2087437"/>
                  </a:lnTo>
                  <a:lnTo>
                    <a:pt x="2666991" y="2082353"/>
                  </a:lnTo>
                  <a:lnTo>
                    <a:pt x="2662548" y="2076951"/>
                  </a:lnTo>
                  <a:lnTo>
                    <a:pt x="2658104" y="2071549"/>
                  </a:lnTo>
                  <a:lnTo>
                    <a:pt x="2654612" y="2066464"/>
                  </a:lnTo>
                  <a:lnTo>
                    <a:pt x="2651121" y="2061062"/>
                  </a:lnTo>
                  <a:lnTo>
                    <a:pt x="2647947" y="2055342"/>
                  </a:lnTo>
                  <a:lnTo>
                    <a:pt x="2645090" y="2050258"/>
                  </a:lnTo>
                  <a:lnTo>
                    <a:pt x="2642868" y="2044856"/>
                  </a:lnTo>
                  <a:lnTo>
                    <a:pt x="2640329" y="2039454"/>
                  </a:lnTo>
                  <a:lnTo>
                    <a:pt x="2638742" y="2033416"/>
                  </a:lnTo>
                  <a:lnTo>
                    <a:pt x="2637789" y="2027696"/>
                  </a:lnTo>
                  <a:lnTo>
                    <a:pt x="2636520" y="2022294"/>
                  </a:lnTo>
                  <a:lnTo>
                    <a:pt x="2636202" y="2016256"/>
                  </a:lnTo>
                  <a:lnTo>
                    <a:pt x="2635885" y="2010854"/>
                  </a:lnTo>
                  <a:lnTo>
                    <a:pt x="2635250" y="2010854"/>
                  </a:lnTo>
                  <a:lnTo>
                    <a:pt x="2635250" y="1862137"/>
                  </a:lnTo>
                  <a:close/>
                  <a:moveTo>
                    <a:pt x="3815353" y="1849331"/>
                  </a:moveTo>
                  <a:lnTo>
                    <a:pt x="3816061" y="1854393"/>
                  </a:lnTo>
                  <a:lnTo>
                    <a:pt x="3816350" y="1860279"/>
                  </a:lnTo>
                  <a:lnTo>
                    <a:pt x="3816061" y="1862137"/>
                  </a:lnTo>
                  <a:lnTo>
                    <a:pt x="3816061" y="1859040"/>
                  </a:lnTo>
                  <a:lnTo>
                    <a:pt x="3815773" y="1853154"/>
                  </a:lnTo>
                  <a:lnTo>
                    <a:pt x="3815353" y="1849331"/>
                  </a:lnTo>
                  <a:close/>
                  <a:moveTo>
                    <a:pt x="2636143" y="1848861"/>
                  </a:moveTo>
                  <a:lnTo>
                    <a:pt x="2635885" y="1853247"/>
                  </a:lnTo>
                  <a:lnTo>
                    <a:pt x="2635250" y="1859280"/>
                  </a:lnTo>
                  <a:lnTo>
                    <a:pt x="2635250" y="1854517"/>
                  </a:lnTo>
                  <a:lnTo>
                    <a:pt x="2636143" y="1848861"/>
                  </a:lnTo>
                  <a:close/>
                  <a:moveTo>
                    <a:pt x="3814618" y="1842622"/>
                  </a:moveTo>
                  <a:lnTo>
                    <a:pt x="3815195" y="1847888"/>
                  </a:lnTo>
                  <a:lnTo>
                    <a:pt x="3815353" y="1849331"/>
                  </a:lnTo>
                  <a:lnTo>
                    <a:pt x="3815195" y="1848198"/>
                  </a:lnTo>
                  <a:lnTo>
                    <a:pt x="3814618" y="1842622"/>
                  </a:lnTo>
                  <a:close/>
                  <a:moveTo>
                    <a:pt x="2638425" y="1836737"/>
                  </a:moveTo>
                  <a:lnTo>
                    <a:pt x="2636838" y="1842770"/>
                  </a:lnTo>
                  <a:lnTo>
                    <a:pt x="2636202" y="1848485"/>
                  </a:lnTo>
                  <a:lnTo>
                    <a:pt x="2636143" y="1848861"/>
                  </a:lnTo>
                  <a:lnTo>
                    <a:pt x="2636202" y="1847850"/>
                  </a:lnTo>
                  <a:lnTo>
                    <a:pt x="2636838" y="1842452"/>
                  </a:lnTo>
                  <a:lnTo>
                    <a:pt x="2638425" y="1836737"/>
                  </a:lnTo>
                  <a:close/>
                  <a:moveTo>
                    <a:pt x="3187700" y="1751012"/>
                  </a:moveTo>
                  <a:lnTo>
                    <a:pt x="3187700" y="1827212"/>
                  </a:lnTo>
                  <a:lnTo>
                    <a:pt x="3172031" y="1824063"/>
                  </a:lnTo>
                  <a:lnTo>
                    <a:pt x="3153163" y="1820285"/>
                  </a:lnTo>
                  <a:lnTo>
                    <a:pt x="3144209" y="1818396"/>
                  </a:lnTo>
                  <a:lnTo>
                    <a:pt x="3136535" y="1816191"/>
                  </a:lnTo>
                  <a:lnTo>
                    <a:pt x="3129179" y="1813987"/>
                  </a:lnTo>
                  <a:lnTo>
                    <a:pt x="3122144" y="1811153"/>
                  </a:lnTo>
                  <a:lnTo>
                    <a:pt x="3115749" y="1808005"/>
                  </a:lnTo>
                  <a:lnTo>
                    <a:pt x="3109673" y="1804541"/>
                  </a:lnTo>
                  <a:lnTo>
                    <a:pt x="3106475" y="1801707"/>
                  </a:lnTo>
                  <a:lnTo>
                    <a:pt x="3103917" y="1799503"/>
                  </a:lnTo>
                  <a:lnTo>
                    <a:pt x="3101998" y="1796669"/>
                  </a:lnTo>
                  <a:lnTo>
                    <a:pt x="3100399" y="1793835"/>
                  </a:lnTo>
                  <a:lnTo>
                    <a:pt x="3099120" y="1791001"/>
                  </a:lnTo>
                  <a:lnTo>
                    <a:pt x="3098800" y="1788167"/>
                  </a:lnTo>
                  <a:lnTo>
                    <a:pt x="3098800" y="1785334"/>
                  </a:lnTo>
                  <a:lnTo>
                    <a:pt x="3099120" y="1782500"/>
                  </a:lnTo>
                  <a:lnTo>
                    <a:pt x="3099759" y="1779351"/>
                  </a:lnTo>
                  <a:lnTo>
                    <a:pt x="3101358" y="1777147"/>
                  </a:lnTo>
                  <a:lnTo>
                    <a:pt x="3103597" y="1774313"/>
                  </a:lnTo>
                  <a:lnTo>
                    <a:pt x="3105835" y="1771794"/>
                  </a:lnTo>
                  <a:lnTo>
                    <a:pt x="3108713" y="1769275"/>
                  </a:lnTo>
                  <a:lnTo>
                    <a:pt x="3112231" y="1767386"/>
                  </a:lnTo>
                  <a:lnTo>
                    <a:pt x="3116068" y="1765182"/>
                  </a:lnTo>
                  <a:lnTo>
                    <a:pt x="3120545" y="1763607"/>
                  </a:lnTo>
                  <a:lnTo>
                    <a:pt x="3127581" y="1760773"/>
                  </a:lnTo>
                  <a:lnTo>
                    <a:pt x="3135255" y="1758884"/>
                  </a:lnTo>
                  <a:lnTo>
                    <a:pt x="3143250" y="1756680"/>
                  </a:lnTo>
                  <a:lnTo>
                    <a:pt x="3151564" y="1755106"/>
                  </a:lnTo>
                  <a:lnTo>
                    <a:pt x="3160199" y="1753531"/>
                  </a:lnTo>
                  <a:lnTo>
                    <a:pt x="3169472" y="1752587"/>
                  </a:lnTo>
                  <a:lnTo>
                    <a:pt x="3178426" y="1751642"/>
                  </a:lnTo>
                  <a:lnTo>
                    <a:pt x="3187700" y="1751012"/>
                  </a:lnTo>
                  <a:close/>
                  <a:moveTo>
                    <a:pt x="3203106" y="1692876"/>
                  </a:moveTo>
                  <a:lnTo>
                    <a:pt x="3200250" y="1693193"/>
                  </a:lnTo>
                  <a:lnTo>
                    <a:pt x="3197710" y="1693827"/>
                  </a:lnTo>
                  <a:lnTo>
                    <a:pt x="3194854" y="1694144"/>
                  </a:lnTo>
                  <a:lnTo>
                    <a:pt x="3192949" y="1694778"/>
                  </a:lnTo>
                  <a:lnTo>
                    <a:pt x="3191045" y="1696045"/>
                  </a:lnTo>
                  <a:lnTo>
                    <a:pt x="3189458" y="1697313"/>
                  </a:lnTo>
                  <a:lnTo>
                    <a:pt x="3188506" y="1698581"/>
                  </a:lnTo>
                  <a:lnTo>
                    <a:pt x="3188188" y="1699532"/>
                  </a:lnTo>
                  <a:lnTo>
                    <a:pt x="3188188" y="1720450"/>
                  </a:lnTo>
                  <a:lnTo>
                    <a:pt x="3171684" y="1721718"/>
                  </a:lnTo>
                  <a:lnTo>
                    <a:pt x="3155179" y="1723620"/>
                  </a:lnTo>
                  <a:lnTo>
                    <a:pt x="3139309" y="1726155"/>
                  </a:lnTo>
                  <a:lnTo>
                    <a:pt x="3123756" y="1728691"/>
                  </a:lnTo>
                  <a:lnTo>
                    <a:pt x="3108838" y="1731860"/>
                  </a:lnTo>
                  <a:lnTo>
                    <a:pt x="3095190" y="1735347"/>
                  </a:lnTo>
                  <a:lnTo>
                    <a:pt x="3081542" y="1739784"/>
                  </a:lnTo>
                  <a:lnTo>
                    <a:pt x="3069480" y="1744538"/>
                  </a:lnTo>
                  <a:lnTo>
                    <a:pt x="3061228" y="1748342"/>
                  </a:lnTo>
                  <a:lnTo>
                    <a:pt x="3053293" y="1752462"/>
                  </a:lnTo>
                  <a:lnTo>
                    <a:pt x="3046310" y="1756582"/>
                  </a:lnTo>
                  <a:lnTo>
                    <a:pt x="3040280" y="1761019"/>
                  </a:lnTo>
                  <a:lnTo>
                    <a:pt x="3034884" y="1765774"/>
                  </a:lnTo>
                  <a:lnTo>
                    <a:pt x="3030440" y="1770528"/>
                  </a:lnTo>
                  <a:lnTo>
                    <a:pt x="3026949" y="1775282"/>
                  </a:lnTo>
                  <a:lnTo>
                    <a:pt x="3024092" y="1780353"/>
                  </a:lnTo>
                  <a:lnTo>
                    <a:pt x="3022505" y="1785107"/>
                  </a:lnTo>
                  <a:lnTo>
                    <a:pt x="3021235" y="1790179"/>
                  </a:lnTo>
                  <a:lnTo>
                    <a:pt x="3021235" y="1794933"/>
                  </a:lnTo>
                  <a:lnTo>
                    <a:pt x="3022505" y="1800004"/>
                  </a:lnTo>
                  <a:lnTo>
                    <a:pt x="3024092" y="1805075"/>
                  </a:lnTo>
                  <a:lnTo>
                    <a:pt x="3026949" y="1809829"/>
                  </a:lnTo>
                  <a:lnTo>
                    <a:pt x="3030758" y="1814583"/>
                  </a:lnTo>
                  <a:lnTo>
                    <a:pt x="3035519" y="1819338"/>
                  </a:lnTo>
                  <a:lnTo>
                    <a:pt x="3040597" y="1823775"/>
                  </a:lnTo>
                  <a:lnTo>
                    <a:pt x="3046310" y="1827578"/>
                  </a:lnTo>
                  <a:lnTo>
                    <a:pt x="3052976" y="1831065"/>
                  </a:lnTo>
                  <a:lnTo>
                    <a:pt x="3059958" y="1835185"/>
                  </a:lnTo>
                  <a:lnTo>
                    <a:pt x="3067893" y="1838354"/>
                  </a:lnTo>
                  <a:lnTo>
                    <a:pt x="3076146" y="1841524"/>
                  </a:lnTo>
                  <a:lnTo>
                    <a:pt x="3084716" y="1844059"/>
                  </a:lnTo>
                  <a:lnTo>
                    <a:pt x="3094555" y="1846595"/>
                  </a:lnTo>
                  <a:lnTo>
                    <a:pt x="3130104" y="1853885"/>
                  </a:lnTo>
                  <a:lnTo>
                    <a:pt x="3188188" y="1865929"/>
                  </a:lnTo>
                  <a:lnTo>
                    <a:pt x="3188188" y="1956259"/>
                  </a:lnTo>
                  <a:lnTo>
                    <a:pt x="3173588" y="1954357"/>
                  </a:lnTo>
                  <a:lnTo>
                    <a:pt x="3159305" y="1952455"/>
                  </a:lnTo>
                  <a:lnTo>
                    <a:pt x="3152005" y="1951187"/>
                  </a:lnTo>
                  <a:lnTo>
                    <a:pt x="3144070" y="1949603"/>
                  </a:lnTo>
                  <a:lnTo>
                    <a:pt x="3127565" y="1945799"/>
                  </a:lnTo>
                  <a:lnTo>
                    <a:pt x="3111695" y="1941362"/>
                  </a:lnTo>
                  <a:lnTo>
                    <a:pt x="3098681" y="1936608"/>
                  </a:lnTo>
                  <a:lnTo>
                    <a:pt x="3095190" y="1935657"/>
                  </a:lnTo>
                  <a:lnTo>
                    <a:pt x="3091699" y="1934072"/>
                  </a:lnTo>
                  <a:lnTo>
                    <a:pt x="3088842" y="1932805"/>
                  </a:lnTo>
                  <a:lnTo>
                    <a:pt x="3088524" y="1932488"/>
                  </a:lnTo>
                  <a:lnTo>
                    <a:pt x="3084398" y="1929952"/>
                  </a:lnTo>
                  <a:lnTo>
                    <a:pt x="3082176" y="1928684"/>
                  </a:lnTo>
                  <a:lnTo>
                    <a:pt x="3079637" y="1927733"/>
                  </a:lnTo>
                  <a:lnTo>
                    <a:pt x="3077415" y="1926783"/>
                  </a:lnTo>
                  <a:lnTo>
                    <a:pt x="3074559" y="1926149"/>
                  </a:lnTo>
                  <a:lnTo>
                    <a:pt x="3068211" y="1925198"/>
                  </a:lnTo>
                  <a:lnTo>
                    <a:pt x="3061863" y="1924881"/>
                  </a:lnTo>
                  <a:lnTo>
                    <a:pt x="3055197" y="1925515"/>
                  </a:lnTo>
                  <a:lnTo>
                    <a:pt x="3048532" y="1926466"/>
                  </a:lnTo>
                  <a:lnTo>
                    <a:pt x="3042184" y="1928050"/>
                  </a:lnTo>
                  <a:lnTo>
                    <a:pt x="3035836" y="1929952"/>
                  </a:lnTo>
                  <a:lnTo>
                    <a:pt x="3030123" y="1932488"/>
                  </a:lnTo>
                  <a:lnTo>
                    <a:pt x="3025044" y="1934706"/>
                  </a:lnTo>
                  <a:lnTo>
                    <a:pt x="3020918" y="1937559"/>
                  </a:lnTo>
                  <a:lnTo>
                    <a:pt x="3017427" y="1940728"/>
                  </a:lnTo>
                  <a:lnTo>
                    <a:pt x="3016157" y="1941679"/>
                  </a:lnTo>
                  <a:lnTo>
                    <a:pt x="3015522" y="1943264"/>
                  </a:lnTo>
                  <a:lnTo>
                    <a:pt x="3015205" y="1944849"/>
                  </a:lnTo>
                  <a:lnTo>
                    <a:pt x="3015205" y="1946116"/>
                  </a:lnTo>
                  <a:lnTo>
                    <a:pt x="3015205" y="1947701"/>
                  </a:lnTo>
                  <a:lnTo>
                    <a:pt x="3015840" y="1948969"/>
                  </a:lnTo>
                  <a:lnTo>
                    <a:pt x="3017109" y="1950554"/>
                  </a:lnTo>
                  <a:lnTo>
                    <a:pt x="3018696" y="1951504"/>
                  </a:lnTo>
                  <a:lnTo>
                    <a:pt x="3025044" y="1955625"/>
                  </a:lnTo>
                  <a:lnTo>
                    <a:pt x="3032027" y="1959428"/>
                  </a:lnTo>
                  <a:lnTo>
                    <a:pt x="3039962" y="1962915"/>
                  </a:lnTo>
                  <a:lnTo>
                    <a:pt x="3048532" y="1966084"/>
                  </a:lnTo>
                  <a:lnTo>
                    <a:pt x="3057737" y="1969253"/>
                  </a:lnTo>
                  <a:lnTo>
                    <a:pt x="3067576" y="1972106"/>
                  </a:lnTo>
                  <a:lnTo>
                    <a:pt x="3077733" y="1974959"/>
                  </a:lnTo>
                  <a:lnTo>
                    <a:pt x="3088842" y="1977177"/>
                  </a:lnTo>
                  <a:lnTo>
                    <a:pt x="3100268" y="1979713"/>
                  </a:lnTo>
                  <a:lnTo>
                    <a:pt x="3111695" y="1981614"/>
                  </a:lnTo>
                  <a:lnTo>
                    <a:pt x="3123756" y="1983516"/>
                  </a:lnTo>
                  <a:lnTo>
                    <a:pt x="3136452" y="1985101"/>
                  </a:lnTo>
                  <a:lnTo>
                    <a:pt x="3149148" y="1986369"/>
                  </a:lnTo>
                  <a:lnTo>
                    <a:pt x="3162162" y="1987636"/>
                  </a:lnTo>
                  <a:lnTo>
                    <a:pt x="3188188" y="1989538"/>
                  </a:lnTo>
                  <a:lnTo>
                    <a:pt x="3188188" y="2009823"/>
                  </a:lnTo>
                  <a:lnTo>
                    <a:pt x="3188506" y="2011407"/>
                  </a:lnTo>
                  <a:lnTo>
                    <a:pt x="3189458" y="2012675"/>
                  </a:lnTo>
                  <a:lnTo>
                    <a:pt x="3191045" y="2013626"/>
                  </a:lnTo>
                  <a:lnTo>
                    <a:pt x="3192949" y="2014577"/>
                  </a:lnTo>
                  <a:lnTo>
                    <a:pt x="3194854" y="2015528"/>
                  </a:lnTo>
                  <a:lnTo>
                    <a:pt x="3197710" y="2015845"/>
                  </a:lnTo>
                  <a:lnTo>
                    <a:pt x="3200250" y="2016162"/>
                  </a:lnTo>
                  <a:lnTo>
                    <a:pt x="3203106" y="2016479"/>
                  </a:lnTo>
                  <a:lnTo>
                    <a:pt x="3254843" y="2016479"/>
                  </a:lnTo>
                  <a:lnTo>
                    <a:pt x="3258017" y="2016162"/>
                  </a:lnTo>
                  <a:lnTo>
                    <a:pt x="3260556" y="2015845"/>
                  </a:lnTo>
                  <a:lnTo>
                    <a:pt x="3263413" y="2015528"/>
                  </a:lnTo>
                  <a:lnTo>
                    <a:pt x="3265317" y="2014577"/>
                  </a:lnTo>
                  <a:lnTo>
                    <a:pt x="3267539" y="2013626"/>
                  </a:lnTo>
                  <a:lnTo>
                    <a:pt x="3269126" y="2012675"/>
                  </a:lnTo>
                  <a:lnTo>
                    <a:pt x="3269761" y="2011407"/>
                  </a:lnTo>
                  <a:lnTo>
                    <a:pt x="3270078" y="2009823"/>
                  </a:lnTo>
                  <a:lnTo>
                    <a:pt x="3270078" y="1988587"/>
                  </a:lnTo>
                  <a:lnTo>
                    <a:pt x="3286265" y="1987636"/>
                  </a:lnTo>
                  <a:lnTo>
                    <a:pt x="3302136" y="1986369"/>
                  </a:lnTo>
                  <a:lnTo>
                    <a:pt x="3317371" y="1984467"/>
                  </a:lnTo>
                  <a:lnTo>
                    <a:pt x="3331971" y="1981931"/>
                  </a:lnTo>
                  <a:lnTo>
                    <a:pt x="3345937" y="1979079"/>
                  </a:lnTo>
                  <a:lnTo>
                    <a:pt x="3358950" y="1976543"/>
                  </a:lnTo>
                  <a:lnTo>
                    <a:pt x="3370694" y="1973057"/>
                  </a:lnTo>
                  <a:lnTo>
                    <a:pt x="3381486" y="1968937"/>
                  </a:lnTo>
                  <a:lnTo>
                    <a:pt x="3390056" y="1965450"/>
                  </a:lnTo>
                  <a:lnTo>
                    <a:pt x="3398308" y="1961964"/>
                  </a:lnTo>
                  <a:lnTo>
                    <a:pt x="3405291" y="1957843"/>
                  </a:lnTo>
                  <a:lnTo>
                    <a:pt x="3411956" y="1953723"/>
                  </a:lnTo>
                  <a:lnTo>
                    <a:pt x="3417670" y="1949286"/>
                  </a:lnTo>
                  <a:lnTo>
                    <a:pt x="3422748" y="1944849"/>
                  </a:lnTo>
                  <a:lnTo>
                    <a:pt x="3427192" y="1940094"/>
                  </a:lnTo>
                  <a:lnTo>
                    <a:pt x="3430683" y="1935657"/>
                  </a:lnTo>
                  <a:lnTo>
                    <a:pt x="3433540" y="1930903"/>
                  </a:lnTo>
                  <a:lnTo>
                    <a:pt x="3435444" y="1926149"/>
                  </a:lnTo>
                  <a:lnTo>
                    <a:pt x="3436396" y="1921078"/>
                  </a:lnTo>
                  <a:lnTo>
                    <a:pt x="3437031" y="1916323"/>
                  </a:lnTo>
                  <a:lnTo>
                    <a:pt x="3436079" y="1910935"/>
                  </a:lnTo>
                  <a:lnTo>
                    <a:pt x="3434492" y="1905864"/>
                  </a:lnTo>
                  <a:lnTo>
                    <a:pt x="3432270" y="1901110"/>
                  </a:lnTo>
                  <a:lnTo>
                    <a:pt x="3429096" y="1896039"/>
                  </a:lnTo>
                  <a:lnTo>
                    <a:pt x="3426557" y="1893820"/>
                  </a:lnTo>
                  <a:lnTo>
                    <a:pt x="3424335" y="1890968"/>
                  </a:lnTo>
                  <a:lnTo>
                    <a:pt x="3418304" y="1886530"/>
                  </a:lnTo>
                  <a:lnTo>
                    <a:pt x="3411639" y="1882093"/>
                  </a:lnTo>
                  <a:lnTo>
                    <a:pt x="3404339" y="1877973"/>
                  </a:lnTo>
                  <a:lnTo>
                    <a:pt x="3395451" y="1874169"/>
                  </a:lnTo>
                  <a:lnTo>
                    <a:pt x="3385929" y="1870683"/>
                  </a:lnTo>
                  <a:lnTo>
                    <a:pt x="3375772" y="1866880"/>
                  </a:lnTo>
                  <a:lnTo>
                    <a:pt x="3365298" y="1863710"/>
                  </a:lnTo>
                  <a:lnTo>
                    <a:pt x="3354189" y="1860541"/>
                  </a:lnTo>
                  <a:lnTo>
                    <a:pt x="3342763" y="1858005"/>
                  </a:lnTo>
                  <a:lnTo>
                    <a:pt x="3318640" y="1852300"/>
                  </a:lnTo>
                  <a:lnTo>
                    <a:pt x="3294200" y="1847546"/>
                  </a:lnTo>
                  <a:lnTo>
                    <a:pt x="3270078" y="1843426"/>
                  </a:lnTo>
                  <a:lnTo>
                    <a:pt x="3270078" y="1752779"/>
                  </a:lnTo>
                  <a:lnTo>
                    <a:pt x="3291026" y="1755631"/>
                  </a:lnTo>
                  <a:lnTo>
                    <a:pt x="3298961" y="1756582"/>
                  </a:lnTo>
                  <a:lnTo>
                    <a:pt x="3306896" y="1758801"/>
                  </a:lnTo>
                  <a:lnTo>
                    <a:pt x="3323719" y="1762921"/>
                  </a:lnTo>
                  <a:lnTo>
                    <a:pt x="3339589" y="1767992"/>
                  </a:lnTo>
                  <a:lnTo>
                    <a:pt x="3352920" y="1772746"/>
                  </a:lnTo>
                  <a:lnTo>
                    <a:pt x="3360537" y="1775599"/>
                  </a:lnTo>
                  <a:lnTo>
                    <a:pt x="3363076" y="1777184"/>
                  </a:lnTo>
                  <a:lnTo>
                    <a:pt x="3367203" y="1779402"/>
                  </a:lnTo>
                  <a:lnTo>
                    <a:pt x="3369424" y="1780670"/>
                  </a:lnTo>
                  <a:lnTo>
                    <a:pt x="3371964" y="1781938"/>
                  </a:lnTo>
                  <a:lnTo>
                    <a:pt x="3374186" y="1783206"/>
                  </a:lnTo>
                  <a:lnTo>
                    <a:pt x="3377042" y="1783523"/>
                  </a:lnTo>
                  <a:lnTo>
                    <a:pt x="3383390" y="1784157"/>
                  </a:lnTo>
                  <a:lnTo>
                    <a:pt x="3389738" y="1784790"/>
                  </a:lnTo>
                  <a:lnTo>
                    <a:pt x="3396404" y="1784157"/>
                  </a:lnTo>
                  <a:lnTo>
                    <a:pt x="3403069" y="1783206"/>
                  </a:lnTo>
                  <a:lnTo>
                    <a:pt x="3409417" y="1781621"/>
                  </a:lnTo>
                  <a:lnTo>
                    <a:pt x="3415765" y="1779402"/>
                  </a:lnTo>
                  <a:lnTo>
                    <a:pt x="3421478" y="1777184"/>
                  </a:lnTo>
                  <a:lnTo>
                    <a:pt x="3426557" y="1774965"/>
                  </a:lnTo>
                  <a:lnTo>
                    <a:pt x="3430683" y="1772113"/>
                  </a:lnTo>
                  <a:lnTo>
                    <a:pt x="3434174" y="1769260"/>
                  </a:lnTo>
                  <a:lnTo>
                    <a:pt x="3435127" y="1767675"/>
                  </a:lnTo>
                  <a:lnTo>
                    <a:pt x="3436079" y="1766091"/>
                  </a:lnTo>
                  <a:lnTo>
                    <a:pt x="3436396" y="1765140"/>
                  </a:lnTo>
                  <a:lnTo>
                    <a:pt x="3436396" y="1763555"/>
                  </a:lnTo>
                  <a:lnTo>
                    <a:pt x="3436079" y="1761970"/>
                  </a:lnTo>
                  <a:lnTo>
                    <a:pt x="3435761" y="1760702"/>
                  </a:lnTo>
                  <a:lnTo>
                    <a:pt x="3434492" y="1759118"/>
                  </a:lnTo>
                  <a:lnTo>
                    <a:pt x="3432905" y="1757850"/>
                  </a:lnTo>
                  <a:lnTo>
                    <a:pt x="3428144" y="1754997"/>
                  </a:lnTo>
                  <a:lnTo>
                    <a:pt x="3423065" y="1752145"/>
                  </a:lnTo>
                  <a:lnTo>
                    <a:pt x="3417352" y="1749292"/>
                  </a:lnTo>
                  <a:lnTo>
                    <a:pt x="3410369" y="1746440"/>
                  </a:lnTo>
                  <a:lnTo>
                    <a:pt x="3403386" y="1743587"/>
                  </a:lnTo>
                  <a:lnTo>
                    <a:pt x="3396404" y="1741369"/>
                  </a:lnTo>
                  <a:lnTo>
                    <a:pt x="3380534" y="1736614"/>
                  </a:lnTo>
                  <a:lnTo>
                    <a:pt x="3363711" y="1732177"/>
                  </a:lnTo>
                  <a:lnTo>
                    <a:pt x="3346572" y="1728374"/>
                  </a:lnTo>
                  <a:lnTo>
                    <a:pt x="3329749" y="1725204"/>
                  </a:lnTo>
                  <a:lnTo>
                    <a:pt x="3313562" y="1723303"/>
                  </a:lnTo>
                  <a:lnTo>
                    <a:pt x="3292296" y="1720767"/>
                  </a:lnTo>
                  <a:lnTo>
                    <a:pt x="3270078" y="1719182"/>
                  </a:lnTo>
                  <a:lnTo>
                    <a:pt x="3270078" y="1699532"/>
                  </a:lnTo>
                  <a:lnTo>
                    <a:pt x="3269761" y="1698581"/>
                  </a:lnTo>
                  <a:lnTo>
                    <a:pt x="3269126" y="1697313"/>
                  </a:lnTo>
                  <a:lnTo>
                    <a:pt x="3267539" y="1696045"/>
                  </a:lnTo>
                  <a:lnTo>
                    <a:pt x="3265317" y="1694778"/>
                  </a:lnTo>
                  <a:lnTo>
                    <a:pt x="3263413" y="1694144"/>
                  </a:lnTo>
                  <a:lnTo>
                    <a:pt x="3260556" y="1693827"/>
                  </a:lnTo>
                  <a:lnTo>
                    <a:pt x="3258017" y="1693193"/>
                  </a:lnTo>
                  <a:lnTo>
                    <a:pt x="3254843" y="1692876"/>
                  </a:lnTo>
                  <a:lnTo>
                    <a:pt x="3203106" y="1692876"/>
                  </a:lnTo>
                  <a:close/>
                  <a:moveTo>
                    <a:pt x="3225959" y="1673225"/>
                  </a:moveTo>
                  <a:lnTo>
                    <a:pt x="3251986" y="1673542"/>
                  </a:lnTo>
                  <a:lnTo>
                    <a:pt x="3278013" y="1674493"/>
                  </a:lnTo>
                  <a:lnTo>
                    <a:pt x="3303722" y="1675444"/>
                  </a:lnTo>
                  <a:lnTo>
                    <a:pt x="3328480" y="1677028"/>
                  </a:lnTo>
                  <a:lnTo>
                    <a:pt x="3353237" y="1679247"/>
                  </a:lnTo>
                  <a:lnTo>
                    <a:pt x="3377360" y="1681466"/>
                  </a:lnTo>
                  <a:lnTo>
                    <a:pt x="3401165" y="1684318"/>
                  </a:lnTo>
                  <a:lnTo>
                    <a:pt x="3424335" y="1687805"/>
                  </a:lnTo>
                  <a:lnTo>
                    <a:pt x="3446870" y="1691291"/>
                  </a:lnTo>
                  <a:lnTo>
                    <a:pt x="3468771" y="1695411"/>
                  </a:lnTo>
                  <a:lnTo>
                    <a:pt x="3490037" y="1699532"/>
                  </a:lnTo>
                  <a:lnTo>
                    <a:pt x="3510668" y="1704286"/>
                  </a:lnTo>
                  <a:lnTo>
                    <a:pt x="3530664" y="1709357"/>
                  </a:lnTo>
                  <a:lnTo>
                    <a:pt x="3550026" y="1715062"/>
                  </a:lnTo>
                  <a:lnTo>
                    <a:pt x="3568752" y="1720450"/>
                  </a:lnTo>
                  <a:lnTo>
                    <a:pt x="3586527" y="1726789"/>
                  </a:lnTo>
                  <a:lnTo>
                    <a:pt x="3603349" y="1733128"/>
                  </a:lnTo>
                  <a:lnTo>
                    <a:pt x="3619219" y="1739467"/>
                  </a:lnTo>
                  <a:lnTo>
                    <a:pt x="3634454" y="1746440"/>
                  </a:lnTo>
                  <a:lnTo>
                    <a:pt x="3648738" y="1753413"/>
                  </a:lnTo>
                  <a:lnTo>
                    <a:pt x="3661751" y="1760702"/>
                  </a:lnTo>
                  <a:lnTo>
                    <a:pt x="3673812" y="1768626"/>
                  </a:lnTo>
                  <a:lnTo>
                    <a:pt x="3685239" y="1776550"/>
                  </a:lnTo>
                  <a:lnTo>
                    <a:pt x="3695713" y="1784157"/>
                  </a:lnTo>
                  <a:lnTo>
                    <a:pt x="3704600" y="1792397"/>
                  </a:lnTo>
                  <a:lnTo>
                    <a:pt x="3708726" y="1796834"/>
                  </a:lnTo>
                  <a:lnTo>
                    <a:pt x="3712535" y="1800955"/>
                  </a:lnTo>
                  <a:lnTo>
                    <a:pt x="3716027" y="1805075"/>
                  </a:lnTo>
                  <a:lnTo>
                    <a:pt x="3719518" y="1809512"/>
                  </a:lnTo>
                  <a:lnTo>
                    <a:pt x="3722375" y="1813950"/>
                  </a:lnTo>
                  <a:lnTo>
                    <a:pt x="3725231" y="1818704"/>
                  </a:lnTo>
                  <a:lnTo>
                    <a:pt x="3727453" y="1822824"/>
                  </a:lnTo>
                  <a:lnTo>
                    <a:pt x="3729357" y="1827261"/>
                  </a:lnTo>
                  <a:lnTo>
                    <a:pt x="3731579" y="1832015"/>
                  </a:lnTo>
                  <a:lnTo>
                    <a:pt x="3733166" y="1836136"/>
                  </a:lnTo>
                  <a:lnTo>
                    <a:pt x="3733801" y="1840890"/>
                  </a:lnTo>
                  <a:lnTo>
                    <a:pt x="3735071" y="1845644"/>
                  </a:lnTo>
                  <a:lnTo>
                    <a:pt x="3735388" y="1850081"/>
                  </a:lnTo>
                  <a:lnTo>
                    <a:pt x="3735388" y="1854836"/>
                  </a:lnTo>
                  <a:lnTo>
                    <a:pt x="3735388" y="1859590"/>
                  </a:lnTo>
                  <a:lnTo>
                    <a:pt x="3735071" y="1864344"/>
                  </a:lnTo>
                  <a:lnTo>
                    <a:pt x="3733801" y="1869098"/>
                  </a:lnTo>
                  <a:lnTo>
                    <a:pt x="3733166" y="1873219"/>
                  </a:lnTo>
                  <a:lnTo>
                    <a:pt x="3731579" y="1877973"/>
                  </a:lnTo>
                  <a:lnTo>
                    <a:pt x="3729357" y="1882727"/>
                  </a:lnTo>
                  <a:lnTo>
                    <a:pt x="3727453" y="1887164"/>
                  </a:lnTo>
                  <a:lnTo>
                    <a:pt x="3725231" y="1891285"/>
                  </a:lnTo>
                  <a:lnTo>
                    <a:pt x="3722375" y="1895722"/>
                  </a:lnTo>
                  <a:lnTo>
                    <a:pt x="3719518" y="1900476"/>
                  </a:lnTo>
                  <a:lnTo>
                    <a:pt x="3716027" y="1904913"/>
                  </a:lnTo>
                  <a:lnTo>
                    <a:pt x="3712535" y="1908717"/>
                  </a:lnTo>
                  <a:lnTo>
                    <a:pt x="3708726" y="1913154"/>
                  </a:lnTo>
                  <a:lnTo>
                    <a:pt x="3704600" y="1917274"/>
                  </a:lnTo>
                  <a:lnTo>
                    <a:pt x="3695713" y="1925515"/>
                  </a:lnTo>
                  <a:lnTo>
                    <a:pt x="3685239" y="1933438"/>
                  </a:lnTo>
                  <a:lnTo>
                    <a:pt x="3673812" y="1941362"/>
                  </a:lnTo>
                  <a:lnTo>
                    <a:pt x="3661751" y="1948969"/>
                  </a:lnTo>
                  <a:lnTo>
                    <a:pt x="3648738" y="1956259"/>
                  </a:lnTo>
                  <a:lnTo>
                    <a:pt x="3634454" y="1963548"/>
                  </a:lnTo>
                  <a:lnTo>
                    <a:pt x="3619219" y="1970521"/>
                  </a:lnTo>
                  <a:lnTo>
                    <a:pt x="3603349" y="1976860"/>
                  </a:lnTo>
                  <a:lnTo>
                    <a:pt x="3586527" y="1983199"/>
                  </a:lnTo>
                  <a:lnTo>
                    <a:pt x="3568752" y="1989538"/>
                  </a:lnTo>
                  <a:lnTo>
                    <a:pt x="3550026" y="1994926"/>
                  </a:lnTo>
                  <a:lnTo>
                    <a:pt x="3530664" y="2000631"/>
                  </a:lnTo>
                  <a:lnTo>
                    <a:pt x="3510668" y="2005702"/>
                  </a:lnTo>
                  <a:lnTo>
                    <a:pt x="3490037" y="2010457"/>
                  </a:lnTo>
                  <a:lnTo>
                    <a:pt x="3468771" y="2014577"/>
                  </a:lnTo>
                  <a:lnTo>
                    <a:pt x="3446870" y="2018697"/>
                  </a:lnTo>
                  <a:lnTo>
                    <a:pt x="3424335" y="2022184"/>
                  </a:lnTo>
                  <a:lnTo>
                    <a:pt x="3401165" y="2025670"/>
                  </a:lnTo>
                  <a:lnTo>
                    <a:pt x="3377360" y="2028523"/>
                  </a:lnTo>
                  <a:lnTo>
                    <a:pt x="3353237" y="2030741"/>
                  </a:lnTo>
                  <a:lnTo>
                    <a:pt x="3328480" y="2032643"/>
                  </a:lnTo>
                  <a:lnTo>
                    <a:pt x="3303722" y="2034228"/>
                  </a:lnTo>
                  <a:lnTo>
                    <a:pt x="3278013" y="2035495"/>
                  </a:lnTo>
                  <a:lnTo>
                    <a:pt x="3251986" y="2036446"/>
                  </a:lnTo>
                  <a:lnTo>
                    <a:pt x="3225959" y="2036763"/>
                  </a:lnTo>
                  <a:lnTo>
                    <a:pt x="3199615" y="2036446"/>
                  </a:lnTo>
                  <a:lnTo>
                    <a:pt x="3173905" y="2035495"/>
                  </a:lnTo>
                  <a:lnTo>
                    <a:pt x="3148196" y="2034228"/>
                  </a:lnTo>
                  <a:lnTo>
                    <a:pt x="3123121" y="2032643"/>
                  </a:lnTo>
                  <a:lnTo>
                    <a:pt x="3098681" y="2030741"/>
                  </a:lnTo>
                  <a:lnTo>
                    <a:pt x="3074241" y="2028523"/>
                  </a:lnTo>
                  <a:lnTo>
                    <a:pt x="3050436" y="2025670"/>
                  </a:lnTo>
                  <a:lnTo>
                    <a:pt x="3027584" y="2022184"/>
                  </a:lnTo>
                  <a:lnTo>
                    <a:pt x="3004731" y="2018697"/>
                  </a:lnTo>
                  <a:lnTo>
                    <a:pt x="2983147" y="2014577"/>
                  </a:lnTo>
                  <a:lnTo>
                    <a:pt x="2961564" y="2010457"/>
                  </a:lnTo>
                  <a:lnTo>
                    <a:pt x="2940933" y="2005702"/>
                  </a:lnTo>
                  <a:lnTo>
                    <a:pt x="2920937" y="2000631"/>
                  </a:lnTo>
                  <a:lnTo>
                    <a:pt x="2901575" y="1994926"/>
                  </a:lnTo>
                  <a:lnTo>
                    <a:pt x="2883483" y="1989538"/>
                  </a:lnTo>
                  <a:lnTo>
                    <a:pt x="2865709" y="1983199"/>
                  </a:lnTo>
                  <a:lnTo>
                    <a:pt x="2848569" y="1976860"/>
                  </a:lnTo>
                  <a:lnTo>
                    <a:pt x="2832382" y="1970521"/>
                  </a:lnTo>
                  <a:lnTo>
                    <a:pt x="2817464" y="1963548"/>
                  </a:lnTo>
                  <a:lnTo>
                    <a:pt x="2803181" y="1956259"/>
                  </a:lnTo>
                  <a:lnTo>
                    <a:pt x="2789850" y="1948969"/>
                  </a:lnTo>
                  <a:lnTo>
                    <a:pt x="2777789" y="1941362"/>
                  </a:lnTo>
                  <a:lnTo>
                    <a:pt x="2766362" y="1933438"/>
                  </a:lnTo>
                  <a:lnTo>
                    <a:pt x="2755888" y="1925515"/>
                  </a:lnTo>
                  <a:lnTo>
                    <a:pt x="2747001" y="1917274"/>
                  </a:lnTo>
                  <a:lnTo>
                    <a:pt x="2742875" y="1913154"/>
                  </a:lnTo>
                  <a:lnTo>
                    <a:pt x="2739066" y="1908717"/>
                  </a:lnTo>
                  <a:lnTo>
                    <a:pt x="2735574" y="1904913"/>
                  </a:lnTo>
                  <a:lnTo>
                    <a:pt x="2732400" y="1900476"/>
                  </a:lnTo>
                  <a:lnTo>
                    <a:pt x="2729226" y="1895722"/>
                  </a:lnTo>
                  <a:lnTo>
                    <a:pt x="2726370" y="1891285"/>
                  </a:lnTo>
                  <a:lnTo>
                    <a:pt x="2724148" y="1887164"/>
                  </a:lnTo>
                  <a:lnTo>
                    <a:pt x="2722244" y="1882727"/>
                  </a:lnTo>
                  <a:lnTo>
                    <a:pt x="2720022" y="1877973"/>
                  </a:lnTo>
                  <a:lnTo>
                    <a:pt x="2718435" y="1873219"/>
                  </a:lnTo>
                  <a:lnTo>
                    <a:pt x="2717800" y="1869098"/>
                  </a:lnTo>
                  <a:lnTo>
                    <a:pt x="2716530" y="1864344"/>
                  </a:lnTo>
                  <a:lnTo>
                    <a:pt x="2716213" y="1859590"/>
                  </a:lnTo>
                  <a:lnTo>
                    <a:pt x="2716213" y="1854836"/>
                  </a:lnTo>
                  <a:lnTo>
                    <a:pt x="2716213" y="1850081"/>
                  </a:lnTo>
                  <a:lnTo>
                    <a:pt x="2716530" y="1845644"/>
                  </a:lnTo>
                  <a:lnTo>
                    <a:pt x="2717800" y="1840890"/>
                  </a:lnTo>
                  <a:lnTo>
                    <a:pt x="2718435" y="1836136"/>
                  </a:lnTo>
                  <a:lnTo>
                    <a:pt x="2720022" y="1832015"/>
                  </a:lnTo>
                  <a:lnTo>
                    <a:pt x="2722244" y="1827261"/>
                  </a:lnTo>
                  <a:lnTo>
                    <a:pt x="2724148" y="1822824"/>
                  </a:lnTo>
                  <a:lnTo>
                    <a:pt x="2726370" y="1818704"/>
                  </a:lnTo>
                  <a:lnTo>
                    <a:pt x="2729226" y="1813950"/>
                  </a:lnTo>
                  <a:lnTo>
                    <a:pt x="2732400" y="1809512"/>
                  </a:lnTo>
                  <a:lnTo>
                    <a:pt x="2735574" y="1805075"/>
                  </a:lnTo>
                  <a:lnTo>
                    <a:pt x="2739066" y="1800955"/>
                  </a:lnTo>
                  <a:lnTo>
                    <a:pt x="2742875" y="1796834"/>
                  </a:lnTo>
                  <a:lnTo>
                    <a:pt x="2747001" y="1792397"/>
                  </a:lnTo>
                  <a:lnTo>
                    <a:pt x="2755888" y="1784157"/>
                  </a:lnTo>
                  <a:lnTo>
                    <a:pt x="2766362" y="1776550"/>
                  </a:lnTo>
                  <a:lnTo>
                    <a:pt x="2777789" y="1768626"/>
                  </a:lnTo>
                  <a:lnTo>
                    <a:pt x="2789850" y="1760702"/>
                  </a:lnTo>
                  <a:lnTo>
                    <a:pt x="2803181" y="1753413"/>
                  </a:lnTo>
                  <a:lnTo>
                    <a:pt x="2817464" y="1746440"/>
                  </a:lnTo>
                  <a:lnTo>
                    <a:pt x="2832382" y="1739467"/>
                  </a:lnTo>
                  <a:lnTo>
                    <a:pt x="2848569" y="1733128"/>
                  </a:lnTo>
                  <a:lnTo>
                    <a:pt x="2865709" y="1726789"/>
                  </a:lnTo>
                  <a:lnTo>
                    <a:pt x="2883483" y="1720450"/>
                  </a:lnTo>
                  <a:lnTo>
                    <a:pt x="2901575" y="1715062"/>
                  </a:lnTo>
                  <a:lnTo>
                    <a:pt x="2920937" y="1709357"/>
                  </a:lnTo>
                  <a:lnTo>
                    <a:pt x="2940933" y="1704286"/>
                  </a:lnTo>
                  <a:lnTo>
                    <a:pt x="2961564" y="1699532"/>
                  </a:lnTo>
                  <a:lnTo>
                    <a:pt x="2983147" y="1695411"/>
                  </a:lnTo>
                  <a:lnTo>
                    <a:pt x="3004731" y="1691291"/>
                  </a:lnTo>
                  <a:lnTo>
                    <a:pt x="3027584" y="1687805"/>
                  </a:lnTo>
                  <a:lnTo>
                    <a:pt x="3050436" y="1684318"/>
                  </a:lnTo>
                  <a:lnTo>
                    <a:pt x="3074241" y="1681466"/>
                  </a:lnTo>
                  <a:lnTo>
                    <a:pt x="3098681" y="1679247"/>
                  </a:lnTo>
                  <a:lnTo>
                    <a:pt x="3123121" y="1677028"/>
                  </a:lnTo>
                  <a:lnTo>
                    <a:pt x="3148196" y="1675444"/>
                  </a:lnTo>
                  <a:lnTo>
                    <a:pt x="3173905" y="1674493"/>
                  </a:lnTo>
                  <a:lnTo>
                    <a:pt x="3199615" y="1673542"/>
                  </a:lnTo>
                  <a:lnTo>
                    <a:pt x="3225959" y="1673225"/>
                  </a:lnTo>
                  <a:close/>
                  <a:moveTo>
                    <a:pt x="3454389" y="0"/>
                  </a:moveTo>
                  <a:lnTo>
                    <a:pt x="3461374" y="0"/>
                  </a:lnTo>
                  <a:lnTo>
                    <a:pt x="3468995" y="635"/>
                  </a:lnTo>
                  <a:lnTo>
                    <a:pt x="3475981" y="1587"/>
                  </a:lnTo>
                  <a:lnTo>
                    <a:pt x="3482966" y="3174"/>
                  </a:lnTo>
                  <a:lnTo>
                    <a:pt x="3490270" y="5079"/>
                  </a:lnTo>
                  <a:lnTo>
                    <a:pt x="3497255" y="7300"/>
                  </a:lnTo>
                  <a:lnTo>
                    <a:pt x="3503923" y="9839"/>
                  </a:lnTo>
                  <a:lnTo>
                    <a:pt x="3510591" y="13013"/>
                  </a:lnTo>
                  <a:lnTo>
                    <a:pt x="3517259" y="16505"/>
                  </a:lnTo>
                  <a:lnTo>
                    <a:pt x="3523610" y="20314"/>
                  </a:lnTo>
                  <a:lnTo>
                    <a:pt x="3529643" y="24757"/>
                  </a:lnTo>
                  <a:lnTo>
                    <a:pt x="3535676" y="29518"/>
                  </a:lnTo>
                  <a:lnTo>
                    <a:pt x="3541074" y="34596"/>
                  </a:lnTo>
                  <a:lnTo>
                    <a:pt x="3546472" y="39992"/>
                  </a:lnTo>
                  <a:lnTo>
                    <a:pt x="3551235" y="45705"/>
                  </a:lnTo>
                  <a:lnTo>
                    <a:pt x="3555998" y="51418"/>
                  </a:lnTo>
                  <a:lnTo>
                    <a:pt x="3560443" y="57766"/>
                  </a:lnTo>
                  <a:lnTo>
                    <a:pt x="3564254" y="64113"/>
                  </a:lnTo>
                  <a:lnTo>
                    <a:pt x="3567746" y="70779"/>
                  </a:lnTo>
                  <a:lnTo>
                    <a:pt x="3570922" y="77444"/>
                  </a:lnTo>
                  <a:lnTo>
                    <a:pt x="3573462" y="84109"/>
                  </a:lnTo>
                  <a:lnTo>
                    <a:pt x="3575684" y="91410"/>
                  </a:lnTo>
                  <a:lnTo>
                    <a:pt x="3577590" y="98709"/>
                  </a:lnTo>
                  <a:lnTo>
                    <a:pt x="3579177" y="106009"/>
                  </a:lnTo>
                  <a:lnTo>
                    <a:pt x="3580448" y="113309"/>
                  </a:lnTo>
                  <a:lnTo>
                    <a:pt x="3580765" y="120927"/>
                  </a:lnTo>
                  <a:lnTo>
                    <a:pt x="3581400" y="128544"/>
                  </a:lnTo>
                  <a:lnTo>
                    <a:pt x="3580765" y="136162"/>
                  </a:lnTo>
                  <a:lnTo>
                    <a:pt x="3530913" y="1012801"/>
                  </a:lnTo>
                  <a:lnTo>
                    <a:pt x="3529960" y="1019149"/>
                  </a:lnTo>
                  <a:lnTo>
                    <a:pt x="3529326" y="1025814"/>
                  </a:lnTo>
                  <a:lnTo>
                    <a:pt x="3528055" y="1032162"/>
                  </a:lnTo>
                  <a:lnTo>
                    <a:pt x="3526785" y="1038510"/>
                  </a:lnTo>
                  <a:lnTo>
                    <a:pt x="3524880" y="1044541"/>
                  </a:lnTo>
                  <a:lnTo>
                    <a:pt x="3522975" y="1050254"/>
                  </a:lnTo>
                  <a:lnTo>
                    <a:pt x="3520434" y="1056284"/>
                  </a:lnTo>
                  <a:lnTo>
                    <a:pt x="3518212" y="1062315"/>
                  </a:lnTo>
                  <a:lnTo>
                    <a:pt x="3515354" y="1067710"/>
                  </a:lnTo>
                  <a:lnTo>
                    <a:pt x="3512179" y="1072789"/>
                  </a:lnTo>
                  <a:lnTo>
                    <a:pt x="3508686" y="1077867"/>
                  </a:lnTo>
                  <a:lnTo>
                    <a:pt x="3505193" y="1083263"/>
                  </a:lnTo>
                  <a:lnTo>
                    <a:pt x="3501700" y="1087706"/>
                  </a:lnTo>
                  <a:lnTo>
                    <a:pt x="3497572" y="1092467"/>
                  </a:lnTo>
                  <a:lnTo>
                    <a:pt x="3493445" y="1096910"/>
                  </a:lnTo>
                  <a:lnTo>
                    <a:pt x="3488999" y="1101354"/>
                  </a:lnTo>
                  <a:lnTo>
                    <a:pt x="3484554" y="1105163"/>
                  </a:lnTo>
                  <a:lnTo>
                    <a:pt x="3479791" y="1108654"/>
                  </a:lnTo>
                  <a:lnTo>
                    <a:pt x="3474710" y="1112463"/>
                  </a:lnTo>
                  <a:lnTo>
                    <a:pt x="3469630" y="1115319"/>
                  </a:lnTo>
                  <a:lnTo>
                    <a:pt x="3464550" y="1118493"/>
                  </a:lnTo>
                  <a:lnTo>
                    <a:pt x="3459152" y="1121350"/>
                  </a:lnTo>
                  <a:lnTo>
                    <a:pt x="3453436" y="1123889"/>
                  </a:lnTo>
                  <a:lnTo>
                    <a:pt x="3448038" y="1126111"/>
                  </a:lnTo>
                  <a:lnTo>
                    <a:pt x="3442005" y="1128015"/>
                  </a:lnTo>
                  <a:lnTo>
                    <a:pt x="3435972" y="1129602"/>
                  </a:lnTo>
                  <a:lnTo>
                    <a:pt x="3430256" y="1130871"/>
                  </a:lnTo>
                  <a:lnTo>
                    <a:pt x="3423906" y="1132141"/>
                  </a:lnTo>
                  <a:lnTo>
                    <a:pt x="3417873" y="1132776"/>
                  </a:lnTo>
                  <a:lnTo>
                    <a:pt x="3411522" y="1133093"/>
                  </a:lnTo>
                  <a:lnTo>
                    <a:pt x="3405490" y="1133093"/>
                  </a:lnTo>
                  <a:lnTo>
                    <a:pt x="3398504" y="1132776"/>
                  </a:lnTo>
                  <a:lnTo>
                    <a:pt x="3392471" y="1132458"/>
                  </a:lnTo>
                  <a:lnTo>
                    <a:pt x="3386120" y="1131189"/>
                  </a:lnTo>
                  <a:lnTo>
                    <a:pt x="3379770" y="1129919"/>
                  </a:lnTo>
                  <a:lnTo>
                    <a:pt x="3373736" y="1128332"/>
                  </a:lnTo>
                  <a:lnTo>
                    <a:pt x="3368021" y="1126745"/>
                  </a:lnTo>
                  <a:lnTo>
                    <a:pt x="3361988" y="1124524"/>
                  </a:lnTo>
                  <a:lnTo>
                    <a:pt x="3356590" y="1122302"/>
                  </a:lnTo>
                  <a:lnTo>
                    <a:pt x="3350874" y="1119763"/>
                  </a:lnTo>
                  <a:lnTo>
                    <a:pt x="3345476" y="1116589"/>
                  </a:lnTo>
                  <a:lnTo>
                    <a:pt x="3340396" y="1113415"/>
                  </a:lnTo>
                  <a:lnTo>
                    <a:pt x="3334998" y="1109924"/>
                  </a:lnTo>
                  <a:lnTo>
                    <a:pt x="3330553" y="1106432"/>
                  </a:lnTo>
                  <a:lnTo>
                    <a:pt x="3325790" y="1102306"/>
                  </a:lnTo>
                  <a:lnTo>
                    <a:pt x="3321344" y="1098497"/>
                  </a:lnTo>
                  <a:lnTo>
                    <a:pt x="3316899" y="1094054"/>
                  </a:lnTo>
                  <a:lnTo>
                    <a:pt x="3312771" y="1089293"/>
                  </a:lnTo>
                  <a:lnTo>
                    <a:pt x="3308961" y="1084849"/>
                  </a:lnTo>
                  <a:lnTo>
                    <a:pt x="3305150" y="1080089"/>
                  </a:lnTo>
                  <a:lnTo>
                    <a:pt x="3301975" y="1074693"/>
                  </a:lnTo>
                  <a:lnTo>
                    <a:pt x="3298482" y="1069615"/>
                  </a:lnTo>
                  <a:lnTo>
                    <a:pt x="3295625" y="1064219"/>
                  </a:lnTo>
                  <a:lnTo>
                    <a:pt x="3293084" y="1058823"/>
                  </a:lnTo>
                  <a:lnTo>
                    <a:pt x="3290544" y="1053110"/>
                  </a:lnTo>
                  <a:lnTo>
                    <a:pt x="3288639" y="1047397"/>
                  </a:lnTo>
                  <a:lnTo>
                    <a:pt x="3286734" y="1041367"/>
                  </a:lnTo>
                  <a:lnTo>
                    <a:pt x="3285146" y="1035019"/>
                  </a:lnTo>
                  <a:lnTo>
                    <a:pt x="3283558" y="1028988"/>
                  </a:lnTo>
                  <a:lnTo>
                    <a:pt x="3282606" y="1022640"/>
                  </a:lnTo>
                  <a:lnTo>
                    <a:pt x="3281971" y="1015975"/>
                  </a:lnTo>
                  <a:lnTo>
                    <a:pt x="3281654" y="1009627"/>
                  </a:lnTo>
                  <a:lnTo>
                    <a:pt x="3281018" y="1003597"/>
                  </a:lnTo>
                  <a:lnTo>
                    <a:pt x="3281654" y="996614"/>
                  </a:lnTo>
                  <a:lnTo>
                    <a:pt x="3306103" y="573529"/>
                  </a:lnTo>
                  <a:lnTo>
                    <a:pt x="3299118" y="568768"/>
                  </a:lnTo>
                  <a:lnTo>
                    <a:pt x="2057582" y="2162081"/>
                  </a:lnTo>
                  <a:lnTo>
                    <a:pt x="2052502" y="2168112"/>
                  </a:lnTo>
                  <a:lnTo>
                    <a:pt x="2047422" y="2173825"/>
                  </a:lnTo>
                  <a:lnTo>
                    <a:pt x="2042024" y="2178903"/>
                  </a:lnTo>
                  <a:lnTo>
                    <a:pt x="2036626" y="2183981"/>
                  </a:lnTo>
                  <a:lnTo>
                    <a:pt x="2030592" y="2188742"/>
                  </a:lnTo>
                  <a:lnTo>
                    <a:pt x="2024877" y="2193186"/>
                  </a:lnTo>
                  <a:lnTo>
                    <a:pt x="2018844" y="2197629"/>
                  </a:lnTo>
                  <a:lnTo>
                    <a:pt x="2012493" y="2201121"/>
                  </a:lnTo>
                  <a:lnTo>
                    <a:pt x="2006143" y="2204612"/>
                  </a:lnTo>
                  <a:lnTo>
                    <a:pt x="1999475" y="2207786"/>
                  </a:lnTo>
                  <a:lnTo>
                    <a:pt x="1992807" y="2210642"/>
                  </a:lnTo>
                  <a:lnTo>
                    <a:pt x="1986139" y="2213182"/>
                  </a:lnTo>
                  <a:lnTo>
                    <a:pt x="1979470" y="2215403"/>
                  </a:lnTo>
                  <a:lnTo>
                    <a:pt x="1972485" y="2217308"/>
                  </a:lnTo>
                  <a:lnTo>
                    <a:pt x="1965499" y="2218577"/>
                  </a:lnTo>
                  <a:lnTo>
                    <a:pt x="1958514" y="2219529"/>
                  </a:lnTo>
                  <a:lnTo>
                    <a:pt x="1951528" y="2220482"/>
                  </a:lnTo>
                  <a:lnTo>
                    <a:pt x="1944225" y="2221116"/>
                  </a:lnTo>
                  <a:lnTo>
                    <a:pt x="1937239" y="2221116"/>
                  </a:lnTo>
                  <a:lnTo>
                    <a:pt x="1929619" y="2221116"/>
                  </a:lnTo>
                  <a:lnTo>
                    <a:pt x="1922633" y="2220482"/>
                  </a:lnTo>
                  <a:lnTo>
                    <a:pt x="1915647" y="2219529"/>
                  </a:lnTo>
                  <a:lnTo>
                    <a:pt x="1908344" y="2218577"/>
                  </a:lnTo>
                  <a:lnTo>
                    <a:pt x="1901358" y="2216990"/>
                  </a:lnTo>
                  <a:lnTo>
                    <a:pt x="1894690" y="2214769"/>
                  </a:lnTo>
                  <a:lnTo>
                    <a:pt x="1887387" y="2212547"/>
                  </a:lnTo>
                  <a:lnTo>
                    <a:pt x="1880402" y="2210008"/>
                  </a:lnTo>
                  <a:lnTo>
                    <a:pt x="1873734" y="2207151"/>
                  </a:lnTo>
                  <a:lnTo>
                    <a:pt x="1867066" y="2203977"/>
                  </a:lnTo>
                  <a:lnTo>
                    <a:pt x="1860715" y="2199851"/>
                  </a:lnTo>
                  <a:lnTo>
                    <a:pt x="1854047" y="2196042"/>
                  </a:lnTo>
                  <a:lnTo>
                    <a:pt x="1847696" y="2191599"/>
                  </a:lnTo>
                  <a:lnTo>
                    <a:pt x="1229469" y="1731062"/>
                  </a:lnTo>
                  <a:lnTo>
                    <a:pt x="271487" y="2768937"/>
                  </a:lnTo>
                  <a:lnTo>
                    <a:pt x="266406" y="2774967"/>
                  </a:lnTo>
                  <a:lnTo>
                    <a:pt x="260691" y="2780680"/>
                  </a:lnTo>
                  <a:lnTo>
                    <a:pt x="254975" y="2785759"/>
                  </a:lnTo>
                  <a:lnTo>
                    <a:pt x="248942" y="2791154"/>
                  </a:lnTo>
                  <a:lnTo>
                    <a:pt x="242592" y="2795915"/>
                  </a:lnTo>
                  <a:lnTo>
                    <a:pt x="236241" y="2800041"/>
                  </a:lnTo>
                  <a:lnTo>
                    <a:pt x="230208" y="2804167"/>
                  </a:lnTo>
                  <a:lnTo>
                    <a:pt x="223223" y="2807659"/>
                  </a:lnTo>
                  <a:lnTo>
                    <a:pt x="216554" y="2810833"/>
                  </a:lnTo>
                  <a:lnTo>
                    <a:pt x="209886" y="2814007"/>
                  </a:lnTo>
                  <a:lnTo>
                    <a:pt x="202901" y="2816228"/>
                  </a:lnTo>
                  <a:lnTo>
                    <a:pt x="195915" y="2818767"/>
                  </a:lnTo>
                  <a:lnTo>
                    <a:pt x="188612" y="2820354"/>
                  </a:lnTo>
                  <a:lnTo>
                    <a:pt x="181309" y="2821941"/>
                  </a:lnTo>
                  <a:lnTo>
                    <a:pt x="174006" y="2822894"/>
                  </a:lnTo>
                  <a:lnTo>
                    <a:pt x="166703" y="2823846"/>
                  </a:lnTo>
                  <a:lnTo>
                    <a:pt x="159082" y="2824163"/>
                  </a:lnTo>
                  <a:lnTo>
                    <a:pt x="152096" y="2824163"/>
                  </a:lnTo>
                  <a:lnTo>
                    <a:pt x="144476" y="2823846"/>
                  </a:lnTo>
                  <a:lnTo>
                    <a:pt x="136855" y="2823528"/>
                  </a:lnTo>
                  <a:lnTo>
                    <a:pt x="129552" y="2822259"/>
                  </a:lnTo>
                  <a:lnTo>
                    <a:pt x="122249" y="2820672"/>
                  </a:lnTo>
                  <a:lnTo>
                    <a:pt x="114945" y="2819085"/>
                  </a:lnTo>
                  <a:lnTo>
                    <a:pt x="107642" y="2816546"/>
                  </a:lnTo>
                  <a:lnTo>
                    <a:pt x="100657" y="2814324"/>
                  </a:lnTo>
                  <a:lnTo>
                    <a:pt x="93671" y="2811467"/>
                  </a:lnTo>
                  <a:lnTo>
                    <a:pt x="87003" y="2807976"/>
                  </a:lnTo>
                  <a:lnTo>
                    <a:pt x="80335" y="2804485"/>
                  </a:lnTo>
                  <a:lnTo>
                    <a:pt x="73349" y="2800359"/>
                  </a:lnTo>
                  <a:lnTo>
                    <a:pt x="66681" y="2796233"/>
                  </a:lnTo>
                  <a:lnTo>
                    <a:pt x="60331" y="2791472"/>
                  </a:lnTo>
                  <a:lnTo>
                    <a:pt x="54298" y="2785759"/>
                  </a:lnTo>
                  <a:lnTo>
                    <a:pt x="48265" y="2780680"/>
                  </a:lnTo>
                  <a:lnTo>
                    <a:pt x="42867" y="2774967"/>
                  </a:lnTo>
                  <a:lnTo>
                    <a:pt x="37469" y="2768937"/>
                  </a:lnTo>
                  <a:lnTo>
                    <a:pt x="32388" y="2762906"/>
                  </a:lnTo>
                  <a:lnTo>
                    <a:pt x="28260" y="2756876"/>
                  </a:lnTo>
                  <a:lnTo>
                    <a:pt x="23815" y="2749893"/>
                  </a:lnTo>
                  <a:lnTo>
                    <a:pt x="19687" y="2743228"/>
                  </a:lnTo>
                  <a:lnTo>
                    <a:pt x="16194" y="2736563"/>
                  </a:lnTo>
                  <a:lnTo>
                    <a:pt x="13019" y="2729580"/>
                  </a:lnTo>
                  <a:lnTo>
                    <a:pt x="10479" y="2722280"/>
                  </a:lnTo>
                  <a:lnTo>
                    <a:pt x="7938" y="2715297"/>
                  </a:lnTo>
                  <a:lnTo>
                    <a:pt x="5716" y="2708315"/>
                  </a:lnTo>
                  <a:lnTo>
                    <a:pt x="3811" y="2700697"/>
                  </a:lnTo>
                  <a:lnTo>
                    <a:pt x="2540" y="2693080"/>
                  </a:lnTo>
                  <a:lnTo>
                    <a:pt x="1270" y="2685780"/>
                  </a:lnTo>
                  <a:lnTo>
                    <a:pt x="635" y="2678162"/>
                  </a:lnTo>
                  <a:lnTo>
                    <a:pt x="0" y="2670228"/>
                  </a:lnTo>
                  <a:lnTo>
                    <a:pt x="0" y="2662927"/>
                  </a:lnTo>
                  <a:lnTo>
                    <a:pt x="0" y="2655310"/>
                  </a:lnTo>
                  <a:lnTo>
                    <a:pt x="953" y="2648010"/>
                  </a:lnTo>
                  <a:lnTo>
                    <a:pt x="1588" y="2640075"/>
                  </a:lnTo>
                  <a:lnTo>
                    <a:pt x="3176" y="2632458"/>
                  </a:lnTo>
                  <a:lnTo>
                    <a:pt x="4763" y="2625158"/>
                  </a:lnTo>
                  <a:lnTo>
                    <a:pt x="6668" y="2617858"/>
                  </a:lnTo>
                  <a:lnTo>
                    <a:pt x="9526" y="2610558"/>
                  </a:lnTo>
                  <a:lnTo>
                    <a:pt x="12384" y="2603258"/>
                  </a:lnTo>
                  <a:lnTo>
                    <a:pt x="15559" y="2596275"/>
                  </a:lnTo>
                  <a:lnTo>
                    <a:pt x="19052" y="2588975"/>
                  </a:lnTo>
                  <a:lnTo>
                    <a:pt x="22545" y="2582310"/>
                  </a:lnTo>
                  <a:lnTo>
                    <a:pt x="26990" y="2575644"/>
                  </a:lnTo>
                  <a:lnTo>
                    <a:pt x="31753" y="2569297"/>
                  </a:lnTo>
                  <a:lnTo>
                    <a:pt x="36516" y="2562631"/>
                  </a:lnTo>
                  <a:lnTo>
                    <a:pt x="1086264" y="1414621"/>
                  </a:lnTo>
                  <a:lnTo>
                    <a:pt x="1091027" y="1408908"/>
                  </a:lnTo>
                  <a:lnTo>
                    <a:pt x="1096742" y="1403829"/>
                  </a:lnTo>
                  <a:lnTo>
                    <a:pt x="1101823" y="1398751"/>
                  </a:lnTo>
                  <a:lnTo>
                    <a:pt x="1107221" y="1393990"/>
                  </a:lnTo>
                  <a:lnTo>
                    <a:pt x="1113254" y="1389229"/>
                  </a:lnTo>
                  <a:lnTo>
                    <a:pt x="1119287" y="1385103"/>
                  </a:lnTo>
                  <a:lnTo>
                    <a:pt x="1125002" y="1381295"/>
                  </a:lnTo>
                  <a:lnTo>
                    <a:pt x="1131353" y="1377803"/>
                  </a:lnTo>
                  <a:lnTo>
                    <a:pt x="1137703" y="1374629"/>
                  </a:lnTo>
                  <a:lnTo>
                    <a:pt x="1144054" y="1371455"/>
                  </a:lnTo>
                  <a:lnTo>
                    <a:pt x="1150722" y="1368599"/>
                  </a:lnTo>
                  <a:lnTo>
                    <a:pt x="1157390" y="1366694"/>
                  </a:lnTo>
                  <a:lnTo>
                    <a:pt x="1164058" y="1364790"/>
                  </a:lnTo>
                  <a:lnTo>
                    <a:pt x="1170726" y="1362568"/>
                  </a:lnTo>
                  <a:lnTo>
                    <a:pt x="1177394" y="1361616"/>
                  </a:lnTo>
                  <a:lnTo>
                    <a:pt x="1184698" y="1360347"/>
                  </a:lnTo>
                  <a:lnTo>
                    <a:pt x="1191683" y="1360029"/>
                  </a:lnTo>
                  <a:lnTo>
                    <a:pt x="1198351" y="1359712"/>
                  </a:lnTo>
                  <a:lnTo>
                    <a:pt x="1205654" y="1359077"/>
                  </a:lnTo>
                  <a:lnTo>
                    <a:pt x="1212640" y="1359712"/>
                  </a:lnTo>
                  <a:lnTo>
                    <a:pt x="1219626" y="1360347"/>
                  </a:lnTo>
                  <a:lnTo>
                    <a:pt x="1226294" y="1361299"/>
                  </a:lnTo>
                  <a:lnTo>
                    <a:pt x="1233597" y="1362251"/>
                  </a:lnTo>
                  <a:lnTo>
                    <a:pt x="1240582" y="1363838"/>
                  </a:lnTo>
                  <a:lnTo>
                    <a:pt x="1247251" y="1365742"/>
                  </a:lnTo>
                  <a:lnTo>
                    <a:pt x="1253919" y="1368281"/>
                  </a:lnTo>
                  <a:lnTo>
                    <a:pt x="1260904" y="1371138"/>
                  </a:lnTo>
                  <a:lnTo>
                    <a:pt x="1267572" y="1373677"/>
                  </a:lnTo>
                  <a:lnTo>
                    <a:pt x="1274240" y="1376851"/>
                  </a:lnTo>
                  <a:lnTo>
                    <a:pt x="1280591" y="1380977"/>
                  </a:lnTo>
                  <a:lnTo>
                    <a:pt x="1286942" y="1384786"/>
                  </a:lnTo>
                  <a:lnTo>
                    <a:pt x="1292975" y="1389229"/>
                  </a:lnTo>
                  <a:lnTo>
                    <a:pt x="1907709" y="1846910"/>
                  </a:lnTo>
                  <a:lnTo>
                    <a:pt x="3043507" y="389124"/>
                  </a:lnTo>
                  <a:lnTo>
                    <a:pt x="3023186" y="374841"/>
                  </a:lnTo>
                  <a:lnTo>
                    <a:pt x="2660568" y="470377"/>
                  </a:lnTo>
                  <a:lnTo>
                    <a:pt x="2654853" y="471646"/>
                  </a:lnTo>
                  <a:lnTo>
                    <a:pt x="2648502" y="472598"/>
                  </a:lnTo>
                  <a:lnTo>
                    <a:pt x="2642152" y="473551"/>
                  </a:lnTo>
                  <a:lnTo>
                    <a:pt x="2635801" y="473868"/>
                  </a:lnTo>
                  <a:lnTo>
                    <a:pt x="2629450" y="474185"/>
                  </a:lnTo>
                  <a:lnTo>
                    <a:pt x="2623418" y="473868"/>
                  </a:lnTo>
                  <a:lnTo>
                    <a:pt x="2617384" y="473551"/>
                  </a:lnTo>
                  <a:lnTo>
                    <a:pt x="2611352" y="472598"/>
                  </a:lnTo>
                  <a:lnTo>
                    <a:pt x="2605318" y="471964"/>
                  </a:lnTo>
                  <a:lnTo>
                    <a:pt x="2599603" y="470377"/>
                  </a:lnTo>
                  <a:lnTo>
                    <a:pt x="2593570" y="468790"/>
                  </a:lnTo>
                  <a:lnTo>
                    <a:pt x="2587537" y="466885"/>
                  </a:lnTo>
                  <a:lnTo>
                    <a:pt x="2582139" y="464346"/>
                  </a:lnTo>
                  <a:lnTo>
                    <a:pt x="2576741" y="462124"/>
                  </a:lnTo>
                  <a:lnTo>
                    <a:pt x="2571660" y="459268"/>
                  </a:lnTo>
                  <a:lnTo>
                    <a:pt x="2565945" y="456094"/>
                  </a:lnTo>
                  <a:lnTo>
                    <a:pt x="2560864" y="452920"/>
                  </a:lnTo>
                  <a:lnTo>
                    <a:pt x="2556102" y="449429"/>
                  </a:lnTo>
                  <a:lnTo>
                    <a:pt x="2551339" y="445937"/>
                  </a:lnTo>
                  <a:lnTo>
                    <a:pt x="2546576" y="441811"/>
                  </a:lnTo>
                  <a:lnTo>
                    <a:pt x="2542448" y="437685"/>
                  </a:lnTo>
                  <a:lnTo>
                    <a:pt x="2538002" y="433242"/>
                  </a:lnTo>
                  <a:lnTo>
                    <a:pt x="2533875" y="428481"/>
                  </a:lnTo>
                  <a:lnTo>
                    <a:pt x="2530064" y="423402"/>
                  </a:lnTo>
                  <a:lnTo>
                    <a:pt x="2526572" y="418324"/>
                  </a:lnTo>
                  <a:lnTo>
                    <a:pt x="2523396" y="413246"/>
                  </a:lnTo>
                  <a:lnTo>
                    <a:pt x="2520221" y="407533"/>
                  </a:lnTo>
                  <a:lnTo>
                    <a:pt x="2517363" y="402137"/>
                  </a:lnTo>
                  <a:lnTo>
                    <a:pt x="2514823" y="396107"/>
                  </a:lnTo>
                  <a:lnTo>
                    <a:pt x="2512283" y="390394"/>
                  </a:lnTo>
                  <a:lnTo>
                    <a:pt x="2510378" y="384046"/>
                  </a:lnTo>
                  <a:lnTo>
                    <a:pt x="2508472" y="377698"/>
                  </a:lnTo>
                  <a:lnTo>
                    <a:pt x="2507202" y="371350"/>
                  </a:lnTo>
                  <a:lnTo>
                    <a:pt x="2505932" y="364685"/>
                  </a:lnTo>
                  <a:lnTo>
                    <a:pt x="2505297" y="358337"/>
                  </a:lnTo>
                  <a:lnTo>
                    <a:pt x="2504980" y="351989"/>
                  </a:lnTo>
                  <a:lnTo>
                    <a:pt x="2504344" y="345641"/>
                  </a:lnTo>
                  <a:lnTo>
                    <a:pt x="2504344" y="339293"/>
                  </a:lnTo>
                  <a:lnTo>
                    <a:pt x="2505297" y="332946"/>
                  </a:lnTo>
                  <a:lnTo>
                    <a:pt x="2505615" y="326915"/>
                  </a:lnTo>
                  <a:lnTo>
                    <a:pt x="2506885" y="320567"/>
                  </a:lnTo>
                  <a:lnTo>
                    <a:pt x="2508155" y="314537"/>
                  </a:lnTo>
                  <a:lnTo>
                    <a:pt x="2509425" y="308506"/>
                  </a:lnTo>
                  <a:lnTo>
                    <a:pt x="2511648" y="302793"/>
                  </a:lnTo>
                  <a:lnTo>
                    <a:pt x="2513870" y="296763"/>
                  </a:lnTo>
                  <a:lnTo>
                    <a:pt x="2516410" y="291367"/>
                  </a:lnTo>
                  <a:lnTo>
                    <a:pt x="2518633" y="285654"/>
                  </a:lnTo>
                  <a:lnTo>
                    <a:pt x="2521808" y="280576"/>
                  </a:lnTo>
                  <a:lnTo>
                    <a:pt x="2524984" y="275180"/>
                  </a:lnTo>
                  <a:lnTo>
                    <a:pt x="2528159" y="270102"/>
                  </a:lnTo>
                  <a:lnTo>
                    <a:pt x="2531970" y="265341"/>
                  </a:lnTo>
                  <a:lnTo>
                    <a:pt x="2535462" y="260580"/>
                  </a:lnTo>
                  <a:lnTo>
                    <a:pt x="2539908" y="256136"/>
                  </a:lnTo>
                  <a:lnTo>
                    <a:pt x="2544353" y="251693"/>
                  </a:lnTo>
                  <a:lnTo>
                    <a:pt x="2548481" y="247567"/>
                  </a:lnTo>
                  <a:lnTo>
                    <a:pt x="2553244" y="243441"/>
                  </a:lnTo>
                  <a:lnTo>
                    <a:pt x="2558642" y="239949"/>
                  </a:lnTo>
                  <a:lnTo>
                    <a:pt x="2563722" y="236458"/>
                  </a:lnTo>
                  <a:lnTo>
                    <a:pt x="2568803" y="233284"/>
                  </a:lnTo>
                  <a:lnTo>
                    <a:pt x="2574201" y="230428"/>
                  </a:lnTo>
                  <a:lnTo>
                    <a:pt x="2579916" y="227889"/>
                  </a:lnTo>
                  <a:lnTo>
                    <a:pt x="2585632" y="225349"/>
                  </a:lnTo>
                  <a:lnTo>
                    <a:pt x="2591982" y="223445"/>
                  </a:lnTo>
                  <a:lnTo>
                    <a:pt x="2598015" y="221541"/>
                  </a:lnTo>
                  <a:lnTo>
                    <a:pt x="3425176" y="4126"/>
                  </a:lnTo>
                  <a:lnTo>
                    <a:pt x="3432162" y="2222"/>
                  </a:lnTo>
                  <a:lnTo>
                    <a:pt x="3439782" y="952"/>
                  </a:lnTo>
                  <a:lnTo>
                    <a:pt x="3446768" y="318"/>
                  </a:lnTo>
                  <a:lnTo>
                    <a:pt x="3454389"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50">
                <a:solidFill>
                  <a:srgbClr val="FFFFFF"/>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grpSp>
        <p:nvGrpSpPr>
          <p:cNvPr id="198" name="组合 28"/>
          <p:cNvGrpSpPr/>
          <p:nvPr/>
        </p:nvGrpSpPr>
        <p:grpSpPr>
          <a:xfrm>
            <a:off x="10200456" y="5635828"/>
            <a:ext cx="1638893" cy="808531"/>
            <a:chOff x="9000284" y="103163"/>
            <a:chExt cx="2118405" cy="1045094"/>
          </a:xfrm>
        </p:grpSpPr>
        <p:pic>
          <p:nvPicPr>
            <p:cNvPr id="199" name="图片 29"/>
            <p:cNvPicPr>
              <a:picLocks noChangeAspect="1"/>
            </p:cNvPicPr>
            <p:nvPr/>
          </p:nvPicPr>
          <p:blipFill>
            <a:blip r:embed="rId1" cstate="print"/>
            <a:stretch>
              <a:fillRect/>
            </a:stretch>
          </p:blipFill>
          <p:spPr>
            <a:xfrm>
              <a:off x="10073595" y="103163"/>
              <a:ext cx="1045094" cy="1045094"/>
            </a:xfrm>
            <a:prstGeom prst="rect">
              <a:avLst/>
            </a:prstGeom>
          </p:spPr>
        </p:pic>
        <p:pic>
          <p:nvPicPr>
            <p:cNvPr id="200" name="图片 30"/>
            <p:cNvPicPr>
              <a:picLocks noChangeAspect="1"/>
            </p:cNvPicPr>
            <p:nvPr/>
          </p:nvPicPr>
          <p:blipFill rotWithShape="1">
            <a:blip r:embed="rId2" cstate="print">
              <a:clrChange>
                <a:clrFrom>
                  <a:srgbClr val="FFFFFF"/>
                </a:clrFrom>
                <a:clrTo>
                  <a:srgbClr val="FFFFFF">
                    <a:alpha val="0"/>
                  </a:srgbClr>
                </a:clrTo>
              </a:clrChange>
            </a:blip>
            <a:srcRect l="14666" r="14252" b="39132"/>
            <a:stretch>
              <a:fillRect/>
            </a:stretch>
          </p:blipFill>
          <p:spPr>
            <a:xfrm>
              <a:off x="9000284" y="146522"/>
              <a:ext cx="1073311" cy="958377"/>
            </a:xfrm>
            <a:prstGeom prst="rect">
              <a:avLst/>
            </a:prstGeom>
          </p:spPr>
        </p:pic>
      </p:grpSp>
      <p:sp>
        <p:nvSpPr>
          <p:cNvPr id="3" name="灯片编号占位符 2"/>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截屏2026-01-21 19.50.58"/>
          <p:cNvPicPr>
            <a:picLocks noChangeAspect="1"/>
          </p:cNvPicPr>
          <p:nvPr/>
        </p:nvPicPr>
        <p:blipFill>
          <a:blip r:embed="rId1"/>
          <a:stretch>
            <a:fillRect/>
          </a:stretch>
        </p:blipFill>
        <p:spPr>
          <a:xfrm>
            <a:off x="47625" y="1628775"/>
            <a:ext cx="11116945" cy="1301750"/>
          </a:xfrm>
          <a:prstGeom prst="rect">
            <a:avLst/>
          </a:prstGeom>
        </p:spPr>
      </p:pic>
      <p:pic>
        <p:nvPicPr>
          <p:cNvPr id="4" name="图片 3" descr="截屏2026-01-21 19.54.00"/>
          <p:cNvPicPr>
            <a:picLocks noChangeAspect="1"/>
          </p:cNvPicPr>
          <p:nvPr/>
        </p:nvPicPr>
        <p:blipFill>
          <a:blip r:embed="rId2"/>
          <a:stretch>
            <a:fillRect/>
          </a:stretch>
        </p:blipFill>
        <p:spPr>
          <a:xfrm>
            <a:off x="47625" y="3404235"/>
            <a:ext cx="11815445" cy="1469390"/>
          </a:xfrm>
          <a:prstGeom prst="rect">
            <a:avLst/>
          </a:prstGeom>
        </p:spPr>
      </p:pic>
      <p:cxnSp>
        <p:nvCxnSpPr>
          <p:cNvPr id="5" name="直接连接符 4"/>
          <p:cNvCxnSpPr/>
          <p:nvPr/>
        </p:nvCxnSpPr>
        <p:spPr>
          <a:xfrm>
            <a:off x="911225" y="2853055"/>
            <a:ext cx="792480" cy="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2" name="直接连接符 1"/>
          <p:cNvCxnSpPr/>
          <p:nvPr/>
        </p:nvCxnSpPr>
        <p:spPr>
          <a:xfrm>
            <a:off x="479425" y="4077335"/>
            <a:ext cx="792480" cy="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pic>
        <p:nvPicPr>
          <p:cNvPr id="8" name="图片 7"/>
          <p:cNvPicPr>
            <a:picLocks noChangeAspect="1"/>
          </p:cNvPicPr>
          <p:nvPr>
            <p:custDataLst>
              <p:tags r:id="rId3"/>
            </p:custDataLst>
          </p:nvPr>
        </p:nvPicPr>
        <p:blipFill>
          <a:blip r:embed="rId4" cstate="print">
            <a:clrChange>
              <a:clrFrom>
                <a:srgbClr val="FBFBF9">
                  <a:alpha val="100000"/>
                </a:srgbClr>
              </a:clrFrom>
              <a:clrTo>
                <a:srgbClr val="FBFBF9">
                  <a:alpha val="100000"/>
                  <a:alpha val="0"/>
                </a:srgbClr>
              </a:clrTo>
            </a:clrChange>
            <a:extLst>
              <a:ext uri="{28A0092B-C50C-407E-A947-70E740481C1C}">
                <a14:useLocalDpi xmlns:a14="http://schemas.microsoft.com/office/drawing/2010/main" val="0"/>
              </a:ext>
            </a:extLst>
          </a:blip>
          <a:stretch>
            <a:fillRect/>
          </a:stretch>
        </p:blipFill>
        <p:spPr>
          <a:xfrm>
            <a:off x="9508786" y="-66675"/>
            <a:ext cx="2229048" cy="16541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p:cNvCxnSpPr/>
          <p:nvPr/>
        </p:nvCxnSpPr>
        <p:spPr>
          <a:xfrm>
            <a:off x="911225" y="5085080"/>
            <a:ext cx="1584325" cy="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
        <p:nvSpPr>
          <p:cNvPr id="12" name="文本框 11"/>
          <p:cNvSpPr txBox="1"/>
          <p:nvPr/>
        </p:nvSpPr>
        <p:spPr>
          <a:xfrm>
            <a:off x="8256270" y="4472305"/>
            <a:ext cx="2326640" cy="434975"/>
          </a:xfrm>
          <a:prstGeom prst="rect">
            <a:avLst/>
          </a:prstGeom>
          <a:noFill/>
        </p:spPr>
        <p:txBody>
          <a:bodyPr wrap="square" rtlCol="0">
            <a:noAutofit/>
          </a:bodyPr>
          <a:lstStyle/>
          <a:p>
            <a:r>
              <a:rPr lang="zh-CN" altLang="en-US" b="1">
                <a:solidFill>
                  <a:srgbClr val="FF0000"/>
                </a:solidFill>
              </a:rPr>
              <a:t>扣</a:t>
            </a:r>
            <a:r>
              <a:rPr lang="en-US" altLang="zh-CN" b="1">
                <a:solidFill>
                  <a:srgbClr val="FF0000"/>
                </a:solidFill>
              </a:rPr>
              <a:t>0.5: </a:t>
            </a:r>
            <a:r>
              <a:rPr lang="zh-CN" altLang="en-US" b="1">
                <a:solidFill>
                  <a:srgbClr val="FF0000"/>
                </a:solidFill>
              </a:rPr>
              <a:t>回答不完整</a:t>
            </a:r>
            <a:endParaRPr lang="zh-CN" altLang="en-US" b="1">
              <a:solidFill>
                <a:srgbClr val="FF0000"/>
              </a:solidFill>
            </a:endParaRPr>
          </a:p>
        </p:txBody>
      </p:sp>
      <p:pic>
        <p:nvPicPr>
          <p:cNvPr id="4" name="图片 3" descr="截屏2026-01-21 19.28.57"/>
          <p:cNvPicPr>
            <a:picLocks noChangeAspect="1"/>
          </p:cNvPicPr>
          <p:nvPr/>
        </p:nvPicPr>
        <p:blipFill>
          <a:blip r:embed="rId1"/>
          <a:stretch>
            <a:fillRect/>
          </a:stretch>
        </p:blipFill>
        <p:spPr>
          <a:xfrm>
            <a:off x="335280" y="4236720"/>
            <a:ext cx="11021060" cy="1590675"/>
          </a:xfrm>
          <a:prstGeom prst="rect">
            <a:avLst/>
          </a:prstGeom>
        </p:spPr>
      </p:pic>
      <p:pic>
        <p:nvPicPr>
          <p:cNvPr id="6" name="图片 5" descr="9f78fb4e0f4c51be153a70a1d92df747"/>
          <p:cNvPicPr>
            <a:picLocks noChangeAspect="1"/>
          </p:cNvPicPr>
          <p:nvPr/>
        </p:nvPicPr>
        <p:blipFill>
          <a:blip r:embed="rId2"/>
          <a:stretch>
            <a:fillRect/>
          </a:stretch>
        </p:blipFill>
        <p:spPr>
          <a:xfrm>
            <a:off x="119380" y="2711450"/>
            <a:ext cx="11827510" cy="1440815"/>
          </a:xfrm>
          <a:prstGeom prst="rect">
            <a:avLst/>
          </a:prstGeom>
        </p:spPr>
      </p:pic>
      <p:cxnSp>
        <p:nvCxnSpPr>
          <p:cNvPr id="13" name="直接连接符 12"/>
          <p:cNvCxnSpPr/>
          <p:nvPr/>
        </p:nvCxnSpPr>
        <p:spPr>
          <a:xfrm>
            <a:off x="1199515" y="4004945"/>
            <a:ext cx="935990" cy="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14" name="直接连接符 13"/>
          <p:cNvCxnSpPr/>
          <p:nvPr/>
        </p:nvCxnSpPr>
        <p:spPr>
          <a:xfrm>
            <a:off x="1271270" y="6669405"/>
            <a:ext cx="1296035" cy="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
        <p:nvSpPr>
          <p:cNvPr id="15" name="文本框 14"/>
          <p:cNvSpPr txBox="1"/>
          <p:nvPr/>
        </p:nvSpPr>
        <p:spPr>
          <a:xfrm>
            <a:off x="2495550" y="3861435"/>
            <a:ext cx="2757805" cy="434975"/>
          </a:xfrm>
          <a:prstGeom prst="rect">
            <a:avLst/>
          </a:prstGeom>
          <a:noFill/>
        </p:spPr>
        <p:txBody>
          <a:bodyPr wrap="square" rtlCol="0">
            <a:noAutofit/>
          </a:bodyPr>
          <a:lstStyle/>
          <a:p>
            <a:r>
              <a:rPr lang="zh-CN" altLang="en-US" b="1">
                <a:solidFill>
                  <a:srgbClr val="FF0000"/>
                </a:solidFill>
              </a:rPr>
              <a:t>扣</a:t>
            </a:r>
            <a:r>
              <a:rPr lang="en-US" altLang="zh-CN" b="1">
                <a:solidFill>
                  <a:srgbClr val="FF0000"/>
                </a:solidFill>
              </a:rPr>
              <a:t>0.5</a:t>
            </a:r>
            <a:r>
              <a:rPr lang="zh-CN" altLang="en-US" b="1">
                <a:solidFill>
                  <a:srgbClr val="FF0000"/>
                </a:solidFill>
              </a:rPr>
              <a:t>分</a:t>
            </a:r>
            <a:r>
              <a:rPr lang="en-US" altLang="zh-CN" b="1">
                <a:solidFill>
                  <a:srgbClr val="FF0000"/>
                </a:solidFill>
              </a:rPr>
              <a:t>：</a:t>
            </a:r>
            <a:r>
              <a:rPr lang="zh-CN" altLang="en-US" b="1">
                <a:solidFill>
                  <a:srgbClr val="FF0000"/>
                </a:solidFill>
              </a:rPr>
              <a:t>动词形式有错</a:t>
            </a:r>
            <a:endParaRPr lang="zh-CN" altLang="en-US" b="1">
              <a:solidFill>
                <a:srgbClr val="FF0000"/>
              </a:solidFill>
            </a:endParaRPr>
          </a:p>
        </p:txBody>
      </p:sp>
      <p:sp>
        <p:nvSpPr>
          <p:cNvPr id="16" name="文本框 15"/>
          <p:cNvSpPr txBox="1"/>
          <p:nvPr/>
        </p:nvSpPr>
        <p:spPr>
          <a:xfrm>
            <a:off x="5447665" y="4869180"/>
            <a:ext cx="5182235" cy="434975"/>
          </a:xfrm>
          <a:prstGeom prst="rect">
            <a:avLst/>
          </a:prstGeom>
          <a:noFill/>
        </p:spPr>
        <p:txBody>
          <a:bodyPr wrap="square" rtlCol="0">
            <a:noAutofit/>
          </a:bodyPr>
          <a:lstStyle/>
          <a:p>
            <a:r>
              <a:rPr lang="zh-CN" altLang="en-US" b="1">
                <a:solidFill>
                  <a:srgbClr val="FF0000"/>
                </a:solidFill>
              </a:rPr>
              <a:t>扣</a:t>
            </a:r>
            <a:r>
              <a:rPr lang="en-US" altLang="zh-CN" b="1">
                <a:solidFill>
                  <a:srgbClr val="FF0000"/>
                </a:solidFill>
              </a:rPr>
              <a:t>0.5</a:t>
            </a:r>
            <a:r>
              <a:rPr lang="zh-CN" altLang="en-US" b="1">
                <a:solidFill>
                  <a:srgbClr val="FF0000"/>
                </a:solidFill>
              </a:rPr>
              <a:t>分</a:t>
            </a:r>
            <a:r>
              <a:rPr lang="en-US" altLang="zh-CN" b="1">
                <a:solidFill>
                  <a:srgbClr val="FF0000"/>
                </a:solidFill>
              </a:rPr>
              <a:t>：</a:t>
            </a:r>
            <a:r>
              <a:rPr lang="zh-CN" altLang="en-US" b="1">
                <a:solidFill>
                  <a:srgbClr val="FF0000"/>
                </a:solidFill>
              </a:rPr>
              <a:t>实词拼写有误</a:t>
            </a:r>
            <a:endParaRPr lang="zh-CN" altLang="en-US" b="1">
              <a:solidFill>
                <a:srgbClr val="FF0000"/>
              </a:solidFill>
            </a:endParaRPr>
          </a:p>
        </p:txBody>
      </p:sp>
      <p:pic>
        <p:nvPicPr>
          <p:cNvPr id="17" name="图片 16" descr="截屏2026-01-21 21.38.22"/>
          <p:cNvPicPr>
            <a:picLocks noChangeAspect="1"/>
          </p:cNvPicPr>
          <p:nvPr/>
        </p:nvPicPr>
        <p:blipFill>
          <a:blip r:embed="rId3"/>
          <a:stretch>
            <a:fillRect/>
          </a:stretch>
        </p:blipFill>
        <p:spPr>
          <a:xfrm>
            <a:off x="119380" y="1341120"/>
            <a:ext cx="11760200" cy="1313815"/>
          </a:xfrm>
          <a:prstGeom prst="rect">
            <a:avLst/>
          </a:prstGeom>
        </p:spPr>
      </p:pic>
      <p:cxnSp>
        <p:nvCxnSpPr>
          <p:cNvPr id="20" name="直接连接符 19"/>
          <p:cNvCxnSpPr/>
          <p:nvPr/>
        </p:nvCxnSpPr>
        <p:spPr>
          <a:xfrm>
            <a:off x="2927985" y="1917065"/>
            <a:ext cx="1223645" cy="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
        <p:nvSpPr>
          <p:cNvPr id="21" name="文本框 20"/>
          <p:cNvSpPr txBox="1"/>
          <p:nvPr/>
        </p:nvSpPr>
        <p:spPr>
          <a:xfrm>
            <a:off x="4368165" y="1124585"/>
            <a:ext cx="2326640" cy="434975"/>
          </a:xfrm>
          <a:prstGeom prst="rect">
            <a:avLst/>
          </a:prstGeom>
          <a:noFill/>
        </p:spPr>
        <p:txBody>
          <a:bodyPr wrap="square" rtlCol="0">
            <a:noAutofit/>
          </a:bodyPr>
          <a:lstStyle/>
          <a:p>
            <a:r>
              <a:rPr lang="zh-CN" altLang="en-US" b="1">
                <a:solidFill>
                  <a:srgbClr val="FF0000"/>
                </a:solidFill>
              </a:rPr>
              <a:t>扣</a:t>
            </a:r>
            <a:r>
              <a:rPr lang="en-US" altLang="zh-CN" b="1">
                <a:solidFill>
                  <a:srgbClr val="FF0000"/>
                </a:solidFill>
              </a:rPr>
              <a:t>0.5: </a:t>
            </a:r>
            <a:r>
              <a:rPr lang="zh-CN" altLang="en-US" b="1">
                <a:solidFill>
                  <a:srgbClr val="FF0000"/>
                </a:solidFill>
              </a:rPr>
              <a:t>主谓不一致</a:t>
            </a:r>
            <a:endParaRPr lang="zh-CN" altLang="en-US" b="1">
              <a:solidFill>
                <a:srgbClr val="FF0000"/>
              </a:solidFill>
            </a:endParaRPr>
          </a:p>
        </p:txBody>
      </p:sp>
      <p:pic>
        <p:nvPicPr>
          <p:cNvPr id="22" name="图片 21" descr="5d7830353a1e69305faffc87011eb07a"/>
          <p:cNvPicPr>
            <a:picLocks noChangeAspect="1"/>
          </p:cNvPicPr>
          <p:nvPr/>
        </p:nvPicPr>
        <p:blipFill>
          <a:blip r:embed="rId4"/>
          <a:stretch>
            <a:fillRect/>
          </a:stretch>
        </p:blipFill>
        <p:spPr>
          <a:xfrm>
            <a:off x="263525" y="5873750"/>
            <a:ext cx="10948670" cy="947420"/>
          </a:xfrm>
          <a:prstGeom prst="rect">
            <a:avLst/>
          </a:prstGeom>
        </p:spPr>
      </p:pic>
      <p:cxnSp>
        <p:nvCxnSpPr>
          <p:cNvPr id="23" name="直接连接符 22"/>
          <p:cNvCxnSpPr/>
          <p:nvPr/>
        </p:nvCxnSpPr>
        <p:spPr>
          <a:xfrm>
            <a:off x="1271270" y="4919345"/>
            <a:ext cx="647700" cy="2159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24" name="直接连接符 23"/>
          <p:cNvCxnSpPr/>
          <p:nvPr/>
        </p:nvCxnSpPr>
        <p:spPr>
          <a:xfrm>
            <a:off x="10560685" y="6525260"/>
            <a:ext cx="1440180" cy="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
        <p:nvSpPr>
          <p:cNvPr id="25" name="文本框 24"/>
          <p:cNvSpPr txBox="1"/>
          <p:nvPr/>
        </p:nvSpPr>
        <p:spPr>
          <a:xfrm>
            <a:off x="8328025" y="5733415"/>
            <a:ext cx="5182235" cy="434975"/>
          </a:xfrm>
          <a:prstGeom prst="rect">
            <a:avLst/>
          </a:prstGeom>
          <a:noFill/>
        </p:spPr>
        <p:txBody>
          <a:bodyPr wrap="square" rtlCol="0">
            <a:noAutofit/>
          </a:bodyPr>
          <a:lstStyle/>
          <a:p>
            <a:r>
              <a:rPr lang="zh-CN" altLang="en-US" b="1">
                <a:solidFill>
                  <a:srgbClr val="FF0000"/>
                </a:solidFill>
              </a:rPr>
              <a:t>扣</a:t>
            </a:r>
            <a:r>
              <a:rPr lang="en-US" altLang="zh-CN" b="1">
                <a:solidFill>
                  <a:srgbClr val="FF0000"/>
                </a:solidFill>
              </a:rPr>
              <a:t>0.5</a:t>
            </a:r>
            <a:r>
              <a:rPr lang="zh-CN" altLang="en-US" b="1">
                <a:solidFill>
                  <a:srgbClr val="FF0000"/>
                </a:solidFill>
              </a:rPr>
              <a:t>分</a:t>
            </a:r>
            <a:r>
              <a:rPr lang="en-US" altLang="zh-CN" b="1">
                <a:solidFill>
                  <a:srgbClr val="FF0000"/>
                </a:solidFill>
              </a:rPr>
              <a:t>：</a:t>
            </a:r>
            <a:r>
              <a:rPr lang="zh-CN" altLang="en-US" b="1">
                <a:solidFill>
                  <a:srgbClr val="FF0000"/>
                </a:solidFill>
              </a:rPr>
              <a:t>信息不完整</a:t>
            </a:r>
            <a:endParaRPr lang="zh-CN" altLang="en-US"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ppt_x"/>
                                          </p:val>
                                        </p:tav>
                                        <p:tav tm="100000">
                                          <p:val>
                                            <p:strVal val="#ppt_x"/>
                                          </p:val>
                                        </p:tav>
                                      </p:tavLst>
                                    </p:anim>
                                    <p:anim calcmode="lin" valueType="num">
                                      <p:cBhvr additive="base">
                                        <p:cTn id="5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5" grpId="0"/>
      <p:bldP spid="15" grpId="1"/>
      <p:bldP spid="16" grpId="0"/>
      <p:bldP spid="16" grpId="1"/>
      <p:bldP spid="21" grpId="0"/>
      <p:bldP spid="21" grpId="1"/>
      <p:bldP spid="25" grpId="0"/>
      <p:bldP spid="25"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框 27"/>
          <p:cNvSpPr txBox="1"/>
          <p:nvPr/>
        </p:nvSpPr>
        <p:spPr>
          <a:xfrm>
            <a:off x="6527800" y="5007610"/>
            <a:ext cx="4910455" cy="434975"/>
          </a:xfrm>
          <a:prstGeom prst="rect">
            <a:avLst/>
          </a:prstGeom>
          <a:noFill/>
        </p:spPr>
        <p:txBody>
          <a:bodyPr wrap="square" rtlCol="0">
            <a:noAutofit/>
          </a:bodyPr>
          <a:lstStyle/>
          <a:p>
            <a:r>
              <a:rPr lang="zh-CN" altLang="en-US" b="1">
                <a:solidFill>
                  <a:srgbClr val="FF0000"/>
                </a:solidFill>
              </a:rPr>
              <a:t>扣</a:t>
            </a:r>
            <a:r>
              <a:rPr lang="en-US" altLang="zh-CN" b="1">
                <a:solidFill>
                  <a:srgbClr val="FF0000"/>
                </a:solidFill>
              </a:rPr>
              <a:t>1: </a:t>
            </a:r>
            <a:r>
              <a:rPr lang="zh-CN" altLang="en-US" b="1">
                <a:solidFill>
                  <a:srgbClr val="FF0000"/>
                </a:solidFill>
              </a:rPr>
              <a:t>主语和谓语动词都不对</a:t>
            </a:r>
            <a:r>
              <a:rPr lang="en-US" altLang="zh-CN" b="1">
                <a:solidFill>
                  <a:srgbClr val="FF0000"/>
                </a:solidFill>
              </a:rPr>
              <a:t>，</a:t>
            </a:r>
            <a:r>
              <a:rPr lang="zh-CN" altLang="en-US" b="1">
                <a:solidFill>
                  <a:srgbClr val="FF0000"/>
                </a:solidFill>
              </a:rPr>
              <a:t>答非所问</a:t>
            </a:r>
            <a:r>
              <a:rPr lang="en-US" altLang="zh-CN" b="1">
                <a:solidFill>
                  <a:srgbClr val="FF0000"/>
                </a:solidFill>
              </a:rPr>
              <a:t>/</a:t>
            </a:r>
            <a:r>
              <a:rPr lang="zh-CN" altLang="en-US" b="1">
                <a:solidFill>
                  <a:srgbClr val="FF0000"/>
                </a:solidFill>
              </a:rPr>
              <a:t>冗余</a:t>
            </a:r>
            <a:endParaRPr lang="zh-CN" altLang="en-US" b="1">
              <a:solidFill>
                <a:srgbClr val="FF0000"/>
              </a:solidFill>
            </a:endParaRPr>
          </a:p>
        </p:txBody>
      </p:sp>
      <p:pic>
        <p:nvPicPr>
          <p:cNvPr id="2" name="图片 1" descr="37184437d3f44e05d586ec6ae8bbbd83"/>
          <p:cNvPicPr>
            <a:picLocks noChangeAspect="1"/>
          </p:cNvPicPr>
          <p:nvPr/>
        </p:nvPicPr>
        <p:blipFill>
          <a:blip r:embed="rId1"/>
          <a:stretch>
            <a:fillRect/>
          </a:stretch>
        </p:blipFill>
        <p:spPr>
          <a:xfrm>
            <a:off x="-24130" y="3644900"/>
            <a:ext cx="12192000" cy="1362710"/>
          </a:xfrm>
          <a:prstGeom prst="rect">
            <a:avLst/>
          </a:prstGeom>
        </p:spPr>
      </p:pic>
      <p:cxnSp>
        <p:nvCxnSpPr>
          <p:cNvPr id="3" name="直接连接符 2"/>
          <p:cNvCxnSpPr/>
          <p:nvPr/>
        </p:nvCxnSpPr>
        <p:spPr>
          <a:xfrm>
            <a:off x="479425" y="4326255"/>
            <a:ext cx="6769100" cy="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pic>
        <p:nvPicPr>
          <p:cNvPr id="13" name="图片 12" descr="截屏2026-01-21 21.56.12"/>
          <p:cNvPicPr>
            <a:picLocks noChangeAspect="1"/>
          </p:cNvPicPr>
          <p:nvPr/>
        </p:nvPicPr>
        <p:blipFill>
          <a:blip r:embed="rId2"/>
          <a:stretch>
            <a:fillRect/>
          </a:stretch>
        </p:blipFill>
        <p:spPr>
          <a:xfrm>
            <a:off x="119380" y="1451610"/>
            <a:ext cx="11877675" cy="2089150"/>
          </a:xfrm>
          <a:prstGeom prst="rect">
            <a:avLst/>
          </a:prstGeom>
        </p:spPr>
      </p:pic>
      <p:cxnSp>
        <p:nvCxnSpPr>
          <p:cNvPr id="14" name="直接连接符 13"/>
          <p:cNvCxnSpPr/>
          <p:nvPr/>
        </p:nvCxnSpPr>
        <p:spPr>
          <a:xfrm>
            <a:off x="4368165" y="2085975"/>
            <a:ext cx="1799590" cy="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15" name="直接连接符 14"/>
          <p:cNvCxnSpPr/>
          <p:nvPr/>
        </p:nvCxnSpPr>
        <p:spPr>
          <a:xfrm>
            <a:off x="1056005" y="2060575"/>
            <a:ext cx="431800" cy="2540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16" name="直接连接符 15"/>
          <p:cNvCxnSpPr/>
          <p:nvPr/>
        </p:nvCxnSpPr>
        <p:spPr>
          <a:xfrm>
            <a:off x="2423795" y="2637155"/>
            <a:ext cx="1008380" cy="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17" name="直接连接符 16"/>
          <p:cNvCxnSpPr/>
          <p:nvPr/>
        </p:nvCxnSpPr>
        <p:spPr>
          <a:xfrm>
            <a:off x="10416540" y="2780665"/>
            <a:ext cx="1224280" cy="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
        <p:nvSpPr>
          <p:cNvPr id="19" name="文本框 18"/>
          <p:cNvSpPr txBox="1"/>
          <p:nvPr/>
        </p:nvSpPr>
        <p:spPr>
          <a:xfrm>
            <a:off x="7464425" y="2807970"/>
            <a:ext cx="4269740" cy="434975"/>
          </a:xfrm>
          <a:prstGeom prst="rect">
            <a:avLst/>
          </a:prstGeom>
          <a:noFill/>
        </p:spPr>
        <p:txBody>
          <a:bodyPr wrap="square" rtlCol="0">
            <a:noAutofit/>
          </a:bodyPr>
          <a:lstStyle/>
          <a:p>
            <a:r>
              <a:rPr lang="zh-CN" altLang="en-US" b="1">
                <a:solidFill>
                  <a:srgbClr val="FF0000"/>
                </a:solidFill>
              </a:rPr>
              <a:t>扣</a:t>
            </a:r>
            <a:r>
              <a:rPr lang="en-US" altLang="zh-CN" b="1">
                <a:solidFill>
                  <a:srgbClr val="FF0000"/>
                </a:solidFill>
              </a:rPr>
              <a:t>1: </a:t>
            </a:r>
            <a:r>
              <a:rPr lang="zh-CN" altLang="en-US" b="1">
                <a:solidFill>
                  <a:srgbClr val="FF0000"/>
                </a:solidFill>
              </a:rPr>
              <a:t>多处语言错误</a:t>
            </a:r>
            <a:r>
              <a:rPr lang="en-US" altLang="zh-CN" b="1">
                <a:solidFill>
                  <a:srgbClr val="FF0000"/>
                </a:solidFill>
              </a:rPr>
              <a:t>，</a:t>
            </a:r>
            <a:r>
              <a:rPr lang="zh-CN" altLang="en-US" b="1">
                <a:solidFill>
                  <a:srgbClr val="FF0000"/>
                </a:solidFill>
              </a:rPr>
              <a:t>累计最高减</a:t>
            </a:r>
            <a:r>
              <a:rPr lang="en-US" altLang="zh-CN" b="1">
                <a:solidFill>
                  <a:srgbClr val="FF0000"/>
                </a:solidFill>
              </a:rPr>
              <a:t>1</a:t>
            </a:r>
            <a:r>
              <a:rPr lang="zh-CN" altLang="en-US" b="1">
                <a:solidFill>
                  <a:srgbClr val="FF0000"/>
                </a:solidFill>
              </a:rPr>
              <a:t>分</a:t>
            </a:r>
            <a:endParaRPr lang="zh-CN" altLang="en-US" b="1">
              <a:solidFill>
                <a:srgbClr val="FF0000"/>
              </a:solidFill>
            </a:endParaRPr>
          </a:p>
        </p:txBody>
      </p:sp>
      <p:pic>
        <p:nvPicPr>
          <p:cNvPr id="4" name="图片 3" descr="截屏2026-01-21 19.45.04"/>
          <p:cNvPicPr>
            <a:picLocks noChangeAspect="1"/>
          </p:cNvPicPr>
          <p:nvPr/>
        </p:nvPicPr>
        <p:blipFill>
          <a:blip r:embed="rId3"/>
          <a:stretch>
            <a:fillRect/>
          </a:stretch>
        </p:blipFill>
        <p:spPr>
          <a:xfrm>
            <a:off x="335280" y="5409565"/>
            <a:ext cx="10831195" cy="1335405"/>
          </a:xfrm>
          <a:prstGeom prst="rect">
            <a:avLst/>
          </a:prstGeom>
        </p:spPr>
      </p:pic>
      <p:sp>
        <p:nvSpPr>
          <p:cNvPr id="5" name="文本框 4"/>
          <p:cNvSpPr txBox="1"/>
          <p:nvPr/>
        </p:nvSpPr>
        <p:spPr>
          <a:xfrm>
            <a:off x="6671945" y="6123940"/>
            <a:ext cx="3061335" cy="434975"/>
          </a:xfrm>
          <a:prstGeom prst="rect">
            <a:avLst/>
          </a:prstGeom>
          <a:noFill/>
        </p:spPr>
        <p:txBody>
          <a:bodyPr wrap="square" rtlCol="0">
            <a:noAutofit/>
          </a:bodyPr>
          <a:lstStyle/>
          <a:p>
            <a:r>
              <a:rPr lang="zh-CN" altLang="en-US" b="1">
                <a:solidFill>
                  <a:srgbClr val="FF0000"/>
                </a:solidFill>
              </a:rPr>
              <a:t>扣</a:t>
            </a:r>
            <a:r>
              <a:rPr lang="en-US" altLang="zh-CN" b="1">
                <a:solidFill>
                  <a:srgbClr val="FF0000"/>
                </a:solidFill>
              </a:rPr>
              <a:t>2</a:t>
            </a:r>
            <a:r>
              <a:rPr lang="zh-CN" altLang="en-US" b="1">
                <a:solidFill>
                  <a:srgbClr val="FF0000"/>
                </a:solidFill>
              </a:rPr>
              <a:t>分</a:t>
            </a:r>
            <a:r>
              <a:rPr lang="en-US" altLang="zh-CN" b="1">
                <a:solidFill>
                  <a:srgbClr val="FF0000"/>
                </a:solidFill>
              </a:rPr>
              <a:t>：</a:t>
            </a:r>
            <a:r>
              <a:rPr lang="zh-CN" altLang="en-US" b="1">
                <a:solidFill>
                  <a:srgbClr val="FF0000"/>
                </a:solidFill>
              </a:rPr>
              <a:t>所答非所问</a:t>
            </a:r>
            <a:endParaRPr lang="zh-CN" altLang="en-US"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P spid="19" grpId="0"/>
      <p:bldP spid="19" grpId="1"/>
      <p:bldP spid="5" grpId="0"/>
      <p:bldP spid="5"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839470" y="2564765"/>
            <a:ext cx="10728960" cy="3158490"/>
          </a:xfrm>
        </p:spPr>
        <p:txBody>
          <a:bodyPr>
            <a:normAutofit fontScale="77500" lnSpcReduction="10000"/>
          </a:bodyPr>
          <a:lstStyle/>
          <a:p>
            <a:pPr marL="0" lvl="0" indent="266700" algn="just">
              <a:spcBef>
                <a:spcPts val="0"/>
              </a:spcBef>
              <a:buNone/>
            </a:pPr>
            <a:r>
              <a:rPr kumimoji="1" lang="zh-CN" altLang="en-US" sz="3200" dirty="0">
                <a:solidFill>
                  <a:schemeClr val="tx1"/>
                </a:solidFill>
                <a:sym typeface="+mn-ea"/>
              </a:rPr>
              <a:t>请老师们</a:t>
            </a:r>
            <a:r>
              <a:rPr kumimoji="1" lang="zh-CN" altLang="en-US" sz="3200" dirty="0">
                <a:solidFill>
                  <a:schemeClr val="tx1"/>
                </a:solidFill>
                <a:highlight>
                  <a:srgbClr val="FFFF00"/>
                </a:highlight>
                <a:sym typeface="+mn-ea"/>
              </a:rPr>
              <a:t>严格查看语言错误</a:t>
            </a:r>
            <a:r>
              <a:rPr kumimoji="1" lang="en-US" altLang="zh-CN" sz="3200" dirty="0">
                <a:solidFill>
                  <a:schemeClr val="tx1"/>
                </a:solidFill>
                <a:sym typeface="+mn-ea"/>
              </a:rPr>
              <a:t>，</a:t>
            </a:r>
            <a:r>
              <a:rPr kumimoji="1" lang="zh-CN" altLang="en-US" sz="3200" dirty="0">
                <a:solidFill>
                  <a:schemeClr val="tx1"/>
                </a:solidFill>
                <a:sym typeface="+mn-ea"/>
              </a:rPr>
              <a:t>重点关注</a:t>
            </a:r>
            <a:r>
              <a:rPr kumimoji="1" lang="en-US" altLang="zh-CN" sz="3200" dirty="0">
                <a:solidFill>
                  <a:schemeClr val="tx1"/>
                </a:solidFill>
                <a:sym typeface="+mn-ea"/>
              </a:rPr>
              <a:t>：</a:t>
            </a:r>
            <a:endParaRPr kumimoji="1" lang="en-US" altLang="zh-CN" sz="3200" dirty="0">
              <a:solidFill>
                <a:schemeClr val="tx1"/>
              </a:solidFill>
              <a:sym typeface="+mn-ea"/>
            </a:endParaRPr>
          </a:p>
          <a:p>
            <a:pPr marL="0" lvl="0" indent="266700" algn="just">
              <a:spcBef>
                <a:spcPts val="0"/>
              </a:spcBef>
              <a:buNone/>
            </a:pPr>
            <a:endParaRPr kumimoji="1" lang="en-US" altLang="zh-CN" sz="3200" dirty="0">
              <a:solidFill>
                <a:schemeClr val="tx1"/>
              </a:solidFill>
              <a:sym typeface="+mn-ea"/>
            </a:endParaRPr>
          </a:p>
          <a:p>
            <a:pPr marL="0" lvl="0" indent="266700" algn="just">
              <a:spcBef>
                <a:spcPts val="0"/>
              </a:spcBef>
              <a:buNone/>
            </a:pPr>
            <a:r>
              <a:rPr kumimoji="1" lang="en-US" altLang="zh-CN" sz="3200" dirty="0">
                <a:solidFill>
                  <a:srgbClr val="FF0000"/>
                </a:solidFill>
                <a:sym typeface="+mn-ea"/>
              </a:rPr>
              <a:t>1. </a:t>
            </a:r>
            <a:r>
              <a:rPr kumimoji="1" lang="zh-CN" altLang="en-US" sz="3200" dirty="0">
                <a:solidFill>
                  <a:srgbClr val="FF0000"/>
                </a:solidFill>
                <a:sym typeface="+mn-ea"/>
              </a:rPr>
              <a:t>内容</a:t>
            </a:r>
            <a:r>
              <a:rPr kumimoji="1" lang="en-US" altLang="zh-CN" sz="3200" dirty="0">
                <a:solidFill>
                  <a:srgbClr val="FF0000"/>
                </a:solidFill>
                <a:sym typeface="+mn-ea"/>
              </a:rPr>
              <a:t>：</a:t>
            </a:r>
            <a:r>
              <a:rPr kumimoji="1" lang="zh-CN" altLang="en-US" sz="3200" dirty="0">
                <a:solidFill>
                  <a:srgbClr val="FF0000"/>
                </a:solidFill>
                <a:sym typeface="+mn-ea"/>
              </a:rPr>
              <a:t>所答即所问</a:t>
            </a:r>
            <a:r>
              <a:rPr kumimoji="1" lang="en-US" altLang="zh-CN" sz="3200" dirty="0">
                <a:solidFill>
                  <a:srgbClr val="FF0000"/>
                </a:solidFill>
                <a:sym typeface="+mn-ea"/>
              </a:rPr>
              <a:t>+</a:t>
            </a:r>
            <a:r>
              <a:rPr kumimoji="1" lang="zh-CN" altLang="en-US" sz="3200" dirty="0">
                <a:solidFill>
                  <a:srgbClr val="FF0000"/>
                </a:solidFill>
                <a:sym typeface="+mn-ea"/>
              </a:rPr>
              <a:t>完整</a:t>
            </a:r>
            <a:r>
              <a:rPr kumimoji="1" lang="en-US" altLang="zh-CN" sz="3200" dirty="0">
                <a:solidFill>
                  <a:srgbClr val="FF0000"/>
                </a:solidFill>
                <a:sym typeface="+mn-ea"/>
              </a:rPr>
              <a:t>（</a:t>
            </a:r>
            <a:r>
              <a:rPr kumimoji="1" lang="zh-CN" altLang="en-US" sz="3200" dirty="0">
                <a:solidFill>
                  <a:srgbClr val="FF0000"/>
                </a:solidFill>
                <a:sym typeface="+mn-ea"/>
              </a:rPr>
              <a:t>后半部分信息缺失</a:t>
            </a:r>
            <a:r>
              <a:rPr kumimoji="1" lang="en-US" altLang="zh-CN" sz="3200" dirty="0">
                <a:solidFill>
                  <a:srgbClr val="FF0000"/>
                </a:solidFill>
                <a:sym typeface="+mn-ea"/>
              </a:rPr>
              <a:t>）</a:t>
            </a:r>
            <a:endParaRPr kumimoji="1" lang="en-US" altLang="zh-CN" sz="3200" dirty="0">
              <a:solidFill>
                <a:srgbClr val="FF0000"/>
              </a:solidFill>
              <a:sym typeface="+mn-ea"/>
            </a:endParaRPr>
          </a:p>
          <a:p>
            <a:pPr marL="0" lvl="0" indent="266700" algn="just">
              <a:spcBef>
                <a:spcPts val="0"/>
              </a:spcBef>
              <a:buNone/>
            </a:pPr>
            <a:endParaRPr kumimoji="1" lang="zh-CN" altLang="en-US" sz="3200" dirty="0">
              <a:solidFill>
                <a:srgbClr val="FF0000"/>
              </a:solidFill>
            </a:endParaRPr>
          </a:p>
          <a:p>
            <a:pPr marL="0" lvl="0" indent="266700" algn="just">
              <a:spcBef>
                <a:spcPts val="0"/>
              </a:spcBef>
              <a:buNone/>
            </a:pPr>
            <a:r>
              <a:rPr lang="en-US" altLang="zh-CN" sz="3200" dirty="0">
                <a:solidFill>
                  <a:srgbClr val="FF0000"/>
                </a:solidFill>
                <a:latin typeface="汉仪铁线黑-35简" charset="0"/>
                <a:cs typeface="汉仪铁线黑-35简" charset="0"/>
                <a:sym typeface="+mn-ea"/>
              </a:rPr>
              <a:t>2. </a:t>
            </a:r>
            <a:r>
              <a:rPr lang="zh-CN" altLang="en-US" sz="3200" dirty="0">
                <a:solidFill>
                  <a:srgbClr val="FF0000"/>
                </a:solidFill>
                <a:latin typeface="汉仪铁线黑-35简" charset="0"/>
                <a:cs typeface="汉仪铁线黑-35简" charset="0"/>
                <a:sym typeface="+mn-ea"/>
              </a:rPr>
              <a:t>语言</a:t>
            </a:r>
            <a:r>
              <a:rPr lang="en-US" altLang="zh-CN" sz="3200" dirty="0">
                <a:solidFill>
                  <a:srgbClr val="FF0000"/>
                </a:solidFill>
                <a:latin typeface="汉仪铁线黑-35简" charset="0"/>
                <a:cs typeface="汉仪铁线黑-35简" charset="0"/>
                <a:sym typeface="+mn-ea"/>
              </a:rPr>
              <a:t>：</a:t>
            </a:r>
            <a:r>
              <a:rPr lang="zh-CN" altLang="en-US" sz="3200" dirty="0">
                <a:solidFill>
                  <a:srgbClr val="FF0000"/>
                </a:solidFill>
                <a:latin typeface="汉仪铁线黑-35简" charset="0"/>
                <a:cs typeface="汉仪铁线黑-35简" charset="0"/>
                <a:sym typeface="+mn-ea"/>
              </a:rPr>
              <a:t>动词</a:t>
            </a:r>
            <a:r>
              <a:rPr lang="en-US" altLang="zh-CN" sz="3200" dirty="0">
                <a:solidFill>
                  <a:srgbClr val="FF0000"/>
                </a:solidFill>
                <a:latin typeface="汉仪铁线黑-35简" charset="0"/>
                <a:cs typeface="汉仪铁线黑-35简" charset="0"/>
                <a:sym typeface="+mn-ea"/>
              </a:rPr>
              <a:t>（</a:t>
            </a:r>
            <a:r>
              <a:rPr lang="zh-CN" altLang="en-US" sz="3200" dirty="0">
                <a:solidFill>
                  <a:srgbClr val="FF0000"/>
                </a:solidFill>
                <a:latin typeface="汉仪铁线黑-35简" charset="0"/>
                <a:cs typeface="汉仪铁线黑-35简" charset="0"/>
                <a:sym typeface="+mn-ea"/>
              </a:rPr>
              <a:t>如时态、语态</a:t>
            </a:r>
            <a:r>
              <a:rPr lang="en-US" altLang="zh-CN" sz="3200" dirty="0">
                <a:solidFill>
                  <a:srgbClr val="FF0000"/>
                </a:solidFill>
                <a:latin typeface="汉仪铁线黑-35简" charset="0"/>
                <a:cs typeface="汉仪铁线黑-35简" charset="0"/>
                <a:sym typeface="+mn-ea"/>
              </a:rPr>
              <a:t>、</a:t>
            </a:r>
            <a:r>
              <a:rPr lang="zh-CN" altLang="en-US" sz="3200" dirty="0">
                <a:solidFill>
                  <a:srgbClr val="FF0000"/>
                </a:solidFill>
                <a:latin typeface="汉仪铁线黑-35简" charset="0"/>
                <a:cs typeface="汉仪铁线黑-35简" charset="0"/>
                <a:sym typeface="+mn-ea"/>
              </a:rPr>
              <a:t>三单</a:t>
            </a:r>
            <a:r>
              <a:rPr lang="en-US" altLang="zh-CN" sz="3200" dirty="0">
                <a:solidFill>
                  <a:srgbClr val="FF0000"/>
                </a:solidFill>
                <a:latin typeface="汉仪铁线黑-35简" charset="0"/>
                <a:cs typeface="汉仪铁线黑-35简" charset="0"/>
                <a:sym typeface="+mn-ea"/>
              </a:rPr>
              <a:t>）+ </a:t>
            </a:r>
            <a:r>
              <a:rPr lang="zh-CN" altLang="en-US" sz="3200" dirty="0">
                <a:solidFill>
                  <a:srgbClr val="FF0000"/>
                </a:solidFill>
                <a:latin typeface="汉仪铁线黑-35简" charset="0"/>
                <a:cs typeface="汉仪铁线黑-35简" charset="0"/>
                <a:sym typeface="+mn-ea"/>
              </a:rPr>
              <a:t>关键实词</a:t>
            </a:r>
            <a:r>
              <a:rPr lang="en-US" altLang="zh-CN" sz="3200" dirty="0">
                <a:solidFill>
                  <a:srgbClr val="FF0000"/>
                </a:solidFill>
                <a:latin typeface="汉仪铁线黑-35简" charset="0"/>
                <a:cs typeface="汉仪铁线黑-35简" charset="0"/>
                <a:sym typeface="+mn-ea"/>
              </a:rPr>
              <a:t>（</a:t>
            </a:r>
            <a:r>
              <a:rPr lang="zh-CN" altLang="en-US" sz="3200" dirty="0">
                <a:solidFill>
                  <a:srgbClr val="FF0000"/>
                </a:solidFill>
                <a:latin typeface="汉仪铁线黑-35简" charset="0"/>
                <a:cs typeface="汉仪铁线黑-35简" charset="0"/>
                <a:sym typeface="+mn-ea"/>
              </a:rPr>
              <a:t>拼写</a:t>
            </a:r>
            <a:r>
              <a:rPr lang="en-US" altLang="zh-CN" sz="3200" dirty="0">
                <a:solidFill>
                  <a:srgbClr val="FF0000"/>
                </a:solidFill>
                <a:latin typeface="汉仪铁线黑-35简" charset="0"/>
                <a:cs typeface="汉仪铁线黑-35简" charset="0"/>
                <a:sym typeface="+mn-ea"/>
              </a:rPr>
              <a:t>）（</a:t>
            </a:r>
            <a:r>
              <a:rPr kumimoji="1" lang="zh-CN" altLang="en-US" sz="3200" dirty="0">
                <a:solidFill>
                  <a:srgbClr val="FF0000"/>
                </a:solidFill>
                <a:sym typeface="+mn-ea"/>
              </a:rPr>
              <a:t>累计最高扣</a:t>
            </a:r>
            <a:r>
              <a:rPr kumimoji="1" lang="en-US" altLang="zh-CN" sz="3200" dirty="0">
                <a:solidFill>
                  <a:srgbClr val="FF0000"/>
                </a:solidFill>
                <a:sym typeface="+mn-ea"/>
              </a:rPr>
              <a:t>1</a:t>
            </a:r>
            <a:r>
              <a:rPr kumimoji="1" lang="zh-CN" altLang="en-US" sz="3200" dirty="0">
                <a:solidFill>
                  <a:srgbClr val="FF0000"/>
                </a:solidFill>
                <a:sym typeface="+mn-ea"/>
              </a:rPr>
              <a:t>分</a:t>
            </a:r>
            <a:r>
              <a:rPr kumimoji="1" lang="en-US" altLang="zh-CN" sz="3200" dirty="0">
                <a:solidFill>
                  <a:srgbClr val="FF0000"/>
                </a:solidFill>
                <a:sym typeface="+mn-ea"/>
              </a:rPr>
              <a:t>）</a:t>
            </a:r>
            <a:endParaRPr kumimoji="1" lang="en-US" altLang="zh-CN" sz="3200" dirty="0">
              <a:solidFill>
                <a:srgbClr val="FF0000"/>
              </a:solidFill>
              <a:sym typeface="+mn-ea"/>
            </a:endParaRPr>
          </a:p>
          <a:p>
            <a:pPr marL="0" lvl="0" indent="266700" algn="just">
              <a:spcBef>
                <a:spcPts val="0"/>
              </a:spcBef>
              <a:buNone/>
            </a:pPr>
            <a:endParaRPr kumimoji="1" lang="en-US" altLang="zh-CN" sz="3200" dirty="0">
              <a:solidFill>
                <a:srgbClr val="FF0000"/>
              </a:solidFill>
              <a:sym typeface="+mn-ea"/>
            </a:endParaRPr>
          </a:p>
          <a:p>
            <a:pPr marL="0" lvl="0" indent="266700" algn="just">
              <a:spcBef>
                <a:spcPts val="0"/>
              </a:spcBef>
              <a:buNone/>
            </a:pPr>
            <a:r>
              <a:rPr kumimoji="1" lang="en-US" altLang="zh-CN" sz="3200" dirty="0">
                <a:solidFill>
                  <a:srgbClr val="FF0000"/>
                </a:solidFill>
                <a:sym typeface="+mn-ea"/>
              </a:rPr>
              <a:t>3. </a:t>
            </a:r>
            <a:r>
              <a:rPr kumimoji="1" lang="zh-CN" altLang="en-US" sz="3200" dirty="0">
                <a:solidFill>
                  <a:srgbClr val="FF0000"/>
                </a:solidFill>
                <a:sym typeface="+mn-ea"/>
              </a:rPr>
              <a:t>冗余</a:t>
            </a:r>
            <a:r>
              <a:rPr kumimoji="1" lang="en-US" altLang="zh-CN" sz="3200" dirty="0">
                <a:solidFill>
                  <a:srgbClr val="FF0000"/>
                </a:solidFill>
                <a:sym typeface="+mn-ea"/>
              </a:rPr>
              <a:t>：</a:t>
            </a:r>
            <a:r>
              <a:rPr kumimoji="1" lang="zh-CN" altLang="en-US" sz="3200" dirty="0">
                <a:solidFill>
                  <a:srgbClr val="FF0000"/>
                </a:solidFill>
                <a:sym typeface="+mn-ea"/>
              </a:rPr>
              <a:t>是否有冗余信息</a:t>
            </a:r>
            <a:r>
              <a:rPr kumimoji="1" lang="en-US" altLang="zh-CN" sz="3200" dirty="0">
                <a:solidFill>
                  <a:srgbClr val="FF0000"/>
                </a:solidFill>
                <a:sym typeface="+mn-ea"/>
              </a:rPr>
              <a:t>（</a:t>
            </a:r>
            <a:r>
              <a:rPr kumimoji="1" lang="zh-CN" altLang="en-US" sz="3200" dirty="0">
                <a:solidFill>
                  <a:srgbClr val="FF0000"/>
                </a:solidFill>
                <a:sym typeface="+mn-ea"/>
              </a:rPr>
              <a:t>扣</a:t>
            </a:r>
            <a:r>
              <a:rPr kumimoji="1" lang="en-US" altLang="zh-CN" sz="3200" dirty="0">
                <a:solidFill>
                  <a:srgbClr val="FF0000"/>
                </a:solidFill>
                <a:sym typeface="+mn-ea"/>
              </a:rPr>
              <a:t>1</a:t>
            </a:r>
            <a:r>
              <a:rPr kumimoji="1" lang="zh-CN" altLang="en-US" sz="3200" dirty="0">
                <a:solidFill>
                  <a:srgbClr val="FF0000"/>
                </a:solidFill>
                <a:sym typeface="+mn-ea"/>
              </a:rPr>
              <a:t>分</a:t>
            </a:r>
            <a:r>
              <a:rPr kumimoji="1" lang="en-US" altLang="zh-CN" sz="3200" dirty="0">
                <a:solidFill>
                  <a:srgbClr val="FF0000"/>
                </a:solidFill>
                <a:sym typeface="+mn-ea"/>
              </a:rPr>
              <a:t>）</a:t>
            </a:r>
            <a:endParaRPr kumimoji="1" lang="en-US" altLang="zh-CN" sz="3200" dirty="0">
              <a:solidFill>
                <a:srgbClr val="FF0000"/>
              </a:solidFill>
              <a:sym typeface="+mn-ea"/>
            </a:endParaRPr>
          </a:p>
          <a:p>
            <a:pPr marL="0" lvl="0" indent="266700" algn="just">
              <a:spcBef>
                <a:spcPts val="0"/>
              </a:spcBef>
              <a:buNone/>
            </a:pPr>
            <a:endParaRPr kumimoji="1" lang="en-US" altLang="zh-CN" sz="3200" dirty="0">
              <a:solidFill>
                <a:srgbClr val="FF0000"/>
              </a:solidFill>
              <a:sym typeface="+mn-ea"/>
            </a:endParaRPr>
          </a:p>
          <a:p>
            <a:pPr marL="0" lvl="0" indent="266700" algn="just">
              <a:spcBef>
                <a:spcPts val="0"/>
              </a:spcBef>
              <a:buNone/>
            </a:pPr>
            <a:r>
              <a:rPr kumimoji="1" lang="en-US" altLang="zh-CN" sz="3200" dirty="0">
                <a:solidFill>
                  <a:srgbClr val="FF0000"/>
                </a:solidFill>
                <a:sym typeface="+mn-ea"/>
              </a:rPr>
              <a:t>ps. </a:t>
            </a:r>
            <a:r>
              <a:rPr kumimoji="1" lang="zh-CN" altLang="en-US" sz="3200" dirty="0">
                <a:solidFill>
                  <a:srgbClr val="FF0000"/>
                </a:solidFill>
                <a:sym typeface="+mn-ea"/>
              </a:rPr>
              <a:t>冗余和语言错误可以累加</a:t>
            </a:r>
            <a:endParaRPr kumimoji="1" lang="zh-CN" altLang="en-US" sz="3200" dirty="0">
              <a:solidFill>
                <a:srgbClr val="FF0000"/>
              </a:solidFill>
              <a:sym typeface="+mn-ea"/>
            </a:endParaRPr>
          </a:p>
          <a:p>
            <a:pPr marL="0" lvl="0" indent="266700" algn="just">
              <a:spcBef>
                <a:spcPts val="0"/>
              </a:spcBef>
              <a:buNone/>
            </a:pPr>
            <a:endParaRPr kumimoji="1" lang="zh-CN" altLang="en-US" sz="3200" dirty="0">
              <a:solidFill>
                <a:srgbClr val="FF0000"/>
              </a:solidFill>
              <a:sym typeface="+mn-ea"/>
            </a:endParaRPr>
          </a:p>
        </p:txBody>
      </p:sp>
      <p:sp>
        <p:nvSpPr>
          <p:cNvPr id="6" name="文本框 5"/>
          <p:cNvSpPr txBox="1"/>
          <p:nvPr/>
        </p:nvSpPr>
        <p:spPr>
          <a:xfrm>
            <a:off x="263525" y="1484630"/>
            <a:ext cx="6096000" cy="583565"/>
          </a:xfrm>
          <a:prstGeom prst="rect">
            <a:avLst/>
          </a:prstGeom>
          <a:noFill/>
        </p:spPr>
        <p:txBody>
          <a:bodyPr wrap="square" rtlCol="0" anchor="t">
            <a:spAutoFit/>
          </a:bodyPr>
          <a:lstStyle/>
          <a:p>
            <a:pPr marL="0" lvl="0" indent="266700" algn="just">
              <a:spcBef>
                <a:spcPts val="0"/>
              </a:spcBef>
              <a:buNone/>
            </a:pPr>
            <a:r>
              <a:rPr lang="en-US" altLang="zh-CN" sz="3200" dirty="0">
                <a:highlight>
                  <a:srgbClr val="FFFF00"/>
                </a:highlight>
                <a:latin typeface="汉仪铁线黑-35简" charset="0"/>
                <a:cs typeface="汉仪铁线黑-35简" charset="0"/>
                <a:sym typeface="+mn-ea"/>
              </a:rPr>
              <a:t>40</a:t>
            </a:r>
            <a:r>
              <a:rPr lang="zh-CN" altLang="en-US" sz="3200" dirty="0">
                <a:highlight>
                  <a:srgbClr val="FFFF00"/>
                </a:highlight>
                <a:latin typeface="汉仪铁线黑-35简" charset="0"/>
                <a:cs typeface="汉仪铁线黑-35简" charset="0"/>
                <a:sym typeface="+mn-ea"/>
              </a:rPr>
              <a:t>题阅卷划重点</a:t>
            </a:r>
            <a:r>
              <a:rPr lang="en-US" altLang="zh-CN" sz="3200" dirty="0">
                <a:highlight>
                  <a:srgbClr val="FFFF00"/>
                </a:highlight>
                <a:latin typeface="汉仪铁线黑-35简" charset="0"/>
                <a:cs typeface="汉仪铁线黑-35简" charset="0"/>
                <a:sym typeface="+mn-ea"/>
              </a:rPr>
              <a:t>：</a:t>
            </a:r>
            <a:endParaRPr lang="en-US" altLang="zh-CN" sz="3200" dirty="0">
              <a:highlight>
                <a:srgbClr val="FFFF00"/>
              </a:highlight>
              <a:latin typeface="汉仪铁线黑-35简" charset="0"/>
              <a:cs typeface="汉仪铁线黑-35简" charset="0"/>
              <a:sym typeface="+mn-e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1917065"/>
            <a:ext cx="12192000" cy="31254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6" name="矩形 5"/>
          <p:cNvSpPr/>
          <p:nvPr/>
        </p:nvSpPr>
        <p:spPr>
          <a:xfrm>
            <a:off x="-24765" y="2204720"/>
            <a:ext cx="12192000" cy="2380615"/>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0" name="主标题"/>
          <p:cNvSpPr>
            <a:spLocks noChangeArrowheads="1" noChangeShapeType="1" noTextEdit="1"/>
          </p:cNvSpPr>
          <p:nvPr/>
        </p:nvSpPr>
        <p:spPr bwMode="auto">
          <a:xfrm>
            <a:off x="2188693" y="2997352"/>
            <a:ext cx="7916809" cy="824842"/>
          </a:xfrm>
          <a:prstGeom prst="rect">
            <a:avLst/>
          </a:prstGeom>
        </p:spPr>
        <p:txBody>
          <a:bodyPr wrap="none" fromWordArt="1"/>
          <a:lstStyle/>
          <a:p>
            <a:pPr algn="ctr" fontAlgn="base">
              <a:spcBef>
                <a:spcPct val="0"/>
              </a:spcBef>
              <a:spcAft>
                <a:spcPct val="0"/>
              </a:spcAft>
            </a:pPr>
            <a:r>
              <a:rPr lang="zh-CN" altLang="en-US" sz="4580" b="1" kern="10" spc="275" dirty="0">
                <a:solidFill>
                  <a:prstClr val="white"/>
                </a:solidFill>
                <a:latin typeface="微软雅黑" panose="020B0503020204020204" pitchFamily="34" charset="-122"/>
                <a:ea typeface="微软雅黑" panose="020B0503020204020204" pitchFamily="34" charset="-122"/>
                <a:cs typeface="+mn-ea"/>
                <a:sym typeface="字魂59号-创粗黑" panose="00000500000000000000" pitchFamily="2" charset="-122"/>
              </a:rPr>
              <a:t>阅读表达</a:t>
            </a:r>
            <a:r>
              <a:rPr lang="en-US" altLang="zh-CN" sz="4580" b="1" kern="10" spc="275" dirty="0">
                <a:solidFill>
                  <a:prstClr val="white"/>
                </a:solidFill>
                <a:latin typeface="微软雅黑" panose="020B0503020204020204" pitchFamily="34" charset="-122"/>
                <a:ea typeface="微软雅黑" panose="020B0503020204020204" pitchFamily="34" charset="-122"/>
                <a:cs typeface="+mn-ea"/>
                <a:sym typeface="字魂59号-创粗黑" panose="00000500000000000000" pitchFamily="2" charset="-122"/>
              </a:rPr>
              <a:t>41</a:t>
            </a:r>
            <a:r>
              <a:rPr lang="zh-CN" altLang="en-US" sz="4580" b="1" kern="10" spc="275" dirty="0">
                <a:solidFill>
                  <a:prstClr val="white"/>
                </a:solidFill>
                <a:latin typeface="微软雅黑" panose="020B0503020204020204" pitchFamily="34" charset="-122"/>
                <a:ea typeface="微软雅黑" panose="020B0503020204020204" pitchFamily="34" charset="-122"/>
                <a:cs typeface="+mn-ea"/>
                <a:sym typeface="字魂59号-创粗黑" panose="00000500000000000000" pitchFamily="2" charset="-122"/>
              </a:rPr>
              <a:t>题参考答案</a:t>
            </a:r>
            <a:endParaRPr lang="zh-CN" altLang="en-US" sz="4580" b="1" kern="10" spc="275" dirty="0">
              <a:solidFill>
                <a:prstClr val="white"/>
              </a:solidFill>
              <a:latin typeface="微软雅黑" panose="020B0503020204020204" pitchFamily="34" charset="-122"/>
              <a:ea typeface="微软雅黑" panose="020B0503020204020204" pitchFamily="34" charset="-122"/>
              <a:cs typeface="+mn-ea"/>
              <a:sym typeface="字魂59号-创粗黑" panose="00000500000000000000" pitchFamily="2" charset="-122"/>
            </a:endParaRPr>
          </a:p>
        </p:txBody>
      </p:sp>
      <p:sp>
        <p:nvSpPr>
          <p:cNvPr id="11" name="1"/>
          <p:cNvSpPr txBox="1">
            <a:spLocks noChangeArrowheads="1"/>
          </p:cNvSpPr>
          <p:nvPr>
            <p:custDataLst>
              <p:tags r:id="rId1"/>
            </p:custDataLst>
          </p:nvPr>
        </p:nvSpPr>
        <p:spPr bwMode="auto">
          <a:xfrm>
            <a:off x="2783632" y="3501008"/>
            <a:ext cx="9577064" cy="499624"/>
          </a:xfrm>
          <a:prstGeom prst="rect">
            <a:avLst/>
          </a:prstGeom>
          <a:noFill/>
          <a:ln w="9525">
            <a:noFill/>
            <a:miter lim="800000"/>
          </a:ln>
        </p:spPr>
        <p:txBody>
          <a:bodyPr wrap="square">
            <a:spAutoFit/>
          </a:bodyPr>
          <a:lstStyle>
            <a:lvl1pPr>
              <a:defRPr sz="1400">
                <a:solidFill>
                  <a:schemeClr val="tx1"/>
                </a:solidFill>
                <a:latin typeface="微软雅黑" panose="020B0503020204020204" pitchFamily="34" charset="-122"/>
                <a:ea typeface="微软雅黑" panose="020B0503020204020204" pitchFamily="34" charset="-122"/>
              </a:defRPr>
            </a:lvl1pPr>
            <a:lvl2pPr marL="742950" indent="-285750">
              <a:defRPr sz="1400">
                <a:solidFill>
                  <a:schemeClr val="tx1"/>
                </a:solidFill>
                <a:latin typeface="微软雅黑" panose="020B0503020204020204" pitchFamily="34" charset="-122"/>
                <a:ea typeface="微软雅黑" panose="020B0503020204020204" pitchFamily="34" charset="-122"/>
              </a:defRPr>
            </a:lvl2pPr>
            <a:lvl3pPr marL="1143000" indent="-228600">
              <a:defRPr sz="1400">
                <a:solidFill>
                  <a:schemeClr val="tx1"/>
                </a:solidFill>
                <a:latin typeface="微软雅黑" panose="020B0503020204020204" pitchFamily="34" charset="-122"/>
                <a:ea typeface="微软雅黑" panose="020B0503020204020204" pitchFamily="34" charset="-122"/>
              </a:defRPr>
            </a:lvl3pPr>
            <a:lvl4pPr marL="1600200" indent="-228600">
              <a:defRPr sz="1400">
                <a:solidFill>
                  <a:schemeClr val="tx1"/>
                </a:solidFill>
                <a:latin typeface="微软雅黑" panose="020B0503020204020204" pitchFamily="34" charset="-122"/>
                <a:ea typeface="微软雅黑" panose="020B0503020204020204" pitchFamily="34" charset="-122"/>
              </a:defRPr>
            </a:lvl4pPr>
            <a:lvl5pPr marL="2057400" indent="-228600">
              <a:defRPr sz="1400">
                <a:solidFill>
                  <a:schemeClr val="tx1"/>
                </a:solidFill>
                <a:latin typeface="微软雅黑" panose="020B0503020204020204" pitchFamily="34" charset="-122"/>
                <a:ea typeface="微软雅黑" panose="020B0503020204020204" pitchFamily="34" charset="-122"/>
              </a:defRPr>
            </a:lvl5pPr>
            <a:lvl6pPr marL="2514600" indent="-228600" algn="ctr" eaLnBrk="0" fontAlgn="ctr" hangingPunct="0">
              <a:spcBef>
                <a:spcPct val="0"/>
              </a:spcBef>
              <a:spcAft>
                <a:spcPct val="0"/>
              </a:spcAft>
              <a:buClr>
                <a:srgbClr val="FF0000"/>
              </a:buClr>
              <a:buSzPct val="70000"/>
              <a:buFont typeface="Arial" panose="020B0604020202090204" pitchFamily="34" charset="0"/>
              <a:defRPr sz="1400">
                <a:solidFill>
                  <a:schemeClr val="tx1"/>
                </a:solidFill>
                <a:latin typeface="微软雅黑" panose="020B0503020204020204" pitchFamily="34" charset="-122"/>
                <a:ea typeface="微软雅黑" panose="020B0503020204020204" pitchFamily="34" charset="-122"/>
              </a:defRPr>
            </a:lvl6pPr>
            <a:lvl7pPr marL="2971800" indent="-228600" algn="ctr" eaLnBrk="0" fontAlgn="ctr" hangingPunct="0">
              <a:spcBef>
                <a:spcPct val="0"/>
              </a:spcBef>
              <a:spcAft>
                <a:spcPct val="0"/>
              </a:spcAft>
              <a:buClr>
                <a:srgbClr val="FF0000"/>
              </a:buClr>
              <a:buSzPct val="70000"/>
              <a:buFont typeface="Arial" panose="020B0604020202090204" pitchFamily="34" charset="0"/>
              <a:defRPr sz="1400">
                <a:solidFill>
                  <a:schemeClr val="tx1"/>
                </a:solidFill>
                <a:latin typeface="微软雅黑" panose="020B0503020204020204" pitchFamily="34" charset="-122"/>
                <a:ea typeface="微软雅黑" panose="020B0503020204020204" pitchFamily="34" charset="-122"/>
              </a:defRPr>
            </a:lvl7pPr>
            <a:lvl8pPr marL="3429000" indent="-228600" algn="ctr" eaLnBrk="0" fontAlgn="ctr" hangingPunct="0">
              <a:spcBef>
                <a:spcPct val="0"/>
              </a:spcBef>
              <a:spcAft>
                <a:spcPct val="0"/>
              </a:spcAft>
              <a:buClr>
                <a:srgbClr val="FF0000"/>
              </a:buClr>
              <a:buSzPct val="70000"/>
              <a:buFont typeface="Arial" panose="020B0604020202090204" pitchFamily="34" charset="0"/>
              <a:defRPr sz="1400">
                <a:solidFill>
                  <a:schemeClr val="tx1"/>
                </a:solidFill>
                <a:latin typeface="微软雅黑" panose="020B0503020204020204" pitchFamily="34" charset="-122"/>
                <a:ea typeface="微软雅黑" panose="020B0503020204020204" pitchFamily="34" charset="-122"/>
              </a:defRPr>
            </a:lvl8pPr>
            <a:lvl9pPr marL="3886200" indent="-228600" algn="ctr" eaLnBrk="0" fontAlgn="ctr" hangingPunct="0">
              <a:spcBef>
                <a:spcPct val="0"/>
              </a:spcBef>
              <a:spcAft>
                <a:spcPct val="0"/>
              </a:spcAft>
              <a:buClr>
                <a:srgbClr val="FF0000"/>
              </a:buClr>
              <a:buSzPct val="70000"/>
              <a:buFont typeface="Arial" panose="020B0604020202090204" pitchFamily="34" charset="0"/>
              <a:defRPr sz="1400">
                <a:solidFill>
                  <a:schemeClr val="tx1"/>
                </a:solidFill>
                <a:latin typeface="微软雅黑" panose="020B0503020204020204" pitchFamily="34" charset="-122"/>
                <a:ea typeface="微软雅黑" panose="020B0503020204020204" pitchFamily="34" charset="-122"/>
              </a:defRPr>
            </a:lvl9pPr>
          </a:lstStyle>
          <a:p>
            <a:pPr fontAlgn="base">
              <a:lnSpc>
                <a:spcPct val="150000"/>
              </a:lnSpc>
            </a:pPr>
            <a:endParaRPr lang="en-US" altLang="zh-CN" sz="2000" b="1" dirty="0">
              <a:solidFill>
                <a:prstClr val="white"/>
              </a:solidFill>
              <a:sym typeface="字魂59号-创粗黑" panose="00000500000000000000" pitchFamily="2" charset="-122"/>
            </a:endParaRPr>
          </a:p>
        </p:txBody>
      </p:sp>
      <p:sp>
        <p:nvSpPr>
          <p:cNvPr id="15" name="KSO_Shape"/>
          <p:cNvSpPr/>
          <p:nvPr/>
        </p:nvSpPr>
        <p:spPr bwMode="auto">
          <a:xfrm>
            <a:off x="1294765" y="5767705"/>
            <a:ext cx="292100" cy="200660"/>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50">
              <a:solidFill>
                <a:srgbClr val="FFFFFF"/>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8" name="KSO_Shape"/>
          <p:cNvSpPr/>
          <p:nvPr/>
        </p:nvSpPr>
        <p:spPr bwMode="auto">
          <a:xfrm>
            <a:off x="2188845" y="5764530"/>
            <a:ext cx="242570" cy="206375"/>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50">
              <a:solidFill>
                <a:srgbClr val="FFFFFF"/>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27" name="KSO_Shape"/>
          <p:cNvSpPr/>
          <p:nvPr/>
        </p:nvSpPr>
        <p:spPr bwMode="auto">
          <a:xfrm>
            <a:off x="4771390" y="5756275"/>
            <a:ext cx="220345" cy="211455"/>
          </a:xfrm>
          <a:custGeom>
            <a:avLst/>
            <a:gdLst>
              <a:gd name="T0" fmla="*/ 1618108 w 3816350"/>
              <a:gd name="T1" fmla="*/ 3491708 h 3665538"/>
              <a:gd name="T2" fmla="*/ 3711914 w 3816350"/>
              <a:gd name="T3" fmla="*/ 3515947 h 3665538"/>
              <a:gd name="T4" fmla="*/ 1938033 w 3816350"/>
              <a:gd name="T5" fmla="*/ 3320852 h 3665538"/>
              <a:gd name="T6" fmla="*/ 2466975 w 3816350"/>
              <a:gd name="T7" fmla="*/ 3464378 h 3665538"/>
              <a:gd name="T8" fmla="*/ 1420823 w 3816350"/>
              <a:gd name="T9" fmla="*/ 3514907 h 3665538"/>
              <a:gd name="T10" fmla="*/ 1072366 w 3816350"/>
              <a:gd name="T11" fmla="*/ 3448171 h 3665538"/>
              <a:gd name="T12" fmla="*/ 350995 w 3816350"/>
              <a:gd name="T13" fmla="*/ 3613421 h 3665538"/>
              <a:gd name="T14" fmla="*/ 2826009 w 3816350"/>
              <a:gd name="T15" fmla="*/ 3416327 h 3665538"/>
              <a:gd name="T16" fmla="*/ 3710327 w 3816350"/>
              <a:gd name="T17" fmla="*/ 3553504 h 3665538"/>
              <a:gd name="T18" fmla="*/ 1625482 w 3816350"/>
              <a:gd name="T19" fmla="*/ 3379536 h 3665538"/>
              <a:gd name="T20" fmla="*/ 2426374 w 3816350"/>
              <a:gd name="T21" fmla="*/ 3213000 h 3665538"/>
              <a:gd name="T22" fmla="*/ 771525 w 3816350"/>
              <a:gd name="T23" fmla="*/ 3205163 h 3665538"/>
              <a:gd name="T24" fmla="*/ 1067953 w 3816350"/>
              <a:gd name="T25" fmla="*/ 3277053 h 3665538"/>
              <a:gd name="T26" fmla="*/ 784892 w 3816350"/>
              <a:gd name="T27" fmla="*/ 3451540 h 3665538"/>
              <a:gd name="T28" fmla="*/ 2490788 w 3816350"/>
              <a:gd name="T29" fmla="*/ 3116568 h 3665538"/>
              <a:gd name="T30" fmla="*/ 1449375 w 3816350"/>
              <a:gd name="T31" fmla="*/ 3307847 h 3665538"/>
              <a:gd name="T32" fmla="*/ 2434307 w 3816350"/>
              <a:gd name="T33" fmla="*/ 3163198 h 3665538"/>
              <a:gd name="T34" fmla="*/ 3783974 w 3816350"/>
              <a:gd name="T35" fmla="*/ 3278823 h 3665538"/>
              <a:gd name="T36" fmla="*/ 2635250 w 3816350"/>
              <a:gd name="T37" fmla="*/ 3206432 h 3665538"/>
              <a:gd name="T38" fmla="*/ 3815080 w 3816350"/>
              <a:gd name="T39" fmla="*/ 3040062 h 3665538"/>
              <a:gd name="T40" fmla="*/ 2866956 w 3816350"/>
              <a:gd name="T41" fmla="*/ 3006725 h 3665538"/>
              <a:gd name="T42" fmla="*/ 657993 w 3816350"/>
              <a:gd name="T43" fmla="*/ 3196983 h 3665538"/>
              <a:gd name="T44" fmla="*/ 872062 w 3816350"/>
              <a:gd name="T45" fmla="*/ 3214746 h 3665538"/>
              <a:gd name="T46" fmla="*/ 825374 w 3816350"/>
              <a:gd name="T47" fmla="*/ 2994614 h 3665538"/>
              <a:gd name="T48" fmla="*/ 1190307 w 3816350"/>
              <a:gd name="T49" fmla="*/ 3120223 h 3665538"/>
              <a:gd name="T50" fmla="*/ 273368 w 3816350"/>
              <a:gd name="T51" fmla="*/ 3120223 h 3665538"/>
              <a:gd name="T52" fmla="*/ 1472924 w 3816350"/>
              <a:gd name="T53" fmla="*/ 2958852 h 3665538"/>
              <a:gd name="T54" fmla="*/ 2445690 w 3816350"/>
              <a:gd name="T55" fmla="*/ 3096148 h 3665538"/>
              <a:gd name="T56" fmla="*/ 1403350 w 3816350"/>
              <a:gd name="T57" fmla="*/ 2909186 h 3665538"/>
              <a:gd name="T58" fmla="*/ 3767144 w 3816350"/>
              <a:gd name="T59" fmla="*/ 2880042 h 3665538"/>
              <a:gd name="T60" fmla="*/ 2660954 w 3816350"/>
              <a:gd name="T61" fmla="*/ 3062923 h 3665538"/>
              <a:gd name="T62" fmla="*/ 2077078 w 3816350"/>
              <a:gd name="T63" fmla="*/ 2755988 h 3665538"/>
              <a:gd name="T64" fmla="*/ 2064323 w 3816350"/>
              <a:gd name="T65" fmla="*/ 3023556 h 3665538"/>
              <a:gd name="T66" fmla="*/ 1553136 w 3816350"/>
              <a:gd name="T67" fmla="*/ 2926811 h 3665538"/>
              <a:gd name="T68" fmla="*/ 2489519 w 3816350"/>
              <a:gd name="T69" fmla="*/ 2707310 h 3665538"/>
              <a:gd name="T70" fmla="*/ 1846579 w 3816350"/>
              <a:gd name="T71" fmla="*/ 2621224 h 3665538"/>
              <a:gd name="T72" fmla="*/ 3411957 w 3816350"/>
              <a:gd name="T73" fmla="*/ 2738921 h 3665538"/>
              <a:gd name="T74" fmla="*/ 3080259 w 3816350"/>
              <a:gd name="T75" fmla="*/ 2936880 h 3665538"/>
              <a:gd name="T76" fmla="*/ 1829436 w 3816350"/>
              <a:gd name="T77" fmla="*/ 2582778 h 3665538"/>
              <a:gd name="T78" fmla="*/ 1856740 w 3816350"/>
              <a:gd name="T79" fmla="*/ 2801747 h 3665538"/>
              <a:gd name="T80" fmla="*/ 2088516 w 3816350"/>
              <a:gd name="T81" fmla="*/ 2619751 h 3665538"/>
              <a:gd name="T82" fmla="*/ 2403793 w 3816350"/>
              <a:gd name="T83" fmla="*/ 2645568 h 3665538"/>
              <a:gd name="T84" fmla="*/ 1545273 w 3816350"/>
              <a:gd name="T85" fmla="*/ 2758080 h 3665538"/>
              <a:gd name="T86" fmla="*/ 2737140 w 3816350"/>
              <a:gd name="T87" fmla="*/ 2576196 h 3665538"/>
              <a:gd name="T88" fmla="*/ 3655103 w 3816350"/>
              <a:gd name="T89" fmla="*/ 2636838 h 3665538"/>
              <a:gd name="T90" fmla="*/ 2771738 w 3816350"/>
              <a:gd name="T91" fmla="*/ 2448243 h 3665538"/>
              <a:gd name="T92" fmla="*/ 2989478 w 3816350"/>
              <a:gd name="T93" fmla="*/ 2307907 h 3665538"/>
              <a:gd name="T94" fmla="*/ 2867591 w 3816350"/>
              <a:gd name="T95" fmla="*/ 2234247 h 3665538"/>
              <a:gd name="T96" fmla="*/ 3696043 w 3816350"/>
              <a:gd name="T97" fmla="*/ 2367598 h 3665538"/>
              <a:gd name="T98" fmla="*/ 3314856 w 3816350"/>
              <a:gd name="T99" fmla="*/ 1892183 h 3665538"/>
              <a:gd name="T100" fmla="*/ 2974884 w 3816350"/>
              <a:gd name="T101" fmla="*/ 2068371 h 3665538"/>
              <a:gd name="T102" fmla="*/ 3799844 w 3816350"/>
              <a:gd name="T103" fmla="*/ 2062969 h 3665538"/>
              <a:gd name="T104" fmla="*/ 2637789 w 3816350"/>
              <a:gd name="T105" fmla="*/ 2027696 h 3665538"/>
              <a:gd name="T106" fmla="*/ 3189458 w 3816350"/>
              <a:gd name="T107" fmla="*/ 1697313 h 3665538"/>
              <a:gd name="T108" fmla="*/ 3015840 w 3816350"/>
              <a:gd name="T109" fmla="*/ 1948969 h 3665538"/>
              <a:gd name="T110" fmla="*/ 3354189 w 3816350"/>
              <a:gd name="T111" fmla="*/ 1860541 h 3665538"/>
              <a:gd name="T112" fmla="*/ 3468771 w 3816350"/>
              <a:gd name="T113" fmla="*/ 1695411 h 3665538"/>
              <a:gd name="T114" fmla="*/ 3173905 w 3816350"/>
              <a:gd name="T115" fmla="*/ 2035495 h 3665538"/>
              <a:gd name="T116" fmla="*/ 3074241 w 3816350"/>
              <a:gd name="T117" fmla="*/ 1681466 h 3665538"/>
              <a:gd name="T118" fmla="*/ 3386120 w 3816350"/>
              <a:gd name="T119" fmla="*/ 1131189 h 3665538"/>
              <a:gd name="T120" fmla="*/ 254975 w 3816350"/>
              <a:gd name="T121" fmla="*/ 2785759 h 3665538"/>
              <a:gd name="T122" fmla="*/ 1131353 w 3816350"/>
              <a:gd name="T123" fmla="*/ 1377803 h 3665538"/>
              <a:gd name="T124" fmla="*/ 2508155 w 3816350"/>
              <a:gd name="T125" fmla="*/ 314537 h 3665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16350" h="3665538">
                <a:moveTo>
                  <a:pt x="1892592" y="3532067"/>
                </a:moveTo>
                <a:lnTo>
                  <a:pt x="1892592" y="3635348"/>
                </a:lnTo>
                <a:lnTo>
                  <a:pt x="1913877" y="3636302"/>
                </a:lnTo>
                <a:lnTo>
                  <a:pt x="1935480" y="3636302"/>
                </a:lnTo>
                <a:lnTo>
                  <a:pt x="1965343" y="3635666"/>
                </a:lnTo>
                <a:lnTo>
                  <a:pt x="1965343" y="3532385"/>
                </a:lnTo>
                <a:lnTo>
                  <a:pt x="1935480" y="3532703"/>
                </a:lnTo>
                <a:lnTo>
                  <a:pt x="1913877" y="3532703"/>
                </a:lnTo>
                <a:lnTo>
                  <a:pt x="1892592" y="3532067"/>
                </a:lnTo>
                <a:close/>
                <a:moveTo>
                  <a:pt x="665284" y="3532067"/>
                </a:moveTo>
                <a:lnTo>
                  <a:pt x="665284" y="3635348"/>
                </a:lnTo>
                <a:lnTo>
                  <a:pt x="686575" y="3636302"/>
                </a:lnTo>
                <a:lnTo>
                  <a:pt x="708185" y="3636302"/>
                </a:lnTo>
                <a:lnTo>
                  <a:pt x="738374" y="3635666"/>
                </a:lnTo>
                <a:lnTo>
                  <a:pt x="738374" y="3532385"/>
                </a:lnTo>
                <a:lnTo>
                  <a:pt x="708185" y="3532703"/>
                </a:lnTo>
                <a:lnTo>
                  <a:pt x="686575" y="3532703"/>
                </a:lnTo>
                <a:lnTo>
                  <a:pt x="665284" y="3532067"/>
                </a:lnTo>
                <a:close/>
                <a:moveTo>
                  <a:pt x="1746773" y="3519356"/>
                </a:moveTo>
                <a:lnTo>
                  <a:pt x="1746773" y="3623272"/>
                </a:lnTo>
                <a:lnTo>
                  <a:pt x="1764563" y="3625497"/>
                </a:lnTo>
                <a:lnTo>
                  <a:pt x="1782671" y="3628039"/>
                </a:lnTo>
                <a:lnTo>
                  <a:pt x="1800780" y="3629628"/>
                </a:lnTo>
                <a:lnTo>
                  <a:pt x="1819841" y="3631535"/>
                </a:lnTo>
                <a:lnTo>
                  <a:pt x="1819841" y="3527618"/>
                </a:lnTo>
                <a:lnTo>
                  <a:pt x="1800780" y="3526029"/>
                </a:lnTo>
                <a:lnTo>
                  <a:pt x="1782671" y="3524123"/>
                </a:lnTo>
                <a:lnTo>
                  <a:pt x="1764563" y="3521580"/>
                </a:lnTo>
                <a:lnTo>
                  <a:pt x="1746773" y="3519356"/>
                </a:lnTo>
                <a:close/>
                <a:moveTo>
                  <a:pt x="519421" y="3519356"/>
                </a:moveTo>
                <a:lnTo>
                  <a:pt x="519421" y="3623272"/>
                </a:lnTo>
                <a:lnTo>
                  <a:pt x="537217" y="3625497"/>
                </a:lnTo>
                <a:lnTo>
                  <a:pt x="555330" y="3628039"/>
                </a:lnTo>
                <a:lnTo>
                  <a:pt x="573762" y="3629946"/>
                </a:lnTo>
                <a:lnTo>
                  <a:pt x="592511" y="3631535"/>
                </a:lnTo>
                <a:lnTo>
                  <a:pt x="592511" y="3527618"/>
                </a:lnTo>
                <a:lnTo>
                  <a:pt x="573762" y="3526029"/>
                </a:lnTo>
                <a:lnTo>
                  <a:pt x="555330" y="3524123"/>
                </a:lnTo>
                <a:lnTo>
                  <a:pt x="537217" y="3521580"/>
                </a:lnTo>
                <a:lnTo>
                  <a:pt x="519421" y="3519356"/>
                </a:lnTo>
                <a:close/>
                <a:moveTo>
                  <a:pt x="3151360" y="3517220"/>
                </a:moveTo>
                <a:lnTo>
                  <a:pt x="3151360" y="3632118"/>
                </a:lnTo>
                <a:lnTo>
                  <a:pt x="3174848" y="3632755"/>
                </a:lnTo>
                <a:lnTo>
                  <a:pt x="3198972" y="3633073"/>
                </a:lnTo>
                <a:lnTo>
                  <a:pt x="3231983" y="3632755"/>
                </a:lnTo>
                <a:lnTo>
                  <a:pt x="3231983" y="3517539"/>
                </a:lnTo>
                <a:lnTo>
                  <a:pt x="3198972" y="3517857"/>
                </a:lnTo>
                <a:lnTo>
                  <a:pt x="3174848" y="3517539"/>
                </a:lnTo>
                <a:lnTo>
                  <a:pt x="3151360" y="3517220"/>
                </a:lnTo>
                <a:close/>
                <a:moveTo>
                  <a:pt x="2989478" y="3502580"/>
                </a:moveTo>
                <a:lnTo>
                  <a:pt x="2989478" y="3618432"/>
                </a:lnTo>
                <a:lnTo>
                  <a:pt x="3009158" y="3620979"/>
                </a:lnTo>
                <a:lnTo>
                  <a:pt x="3029472" y="3623525"/>
                </a:lnTo>
                <a:lnTo>
                  <a:pt x="3049469" y="3625753"/>
                </a:lnTo>
                <a:lnTo>
                  <a:pt x="3070419" y="3627344"/>
                </a:lnTo>
                <a:lnTo>
                  <a:pt x="3070419" y="3512446"/>
                </a:lnTo>
                <a:lnTo>
                  <a:pt x="3049469" y="3510537"/>
                </a:lnTo>
                <a:lnTo>
                  <a:pt x="3029472" y="3507990"/>
                </a:lnTo>
                <a:lnTo>
                  <a:pt x="3009158" y="3505763"/>
                </a:lnTo>
                <a:lnTo>
                  <a:pt x="2989478" y="3502580"/>
                </a:lnTo>
                <a:close/>
                <a:moveTo>
                  <a:pt x="1600953" y="3486306"/>
                </a:moveTo>
                <a:lnTo>
                  <a:pt x="1600953" y="3591494"/>
                </a:lnTo>
                <a:lnTo>
                  <a:pt x="1618744" y="3596578"/>
                </a:lnTo>
                <a:lnTo>
                  <a:pt x="1636217" y="3601345"/>
                </a:lnTo>
                <a:lnTo>
                  <a:pt x="1654960" y="3606112"/>
                </a:lnTo>
                <a:lnTo>
                  <a:pt x="1673704" y="3610243"/>
                </a:lnTo>
                <a:lnTo>
                  <a:pt x="1673704" y="3506009"/>
                </a:lnTo>
                <a:lnTo>
                  <a:pt x="1654960" y="3501242"/>
                </a:lnTo>
                <a:lnTo>
                  <a:pt x="1636217" y="3496475"/>
                </a:lnTo>
                <a:lnTo>
                  <a:pt x="1618108" y="3491708"/>
                </a:lnTo>
                <a:lnTo>
                  <a:pt x="1600953" y="3486306"/>
                </a:lnTo>
                <a:close/>
                <a:moveTo>
                  <a:pt x="373875" y="3486306"/>
                </a:moveTo>
                <a:lnTo>
                  <a:pt x="373875" y="3591494"/>
                </a:lnTo>
                <a:lnTo>
                  <a:pt x="391353" y="3596578"/>
                </a:lnTo>
                <a:lnTo>
                  <a:pt x="409149" y="3601345"/>
                </a:lnTo>
                <a:lnTo>
                  <a:pt x="427581" y="3606112"/>
                </a:lnTo>
                <a:lnTo>
                  <a:pt x="446648" y="3610243"/>
                </a:lnTo>
                <a:lnTo>
                  <a:pt x="446648" y="3506009"/>
                </a:lnTo>
                <a:lnTo>
                  <a:pt x="427581" y="3501242"/>
                </a:lnTo>
                <a:lnTo>
                  <a:pt x="409149" y="3496475"/>
                </a:lnTo>
                <a:lnTo>
                  <a:pt x="390718" y="3491708"/>
                </a:lnTo>
                <a:lnTo>
                  <a:pt x="373875" y="3486306"/>
                </a:lnTo>
                <a:close/>
                <a:moveTo>
                  <a:pt x="2827597" y="3465978"/>
                </a:moveTo>
                <a:lnTo>
                  <a:pt x="2827597" y="3583104"/>
                </a:lnTo>
                <a:lnTo>
                  <a:pt x="2846959" y="3589151"/>
                </a:lnTo>
                <a:lnTo>
                  <a:pt x="2866956" y="3594243"/>
                </a:lnTo>
                <a:lnTo>
                  <a:pt x="2887588" y="3599336"/>
                </a:lnTo>
                <a:lnTo>
                  <a:pt x="2908220" y="3604110"/>
                </a:lnTo>
                <a:lnTo>
                  <a:pt x="2908220" y="3487939"/>
                </a:lnTo>
                <a:lnTo>
                  <a:pt x="2887588" y="3482847"/>
                </a:lnTo>
                <a:lnTo>
                  <a:pt x="2866956" y="3477436"/>
                </a:lnTo>
                <a:lnTo>
                  <a:pt x="2846959" y="3472025"/>
                </a:lnTo>
                <a:lnTo>
                  <a:pt x="2827597" y="3465978"/>
                </a:lnTo>
                <a:close/>
                <a:moveTo>
                  <a:pt x="2402802" y="3447218"/>
                </a:moveTo>
                <a:lnTo>
                  <a:pt x="2397719" y="3450714"/>
                </a:lnTo>
                <a:lnTo>
                  <a:pt x="2391365" y="3453891"/>
                </a:lnTo>
                <a:lnTo>
                  <a:pt x="2383740" y="3457387"/>
                </a:lnTo>
                <a:lnTo>
                  <a:pt x="2376433" y="3460565"/>
                </a:lnTo>
                <a:lnTo>
                  <a:pt x="2347841" y="3472005"/>
                </a:lnTo>
                <a:lnTo>
                  <a:pt x="2347841" y="3562893"/>
                </a:lnTo>
                <a:lnTo>
                  <a:pt x="2355784" y="3558761"/>
                </a:lnTo>
                <a:lnTo>
                  <a:pt x="2363408" y="3554630"/>
                </a:lnTo>
                <a:lnTo>
                  <a:pt x="2371033" y="3550181"/>
                </a:lnTo>
                <a:lnTo>
                  <a:pt x="2378340" y="3545414"/>
                </a:lnTo>
                <a:lnTo>
                  <a:pt x="2385329" y="3540648"/>
                </a:lnTo>
                <a:lnTo>
                  <a:pt x="2391683" y="3535881"/>
                </a:lnTo>
                <a:lnTo>
                  <a:pt x="2397719" y="3531114"/>
                </a:lnTo>
                <a:lnTo>
                  <a:pt x="2402802" y="3526983"/>
                </a:lnTo>
                <a:lnTo>
                  <a:pt x="2402802" y="3447218"/>
                </a:lnTo>
                <a:close/>
                <a:moveTo>
                  <a:pt x="1175646" y="3447218"/>
                </a:moveTo>
                <a:lnTo>
                  <a:pt x="1170561" y="3450714"/>
                </a:lnTo>
                <a:lnTo>
                  <a:pt x="1164205" y="3453891"/>
                </a:lnTo>
                <a:lnTo>
                  <a:pt x="1156578" y="3457387"/>
                </a:lnTo>
                <a:lnTo>
                  <a:pt x="1149269" y="3460565"/>
                </a:lnTo>
                <a:lnTo>
                  <a:pt x="1120669" y="3472005"/>
                </a:lnTo>
                <a:lnTo>
                  <a:pt x="1120669" y="3562893"/>
                </a:lnTo>
                <a:lnTo>
                  <a:pt x="1128613" y="3558761"/>
                </a:lnTo>
                <a:lnTo>
                  <a:pt x="1136240" y="3554630"/>
                </a:lnTo>
                <a:lnTo>
                  <a:pt x="1144185" y="3550181"/>
                </a:lnTo>
                <a:lnTo>
                  <a:pt x="1151176" y="3545414"/>
                </a:lnTo>
                <a:lnTo>
                  <a:pt x="1158167" y="3540648"/>
                </a:lnTo>
                <a:lnTo>
                  <a:pt x="1164523" y="3535881"/>
                </a:lnTo>
                <a:lnTo>
                  <a:pt x="1170561" y="3531114"/>
                </a:lnTo>
                <a:lnTo>
                  <a:pt x="1175646" y="3526347"/>
                </a:lnTo>
                <a:lnTo>
                  <a:pt x="1175646" y="3447218"/>
                </a:lnTo>
                <a:close/>
                <a:moveTo>
                  <a:pt x="3717945" y="3422692"/>
                </a:moveTo>
                <a:lnTo>
                  <a:pt x="3711914" y="3426193"/>
                </a:lnTo>
                <a:lnTo>
                  <a:pt x="3704931" y="3430013"/>
                </a:lnTo>
                <a:lnTo>
                  <a:pt x="3696678" y="3433832"/>
                </a:lnTo>
                <a:lnTo>
                  <a:pt x="3688425" y="3437651"/>
                </a:lnTo>
                <a:lnTo>
                  <a:pt x="3671285" y="3444335"/>
                </a:lnTo>
                <a:lnTo>
                  <a:pt x="3656684" y="3450064"/>
                </a:lnTo>
                <a:lnTo>
                  <a:pt x="3656684" y="3551276"/>
                </a:lnTo>
                <a:lnTo>
                  <a:pt x="3665254" y="3546820"/>
                </a:lnTo>
                <a:lnTo>
                  <a:pt x="3674142" y="3542046"/>
                </a:lnTo>
                <a:lnTo>
                  <a:pt x="3682394" y="3537272"/>
                </a:lnTo>
                <a:lnTo>
                  <a:pt x="3690647" y="3532179"/>
                </a:lnTo>
                <a:lnTo>
                  <a:pt x="3698582" y="3526769"/>
                </a:lnTo>
                <a:lnTo>
                  <a:pt x="3705566" y="3521358"/>
                </a:lnTo>
                <a:lnTo>
                  <a:pt x="3711914" y="3515947"/>
                </a:lnTo>
                <a:lnTo>
                  <a:pt x="3717945" y="3510855"/>
                </a:lnTo>
                <a:lnTo>
                  <a:pt x="3717945" y="3422692"/>
                </a:lnTo>
                <a:close/>
                <a:moveTo>
                  <a:pt x="1455133" y="3410672"/>
                </a:moveTo>
                <a:lnTo>
                  <a:pt x="1455133" y="3516813"/>
                </a:lnTo>
                <a:lnTo>
                  <a:pt x="1457675" y="3519674"/>
                </a:lnTo>
                <a:lnTo>
                  <a:pt x="1460216" y="3522534"/>
                </a:lnTo>
                <a:lnTo>
                  <a:pt x="1466888" y="3528572"/>
                </a:lnTo>
                <a:lnTo>
                  <a:pt x="1475466" y="3534610"/>
                </a:lnTo>
                <a:lnTo>
                  <a:pt x="1484679" y="3540965"/>
                </a:lnTo>
                <a:lnTo>
                  <a:pt x="1495162" y="3547639"/>
                </a:lnTo>
                <a:lnTo>
                  <a:pt x="1505964" y="3553677"/>
                </a:lnTo>
                <a:lnTo>
                  <a:pt x="1517083" y="3559715"/>
                </a:lnTo>
                <a:lnTo>
                  <a:pt x="1528202" y="3564799"/>
                </a:lnTo>
                <a:lnTo>
                  <a:pt x="1528202" y="3457387"/>
                </a:lnTo>
                <a:lnTo>
                  <a:pt x="1517083" y="3452302"/>
                </a:lnTo>
                <a:lnTo>
                  <a:pt x="1506917" y="3446582"/>
                </a:lnTo>
                <a:lnTo>
                  <a:pt x="1497068" y="3441180"/>
                </a:lnTo>
                <a:lnTo>
                  <a:pt x="1487538" y="3435142"/>
                </a:lnTo>
                <a:lnTo>
                  <a:pt x="1478960" y="3429422"/>
                </a:lnTo>
                <a:lnTo>
                  <a:pt x="1470700" y="3423384"/>
                </a:lnTo>
                <a:lnTo>
                  <a:pt x="1462758" y="3417028"/>
                </a:lnTo>
                <a:lnTo>
                  <a:pt x="1455133" y="3410672"/>
                </a:lnTo>
                <a:close/>
                <a:moveTo>
                  <a:pt x="227694" y="3410672"/>
                </a:moveTo>
                <a:lnTo>
                  <a:pt x="227694" y="3516813"/>
                </a:lnTo>
                <a:lnTo>
                  <a:pt x="230237" y="3519674"/>
                </a:lnTo>
                <a:lnTo>
                  <a:pt x="233097" y="3522534"/>
                </a:lnTo>
                <a:lnTo>
                  <a:pt x="239770" y="3528572"/>
                </a:lnTo>
                <a:lnTo>
                  <a:pt x="248033" y="3534610"/>
                </a:lnTo>
                <a:lnTo>
                  <a:pt x="257566" y="3540965"/>
                </a:lnTo>
                <a:lnTo>
                  <a:pt x="267735" y="3547639"/>
                </a:lnTo>
                <a:lnTo>
                  <a:pt x="278858" y="3553677"/>
                </a:lnTo>
                <a:lnTo>
                  <a:pt x="289662" y="3559715"/>
                </a:lnTo>
                <a:lnTo>
                  <a:pt x="300785" y="3564799"/>
                </a:lnTo>
                <a:lnTo>
                  <a:pt x="300785" y="3457387"/>
                </a:lnTo>
                <a:lnTo>
                  <a:pt x="289662" y="3452302"/>
                </a:lnTo>
                <a:lnTo>
                  <a:pt x="279493" y="3446582"/>
                </a:lnTo>
                <a:lnTo>
                  <a:pt x="269642" y="3441180"/>
                </a:lnTo>
                <a:lnTo>
                  <a:pt x="260108" y="3435142"/>
                </a:lnTo>
                <a:lnTo>
                  <a:pt x="251528" y="3429422"/>
                </a:lnTo>
                <a:lnTo>
                  <a:pt x="243266" y="3423384"/>
                </a:lnTo>
                <a:lnTo>
                  <a:pt x="235321" y="3417028"/>
                </a:lnTo>
                <a:lnTo>
                  <a:pt x="227694" y="3410672"/>
                </a:lnTo>
                <a:close/>
                <a:moveTo>
                  <a:pt x="2665715" y="3381953"/>
                </a:moveTo>
                <a:lnTo>
                  <a:pt x="2665715" y="3500670"/>
                </a:lnTo>
                <a:lnTo>
                  <a:pt x="2668254" y="3503216"/>
                </a:lnTo>
                <a:lnTo>
                  <a:pt x="2671429" y="3506399"/>
                </a:lnTo>
                <a:lnTo>
                  <a:pt x="2678729" y="3512765"/>
                </a:lnTo>
                <a:lnTo>
                  <a:pt x="2687934" y="3519767"/>
                </a:lnTo>
                <a:lnTo>
                  <a:pt x="2698726" y="3527087"/>
                </a:lnTo>
                <a:lnTo>
                  <a:pt x="2710153" y="3534089"/>
                </a:lnTo>
                <a:lnTo>
                  <a:pt x="2722215" y="3541409"/>
                </a:lnTo>
                <a:lnTo>
                  <a:pt x="2734594" y="3547457"/>
                </a:lnTo>
                <a:lnTo>
                  <a:pt x="2746656" y="3553504"/>
                </a:lnTo>
                <a:lnTo>
                  <a:pt x="2746656" y="3434150"/>
                </a:lnTo>
                <a:lnTo>
                  <a:pt x="2734594" y="3428103"/>
                </a:lnTo>
                <a:lnTo>
                  <a:pt x="2723167" y="3422374"/>
                </a:lnTo>
                <a:lnTo>
                  <a:pt x="2712058" y="3416009"/>
                </a:lnTo>
                <a:lnTo>
                  <a:pt x="2701583" y="3409325"/>
                </a:lnTo>
                <a:lnTo>
                  <a:pt x="2691743" y="3402959"/>
                </a:lnTo>
                <a:lnTo>
                  <a:pt x="2682538" y="3396276"/>
                </a:lnTo>
                <a:lnTo>
                  <a:pt x="2673650" y="3388955"/>
                </a:lnTo>
                <a:lnTo>
                  <a:pt x="2665715" y="3381953"/>
                </a:lnTo>
                <a:close/>
                <a:moveTo>
                  <a:pt x="1916773" y="3320218"/>
                </a:moveTo>
                <a:lnTo>
                  <a:pt x="1916773" y="3423312"/>
                </a:lnTo>
                <a:lnTo>
                  <a:pt x="1938033" y="3423629"/>
                </a:lnTo>
                <a:lnTo>
                  <a:pt x="1959928" y="3424263"/>
                </a:lnTo>
                <a:lnTo>
                  <a:pt x="1989755" y="3423629"/>
                </a:lnTo>
                <a:lnTo>
                  <a:pt x="1989755" y="3320535"/>
                </a:lnTo>
                <a:lnTo>
                  <a:pt x="1959293" y="3320852"/>
                </a:lnTo>
                <a:lnTo>
                  <a:pt x="1938033" y="3320852"/>
                </a:lnTo>
                <a:lnTo>
                  <a:pt x="1916773" y="3320218"/>
                </a:lnTo>
                <a:close/>
                <a:moveTo>
                  <a:pt x="1404938" y="3314700"/>
                </a:moveTo>
                <a:lnTo>
                  <a:pt x="1408115" y="3320420"/>
                </a:lnTo>
                <a:lnTo>
                  <a:pt x="1411928" y="3325505"/>
                </a:lnTo>
                <a:lnTo>
                  <a:pt x="1415740" y="3330590"/>
                </a:lnTo>
                <a:lnTo>
                  <a:pt x="1419552" y="3335992"/>
                </a:lnTo>
                <a:lnTo>
                  <a:pt x="1424000" y="3340759"/>
                </a:lnTo>
                <a:lnTo>
                  <a:pt x="1428447" y="3346161"/>
                </a:lnTo>
                <a:lnTo>
                  <a:pt x="1438296" y="3356013"/>
                </a:lnTo>
                <a:lnTo>
                  <a:pt x="1448780" y="3365229"/>
                </a:lnTo>
                <a:lnTo>
                  <a:pt x="1460852" y="3374444"/>
                </a:lnTo>
                <a:lnTo>
                  <a:pt x="1472924" y="3383025"/>
                </a:lnTo>
                <a:lnTo>
                  <a:pt x="1486267" y="3391287"/>
                </a:lnTo>
                <a:lnTo>
                  <a:pt x="1500563" y="3399550"/>
                </a:lnTo>
                <a:lnTo>
                  <a:pt x="1515494" y="3407494"/>
                </a:lnTo>
                <a:lnTo>
                  <a:pt x="1531061" y="3415121"/>
                </a:lnTo>
                <a:lnTo>
                  <a:pt x="1547263" y="3422113"/>
                </a:lnTo>
                <a:lnTo>
                  <a:pt x="1564101" y="3428786"/>
                </a:lnTo>
                <a:lnTo>
                  <a:pt x="1581574" y="3435142"/>
                </a:lnTo>
                <a:lnTo>
                  <a:pt x="1599682" y="3441498"/>
                </a:lnTo>
                <a:lnTo>
                  <a:pt x="1618108" y="3447218"/>
                </a:lnTo>
                <a:lnTo>
                  <a:pt x="1637170" y="3452620"/>
                </a:lnTo>
                <a:lnTo>
                  <a:pt x="1656866" y="3457705"/>
                </a:lnTo>
                <a:lnTo>
                  <a:pt x="1676881" y="3462472"/>
                </a:lnTo>
                <a:lnTo>
                  <a:pt x="1697213" y="3466921"/>
                </a:lnTo>
                <a:lnTo>
                  <a:pt x="1718180" y="3471052"/>
                </a:lnTo>
                <a:lnTo>
                  <a:pt x="1738830" y="3474865"/>
                </a:lnTo>
                <a:lnTo>
                  <a:pt x="1760116" y="3478361"/>
                </a:lnTo>
                <a:lnTo>
                  <a:pt x="1782036" y="3480903"/>
                </a:lnTo>
                <a:lnTo>
                  <a:pt x="1803639" y="3483763"/>
                </a:lnTo>
                <a:lnTo>
                  <a:pt x="1825877" y="3486306"/>
                </a:lnTo>
                <a:lnTo>
                  <a:pt x="1847798" y="3488213"/>
                </a:lnTo>
                <a:lnTo>
                  <a:pt x="1870036" y="3489801"/>
                </a:lnTo>
                <a:lnTo>
                  <a:pt x="1891957" y="3490755"/>
                </a:lnTo>
                <a:lnTo>
                  <a:pt x="1914513" y="3492026"/>
                </a:lnTo>
                <a:lnTo>
                  <a:pt x="1936751" y="3492344"/>
                </a:lnTo>
                <a:lnTo>
                  <a:pt x="1959307" y="3492979"/>
                </a:lnTo>
                <a:lnTo>
                  <a:pt x="1978051" y="3492344"/>
                </a:lnTo>
                <a:lnTo>
                  <a:pt x="1996794" y="3492026"/>
                </a:lnTo>
                <a:lnTo>
                  <a:pt x="2015538" y="3491708"/>
                </a:lnTo>
                <a:lnTo>
                  <a:pt x="2034599" y="3490437"/>
                </a:lnTo>
                <a:lnTo>
                  <a:pt x="2053025" y="3489801"/>
                </a:lnTo>
                <a:lnTo>
                  <a:pt x="2071769" y="3488213"/>
                </a:lnTo>
                <a:lnTo>
                  <a:pt x="2090513" y="3486624"/>
                </a:lnTo>
                <a:lnTo>
                  <a:pt x="2108621" y="3484717"/>
                </a:lnTo>
                <a:lnTo>
                  <a:pt x="2127365" y="3482492"/>
                </a:lnTo>
                <a:lnTo>
                  <a:pt x="2145473" y="3480268"/>
                </a:lnTo>
                <a:lnTo>
                  <a:pt x="2163581" y="3477408"/>
                </a:lnTo>
                <a:lnTo>
                  <a:pt x="2181372" y="3474865"/>
                </a:lnTo>
                <a:lnTo>
                  <a:pt x="2199163" y="3471688"/>
                </a:lnTo>
                <a:lnTo>
                  <a:pt x="2216318" y="3468510"/>
                </a:lnTo>
                <a:lnTo>
                  <a:pt x="2233473" y="3464696"/>
                </a:lnTo>
                <a:lnTo>
                  <a:pt x="2250311" y="3460883"/>
                </a:lnTo>
                <a:lnTo>
                  <a:pt x="2266830" y="3457069"/>
                </a:lnTo>
                <a:lnTo>
                  <a:pt x="2283668" y="3452620"/>
                </a:lnTo>
                <a:lnTo>
                  <a:pt x="2299235" y="3448171"/>
                </a:lnTo>
                <a:lnTo>
                  <a:pt x="2315119" y="3443404"/>
                </a:lnTo>
                <a:lnTo>
                  <a:pt x="2330051" y="3438320"/>
                </a:lnTo>
                <a:lnTo>
                  <a:pt x="2344982" y="3432917"/>
                </a:lnTo>
                <a:lnTo>
                  <a:pt x="2359278" y="3427833"/>
                </a:lnTo>
                <a:lnTo>
                  <a:pt x="2373574" y="3421795"/>
                </a:lnTo>
                <a:lnTo>
                  <a:pt x="2386917" y="3415757"/>
                </a:lnTo>
                <a:lnTo>
                  <a:pt x="2399942" y="3409719"/>
                </a:lnTo>
                <a:lnTo>
                  <a:pt x="2412650" y="3403363"/>
                </a:lnTo>
                <a:lnTo>
                  <a:pt x="2424722" y="3396690"/>
                </a:lnTo>
                <a:lnTo>
                  <a:pt x="2436159" y="3389380"/>
                </a:lnTo>
                <a:lnTo>
                  <a:pt x="2446961" y="3382389"/>
                </a:lnTo>
                <a:lnTo>
                  <a:pt x="2457444" y="3375080"/>
                </a:lnTo>
                <a:lnTo>
                  <a:pt x="2466975" y="3367453"/>
                </a:lnTo>
                <a:lnTo>
                  <a:pt x="2466975" y="3464378"/>
                </a:lnTo>
                <a:lnTo>
                  <a:pt x="2466657" y="3464696"/>
                </a:lnTo>
                <a:lnTo>
                  <a:pt x="2466340" y="3472641"/>
                </a:lnTo>
                <a:lnTo>
                  <a:pt x="2466022" y="3477408"/>
                </a:lnTo>
                <a:lnTo>
                  <a:pt x="2464751" y="3482492"/>
                </a:lnTo>
                <a:lnTo>
                  <a:pt x="2463480" y="3487895"/>
                </a:lnTo>
                <a:lnTo>
                  <a:pt x="2461892" y="3492344"/>
                </a:lnTo>
                <a:lnTo>
                  <a:pt x="2459986" y="3497111"/>
                </a:lnTo>
                <a:lnTo>
                  <a:pt x="2457444" y="3501877"/>
                </a:lnTo>
                <a:lnTo>
                  <a:pt x="2455220" y="3506962"/>
                </a:lnTo>
                <a:lnTo>
                  <a:pt x="2452361" y="3511729"/>
                </a:lnTo>
                <a:lnTo>
                  <a:pt x="2449184" y="3516178"/>
                </a:lnTo>
                <a:lnTo>
                  <a:pt x="2445690" y="3520945"/>
                </a:lnTo>
                <a:lnTo>
                  <a:pt x="2441878" y="3525712"/>
                </a:lnTo>
                <a:lnTo>
                  <a:pt x="2437748" y="3529843"/>
                </a:lnTo>
                <a:lnTo>
                  <a:pt x="2429170" y="3539059"/>
                </a:lnTo>
                <a:lnTo>
                  <a:pt x="2419322" y="3547639"/>
                </a:lnTo>
                <a:lnTo>
                  <a:pt x="2408202" y="3556537"/>
                </a:lnTo>
                <a:lnTo>
                  <a:pt x="2396130" y="3564799"/>
                </a:lnTo>
                <a:lnTo>
                  <a:pt x="2383423" y="3572744"/>
                </a:lnTo>
                <a:lnTo>
                  <a:pt x="2369127" y="3580689"/>
                </a:lnTo>
                <a:lnTo>
                  <a:pt x="2354195" y="3587998"/>
                </a:lnTo>
                <a:lnTo>
                  <a:pt x="2338311" y="3595625"/>
                </a:lnTo>
                <a:lnTo>
                  <a:pt x="2321791" y="3602298"/>
                </a:lnTo>
                <a:lnTo>
                  <a:pt x="2304636" y="3608972"/>
                </a:lnTo>
                <a:lnTo>
                  <a:pt x="2285892" y="3615328"/>
                </a:lnTo>
                <a:lnTo>
                  <a:pt x="2266830" y="3621683"/>
                </a:lnTo>
                <a:lnTo>
                  <a:pt x="2247134" y="3627086"/>
                </a:lnTo>
                <a:lnTo>
                  <a:pt x="2226802" y="3632806"/>
                </a:lnTo>
                <a:lnTo>
                  <a:pt x="2205516" y="3637255"/>
                </a:lnTo>
                <a:lnTo>
                  <a:pt x="2183278" y="3642022"/>
                </a:lnTo>
                <a:lnTo>
                  <a:pt x="2160722" y="3646471"/>
                </a:lnTo>
                <a:lnTo>
                  <a:pt x="2137848" y="3649967"/>
                </a:lnTo>
                <a:lnTo>
                  <a:pt x="2114340" y="3653462"/>
                </a:lnTo>
                <a:lnTo>
                  <a:pt x="2089877" y="3656640"/>
                </a:lnTo>
                <a:lnTo>
                  <a:pt x="2065415" y="3659182"/>
                </a:lnTo>
                <a:lnTo>
                  <a:pt x="2040000" y="3661407"/>
                </a:lnTo>
                <a:lnTo>
                  <a:pt x="2014267" y="3662996"/>
                </a:lnTo>
                <a:lnTo>
                  <a:pt x="1988217" y="3664267"/>
                </a:lnTo>
                <a:lnTo>
                  <a:pt x="1962166" y="3664903"/>
                </a:lnTo>
                <a:lnTo>
                  <a:pt x="1935480" y="3665538"/>
                </a:lnTo>
                <a:lnTo>
                  <a:pt x="1908159" y="3664903"/>
                </a:lnTo>
                <a:lnTo>
                  <a:pt x="1881155" y="3664267"/>
                </a:lnTo>
                <a:lnTo>
                  <a:pt x="1854469" y="3662996"/>
                </a:lnTo>
                <a:lnTo>
                  <a:pt x="1828419" y="3661089"/>
                </a:lnTo>
                <a:lnTo>
                  <a:pt x="1803004" y="3659182"/>
                </a:lnTo>
                <a:lnTo>
                  <a:pt x="1777588" y="3656322"/>
                </a:lnTo>
                <a:lnTo>
                  <a:pt x="1752809" y="3653145"/>
                </a:lnTo>
                <a:lnTo>
                  <a:pt x="1728664" y="3649649"/>
                </a:lnTo>
                <a:lnTo>
                  <a:pt x="1705155" y="3645835"/>
                </a:lnTo>
                <a:lnTo>
                  <a:pt x="1682282" y="3641069"/>
                </a:lnTo>
                <a:lnTo>
                  <a:pt x="1660043" y="3636302"/>
                </a:lnTo>
                <a:lnTo>
                  <a:pt x="1638440" y="3631217"/>
                </a:lnTo>
                <a:lnTo>
                  <a:pt x="1617791" y="3625497"/>
                </a:lnTo>
                <a:lnTo>
                  <a:pt x="1597776" y="3619777"/>
                </a:lnTo>
                <a:lnTo>
                  <a:pt x="1578397" y="3613421"/>
                </a:lnTo>
                <a:lnTo>
                  <a:pt x="1559653" y="3606747"/>
                </a:lnTo>
                <a:lnTo>
                  <a:pt x="1542498" y="3599438"/>
                </a:lnTo>
                <a:lnTo>
                  <a:pt x="1525343" y="3592447"/>
                </a:lnTo>
                <a:lnTo>
                  <a:pt x="1509776" y="3584820"/>
                </a:lnTo>
                <a:lnTo>
                  <a:pt x="1495162" y="3576875"/>
                </a:lnTo>
                <a:lnTo>
                  <a:pt x="1481184" y="3568613"/>
                </a:lnTo>
                <a:lnTo>
                  <a:pt x="1468159" y="3560350"/>
                </a:lnTo>
                <a:lnTo>
                  <a:pt x="1456404" y="3551770"/>
                </a:lnTo>
                <a:lnTo>
                  <a:pt x="1445603" y="3542554"/>
                </a:lnTo>
                <a:lnTo>
                  <a:pt x="1440837" y="3538423"/>
                </a:lnTo>
                <a:lnTo>
                  <a:pt x="1436390" y="3533656"/>
                </a:lnTo>
                <a:lnTo>
                  <a:pt x="1431942" y="3529207"/>
                </a:lnTo>
                <a:lnTo>
                  <a:pt x="1428130" y="3524440"/>
                </a:lnTo>
                <a:lnTo>
                  <a:pt x="1424318" y="3519674"/>
                </a:lnTo>
                <a:lnTo>
                  <a:pt x="1420823" y="3514907"/>
                </a:lnTo>
                <a:lnTo>
                  <a:pt x="1417646" y="3510140"/>
                </a:lnTo>
                <a:lnTo>
                  <a:pt x="1415105" y="3505055"/>
                </a:lnTo>
                <a:lnTo>
                  <a:pt x="1412563" y="3500288"/>
                </a:lnTo>
                <a:lnTo>
                  <a:pt x="1410339" y="3495204"/>
                </a:lnTo>
                <a:lnTo>
                  <a:pt x="1408115" y="3490437"/>
                </a:lnTo>
                <a:lnTo>
                  <a:pt x="1407162" y="3485352"/>
                </a:lnTo>
                <a:lnTo>
                  <a:pt x="1405892" y="3480268"/>
                </a:lnTo>
                <a:lnTo>
                  <a:pt x="1404621" y="3475183"/>
                </a:lnTo>
                <a:lnTo>
                  <a:pt x="1404303" y="3470099"/>
                </a:lnTo>
                <a:lnTo>
                  <a:pt x="1404303" y="3464696"/>
                </a:lnTo>
                <a:lnTo>
                  <a:pt x="1403350" y="3464696"/>
                </a:lnTo>
                <a:lnTo>
                  <a:pt x="1403350" y="3333132"/>
                </a:lnTo>
                <a:lnTo>
                  <a:pt x="1403350" y="3329318"/>
                </a:lnTo>
                <a:lnTo>
                  <a:pt x="1403985" y="3322327"/>
                </a:lnTo>
                <a:lnTo>
                  <a:pt x="1404938" y="3314700"/>
                </a:lnTo>
                <a:close/>
                <a:moveTo>
                  <a:pt x="177802" y="3314700"/>
                </a:moveTo>
                <a:lnTo>
                  <a:pt x="180980" y="3320420"/>
                </a:lnTo>
                <a:lnTo>
                  <a:pt x="184476" y="3325505"/>
                </a:lnTo>
                <a:lnTo>
                  <a:pt x="188289" y="3330590"/>
                </a:lnTo>
                <a:lnTo>
                  <a:pt x="192420" y="3335992"/>
                </a:lnTo>
                <a:lnTo>
                  <a:pt x="196551" y="3340759"/>
                </a:lnTo>
                <a:lnTo>
                  <a:pt x="201000" y="3346161"/>
                </a:lnTo>
                <a:lnTo>
                  <a:pt x="210852" y="3356013"/>
                </a:lnTo>
                <a:lnTo>
                  <a:pt x="221656" y="3365229"/>
                </a:lnTo>
                <a:lnTo>
                  <a:pt x="233414" y="3374444"/>
                </a:lnTo>
                <a:lnTo>
                  <a:pt x="245490" y="3383025"/>
                </a:lnTo>
                <a:lnTo>
                  <a:pt x="259155" y="3391287"/>
                </a:lnTo>
                <a:lnTo>
                  <a:pt x="273138" y="3399550"/>
                </a:lnTo>
                <a:lnTo>
                  <a:pt x="288073" y="3407494"/>
                </a:lnTo>
                <a:lnTo>
                  <a:pt x="303645" y="3415121"/>
                </a:lnTo>
                <a:lnTo>
                  <a:pt x="319852" y="3422113"/>
                </a:lnTo>
                <a:lnTo>
                  <a:pt x="336694" y="3428786"/>
                </a:lnTo>
                <a:lnTo>
                  <a:pt x="354173" y="3435142"/>
                </a:lnTo>
                <a:lnTo>
                  <a:pt x="372286" y="3441498"/>
                </a:lnTo>
                <a:lnTo>
                  <a:pt x="390718" y="3447218"/>
                </a:lnTo>
                <a:lnTo>
                  <a:pt x="409785" y="3452620"/>
                </a:lnTo>
                <a:lnTo>
                  <a:pt x="429488" y="3457705"/>
                </a:lnTo>
                <a:lnTo>
                  <a:pt x="449826" y="3462472"/>
                </a:lnTo>
                <a:lnTo>
                  <a:pt x="469846" y="3466921"/>
                </a:lnTo>
                <a:lnTo>
                  <a:pt x="490820" y="3471052"/>
                </a:lnTo>
                <a:lnTo>
                  <a:pt x="511794" y="3474865"/>
                </a:lnTo>
                <a:lnTo>
                  <a:pt x="533085" y="3478361"/>
                </a:lnTo>
                <a:lnTo>
                  <a:pt x="554695" y="3480903"/>
                </a:lnTo>
                <a:lnTo>
                  <a:pt x="576304" y="3483763"/>
                </a:lnTo>
                <a:lnTo>
                  <a:pt x="598549" y="3486306"/>
                </a:lnTo>
                <a:lnTo>
                  <a:pt x="620476" y="3488213"/>
                </a:lnTo>
                <a:lnTo>
                  <a:pt x="642721" y="3489801"/>
                </a:lnTo>
                <a:lnTo>
                  <a:pt x="664966" y="3490755"/>
                </a:lnTo>
                <a:lnTo>
                  <a:pt x="687211" y="3492026"/>
                </a:lnTo>
                <a:lnTo>
                  <a:pt x="709456" y="3492344"/>
                </a:lnTo>
                <a:lnTo>
                  <a:pt x="732018" y="3492344"/>
                </a:lnTo>
                <a:lnTo>
                  <a:pt x="750768" y="3492344"/>
                </a:lnTo>
                <a:lnTo>
                  <a:pt x="769517" y="3492026"/>
                </a:lnTo>
                <a:lnTo>
                  <a:pt x="788266" y="3491708"/>
                </a:lnTo>
                <a:lnTo>
                  <a:pt x="807333" y="3490437"/>
                </a:lnTo>
                <a:lnTo>
                  <a:pt x="825765" y="3489801"/>
                </a:lnTo>
                <a:lnTo>
                  <a:pt x="844832" y="3488213"/>
                </a:lnTo>
                <a:lnTo>
                  <a:pt x="863263" y="3486624"/>
                </a:lnTo>
                <a:lnTo>
                  <a:pt x="881695" y="3484717"/>
                </a:lnTo>
                <a:lnTo>
                  <a:pt x="900126" y="3482492"/>
                </a:lnTo>
                <a:lnTo>
                  <a:pt x="918240" y="3480268"/>
                </a:lnTo>
                <a:lnTo>
                  <a:pt x="936354" y="3477408"/>
                </a:lnTo>
                <a:lnTo>
                  <a:pt x="954150" y="3474865"/>
                </a:lnTo>
                <a:lnTo>
                  <a:pt x="971946" y="3471688"/>
                </a:lnTo>
                <a:lnTo>
                  <a:pt x="989424" y="3468510"/>
                </a:lnTo>
                <a:lnTo>
                  <a:pt x="1006266" y="3464696"/>
                </a:lnTo>
                <a:lnTo>
                  <a:pt x="1023109" y="3460883"/>
                </a:lnTo>
                <a:lnTo>
                  <a:pt x="1039952" y="3457069"/>
                </a:lnTo>
                <a:lnTo>
                  <a:pt x="1056476" y="3452620"/>
                </a:lnTo>
                <a:lnTo>
                  <a:pt x="1072366" y="3448171"/>
                </a:lnTo>
                <a:lnTo>
                  <a:pt x="1087937" y="3443087"/>
                </a:lnTo>
                <a:lnTo>
                  <a:pt x="1102873" y="3438320"/>
                </a:lnTo>
                <a:lnTo>
                  <a:pt x="1118126" y="3432917"/>
                </a:lnTo>
                <a:lnTo>
                  <a:pt x="1132109" y="3427833"/>
                </a:lnTo>
                <a:lnTo>
                  <a:pt x="1146409" y="3421795"/>
                </a:lnTo>
                <a:lnTo>
                  <a:pt x="1159756" y="3415757"/>
                </a:lnTo>
                <a:lnTo>
                  <a:pt x="1172785" y="3409719"/>
                </a:lnTo>
                <a:lnTo>
                  <a:pt x="1185497" y="3403363"/>
                </a:lnTo>
                <a:lnTo>
                  <a:pt x="1197890" y="3396690"/>
                </a:lnTo>
                <a:lnTo>
                  <a:pt x="1209331" y="3389380"/>
                </a:lnTo>
                <a:lnTo>
                  <a:pt x="1219818" y="3382389"/>
                </a:lnTo>
                <a:lnTo>
                  <a:pt x="1230622" y="3375080"/>
                </a:lnTo>
                <a:lnTo>
                  <a:pt x="1239838" y="3367453"/>
                </a:lnTo>
                <a:lnTo>
                  <a:pt x="1239838" y="3464378"/>
                </a:lnTo>
                <a:lnTo>
                  <a:pt x="1239838" y="3464696"/>
                </a:lnTo>
                <a:lnTo>
                  <a:pt x="1239520" y="3468827"/>
                </a:lnTo>
                <a:lnTo>
                  <a:pt x="1239202" y="3472641"/>
                </a:lnTo>
                <a:lnTo>
                  <a:pt x="1238885" y="3477408"/>
                </a:lnTo>
                <a:lnTo>
                  <a:pt x="1237614" y="3482492"/>
                </a:lnTo>
                <a:lnTo>
                  <a:pt x="1236342" y="3487895"/>
                </a:lnTo>
                <a:lnTo>
                  <a:pt x="1234754" y="3492344"/>
                </a:lnTo>
                <a:lnTo>
                  <a:pt x="1232847" y="3497111"/>
                </a:lnTo>
                <a:lnTo>
                  <a:pt x="1230622" y="3501877"/>
                </a:lnTo>
                <a:lnTo>
                  <a:pt x="1228080" y="3506962"/>
                </a:lnTo>
                <a:lnTo>
                  <a:pt x="1225538" y="3511729"/>
                </a:lnTo>
                <a:lnTo>
                  <a:pt x="1222360" y="3516178"/>
                </a:lnTo>
                <a:lnTo>
                  <a:pt x="1218546" y="3520945"/>
                </a:lnTo>
                <a:lnTo>
                  <a:pt x="1214733" y="3525712"/>
                </a:lnTo>
                <a:lnTo>
                  <a:pt x="1210920" y="3529843"/>
                </a:lnTo>
                <a:lnTo>
                  <a:pt x="1202022" y="3539059"/>
                </a:lnTo>
                <a:lnTo>
                  <a:pt x="1192170" y="3547639"/>
                </a:lnTo>
                <a:lnTo>
                  <a:pt x="1181048" y="3556537"/>
                </a:lnTo>
                <a:lnTo>
                  <a:pt x="1169290" y="3564799"/>
                </a:lnTo>
                <a:lnTo>
                  <a:pt x="1156261" y="3572744"/>
                </a:lnTo>
                <a:lnTo>
                  <a:pt x="1141960" y="3580689"/>
                </a:lnTo>
                <a:lnTo>
                  <a:pt x="1127024" y="3587998"/>
                </a:lnTo>
                <a:lnTo>
                  <a:pt x="1111453" y="3595625"/>
                </a:lnTo>
                <a:lnTo>
                  <a:pt x="1094610" y="3602298"/>
                </a:lnTo>
                <a:lnTo>
                  <a:pt x="1077450" y="3608972"/>
                </a:lnTo>
                <a:lnTo>
                  <a:pt x="1058701" y="3615328"/>
                </a:lnTo>
                <a:lnTo>
                  <a:pt x="1039952" y="3621683"/>
                </a:lnTo>
                <a:lnTo>
                  <a:pt x="1020249" y="3627086"/>
                </a:lnTo>
                <a:lnTo>
                  <a:pt x="999593" y="3632806"/>
                </a:lnTo>
                <a:lnTo>
                  <a:pt x="978301" y="3637255"/>
                </a:lnTo>
                <a:lnTo>
                  <a:pt x="956056" y="3642022"/>
                </a:lnTo>
                <a:lnTo>
                  <a:pt x="933494" y="3646471"/>
                </a:lnTo>
                <a:lnTo>
                  <a:pt x="910613" y="3649967"/>
                </a:lnTo>
                <a:lnTo>
                  <a:pt x="887097" y="3653462"/>
                </a:lnTo>
                <a:lnTo>
                  <a:pt x="862946" y="3656640"/>
                </a:lnTo>
                <a:lnTo>
                  <a:pt x="838158" y="3659182"/>
                </a:lnTo>
                <a:lnTo>
                  <a:pt x="812736" y="3661407"/>
                </a:lnTo>
                <a:lnTo>
                  <a:pt x="787313" y="3662996"/>
                </a:lnTo>
                <a:lnTo>
                  <a:pt x="761572" y="3664267"/>
                </a:lnTo>
                <a:lnTo>
                  <a:pt x="735196" y="3664903"/>
                </a:lnTo>
                <a:lnTo>
                  <a:pt x="708185" y="3665538"/>
                </a:lnTo>
                <a:lnTo>
                  <a:pt x="680855" y="3664903"/>
                </a:lnTo>
                <a:lnTo>
                  <a:pt x="654161" y="3664267"/>
                </a:lnTo>
                <a:lnTo>
                  <a:pt x="627467" y="3662996"/>
                </a:lnTo>
                <a:lnTo>
                  <a:pt x="601409" y="3661089"/>
                </a:lnTo>
                <a:lnTo>
                  <a:pt x="575668" y="3659182"/>
                </a:lnTo>
                <a:lnTo>
                  <a:pt x="550246" y="3656322"/>
                </a:lnTo>
                <a:lnTo>
                  <a:pt x="525458" y="3653145"/>
                </a:lnTo>
                <a:lnTo>
                  <a:pt x="501307" y="3649649"/>
                </a:lnTo>
                <a:lnTo>
                  <a:pt x="478109" y="3645835"/>
                </a:lnTo>
                <a:lnTo>
                  <a:pt x="455228" y="3641069"/>
                </a:lnTo>
                <a:lnTo>
                  <a:pt x="432665" y="3636302"/>
                </a:lnTo>
                <a:lnTo>
                  <a:pt x="411374" y="3631217"/>
                </a:lnTo>
                <a:lnTo>
                  <a:pt x="390400" y="3625497"/>
                </a:lnTo>
                <a:lnTo>
                  <a:pt x="370380" y="3619777"/>
                </a:lnTo>
                <a:lnTo>
                  <a:pt x="350995" y="3613421"/>
                </a:lnTo>
                <a:lnTo>
                  <a:pt x="332563" y="3606747"/>
                </a:lnTo>
                <a:lnTo>
                  <a:pt x="315085" y="3599438"/>
                </a:lnTo>
                <a:lnTo>
                  <a:pt x="297925" y="3592447"/>
                </a:lnTo>
                <a:lnTo>
                  <a:pt x="282353" y="3584820"/>
                </a:lnTo>
                <a:lnTo>
                  <a:pt x="267735" y="3576875"/>
                </a:lnTo>
                <a:lnTo>
                  <a:pt x="253753" y="3568613"/>
                </a:lnTo>
                <a:lnTo>
                  <a:pt x="240724" y="3560350"/>
                </a:lnTo>
                <a:lnTo>
                  <a:pt x="229283" y="3551770"/>
                </a:lnTo>
                <a:lnTo>
                  <a:pt x="218796" y="3542872"/>
                </a:lnTo>
                <a:lnTo>
                  <a:pt x="213712" y="3538423"/>
                </a:lnTo>
                <a:lnTo>
                  <a:pt x="208945" y="3533656"/>
                </a:lnTo>
                <a:lnTo>
                  <a:pt x="204814" y="3529207"/>
                </a:lnTo>
                <a:lnTo>
                  <a:pt x="200683" y="3524440"/>
                </a:lnTo>
                <a:lnTo>
                  <a:pt x="196869" y="3519674"/>
                </a:lnTo>
                <a:lnTo>
                  <a:pt x="193374" y="3514907"/>
                </a:lnTo>
                <a:lnTo>
                  <a:pt x="190196" y="3510140"/>
                </a:lnTo>
                <a:lnTo>
                  <a:pt x="187653" y="3505055"/>
                </a:lnTo>
                <a:lnTo>
                  <a:pt x="185111" y="3500288"/>
                </a:lnTo>
                <a:lnTo>
                  <a:pt x="182887" y="3495204"/>
                </a:lnTo>
                <a:lnTo>
                  <a:pt x="181298" y="3490437"/>
                </a:lnTo>
                <a:lnTo>
                  <a:pt x="179709" y="3485352"/>
                </a:lnTo>
                <a:lnTo>
                  <a:pt x="178438" y="3480268"/>
                </a:lnTo>
                <a:lnTo>
                  <a:pt x="177802" y="3475183"/>
                </a:lnTo>
                <a:lnTo>
                  <a:pt x="176849" y="3470099"/>
                </a:lnTo>
                <a:lnTo>
                  <a:pt x="176849" y="3464696"/>
                </a:lnTo>
                <a:lnTo>
                  <a:pt x="176531" y="3464696"/>
                </a:lnTo>
                <a:lnTo>
                  <a:pt x="176531" y="3333132"/>
                </a:lnTo>
                <a:lnTo>
                  <a:pt x="176213" y="3329318"/>
                </a:lnTo>
                <a:lnTo>
                  <a:pt x="176531" y="3322327"/>
                </a:lnTo>
                <a:lnTo>
                  <a:pt x="177802" y="3314700"/>
                </a:lnTo>
                <a:close/>
                <a:moveTo>
                  <a:pt x="1771445" y="3307529"/>
                </a:moveTo>
                <a:lnTo>
                  <a:pt x="1771445" y="3411258"/>
                </a:lnTo>
                <a:lnTo>
                  <a:pt x="1789215" y="3413478"/>
                </a:lnTo>
                <a:lnTo>
                  <a:pt x="1807301" y="3415698"/>
                </a:lnTo>
                <a:lnTo>
                  <a:pt x="1825388" y="3417285"/>
                </a:lnTo>
                <a:lnTo>
                  <a:pt x="1843792" y="3419505"/>
                </a:lnTo>
                <a:lnTo>
                  <a:pt x="1843792" y="3315777"/>
                </a:lnTo>
                <a:lnTo>
                  <a:pt x="1825388" y="3314191"/>
                </a:lnTo>
                <a:lnTo>
                  <a:pt x="1807301" y="3312287"/>
                </a:lnTo>
                <a:lnTo>
                  <a:pt x="1789215" y="3309750"/>
                </a:lnTo>
                <a:lnTo>
                  <a:pt x="1771445" y="3307529"/>
                </a:lnTo>
                <a:close/>
                <a:moveTo>
                  <a:pt x="3178346" y="3281045"/>
                </a:moveTo>
                <a:lnTo>
                  <a:pt x="3178346" y="3395980"/>
                </a:lnTo>
                <a:lnTo>
                  <a:pt x="3201835" y="3396298"/>
                </a:lnTo>
                <a:lnTo>
                  <a:pt x="3225959" y="3396615"/>
                </a:lnTo>
                <a:lnTo>
                  <a:pt x="3258970" y="3396298"/>
                </a:lnTo>
                <a:lnTo>
                  <a:pt x="3258970" y="3281363"/>
                </a:lnTo>
                <a:lnTo>
                  <a:pt x="3225641" y="3281680"/>
                </a:lnTo>
                <a:lnTo>
                  <a:pt x="3201835" y="3281363"/>
                </a:lnTo>
                <a:lnTo>
                  <a:pt x="3178346" y="3281045"/>
                </a:lnTo>
                <a:close/>
                <a:moveTo>
                  <a:pt x="2609850" y="3275012"/>
                </a:moveTo>
                <a:lnTo>
                  <a:pt x="2613342" y="3281059"/>
                </a:lnTo>
                <a:lnTo>
                  <a:pt x="2617468" y="3287107"/>
                </a:lnTo>
                <a:lnTo>
                  <a:pt x="2621594" y="3292836"/>
                </a:lnTo>
                <a:lnTo>
                  <a:pt x="2626038" y="3298883"/>
                </a:lnTo>
                <a:lnTo>
                  <a:pt x="2631117" y="3304294"/>
                </a:lnTo>
                <a:lnTo>
                  <a:pt x="2635878" y="3310023"/>
                </a:lnTo>
                <a:lnTo>
                  <a:pt x="2641274" y="3315433"/>
                </a:lnTo>
                <a:lnTo>
                  <a:pt x="2646988" y="3320844"/>
                </a:lnTo>
                <a:lnTo>
                  <a:pt x="2658732" y="3331347"/>
                </a:lnTo>
                <a:lnTo>
                  <a:pt x="2671746" y="3341532"/>
                </a:lnTo>
                <a:lnTo>
                  <a:pt x="2685712" y="3351080"/>
                </a:lnTo>
                <a:lnTo>
                  <a:pt x="2700631" y="3360629"/>
                </a:lnTo>
                <a:lnTo>
                  <a:pt x="2715867" y="3369540"/>
                </a:lnTo>
                <a:lnTo>
                  <a:pt x="2732372" y="3378452"/>
                </a:lnTo>
                <a:lnTo>
                  <a:pt x="2749830" y="3386727"/>
                </a:lnTo>
                <a:lnTo>
                  <a:pt x="2767923" y="3394684"/>
                </a:lnTo>
                <a:lnTo>
                  <a:pt x="2786650" y="3402004"/>
                </a:lnTo>
                <a:lnTo>
                  <a:pt x="2805695" y="3409325"/>
                </a:lnTo>
                <a:lnTo>
                  <a:pt x="2826009" y="3416327"/>
                </a:lnTo>
                <a:lnTo>
                  <a:pt x="2846959" y="3422692"/>
                </a:lnTo>
                <a:lnTo>
                  <a:pt x="2867591" y="3428421"/>
                </a:lnTo>
                <a:lnTo>
                  <a:pt x="2889492" y="3434469"/>
                </a:lnTo>
                <a:lnTo>
                  <a:pt x="2912029" y="3439561"/>
                </a:lnTo>
                <a:lnTo>
                  <a:pt x="2934248" y="3444654"/>
                </a:lnTo>
                <a:lnTo>
                  <a:pt x="2957102" y="3449109"/>
                </a:lnTo>
                <a:lnTo>
                  <a:pt x="2980908" y="3453565"/>
                </a:lnTo>
                <a:lnTo>
                  <a:pt x="3004396" y="3457066"/>
                </a:lnTo>
                <a:lnTo>
                  <a:pt x="3028203" y="3460567"/>
                </a:lnTo>
                <a:lnTo>
                  <a:pt x="3052644" y="3463432"/>
                </a:lnTo>
                <a:lnTo>
                  <a:pt x="3077084" y="3465978"/>
                </a:lnTo>
                <a:lnTo>
                  <a:pt x="3101525" y="3468206"/>
                </a:lnTo>
                <a:lnTo>
                  <a:pt x="3125966" y="3470116"/>
                </a:lnTo>
                <a:lnTo>
                  <a:pt x="3150725" y="3471389"/>
                </a:lnTo>
                <a:lnTo>
                  <a:pt x="3175800" y="3472344"/>
                </a:lnTo>
                <a:lnTo>
                  <a:pt x="3200559" y="3472980"/>
                </a:lnTo>
                <a:lnTo>
                  <a:pt x="3225317" y="3473298"/>
                </a:lnTo>
                <a:lnTo>
                  <a:pt x="3246266" y="3473298"/>
                </a:lnTo>
                <a:lnTo>
                  <a:pt x="3267216" y="3472344"/>
                </a:lnTo>
                <a:lnTo>
                  <a:pt x="3288165" y="3472025"/>
                </a:lnTo>
                <a:lnTo>
                  <a:pt x="3308797" y="3470752"/>
                </a:lnTo>
                <a:lnTo>
                  <a:pt x="3329429" y="3469797"/>
                </a:lnTo>
                <a:lnTo>
                  <a:pt x="3350378" y="3468206"/>
                </a:lnTo>
                <a:lnTo>
                  <a:pt x="3371010" y="3466615"/>
                </a:lnTo>
                <a:lnTo>
                  <a:pt x="3391325" y="3464068"/>
                </a:lnTo>
                <a:lnTo>
                  <a:pt x="3411957" y="3462159"/>
                </a:lnTo>
                <a:lnTo>
                  <a:pt x="3431954" y="3459294"/>
                </a:lnTo>
                <a:lnTo>
                  <a:pt x="3451951" y="3456748"/>
                </a:lnTo>
                <a:lnTo>
                  <a:pt x="3471948" y="3453565"/>
                </a:lnTo>
                <a:lnTo>
                  <a:pt x="3491628" y="3450064"/>
                </a:lnTo>
                <a:lnTo>
                  <a:pt x="3510990" y="3446245"/>
                </a:lnTo>
                <a:lnTo>
                  <a:pt x="3530035" y="3442107"/>
                </a:lnTo>
                <a:lnTo>
                  <a:pt x="3548763" y="3437970"/>
                </a:lnTo>
                <a:lnTo>
                  <a:pt x="3567173" y="3433196"/>
                </a:lnTo>
                <a:lnTo>
                  <a:pt x="3585265" y="3428421"/>
                </a:lnTo>
                <a:lnTo>
                  <a:pt x="3603041" y="3423329"/>
                </a:lnTo>
                <a:lnTo>
                  <a:pt x="3620498" y="3418237"/>
                </a:lnTo>
                <a:lnTo>
                  <a:pt x="3637004" y="3412826"/>
                </a:lnTo>
                <a:lnTo>
                  <a:pt x="3653510" y="3406779"/>
                </a:lnTo>
                <a:lnTo>
                  <a:pt x="3669698" y="3400731"/>
                </a:lnTo>
                <a:lnTo>
                  <a:pt x="3685251" y="3394048"/>
                </a:lnTo>
                <a:lnTo>
                  <a:pt x="3700170" y="3387682"/>
                </a:lnTo>
                <a:lnTo>
                  <a:pt x="3714770" y="3380680"/>
                </a:lnTo>
                <a:lnTo>
                  <a:pt x="3728419" y="3373678"/>
                </a:lnTo>
                <a:lnTo>
                  <a:pt x="3741751" y="3366039"/>
                </a:lnTo>
                <a:lnTo>
                  <a:pt x="3754765" y="3358719"/>
                </a:lnTo>
                <a:lnTo>
                  <a:pt x="3767144" y="3350762"/>
                </a:lnTo>
                <a:lnTo>
                  <a:pt x="3778571" y="3342487"/>
                </a:lnTo>
                <a:lnTo>
                  <a:pt x="3789363" y="3333575"/>
                </a:lnTo>
                <a:lnTo>
                  <a:pt x="3789363" y="3441471"/>
                </a:lnTo>
                <a:lnTo>
                  <a:pt x="3788728" y="3442107"/>
                </a:lnTo>
                <a:lnTo>
                  <a:pt x="3788411" y="3451019"/>
                </a:lnTo>
                <a:lnTo>
                  <a:pt x="3787776" y="3456748"/>
                </a:lnTo>
                <a:lnTo>
                  <a:pt x="3786506" y="3462159"/>
                </a:lnTo>
                <a:lnTo>
                  <a:pt x="3785237" y="3467569"/>
                </a:lnTo>
                <a:lnTo>
                  <a:pt x="3783332" y="3472980"/>
                </a:lnTo>
                <a:lnTo>
                  <a:pt x="3781428" y="3478391"/>
                </a:lnTo>
                <a:lnTo>
                  <a:pt x="3778571" y="3483801"/>
                </a:lnTo>
                <a:lnTo>
                  <a:pt x="3775714" y="3489212"/>
                </a:lnTo>
                <a:lnTo>
                  <a:pt x="3772540" y="3494305"/>
                </a:lnTo>
                <a:lnTo>
                  <a:pt x="3769048" y="3499715"/>
                </a:lnTo>
                <a:lnTo>
                  <a:pt x="3765557" y="3504808"/>
                </a:lnTo>
                <a:lnTo>
                  <a:pt x="3761113" y="3509900"/>
                </a:lnTo>
                <a:lnTo>
                  <a:pt x="3756987" y="3514674"/>
                </a:lnTo>
                <a:lnTo>
                  <a:pt x="3752226" y="3519767"/>
                </a:lnTo>
                <a:lnTo>
                  <a:pt x="3747147" y="3525177"/>
                </a:lnTo>
                <a:lnTo>
                  <a:pt x="3741433" y="3529633"/>
                </a:lnTo>
                <a:lnTo>
                  <a:pt x="3736037" y="3534407"/>
                </a:lnTo>
                <a:lnTo>
                  <a:pt x="3723658" y="3543956"/>
                </a:lnTo>
                <a:lnTo>
                  <a:pt x="3710327" y="3553504"/>
                </a:lnTo>
                <a:lnTo>
                  <a:pt x="3696043" y="3562097"/>
                </a:lnTo>
                <a:lnTo>
                  <a:pt x="3680490" y="3571009"/>
                </a:lnTo>
                <a:lnTo>
                  <a:pt x="3663667" y="3579603"/>
                </a:lnTo>
                <a:lnTo>
                  <a:pt x="3646526" y="3587560"/>
                </a:lnTo>
                <a:lnTo>
                  <a:pt x="3627799" y="3595516"/>
                </a:lnTo>
                <a:lnTo>
                  <a:pt x="3608754" y="3602837"/>
                </a:lnTo>
                <a:lnTo>
                  <a:pt x="3588122" y="3609521"/>
                </a:lnTo>
                <a:lnTo>
                  <a:pt x="3566855" y="3616523"/>
                </a:lnTo>
                <a:lnTo>
                  <a:pt x="3544636" y="3622570"/>
                </a:lnTo>
                <a:lnTo>
                  <a:pt x="3522417" y="3628935"/>
                </a:lnTo>
                <a:lnTo>
                  <a:pt x="3498611" y="3634664"/>
                </a:lnTo>
                <a:lnTo>
                  <a:pt x="3474170" y="3639757"/>
                </a:lnTo>
                <a:lnTo>
                  <a:pt x="3449412" y="3644213"/>
                </a:lnTo>
                <a:lnTo>
                  <a:pt x="3423701" y="3648350"/>
                </a:lnTo>
                <a:lnTo>
                  <a:pt x="3397356" y="3652488"/>
                </a:lnTo>
                <a:lnTo>
                  <a:pt x="3370376" y="3655671"/>
                </a:lnTo>
                <a:lnTo>
                  <a:pt x="3343395" y="3658853"/>
                </a:lnTo>
                <a:lnTo>
                  <a:pt x="3315146" y="3661081"/>
                </a:lnTo>
                <a:lnTo>
                  <a:pt x="3286896" y="3662673"/>
                </a:lnTo>
                <a:lnTo>
                  <a:pt x="3258011" y="3664264"/>
                </a:lnTo>
                <a:lnTo>
                  <a:pt x="3228491" y="3664901"/>
                </a:lnTo>
                <a:lnTo>
                  <a:pt x="3198972" y="3665537"/>
                </a:lnTo>
                <a:lnTo>
                  <a:pt x="3168500" y="3664901"/>
                </a:lnTo>
                <a:lnTo>
                  <a:pt x="3138663" y="3664264"/>
                </a:lnTo>
                <a:lnTo>
                  <a:pt x="3109143" y="3662673"/>
                </a:lnTo>
                <a:lnTo>
                  <a:pt x="3080259" y="3660763"/>
                </a:lnTo>
                <a:lnTo>
                  <a:pt x="3051374" y="3658217"/>
                </a:lnTo>
                <a:lnTo>
                  <a:pt x="3023441" y="3655034"/>
                </a:lnTo>
                <a:lnTo>
                  <a:pt x="2996144" y="3651533"/>
                </a:lnTo>
                <a:lnTo>
                  <a:pt x="2969481" y="3647714"/>
                </a:lnTo>
                <a:lnTo>
                  <a:pt x="2943453" y="3643258"/>
                </a:lnTo>
                <a:lnTo>
                  <a:pt x="2917742" y="3638165"/>
                </a:lnTo>
                <a:lnTo>
                  <a:pt x="2892984" y="3633073"/>
                </a:lnTo>
                <a:lnTo>
                  <a:pt x="2869178" y="3627026"/>
                </a:lnTo>
                <a:lnTo>
                  <a:pt x="2846007" y="3620660"/>
                </a:lnTo>
                <a:lnTo>
                  <a:pt x="2823470" y="3614295"/>
                </a:lnTo>
                <a:lnTo>
                  <a:pt x="2802203" y="3607293"/>
                </a:lnTo>
                <a:lnTo>
                  <a:pt x="2781889" y="3599654"/>
                </a:lnTo>
                <a:lnTo>
                  <a:pt x="2762527" y="3592334"/>
                </a:lnTo>
                <a:lnTo>
                  <a:pt x="2743799" y="3584059"/>
                </a:lnTo>
                <a:lnTo>
                  <a:pt x="2726024" y="3575783"/>
                </a:lnTo>
                <a:lnTo>
                  <a:pt x="2709518" y="3566872"/>
                </a:lnTo>
                <a:lnTo>
                  <a:pt x="2694600" y="3557960"/>
                </a:lnTo>
                <a:lnTo>
                  <a:pt x="2679999" y="3548412"/>
                </a:lnTo>
                <a:lnTo>
                  <a:pt x="2666985" y="3538863"/>
                </a:lnTo>
                <a:lnTo>
                  <a:pt x="2660954" y="3533771"/>
                </a:lnTo>
                <a:lnTo>
                  <a:pt x="2655240" y="3528997"/>
                </a:lnTo>
                <a:lnTo>
                  <a:pt x="2650162" y="3523904"/>
                </a:lnTo>
                <a:lnTo>
                  <a:pt x="2645083" y="3518812"/>
                </a:lnTo>
                <a:lnTo>
                  <a:pt x="2639687" y="3513719"/>
                </a:lnTo>
                <a:lnTo>
                  <a:pt x="2635561" y="3508309"/>
                </a:lnTo>
                <a:lnTo>
                  <a:pt x="2631434" y="3503216"/>
                </a:lnTo>
                <a:lnTo>
                  <a:pt x="2627625" y="3497806"/>
                </a:lnTo>
                <a:lnTo>
                  <a:pt x="2624134" y="3492713"/>
                </a:lnTo>
                <a:lnTo>
                  <a:pt x="2620960" y="3486984"/>
                </a:lnTo>
                <a:lnTo>
                  <a:pt x="2618103" y="3481574"/>
                </a:lnTo>
                <a:lnTo>
                  <a:pt x="2615881" y="3476163"/>
                </a:lnTo>
                <a:lnTo>
                  <a:pt x="2613659" y="3470434"/>
                </a:lnTo>
                <a:lnTo>
                  <a:pt x="2612072" y="3465023"/>
                </a:lnTo>
                <a:lnTo>
                  <a:pt x="2610485" y="3459294"/>
                </a:lnTo>
                <a:lnTo>
                  <a:pt x="2609850" y="3453565"/>
                </a:lnTo>
                <a:lnTo>
                  <a:pt x="2609215" y="3447836"/>
                </a:lnTo>
                <a:lnTo>
                  <a:pt x="2609215" y="3442107"/>
                </a:lnTo>
                <a:lnTo>
                  <a:pt x="2608580" y="3442426"/>
                </a:lnTo>
                <a:lnTo>
                  <a:pt x="2608580" y="3295700"/>
                </a:lnTo>
                <a:lnTo>
                  <a:pt x="2608263" y="3291881"/>
                </a:lnTo>
                <a:lnTo>
                  <a:pt x="2608580" y="3283287"/>
                </a:lnTo>
                <a:lnTo>
                  <a:pt x="2609850" y="3275012"/>
                </a:lnTo>
                <a:close/>
                <a:moveTo>
                  <a:pt x="1625482" y="3274222"/>
                </a:moveTo>
                <a:lnTo>
                  <a:pt x="1625482" y="3379536"/>
                </a:lnTo>
                <a:lnTo>
                  <a:pt x="1642935" y="3384612"/>
                </a:lnTo>
                <a:lnTo>
                  <a:pt x="1661021" y="3389370"/>
                </a:lnTo>
                <a:lnTo>
                  <a:pt x="1679425" y="3394128"/>
                </a:lnTo>
                <a:lnTo>
                  <a:pt x="1698464" y="3398252"/>
                </a:lnTo>
                <a:lnTo>
                  <a:pt x="1698464" y="3294206"/>
                </a:lnTo>
                <a:lnTo>
                  <a:pt x="1679425" y="3289448"/>
                </a:lnTo>
                <a:lnTo>
                  <a:pt x="1661021" y="3284690"/>
                </a:lnTo>
                <a:lnTo>
                  <a:pt x="1642935" y="3279932"/>
                </a:lnTo>
                <a:lnTo>
                  <a:pt x="1625482" y="3274222"/>
                </a:lnTo>
                <a:close/>
                <a:moveTo>
                  <a:pt x="3016148" y="3266758"/>
                </a:moveTo>
                <a:lnTo>
                  <a:pt x="3016148" y="3382010"/>
                </a:lnTo>
                <a:lnTo>
                  <a:pt x="3035827" y="3384868"/>
                </a:lnTo>
                <a:lnTo>
                  <a:pt x="3056142" y="3387090"/>
                </a:lnTo>
                <a:lnTo>
                  <a:pt x="3076456" y="3389630"/>
                </a:lnTo>
                <a:lnTo>
                  <a:pt x="3097406" y="3391535"/>
                </a:lnTo>
                <a:lnTo>
                  <a:pt x="3097406" y="3276283"/>
                </a:lnTo>
                <a:lnTo>
                  <a:pt x="3076456" y="3274378"/>
                </a:lnTo>
                <a:lnTo>
                  <a:pt x="3056142" y="3271838"/>
                </a:lnTo>
                <a:lnTo>
                  <a:pt x="3035827" y="3269615"/>
                </a:lnTo>
                <a:lnTo>
                  <a:pt x="3016148" y="3266758"/>
                </a:lnTo>
                <a:close/>
                <a:moveTo>
                  <a:pt x="2854584" y="3230245"/>
                </a:moveTo>
                <a:lnTo>
                  <a:pt x="2854584" y="3347403"/>
                </a:lnTo>
                <a:lnTo>
                  <a:pt x="2873946" y="3352800"/>
                </a:lnTo>
                <a:lnTo>
                  <a:pt x="2893626" y="3357880"/>
                </a:lnTo>
                <a:lnTo>
                  <a:pt x="2914258" y="3362960"/>
                </a:lnTo>
                <a:lnTo>
                  <a:pt x="2935524" y="3367723"/>
                </a:lnTo>
                <a:lnTo>
                  <a:pt x="2935524" y="3251835"/>
                </a:lnTo>
                <a:lnTo>
                  <a:pt x="2914258" y="3246755"/>
                </a:lnTo>
                <a:lnTo>
                  <a:pt x="2893626" y="3241675"/>
                </a:lnTo>
                <a:lnTo>
                  <a:pt x="2873946" y="3235960"/>
                </a:lnTo>
                <a:lnTo>
                  <a:pt x="2854584" y="3230245"/>
                </a:lnTo>
                <a:close/>
                <a:moveTo>
                  <a:pt x="1480154" y="3217441"/>
                </a:moveTo>
                <a:lnTo>
                  <a:pt x="1480154" y="3305626"/>
                </a:lnTo>
                <a:lnTo>
                  <a:pt x="1482375" y="3307847"/>
                </a:lnTo>
                <a:lnTo>
                  <a:pt x="1484914" y="3310701"/>
                </a:lnTo>
                <a:lnTo>
                  <a:pt x="1491895" y="3316411"/>
                </a:lnTo>
                <a:lnTo>
                  <a:pt x="1500145" y="3322755"/>
                </a:lnTo>
                <a:lnTo>
                  <a:pt x="1509664" y="3329100"/>
                </a:lnTo>
                <a:lnTo>
                  <a:pt x="1519818" y="3335444"/>
                </a:lnTo>
                <a:lnTo>
                  <a:pt x="1530924" y="3341788"/>
                </a:lnTo>
                <a:lnTo>
                  <a:pt x="1542030" y="3347498"/>
                </a:lnTo>
                <a:lnTo>
                  <a:pt x="1553136" y="3352891"/>
                </a:lnTo>
                <a:lnTo>
                  <a:pt x="1553136" y="3255189"/>
                </a:lnTo>
                <a:lnTo>
                  <a:pt x="1539174" y="3249797"/>
                </a:lnTo>
                <a:lnTo>
                  <a:pt x="1527116" y="3244721"/>
                </a:lnTo>
                <a:lnTo>
                  <a:pt x="1516010" y="3239646"/>
                </a:lnTo>
                <a:lnTo>
                  <a:pt x="1506174" y="3234888"/>
                </a:lnTo>
                <a:lnTo>
                  <a:pt x="1497924" y="3230130"/>
                </a:lnTo>
                <a:lnTo>
                  <a:pt x="1490626" y="3226006"/>
                </a:lnTo>
                <a:lnTo>
                  <a:pt x="1484914" y="3221565"/>
                </a:lnTo>
                <a:lnTo>
                  <a:pt x="1480154" y="3217441"/>
                </a:lnTo>
                <a:close/>
                <a:moveTo>
                  <a:pt x="2426374" y="3213000"/>
                </a:moveTo>
                <a:lnTo>
                  <a:pt x="2420662" y="3217124"/>
                </a:lnTo>
                <a:lnTo>
                  <a:pt x="2413999" y="3221565"/>
                </a:lnTo>
                <a:lnTo>
                  <a:pt x="2406701" y="3226323"/>
                </a:lnTo>
                <a:lnTo>
                  <a:pt x="2399720" y="3230130"/>
                </a:lnTo>
                <a:lnTo>
                  <a:pt x="2392739" y="3234253"/>
                </a:lnTo>
                <a:lnTo>
                  <a:pt x="2385124" y="3237743"/>
                </a:lnTo>
                <a:lnTo>
                  <a:pt x="2378460" y="3240915"/>
                </a:lnTo>
                <a:lnTo>
                  <a:pt x="2371797" y="3243135"/>
                </a:lnTo>
                <a:lnTo>
                  <a:pt x="2371797" y="3350353"/>
                </a:lnTo>
                <a:lnTo>
                  <a:pt x="2379729" y="3346864"/>
                </a:lnTo>
                <a:lnTo>
                  <a:pt x="2387028" y="3342423"/>
                </a:lnTo>
                <a:lnTo>
                  <a:pt x="2394643" y="3338299"/>
                </a:lnTo>
                <a:lnTo>
                  <a:pt x="2401941" y="3333541"/>
                </a:lnTo>
                <a:lnTo>
                  <a:pt x="2409239" y="3328782"/>
                </a:lnTo>
                <a:lnTo>
                  <a:pt x="2415585" y="3324024"/>
                </a:lnTo>
                <a:lnTo>
                  <a:pt x="2421297" y="3319266"/>
                </a:lnTo>
                <a:lnTo>
                  <a:pt x="2426374" y="3314508"/>
                </a:lnTo>
                <a:lnTo>
                  <a:pt x="2426374" y="3213000"/>
                </a:lnTo>
                <a:close/>
                <a:moveTo>
                  <a:pt x="2692385" y="3167062"/>
                </a:moveTo>
                <a:lnTo>
                  <a:pt x="2692385" y="3264535"/>
                </a:lnTo>
                <a:lnTo>
                  <a:pt x="2695241" y="3267393"/>
                </a:lnTo>
                <a:lnTo>
                  <a:pt x="2698098" y="3270250"/>
                </a:lnTo>
                <a:lnTo>
                  <a:pt x="2705399" y="3276600"/>
                </a:lnTo>
                <a:lnTo>
                  <a:pt x="2714921" y="3283903"/>
                </a:lnTo>
                <a:lnTo>
                  <a:pt x="2725078" y="3290888"/>
                </a:lnTo>
                <a:lnTo>
                  <a:pt x="2737140" y="3297873"/>
                </a:lnTo>
                <a:lnTo>
                  <a:pt x="2748884" y="3305175"/>
                </a:lnTo>
                <a:lnTo>
                  <a:pt x="2761581" y="3311525"/>
                </a:lnTo>
                <a:lnTo>
                  <a:pt x="2773325" y="3317240"/>
                </a:lnTo>
                <a:lnTo>
                  <a:pt x="2773325" y="3208337"/>
                </a:lnTo>
                <a:lnTo>
                  <a:pt x="2758407" y="3202940"/>
                </a:lnTo>
                <a:lnTo>
                  <a:pt x="2744441" y="3196907"/>
                </a:lnTo>
                <a:lnTo>
                  <a:pt x="2732379" y="3191510"/>
                </a:lnTo>
                <a:lnTo>
                  <a:pt x="2721269" y="3186430"/>
                </a:lnTo>
                <a:lnTo>
                  <a:pt x="2712064" y="3180715"/>
                </a:lnTo>
                <a:lnTo>
                  <a:pt x="2704446" y="3176270"/>
                </a:lnTo>
                <a:lnTo>
                  <a:pt x="2697781" y="3171507"/>
                </a:lnTo>
                <a:lnTo>
                  <a:pt x="2692385" y="3167062"/>
                </a:lnTo>
                <a:close/>
                <a:moveTo>
                  <a:pt x="3744614" y="3161665"/>
                </a:moveTo>
                <a:lnTo>
                  <a:pt x="3737949" y="3166745"/>
                </a:lnTo>
                <a:lnTo>
                  <a:pt x="3730648" y="3171507"/>
                </a:lnTo>
                <a:lnTo>
                  <a:pt x="3722713" y="3176587"/>
                </a:lnTo>
                <a:lnTo>
                  <a:pt x="3715095" y="3180715"/>
                </a:lnTo>
                <a:lnTo>
                  <a:pt x="3706524" y="3185160"/>
                </a:lnTo>
                <a:lnTo>
                  <a:pt x="3698907" y="3189287"/>
                </a:lnTo>
                <a:lnTo>
                  <a:pt x="3691289" y="3192780"/>
                </a:lnTo>
                <a:lnTo>
                  <a:pt x="3683671" y="3195320"/>
                </a:lnTo>
                <a:lnTo>
                  <a:pt x="3683671" y="3315018"/>
                </a:lnTo>
                <a:lnTo>
                  <a:pt x="3692558" y="3310573"/>
                </a:lnTo>
                <a:lnTo>
                  <a:pt x="3701128" y="3305810"/>
                </a:lnTo>
                <a:lnTo>
                  <a:pt x="3709381" y="3301048"/>
                </a:lnTo>
                <a:lnTo>
                  <a:pt x="3717634" y="3295968"/>
                </a:lnTo>
                <a:lnTo>
                  <a:pt x="3725252" y="3290570"/>
                </a:lnTo>
                <a:lnTo>
                  <a:pt x="3732235" y="3285490"/>
                </a:lnTo>
                <a:lnTo>
                  <a:pt x="3738901" y="3279775"/>
                </a:lnTo>
                <a:lnTo>
                  <a:pt x="3744614" y="3275013"/>
                </a:lnTo>
                <a:lnTo>
                  <a:pt x="3744614" y="3161665"/>
                </a:lnTo>
                <a:close/>
                <a:moveTo>
                  <a:pt x="771525" y="3136900"/>
                </a:moveTo>
                <a:lnTo>
                  <a:pt x="805634" y="3143476"/>
                </a:lnTo>
                <a:lnTo>
                  <a:pt x="812009" y="3145042"/>
                </a:lnTo>
                <a:lnTo>
                  <a:pt x="818066" y="3146921"/>
                </a:lnTo>
                <a:lnTo>
                  <a:pt x="823167" y="3148486"/>
                </a:lnTo>
                <a:lnTo>
                  <a:pt x="827311" y="3150365"/>
                </a:lnTo>
                <a:lnTo>
                  <a:pt x="831455" y="3152557"/>
                </a:lnTo>
                <a:lnTo>
                  <a:pt x="835280" y="3155062"/>
                </a:lnTo>
                <a:lnTo>
                  <a:pt x="842612" y="3160072"/>
                </a:lnTo>
                <a:lnTo>
                  <a:pt x="845162" y="3162890"/>
                </a:lnTo>
                <a:lnTo>
                  <a:pt x="847075" y="3165082"/>
                </a:lnTo>
                <a:lnTo>
                  <a:pt x="848669" y="3167587"/>
                </a:lnTo>
                <a:lnTo>
                  <a:pt x="849944" y="3170092"/>
                </a:lnTo>
                <a:lnTo>
                  <a:pt x="850900" y="3172597"/>
                </a:lnTo>
                <a:lnTo>
                  <a:pt x="850900" y="3175416"/>
                </a:lnTo>
                <a:lnTo>
                  <a:pt x="850262" y="3177608"/>
                </a:lnTo>
                <a:lnTo>
                  <a:pt x="849625" y="3180426"/>
                </a:lnTo>
                <a:lnTo>
                  <a:pt x="848031" y="3182618"/>
                </a:lnTo>
                <a:lnTo>
                  <a:pt x="846437" y="3185123"/>
                </a:lnTo>
                <a:lnTo>
                  <a:pt x="844206" y="3187315"/>
                </a:lnTo>
                <a:lnTo>
                  <a:pt x="841656" y="3189820"/>
                </a:lnTo>
                <a:lnTo>
                  <a:pt x="838468" y="3191699"/>
                </a:lnTo>
                <a:lnTo>
                  <a:pt x="834961" y="3193577"/>
                </a:lnTo>
                <a:lnTo>
                  <a:pt x="831136" y="3195143"/>
                </a:lnTo>
                <a:lnTo>
                  <a:pt x="826992" y="3197022"/>
                </a:lnTo>
                <a:lnTo>
                  <a:pt x="820935" y="3198587"/>
                </a:lnTo>
                <a:lnTo>
                  <a:pt x="815197" y="3200153"/>
                </a:lnTo>
                <a:lnTo>
                  <a:pt x="808503" y="3201719"/>
                </a:lnTo>
                <a:lnTo>
                  <a:pt x="801171" y="3202971"/>
                </a:lnTo>
                <a:lnTo>
                  <a:pt x="787145" y="3204537"/>
                </a:lnTo>
                <a:lnTo>
                  <a:pt x="771525" y="3205163"/>
                </a:lnTo>
                <a:lnTo>
                  <a:pt x="771525" y="3136900"/>
                </a:lnTo>
                <a:close/>
                <a:moveTo>
                  <a:pt x="200025" y="3117850"/>
                </a:moveTo>
                <a:lnTo>
                  <a:pt x="200343" y="3123582"/>
                </a:lnTo>
                <a:lnTo>
                  <a:pt x="201296" y="3129631"/>
                </a:lnTo>
                <a:lnTo>
                  <a:pt x="202567" y="3135044"/>
                </a:lnTo>
                <a:lnTo>
                  <a:pt x="204155" y="3141094"/>
                </a:lnTo>
                <a:lnTo>
                  <a:pt x="206061" y="3146507"/>
                </a:lnTo>
                <a:lnTo>
                  <a:pt x="208285" y="3152238"/>
                </a:lnTo>
                <a:lnTo>
                  <a:pt x="211144" y="3157651"/>
                </a:lnTo>
                <a:lnTo>
                  <a:pt x="214321" y="3163064"/>
                </a:lnTo>
                <a:lnTo>
                  <a:pt x="217816" y="3168795"/>
                </a:lnTo>
                <a:lnTo>
                  <a:pt x="221310" y="3173890"/>
                </a:lnTo>
                <a:lnTo>
                  <a:pt x="225758" y="3179303"/>
                </a:lnTo>
                <a:lnTo>
                  <a:pt x="230206" y="3184715"/>
                </a:lnTo>
                <a:lnTo>
                  <a:pt x="235289" y="3189810"/>
                </a:lnTo>
                <a:lnTo>
                  <a:pt x="240372" y="3194904"/>
                </a:lnTo>
                <a:lnTo>
                  <a:pt x="245773" y="3199999"/>
                </a:lnTo>
                <a:lnTo>
                  <a:pt x="251809" y="3205093"/>
                </a:lnTo>
                <a:lnTo>
                  <a:pt x="251809" y="3304436"/>
                </a:lnTo>
                <a:lnTo>
                  <a:pt x="254032" y="3306983"/>
                </a:lnTo>
                <a:lnTo>
                  <a:pt x="256574" y="3309531"/>
                </a:lnTo>
                <a:lnTo>
                  <a:pt x="263563" y="3315580"/>
                </a:lnTo>
                <a:lnTo>
                  <a:pt x="271823" y="3321948"/>
                </a:lnTo>
                <a:lnTo>
                  <a:pt x="281354" y="3328317"/>
                </a:lnTo>
                <a:lnTo>
                  <a:pt x="291520" y="3335003"/>
                </a:lnTo>
                <a:lnTo>
                  <a:pt x="302639" y="3340734"/>
                </a:lnTo>
                <a:lnTo>
                  <a:pt x="313758" y="3346784"/>
                </a:lnTo>
                <a:lnTo>
                  <a:pt x="324877" y="3351879"/>
                </a:lnTo>
                <a:lnTo>
                  <a:pt x="324877" y="3249352"/>
                </a:lnTo>
                <a:lnTo>
                  <a:pt x="341715" y="3256994"/>
                </a:lnTo>
                <a:lnTo>
                  <a:pt x="359505" y="3263999"/>
                </a:lnTo>
                <a:lnTo>
                  <a:pt x="377931" y="3270685"/>
                </a:lnTo>
                <a:lnTo>
                  <a:pt x="397311" y="3277053"/>
                </a:lnTo>
                <a:lnTo>
                  <a:pt x="397311" y="3378943"/>
                </a:lnTo>
                <a:lnTo>
                  <a:pt x="414783" y="3384038"/>
                </a:lnTo>
                <a:lnTo>
                  <a:pt x="432892" y="3388814"/>
                </a:lnTo>
                <a:lnTo>
                  <a:pt x="451318" y="3393590"/>
                </a:lnTo>
                <a:lnTo>
                  <a:pt x="470379" y="3397729"/>
                </a:lnTo>
                <a:lnTo>
                  <a:pt x="470379" y="3296476"/>
                </a:lnTo>
                <a:lnTo>
                  <a:pt x="488170" y="3300615"/>
                </a:lnTo>
                <a:lnTo>
                  <a:pt x="506278" y="3303799"/>
                </a:lnTo>
                <a:lnTo>
                  <a:pt x="524386" y="3306983"/>
                </a:lnTo>
                <a:lnTo>
                  <a:pt x="543448" y="3309849"/>
                </a:lnTo>
                <a:lnTo>
                  <a:pt x="543448" y="3410465"/>
                </a:lnTo>
                <a:lnTo>
                  <a:pt x="561238" y="3412694"/>
                </a:lnTo>
                <a:lnTo>
                  <a:pt x="579347" y="3415241"/>
                </a:lnTo>
                <a:lnTo>
                  <a:pt x="597455" y="3417152"/>
                </a:lnTo>
                <a:lnTo>
                  <a:pt x="615881" y="3418744"/>
                </a:lnTo>
                <a:lnTo>
                  <a:pt x="615881" y="3318446"/>
                </a:lnTo>
                <a:lnTo>
                  <a:pt x="634307" y="3320038"/>
                </a:lnTo>
                <a:lnTo>
                  <a:pt x="652415" y="3320993"/>
                </a:lnTo>
                <a:lnTo>
                  <a:pt x="670524" y="3321948"/>
                </a:lnTo>
                <a:lnTo>
                  <a:pt x="688950" y="3322585"/>
                </a:lnTo>
                <a:lnTo>
                  <a:pt x="688950" y="3422883"/>
                </a:lnTo>
                <a:lnTo>
                  <a:pt x="710235" y="3423520"/>
                </a:lnTo>
                <a:lnTo>
                  <a:pt x="732155" y="3423520"/>
                </a:lnTo>
                <a:lnTo>
                  <a:pt x="762018" y="3423201"/>
                </a:lnTo>
                <a:lnTo>
                  <a:pt x="762018" y="3322904"/>
                </a:lnTo>
                <a:lnTo>
                  <a:pt x="790928" y="3321948"/>
                </a:lnTo>
                <a:lnTo>
                  <a:pt x="818884" y="3320675"/>
                </a:lnTo>
                <a:lnTo>
                  <a:pt x="846524" y="3318446"/>
                </a:lnTo>
                <a:lnTo>
                  <a:pt x="873845" y="3315899"/>
                </a:lnTo>
                <a:lnTo>
                  <a:pt x="900531" y="3312715"/>
                </a:lnTo>
                <a:lnTo>
                  <a:pt x="926581" y="3309212"/>
                </a:lnTo>
                <a:lnTo>
                  <a:pt x="951996" y="3304755"/>
                </a:lnTo>
                <a:lnTo>
                  <a:pt x="976776" y="3299978"/>
                </a:lnTo>
                <a:lnTo>
                  <a:pt x="1000921" y="3294884"/>
                </a:lnTo>
                <a:lnTo>
                  <a:pt x="1023794" y="3289471"/>
                </a:lnTo>
                <a:lnTo>
                  <a:pt x="1046350" y="3283421"/>
                </a:lnTo>
                <a:lnTo>
                  <a:pt x="1067953" y="3277053"/>
                </a:lnTo>
                <a:lnTo>
                  <a:pt x="1088285" y="3270048"/>
                </a:lnTo>
                <a:lnTo>
                  <a:pt x="1108300" y="3263043"/>
                </a:lnTo>
                <a:lnTo>
                  <a:pt x="1126726" y="3255083"/>
                </a:lnTo>
                <a:lnTo>
                  <a:pt x="1144516" y="3247123"/>
                </a:lnTo>
                <a:lnTo>
                  <a:pt x="1144516" y="3349968"/>
                </a:lnTo>
                <a:lnTo>
                  <a:pt x="1152459" y="3346147"/>
                </a:lnTo>
                <a:lnTo>
                  <a:pt x="1159766" y="3342008"/>
                </a:lnTo>
                <a:lnTo>
                  <a:pt x="1167390" y="3337232"/>
                </a:lnTo>
                <a:lnTo>
                  <a:pt x="1175015" y="3332456"/>
                </a:lnTo>
                <a:lnTo>
                  <a:pt x="1182004" y="3327680"/>
                </a:lnTo>
                <a:lnTo>
                  <a:pt x="1188358" y="3322904"/>
                </a:lnTo>
                <a:lnTo>
                  <a:pt x="1194076" y="3318446"/>
                </a:lnTo>
                <a:lnTo>
                  <a:pt x="1199477" y="3313988"/>
                </a:lnTo>
                <a:lnTo>
                  <a:pt x="1199477" y="3215601"/>
                </a:lnTo>
                <a:lnTo>
                  <a:pt x="1206784" y="3209870"/>
                </a:lnTo>
                <a:lnTo>
                  <a:pt x="1213455" y="3204457"/>
                </a:lnTo>
                <a:lnTo>
                  <a:pt x="1220126" y="3198725"/>
                </a:lnTo>
                <a:lnTo>
                  <a:pt x="1226163" y="3192994"/>
                </a:lnTo>
                <a:lnTo>
                  <a:pt x="1232199" y="3186944"/>
                </a:lnTo>
                <a:lnTo>
                  <a:pt x="1237282" y="3181531"/>
                </a:lnTo>
                <a:lnTo>
                  <a:pt x="1242047" y="3175163"/>
                </a:lnTo>
                <a:lnTo>
                  <a:pt x="1246177" y="3169114"/>
                </a:lnTo>
                <a:lnTo>
                  <a:pt x="1250307" y="3162745"/>
                </a:lnTo>
                <a:lnTo>
                  <a:pt x="1253802" y="3157014"/>
                </a:lnTo>
                <a:lnTo>
                  <a:pt x="1256661" y="3150646"/>
                </a:lnTo>
                <a:lnTo>
                  <a:pt x="1258885" y="3144278"/>
                </a:lnTo>
                <a:lnTo>
                  <a:pt x="1260791" y="3137910"/>
                </a:lnTo>
                <a:lnTo>
                  <a:pt x="1262379" y="3131223"/>
                </a:lnTo>
                <a:lnTo>
                  <a:pt x="1263332" y="3124855"/>
                </a:lnTo>
                <a:lnTo>
                  <a:pt x="1263650" y="3118169"/>
                </a:lnTo>
                <a:lnTo>
                  <a:pt x="1263650" y="3251581"/>
                </a:lnTo>
                <a:lnTo>
                  <a:pt x="1263332" y="3251899"/>
                </a:lnTo>
                <a:lnTo>
                  <a:pt x="1263332" y="3255720"/>
                </a:lnTo>
                <a:lnTo>
                  <a:pt x="1263015" y="3259859"/>
                </a:lnTo>
                <a:lnTo>
                  <a:pt x="1262379" y="3264635"/>
                </a:lnTo>
                <a:lnTo>
                  <a:pt x="1261426" y="3269730"/>
                </a:lnTo>
                <a:lnTo>
                  <a:pt x="1260155" y="3274506"/>
                </a:lnTo>
                <a:lnTo>
                  <a:pt x="1258567" y="3279600"/>
                </a:lnTo>
                <a:lnTo>
                  <a:pt x="1256661" y="3284377"/>
                </a:lnTo>
                <a:lnTo>
                  <a:pt x="1254119" y="3289153"/>
                </a:lnTo>
                <a:lnTo>
                  <a:pt x="1251896" y="3294247"/>
                </a:lnTo>
                <a:lnTo>
                  <a:pt x="1248719" y="3299023"/>
                </a:lnTo>
                <a:lnTo>
                  <a:pt x="1245542" y="3303162"/>
                </a:lnTo>
                <a:lnTo>
                  <a:pt x="1242365" y="3307939"/>
                </a:lnTo>
                <a:lnTo>
                  <a:pt x="1238552" y="3312715"/>
                </a:lnTo>
                <a:lnTo>
                  <a:pt x="1234423" y="3317172"/>
                </a:lnTo>
                <a:lnTo>
                  <a:pt x="1225845" y="3326088"/>
                </a:lnTo>
                <a:lnTo>
                  <a:pt x="1215997" y="3335003"/>
                </a:lnTo>
                <a:lnTo>
                  <a:pt x="1204877" y="3343600"/>
                </a:lnTo>
                <a:lnTo>
                  <a:pt x="1192488" y="3351879"/>
                </a:lnTo>
                <a:lnTo>
                  <a:pt x="1179462" y="3360157"/>
                </a:lnTo>
                <a:lnTo>
                  <a:pt x="1165802" y="3367799"/>
                </a:lnTo>
                <a:lnTo>
                  <a:pt x="1150870" y="3375122"/>
                </a:lnTo>
                <a:lnTo>
                  <a:pt x="1134986" y="3382764"/>
                </a:lnTo>
                <a:lnTo>
                  <a:pt x="1118466" y="3389769"/>
                </a:lnTo>
                <a:lnTo>
                  <a:pt x="1100993" y="3396137"/>
                </a:lnTo>
                <a:lnTo>
                  <a:pt x="1082567" y="3402824"/>
                </a:lnTo>
                <a:lnTo>
                  <a:pt x="1063506" y="3408873"/>
                </a:lnTo>
                <a:lnTo>
                  <a:pt x="1043491" y="3414286"/>
                </a:lnTo>
                <a:lnTo>
                  <a:pt x="1022841" y="3420017"/>
                </a:lnTo>
                <a:lnTo>
                  <a:pt x="1001874" y="3424794"/>
                </a:lnTo>
                <a:lnTo>
                  <a:pt x="979953" y="3429570"/>
                </a:lnTo>
                <a:lnTo>
                  <a:pt x="957397" y="3433709"/>
                </a:lnTo>
                <a:lnTo>
                  <a:pt x="934524" y="3437848"/>
                </a:lnTo>
                <a:lnTo>
                  <a:pt x="910697" y="3441032"/>
                </a:lnTo>
                <a:lnTo>
                  <a:pt x="886235" y="3444216"/>
                </a:lnTo>
                <a:lnTo>
                  <a:pt x="861773" y="3446764"/>
                </a:lnTo>
                <a:lnTo>
                  <a:pt x="836675" y="3448992"/>
                </a:lnTo>
                <a:lnTo>
                  <a:pt x="810942" y="3450584"/>
                </a:lnTo>
                <a:lnTo>
                  <a:pt x="784892" y="3451540"/>
                </a:lnTo>
                <a:lnTo>
                  <a:pt x="758841" y="3452495"/>
                </a:lnTo>
                <a:lnTo>
                  <a:pt x="732155" y="3452813"/>
                </a:lnTo>
                <a:lnTo>
                  <a:pt x="704834" y="3452495"/>
                </a:lnTo>
                <a:lnTo>
                  <a:pt x="677513" y="3451540"/>
                </a:lnTo>
                <a:lnTo>
                  <a:pt x="651145" y="3450584"/>
                </a:lnTo>
                <a:lnTo>
                  <a:pt x="625094" y="3448356"/>
                </a:lnTo>
                <a:lnTo>
                  <a:pt x="599361" y="3446445"/>
                </a:lnTo>
                <a:lnTo>
                  <a:pt x="574264" y="3443579"/>
                </a:lnTo>
                <a:lnTo>
                  <a:pt x="549484" y="3440395"/>
                </a:lnTo>
                <a:lnTo>
                  <a:pt x="525339" y="3436893"/>
                </a:lnTo>
                <a:lnTo>
                  <a:pt x="501513" y="3433072"/>
                </a:lnTo>
                <a:lnTo>
                  <a:pt x="478639" y="3428296"/>
                </a:lnTo>
                <a:lnTo>
                  <a:pt x="456718" y="3423520"/>
                </a:lnTo>
                <a:lnTo>
                  <a:pt x="434798" y="3418425"/>
                </a:lnTo>
                <a:lnTo>
                  <a:pt x="413830" y="3412694"/>
                </a:lnTo>
                <a:lnTo>
                  <a:pt x="394134" y="3406963"/>
                </a:lnTo>
                <a:lnTo>
                  <a:pt x="374755" y="3400595"/>
                </a:lnTo>
                <a:lnTo>
                  <a:pt x="356329" y="3393908"/>
                </a:lnTo>
                <a:lnTo>
                  <a:pt x="338538" y="3386585"/>
                </a:lnTo>
                <a:lnTo>
                  <a:pt x="322018" y="3379580"/>
                </a:lnTo>
                <a:lnTo>
                  <a:pt x="306134" y="3372257"/>
                </a:lnTo>
                <a:lnTo>
                  <a:pt x="291520" y="3364296"/>
                </a:lnTo>
                <a:lnTo>
                  <a:pt x="277542" y="3356018"/>
                </a:lnTo>
                <a:lnTo>
                  <a:pt x="264834" y="3347421"/>
                </a:lnTo>
                <a:lnTo>
                  <a:pt x="253079" y="3338824"/>
                </a:lnTo>
                <a:lnTo>
                  <a:pt x="242278" y="3330227"/>
                </a:lnTo>
                <a:lnTo>
                  <a:pt x="237513" y="3325451"/>
                </a:lnTo>
                <a:lnTo>
                  <a:pt x="232747" y="3320675"/>
                </a:lnTo>
                <a:lnTo>
                  <a:pt x="228617" y="3316217"/>
                </a:lnTo>
                <a:lnTo>
                  <a:pt x="224487" y="3311441"/>
                </a:lnTo>
                <a:lnTo>
                  <a:pt x="220993" y="3306983"/>
                </a:lnTo>
                <a:lnTo>
                  <a:pt x="217498" y="3302207"/>
                </a:lnTo>
                <a:lnTo>
                  <a:pt x="214321" y="3297431"/>
                </a:lnTo>
                <a:lnTo>
                  <a:pt x="211462" y="3292337"/>
                </a:lnTo>
                <a:lnTo>
                  <a:pt x="208921" y="3287561"/>
                </a:lnTo>
                <a:lnTo>
                  <a:pt x="206697" y="3282148"/>
                </a:lnTo>
                <a:lnTo>
                  <a:pt x="204791" y="3277690"/>
                </a:lnTo>
                <a:lnTo>
                  <a:pt x="203202" y="3272277"/>
                </a:lnTo>
                <a:lnTo>
                  <a:pt x="201931" y="3267183"/>
                </a:lnTo>
                <a:lnTo>
                  <a:pt x="201296" y="3262088"/>
                </a:lnTo>
                <a:lnTo>
                  <a:pt x="200978" y="3256994"/>
                </a:lnTo>
                <a:lnTo>
                  <a:pt x="200343" y="3251899"/>
                </a:lnTo>
                <a:lnTo>
                  <a:pt x="200025" y="3251899"/>
                </a:lnTo>
                <a:lnTo>
                  <a:pt x="200025" y="3117850"/>
                </a:lnTo>
                <a:close/>
                <a:moveTo>
                  <a:pt x="1263332" y="3111818"/>
                </a:moveTo>
                <a:lnTo>
                  <a:pt x="1263650" y="3117533"/>
                </a:lnTo>
                <a:lnTo>
                  <a:pt x="1263332" y="3119438"/>
                </a:lnTo>
                <a:lnTo>
                  <a:pt x="1263332" y="3116263"/>
                </a:lnTo>
                <a:lnTo>
                  <a:pt x="1263332" y="3111818"/>
                </a:lnTo>
                <a:close/>
                <a:moveTo>
                  <a:pt x="1263253" y="3110548"/>
                </a:moveTo>
                <a:lnTo>
                  <a:pt x="1263332" y="3111183"/>
                </a:lnTo>
                <a:lnTo>
                  <a:pt x="1263332" y="3111818"/>
                </a:lnTo>
                <a:lnTo>
                  <a:pt x="1263253" y="3110548"/>
                </a:lnTo>
                <a:close/>
                <a:moveTo>
                  <a:pt x="1892592" y="3107220"/>
                </a:moveTo>
                <a:lnTo>
                  <a:pt x="1892592" y="3210034"/>
                </a:lnTo>
                <a:lnTo>
                  <a:pt x="1913877" y="3210983"/>
                </a:lnTo>
                <a:lnTo>
                  <a:pt x="1935480" y="3210983"/>
                </a:lnTo>
                <a:lnTo>
                  <a:pt x="1965343" y="3210667"/>
                </a:lnTo>
                <a:lnTo>
                  <a:pt x="1965343" y="3107537"/>
                </a:lnTo>
                <a:lnTo>
                  <a:pt x="1935480" y="3107853"/>
                </a:lnTo>
                <a:lnTo>
                  <a:pt x="1913877" y="3107853"/>
                </a:lnTo>
                <a:lnTo>
                  <a:pt x="1892592" y="3107220"/>
                </a:lnTo>
                <a:close/>
                <a:moveTo>
                  <a:pt x="200819" y="3107046"/>
                </a:moveTo>
                <a:lnTo>
                  <a:pt x="200378" y="3110133"/>
                </a:lnTo>
                <a:lnTo>
                  <a:pt x="200025" y="3115072"/>
                </a:lnTo>
                <a:lnTo>
                  <a:pt x="200025" y="3110751"/>
                </a:lnTo>
                <a:lnTo>
                  <a:pt x="200819" y="3107046"/>
                </a:lnTo>
                <a:close/>
                <a:moveTo>
                  <a:pt x="2489519" y="3103562"/>
                </a:moveTo>
                <a:lnTo>
                  <a:pt x="2490471" y="3109906"/>
                </a:lnTo>
                <a:lnTo>
                  <a:pt x="2490788" y="3116568"/>
                </a:lnTo>
                <a:lnTo>
                  <a:pt x="2490788" y="3252652"/>
                </a:lnTo>
                <a:lnTo>
                  <a:pt x="2490471" y="3252969"/>
                </a:lnTo>
                <a:lnTo>
                  <a:pt x="2489836" y="3260899"/>
                </a:lnTo>
                <a:lnTo>
                  <a:pt x="2489519" y="3265657"/>
                </a:lnTo>
                <a:lnTo>
                  <a:pt x="2488250" y="3270733"/>
                </a:lnTo>
                <a:lnTo>
                  <a:pt x="2487298" y="3275491"/>
                </a:lnTo>
                <a:lnTo>
                  <a:pt x="2485711" y="3280566"/>
                </a:lnTo>
                <a:lnTo>
                  <a:pt x="2483490" y="3285325"/>
                </a:lnTo>
                <a:lnTo>
                  <a:pt x="2481269" y="3290083"/>
                </a:lnTo>
                <a:lnTo>
                  <a:pt x="2479048" y="3294841"/>
                </a:lnTo>
                <a:lnTo>
                  <a:pt x="2475874" y="3299599"/>
                </a:lnTo>
                <a:lnTo>
                  <a:pt x="2472701" y="3304357"/>
                </a:lnTo>
                <a:lnTo>
                  <a:pt x="2469528" y="3309115"/>
                </a:lnTo>
                <a:lnTo>
                  <a:pt x="2465403" y="3313874"/>
                </a:lnTo>
                <a:lnTo>
                  <a:pt x="2461595" y="3317997"/>
                </a:lnTo>
                <a:lnTo>
                  <a:pt x="2453028" y="3327196"/>
                </a:lnTo>
                <a:lnTo>
                  <a:pt x="2443191" y="3335761"/>
                </a:lnTo>
                <a:lnTo>
                  <a:pt x="2432086" y="3344643"/>
                </a:lnTo>
                <a:lnTo>
                  <a:pt x="2419710" y="3352891"/>
                </a:lnTo>
                <a:lnTo>
                  <a:pt x="2406701" y="3360504"/>
                </a:lnTo>
                <a:lnTo>
                  <a:pt x="2393056" y="3368434"/>
                </a:lnTo>
                <a:lnTo>
                  <a:pt x="2378143" y="3376047"/>
                </a:lnTo>
                <a:lnTo>
                  <a:pt x="2362277" y="3383660"/>
                </a:lnTo>
                <a:lnTo>
                  <a:pt x="2345777" y="3390322"/>
                </a:lnTo>
                <a:lnTo>
                  <a:pt x="2328325" y="3396983"/>
                </a:lnTo>
                <a:lnTo>
                  <a:pt x="2309921" y="3403327"/>
                </a:lnTo>
                <a:lnTo>
                  <a:pt x="2290882" y="3409671"/>
                </a:lnTo>
                <a:lnTo>
                  <a:pt x="2270892" y="3415064"/>
                </a:lnTo>
                <a:lnTo>
                  <a:pt x="2250267" y="3420139"/>
                </a:lnTo>
                <a:lnTo>
                  <a:pt x="2229324" y="3425215"/>
                </a:lnTo>
                <a:lnTo>
                  <a:pt x="2207430" y="3429973"/>
                </a:lnTo>
                <a:lnTo>
                  <a:pt x="2184901" y="3434414"/>
                </a:lnTo>
                <a:lnTo>
                  <a:pt x="2162054" y="3437903"/>
                </a:lnTo>
                <a:lnTo>
                  <a:pt x="2138256" y="3441393"/>
                </a:lnTo>
                <a:lnTo>
                  <a:pt x="2113823" y="3444565"/>
                </a:lnTo>
                <a:lnTo>
                  <a:pt x="2089390" y="3447102"/>
                </a:lnTo>
                <a:lnTo>
                  <a:pt x="2064323" y="3449006"/>
                </a:lnTo>
                <a:lnTo>
                  <a:pt x="2038621" y="3450909"/>
                </a:lnTo>
                <a:lnTo>
                  <a:pt x="2012601" y="3452178"/>
                </a:lnTo>
                <a:lnTo>
                  <a:pt x="1986582" y="3452812"/>
                </a:lnTo>
                <a:lnTo>
                  <a:pt x="1959928" y="3452812"/>
                </a:lnTo>
                <a:lnTo>
                  <a:pt x="1932639" y="3452812"/>
                </a:lnTo>
                <a:lnTo>
                  <a:pt x="1905350" y="3452178"/>
                </a:lnTo>
                <a:lnTo>
                  <a:pt x="1879014" y="3450592"/>
                </a:lnTo>
                <a:lnTo>
                  <a:pt x="1852994" y="3449006"/>
                </a:lnTo>
                <a:lnTo>
                  <a:pt x="1827292" y="3446468"/>
                </a:lnTo>
                <a:lnTo>
                  <a:pt x="1802224" y="3443930"/>
                </a:lnTo>
                <a:lnTo>
                  <a:pt x="1777157" y="3441075"/>
                </a:lnTo>
                <a:lnTo>
                  <a:pt x="1753359" y="3437269"/>
                </a:lnTo>
                <a:lnTo>
                  <a:pt x="1729560" y="3433145"/>
                </a:lnTo>
                <a:lnTo>
                  <a:pt x="1706714" y="3428704"/>
                </a:lnTo>
                <a:lnTo>
                  <a:pt x="1684502" y="3424263"/>
                </a:lnTo>
                <a:lnTo>
                  <a:pt x="1662925" y="3418871"/>
                </a:lnTo>
                <a:lnTo>
                  <a:pt x="1641983" y="3413478"/>
                </a:lnTo>
                <a:lnTo>
                  <a:pt x="1622309" y="3407134"/>
                </a:lnTo>
                <a:lnTo>
                  <a:pt x="1602953" y="3400790"/>
                </a:lnTo>
                <a:lnTo>
                  <a:pt x="1584549" y="3394445"/>
                </a:lnTo>
                <a:lnTo>
                  <a:pt x="1566780" y="3387467"/>
                </a:lnTo>
                <a:lnTo>
                  <a:pt x="1550280" y="3380488"/>
                </a:lnTo>
                <a:lnTo>
                  <a:pt x="1534414" y="3372558"/>
                </a:lnTo>
                <a:lnTo>
                  <a:pt x="1519501" y="3364945"/>
                </a:lnTo>
                <a:lnTo>
                  <a:pt x="1505539" y="3356697"/>
                </a:lnTo>
                <a:lnTo>
                  <a:pt x="1493164" y="3348450"/>
                </a:lnTo>
                <a:lnTo>
                  <a:pt x="1481106" y="3339885"/>
                </a:lnTo>
                <a:lnTo>
                  <a:pt x="1470635" y="3330686"/>
                </a:lnTo>
                <a:lnTo>
                  <a:pt x="1465875" y="3326245"/>
                </a:lnTo>
                <a:lnTo>
                  <a:pt x="1461116" y="3321487"/>
                </a:lnTo>
                <a:lnTo>
                  <a:pt x="1456673" y="3317363"/>
                </a:lnTo>
                <a:lnTo>
                  <a:pt x="1452866" y="3312605"/>
                </a:lnTo>
                <a:lnTo>
                  <a:pt x="1449375" y="3307847"/>
                </a:lnTo>
                <a:lnTo>
                  <a:pt x="1445885" y="3303088"/>
                </a:lnTo>
                <a:lnTo>
                  <a:pt x="1442712" y="3298013"/>
                </a:lnTo>
                <a:lnTo>
                  <a:pt x="1439856" y="3293255"/>
                </a:lnTo>
                <a:lnTo>
                  <a:pt x="1437000" y="3288497"/>
                </a:lnTo>
                <a:lnTo>
                  <a:pt x="1435096" y="3283421"/>
                </a:lnTo>
                <a:lnTo>
                  <a:pt x="1433192" y="3278346"/>
                </a:lnTo>
                <a:lnTo>
                  <a:pt x="1431606" y="3273588"/>
                </a:lnTo>
                <a:lnTo>
                  <a:pt x="1430337" y="3268512"/>
                </a:lnTo>
                <a:lnTo>
                  <a:pt x="1429702" y="3263437"/>
                </a:lnTo>
                <a:lnTo>
                  <a:pt x="1429385" y="3258044"/>
                </a:lnTo>
                <a:lnTo>
                  <a:pt x="1428750" y="3252969"/>
                </a:lnTo>
                <a:lnTo>
                  <a:pt x="1428750" y="3155268"/>
                </a:lnTo>
                <a:lnTo>
                  <a:pt x="1438269" y="3162881"/>
                </a:lnTo>
                <a:lnTo>
                  <a:pt x="1449058" y="3170177"/>
                </a:lnTo>
                <a:lnTo>
                  <a:pt x="1459846" y="3177473"/>
                </a:lnTo>
                <a:lnTo>
                  <a:pt x="1471270" y="3184134"/>
                </a:lnTo>
                <a:lnTo>
                  <a:pt x="1483645" y="3190795"/>
                </a:lnTo>
                <a:lnTo>
                  <a:pt x="1496337" y="3197140"/>
                </a:lnTo>
                <a:lnTo>
                  <a:pt x="1509347" y="3203484"/>
                </a:lnTo>
                <a:lnTo>
                  <a:pt x="1522674" y="3209194"/>
                </a:lnTo>
                <a:lnTo>
                  <a:pt x="1536953" y="3215221"/>
                </a:lnTo>
                <a:lnTo>
                  <a:pt x="1550915" y="3220613"/>
                </a:lnTo>
                <a:lnTo>
                  <a:pt x="1566145" y="3226006"/>
                </a:lnTo>
                <a:lnTo>
                  <a:pt x="1581376" y="3231081"/>
                </a:lnTo>
                <a:lnTo>
                  <a:pt x="1597242" y="3235839"/>
                </a:lnTo>
                <a:lnTo>
                  <a:pt x="1612790" y="3240598"/>
                </a:lnTo>
                <a:lnTo>
                  <a:pt x="1628973" y="3244721"/>
                </a:lnTo>
                <a:lnTo>
                  <a:pt x="1646108" y="3248845"/>
                </a:lnTo>
                <a:lnTo>
                  <a:pt x="1662608" y="3252652"/>
                </a:lnTo>
                <a:lnTo>
                  <a:pt x="1680060" y="3256141"/>
                </a:lnTo>
                <a:lnTo>
                  <a:pt x="1697195" y="3259313"/>
                </a:lnTo>
                <a:lnTo>
                  <a:pt x="1714964" y="3262485"/>
                </a:lnTo>
                <a:lnTo>
                  <a:pt x="1732733" y="3265657"/>
                </a:lnTo>
                <a:lnTo>
                  <a:pt x="1750820" y="3268195"/>
                </a:lnTo>
                <a:lnTo>
                  <a:pt x="1768907" y="3270416"/>
                </a:lnTo>
                <a:lnTo>
                  <a:pt x="1786993" y="3272636"/>
                </a:lnTo>
                <a:lnTo>
                  <a:pt x="1805715" y="3274857"/>
                </a:lnTo>
                <a:lnTo>
                  <a:pt x="1824119" y="3276443"/>
                </a:lnTo>
                <a:lnTo>
                  <a:pt x="1842840" y="3277394"/>
                </a:lnTo>
                <a:lnTo>
                  <a:pt x="1861561" y="3278663"/>
                </a:lnTo>
                <a:lnTo>
                  <a:pt x="1880283" y="3279615"/>
                </a:lnTo>
                <a:lnTo>
                  <a:pt x="1898687" y="3280249"/>
                </a:lnTo>
                <a:lnTo>
                  <a:pt x="1917725" y="3280566"/>
                </a:lnTo>
                <a:lnTo>
                  <a:pt x="1936129" y="3280566"/>
                </a:lnTo>
                <a:lnTo>
                  <a:pt x="1958658" y="3280566"/>
                </a:lnTo>
                <a:lnTo>
                  <a:pt x="1981187" y="3280249"/>
                </a:lnTo>
                <a:lnTo>
                  <a:pt x="2003399" y="3278980"/>
                </a:lnTo>
                <a:lnTo>
                  <a:pt x="2025928" y="3278029"/>
                </a:lnTo>
                <a:lnTo>
                  <a:pt x="2048140" y="3276443"/>
                </a:lnTo>
                <a:lnTo>
                  <a:pt x="2070034" y="3274222"/>
                </a:lnTo>
                <a:lnTo>
                  <a:pt x="2092246" y="3272002"/>
                </a:lnTo>
                <a:lnTo>
                  <a:pt x="2114458" y="3269464"/>
                </a:lnTo>
                <a:lnTo>
                  <a:pt x="2135718" y="3266609"/>
                </a:lnTo>
                <a:lnTo>
                  <a:pt x="2157295" y="3263437"/>
                </a:lnTo>
                <a:lnTo>
                  <a:pt x="2178237" y="3259313"/>
                </a:lnTo>
                <a:lnTo>
                  <a:pt x="2198545" y="3255507"/>
                </a:lnTo>
                <a:lnTo>
                  <a:pt x="2219170" y="3251066"/>
                </a:lnTo>
                <a:lnTo>
                  <a:pt x="2239161" y="3246307"/>
                </a:lnTo>
                <a:lnTo>
                  <a:pt x="2258517" y="3241232"/>
                </a:lnTo>
                <a:lnTo>
                  <a:pt x="2277555" y="3235839"/>
                </a:lnTo>
                <a:lnTo>
                  <a:pt x="2295959" y="3230130"/>
                </a:lnTo>
                <a:lnTo>
                  <a:pt x="2314046" y="3223785"/>
                </a:lnTo>
                <a:lnTo>
                  <a:pt x="2331498" y="3217441"/>
                </a:lnTo>
                <a:lnTo>
                  <a:pt x="2348316" y="3210780"/>
                </a:lnTo>
                <a:lnTo>
                  <a:pt x="2364498" y="3203801"/>
                </a:lnTo>
                <a:lnTo>
                  <a:pt x="2380047" y="3196188"/>
                </a:lnTo>
                <a:lnTo>
                  <a:pt x="2394643" y="3188575"/>
                </a:lnTo>
                <a:lnTo>
                  <a:pt x="2408605" y="3180645"/>
                </a:lnTo>
                <a:lnTo>
                  <a:pt x="2422249" y="3171763"/>
                </a:lnTo>
                <a:lnTo>
                  <a:pt x="2434307" y="3163198"/>
                </a:lnTo>
                <a:lnTo>
                  <a:pt x="2445730" y="3153999"/>
                </a:lnTo>
                <a:lnTo>
                  <a:pt x="2456518" y="3144800"/>
                </a:lnTo>
                <a:lnTo>
                  <a:pt x="2466355" y="3134966"/>
                </a:lnTo>
                <a:lnTo>
                  <a:pt x="2471115" y="3129574"/>
                </a:lnTo>
                <a:lnTo>
                  <a:pt x="2474922" y="3124498"/>
                </a:lnTo>
                <a:lnTo>
                  <a:pt x="2479365" y="3119423"/>
                </a:lnTo>
                <a:lnTo>
                  <a:pt x="2482855" y="3114347"/>
                </a:lnTo>
                <a:lnTo>
                  <a:pt x="2486346" y="3108955"/>
                </a:lnTo>
                <a:lnTo>
                  <a:pt x="2489519" y="3103562"/>
                </a:lnTo>
                <a:close/>
                <a:moveTo>
                  <a:pt x="201789" y="3100564"/>
                </a:moveTo>
                <a:lnTo>
                  <a:pt x="201084" y="3105812"/>
                </a:lnTo>
                <a:lnTo>
                  <a:pt x="200819" y="3107046"/>
                </a:lnTo>
                <a:lnTo>
                  <a:pt x="201084" y="3105194"/>
                </a:lnTo>
                <a:lnTo>
                  <a:pt x="201789" y="3100564"/>
                </a:lnTo>
                <a:close/>
                <a:moveTo>
                  <a:pt x="1260475" y="3095625"/>
                </a:moveTo>
                <a:lnTo>
                  <a:pt x="1262062" y="3101340"/>
                </a:lnTo>
                <a:lnTo>
                  <a:pt x="1263015" y="3106738"/>
                </a:lnTo>
                <a:lnTo>
                  <a:pt x="1263253" y="3110548"/>
                </a:lnTo>
                <a:lnTo>
                  <a:pt x="1262698" y="3106103"/>
                </a:lnTo>
                <a:lnTo>
                  <a:pt x="1261745" y="3100705"/>
                </a:lnTo>
                <a:lnTo>
                  <a:pt x="1260475" y="3095625"/>
                </a:lnTo>
                <a:close/>
                <a:moveTo>
                  <a:pt x="1746773" y="3094566"/>
                </a:moveTo>
                <a:lnTo>
                  <a:pt x="1746773" y="3198013"/>
                </a:lnTo>
                <a:lnTo>
                  <a:pt x="1764563" y="3200227"/>
                </a:lnTo>
                <a:lnTo>
                  <a:pt x="1782671" y="3202758"/>
                </a:lnTo>
                <a:lnTo>
                  <a:pt x="1800780" y="3204656"/>
                </a:lnTo>
                <a:lnTo>
                  <a:pt x="1819841" y="3206238"/>
                </a:lnTo>
                <a:lnTo>
                  <a:pt x="1819841" y="3102791"/>
                </a:lnTo>
                <a:lnTo>
                  <a:pt x="1800780" y="3101210"/>
                </a:lnTo>
                <a:lnTo>
                  <a:pt x="1782671" y="3099312"/>
                </a:lnTo>
                <a:lnTo>
                  <a:pt x="1764563" y="3097097"/>
                </a:lnTo>
                <a:lnTo>
                  <a:pt x="1746773" y="3094566"/>
                </a:lnTo>
                <a:close/>
                <a:moveTo>
                  <a:pt x="1600953" y="3061666"/>
                </a:moveTo>
                <a:lnTo>
                  <a:pt x="1600953" y="3166378"/>
                </a:lnTo>
                <a:lnTo>
                  <a:pt x="1618744" y="3171756"/>
                </a:lnTo>
                <a:lnTo>
                  <a:pt x="1636217" y="3176501"/>
                </a:lnTo>
                <a:lnTo>
                  <a:pt x="1654960" y="3180930"/>
                </a:lnTo>
                <a:lnTo>
                  <a:pt x="1673704" y="3185042"/>
                </a:lnTo>
                <a:lnTo>
                  <a:pt x="1673704" y="3080963"/>
                </a:lnTo>
                <a:lnTo>
                  <a:pt x="1654960" y="3076534"/>
                </a:lnTo>
                <a:lnTo>
                  <a:pt x="1636217" y="3071789"/>
                </a:lnTo>
                <a:lnTo>
                  <a:pt x="1618108" y="3066728"/>
                </a:lnTo>
                <a:lnTo>
                  <a:pt x="1600953" y="3061666"/>
                </a:lnTo>
                <a:close/>
                <a:moveTo>
                  <a:pt x="3151360" y="3046095"/>
                </a:moveTo>
                <a:lnTo>
                  <a:pt x="3151360" y="3160713"/>
                </a:lnTo>
                <a:lnTo>
                  <a:pt x="3174848" y="3161665"/>
                </a:lnTo>
                <a:lnTo>
                  <a:pt x="3198972" y="3161665"/>
                </a:lnTo>
                <a:lnTo>
                  <a:pt x="3231983" y="3161348"/>
                </a:lnTo>
                <a:lnTo>
                  <a:pt x="3231983" y="3046413"/>
                </a:lnTo>
                <a:lnTo>
                  <a:pt x="3198972" y="3046730"/>
                </a:lnTo>
                <a:lnTo>
                  <a:pt x="3174848" y="3046413"/>
                </a:lnTo>
                <a:lnTo>
                  <a:pt x="3151360" y="3046095"/>
                </a:lnTo>
                <a:close/>
                <a:moveTo>
                  <a:pt x="3815080" y="3040062"/>
                </a:moveTo>
                <a:lnTo>
                  <a:pt x="3816033" y="3047365"/>
                </a:lnTo>
                <a:lnTo>
                  <a:pt x="3816350" y="3054985"/>
                </a:lnTo>
                <a:lnTo>
                  <a:pt x="3816350" y="3206115"/>
                </a:lnTo>
                <a:lnTo>
                  <a:pt x="3816033" y="3206432"/>
                </a:lnTo>
                <a:lnTo>
                  <a:pt x="3815398" y="3214687"/>
                </a:lnTo>
                <a:lnTo>
                  <a:pt x="3814763" y="3220720"/>
                </a:lnTo>
                <a:lnTo>
                  <a:pt x="3813493" y="3226117"/>
                </a:lnTo>
                <a:lnTo>
                  <a:pt x="3811906" y="3231197"/>
                </a:lnTo>
                <a:lnTo>
                  <a:pt x="3810319" y="3236912"/>
                </a:lnTo>
                <a:lnTo>
                  <a:pt x="3808097" y="3242310"/>
                </a:lnTo>
                <a:lnTo>
                  <a:pt x="3805558" y="3248025"/>
                </a:lnTo>
                <a:lnTo>
                  <a:pt x="3803019" y="3253105"/>
                </a:lnTo>
                <a:lnTo>
                  <a:pt x="3799844" y="3258185"/>
                </a:lnTo>
                <a:lnTo>
                  <a:pt x="3796036" y="3263583"/>
                </a:lnTo>
                <a:lnTo>
                  <a:pt x="3792226" y="3268663"/>
                </a:lnTo>
                <a:lnTo>
                  <a:pt x="3788418" y="3274060"/>
                </a:lnTo>
                <a:lnTo>
                  <a:pt x="3783974" y="3278823"/>
                </a:lnTo>
                <a:lnTo>
                  <a:pt x="3779212" y="3283903"/>
                </a:lnTo>
                <a:lnTo>
                  <a:pt x="3774134" y="3288983"/>
                </a:lnTo>
                <a:lnTo>
                  <a:pt x="3768420" y="3293745"/>
                </a:lnTo>
                <a:lnTo>
                  <a:pt x="3763024" y="3298508"/>
                </a:lnTo>
                <a:lnTo>
                  <a:pt x="3750963" y="3307715"/>
                </a:lnTo>
                <a:lnTo>
                  <a:pt x="3737314" y="3317240"/>
                </a:lnTo>
                <a:lnTo>
                  <a:pt x="3722713" y="3326448"/>
                </a:lnTo>
                <a:lnTo>
                  <a:pt x="3707477" y="3335020"/>
                </a:lnTo>
                <a:lnTo>
                  <a:pt x="3690971" y="3343275"/>
                </a:lnTo>
                <a:lnTo>
                  <a:pt x="3673513" y="3351213"/>
                </a:lnTo>
                <a:lnTo>
                  <a:pt x="3655103" y="3359150"/>
                </a:lnTo>
                <a:lnTo>
                  <a:pt x="3635424" y="3366770"/>
                </a:lnTo>
                <a:lnTo>
                  <a:pt x="3615109" y="3373755"/>
                </a:lnTo>
                <a:lnTo>
                  <a:pt x="3593842" y="3380423"/>
                </a:lnTo>
                <a:lnTo>
                  <a:pt x="3571941" y="3386773"/>
                </a:lnTo>
                <a:lnTo>
                  <a:pt x="3549087" y="3392805"/>
                </a:lnTo>
                <a:lnTo>
                  <a:pt x="3525281" y="3398203"/>
                </a:lnTo>
                <a:lnTo>
                  <a:pt x="3501157" y="3403283"/>
                </a:lnTo>
                <a:lnTo>
                  <a:pt x="3476082" y="3408045"/>
                </a:lnTo>
                <a:lnTo>
                  <a:pt x="3450371" y="3411855"/>
                </a:lnTo>
                <a:lnTo>
                  <a:pt x="3424343" y="3415983"/>
                </a:lnTo>
                <a:lnTo>
                  <a:pt x="3397680" y="3419475"/>
                </a:lnTo>
                <a:lnTo>
                  <a:pt x="3370065" y="3422333"/>
                </a:lnTo>
                <a:lnTo>
                  <a:pt x="3341815" y="3424555"/>
                </a:lnTo>
                <a:lnTo>
                  <a:pt x="3313565" y="3426460"/>
                </a:lnTo>
                <a:lnTo>
                  <a:pt x="3284680" y="3427730"/>
                </a:lnTo>
                <a:lnTo>
                  <a:pt x="3255478" y="3428683"/>
                </a:lnTo>
                <a:lnTo>
                  <a:pt x="3225959" y="3429000"/>
                </a:lnTo>
                <a:lnTo>
                  <a:pt x="3195487" y="3428683"/>
                </a:lnTo>
                <a:lnTo>
                  <a:pt x="3165650" y="3427730"/>
                </a:lnTo>
                <a:lnTo>
                  <a:pt x="3136130" y="3426143"/>
                </a:lnTo>
                <a:lnTo>
                  <a:pt x="3106928" y="3424238"/>
                </a:lnTo>
                <a:lnTo>
                  <a:pt x="3078678" y="3422015"/>
                </a:lnTo>
                <a:lnTo>
                  <a:pt x="3050428" y="3418840"/>
                </a:lnTo>
                <a:lnTo>
                  <a:pt x="3022813" y="3415030"/>
                </a:lnTo>
                <a:lnTo>
                  <a:pt x="2996150" y="3411220"/>
                </a:lnTo>
                <a:lnTo>
                  <a:pt x="2970122" y="3406775"/>
                </a:lnTo>
                <a:lnTo>
                  <a:pt x="2944729" y="3402013"/>
                </a:lnTo>
                <a:lnTo>
                  <a:pt x="2919971" y="3396615"/>
                </a:lnTo>
                <a:lnTo>
                  <a:pt x="2895847" y="3390583"/>
                </a:lnTo>
                <a:lnTo>
                  <a:pt x="2872994" y="3384868"/>
                </a:lnTo>
                <a:lnTo>
                  <a:pt x="2850775" y="3378200"/>
                </a:lnTo>
                <a:lnTo>
                  <a:pt x="2829190" y="3370898"/>
                </a:lnTo>
                <a:lnTo>
                  <a:pt x="2808876" y="3363595"/>
                </a:lnTo>
                <a:lnTo>
                  <a:pt x="2789196" y="3355975"/>
                </a:lnTo>
                <a:lnTo>
                  <a:pt x="2770469" y="3347720"/>
                </a:lnTo>
                <a:lnTo>
                  <a:pt x="2753328" y="3339465"/>
                </a:lnTo>
                <a:lnTo>
                  <a:pt x="2736823" y="3330893"/>
                </a:lnTo>
                <a:lnTo>
                  <a:pt x="2721269" y="3321685"/>
                </a:lnTo>
                <a:lnTo>
                  <a:pt x="2706986" y="3312160"/>
                </a:lnTo>
                <a:lnTo>
                  <a:pt x="2693972" y="3302635"/>
                </a:lnTo>
                <a:lnTo>
                  <a:pt x="2688258" y="3297873"/>
                </a:lnTo>
                <a:lnTo>
                  <a:pt x="2682227" y="3292793"/>
                </a:lnTo>
                <a:lnTo>
                  <a:pt x="2676831" y="3287713"/>
                </a:lnTo>
                <a:lnTo>
                  <a:pt x="2671753" y="3282950"/>
                </a:lnTo>
                <a:lnTo>
                  <a:pt x="2666991" y="3277870"/>
                </a:lnTo>
                <a:lnTo>
                  <a:pt x="2662548" y="3272473"/>
                </a:lnTo>
                <a:lnTo>
                  <a:pt x="2658104" y="3267393"/>
                </a:lnTo>
                <a:lnTo>
                  <a:pt x="2654612" y="3261995"/>
                </a:lnTo>
                <a:lnTo>
                  <a:pt x="2651121" y="3256598"/>
                </a:lnTo>
                <a:lnTo>
                  <a:pt x="2647947" y="3251200"/>
                </a:lnTo>
                <a:lnTo>
                  <a:pt x="2645090" y="3245485"/>
                </a:lnTo>
                <a:lnTo>
                  <a:pt x="2642868" y="3240405"/>
                </a:lnTo>
                <a:lnTo>
                  <a:pt x="2640329" y="3234372"/>
                </a:lnTo>
                <a:lnTo>
                  <a:pt x="2638742" y="3228975"/>
                </a:lnTo>
                <a:lnTo>
                  <a:pt x="2637789" y="3223577"/>
                </a:lnTo>
                <a:lnTo>
                  <a:pt x="2636520" y="3217862"/>
                </a:lnTo>
                <a:lnTo>
                  <a:pt x="2636202" y="3212147"/>
                </a:lnTo>
                <a:lnTo>
                  <a:pt x="2635885" y="3206432"/>
                </a:lnTo>
                <a:lnTo>
                  <a:pt x="2635250" y="3206432"/>
                </a:lnTo>
                <a:lnTo>
                  <a:pt x="2635250" y="3097530"/>
                </a:lnTo>
                <a:lnTo>
                  <a:pt x="2646360" y="3105785"/>
                </a:lnTo>
                <a:lnTo>
                  <a:pt x="2657786" y="3114040"/>
                </a:lnTo>
                <a:lnTo>
                  <a:pt x="2670166" y="3121977"/>
                </a:lnTo>
                <a:lnTo>
                  <a:pt x="2683180" y="3129597"/>
                </a:lnTo>
                <a:lnTo>
                  <a:pt x="2696511" y="3136900"/>
                </a:lnTo>
                <a:lnTo>
                  <a:pt x="2710160" y="3144202"/>
                </a:lnTo>
                <a:lnTo>
                  <a:pt x="2724761" y="3151187"/>
                </a:lnTo>
                <a:lnTo>
                  <a:pt x="2740314" y="3157855"/>
                </a:lnTo>
                <a:lnTo>
                  <a:pt x="2755550" y="3164205"/>
                </a:lnTo>
                <a:lnTo>
                  <a:pt x="2771738" y="3170237"/>
                </a:lnTo>
                <a:lnTo>
                  <a:pt x="2788244" y="3176270"/>
                </a:lnTo>
                <a:lnTo>
                  <a:pt x="2805384" y="3181985"/>
                </a:lnTo>
                <a:lnTo>
                  <a:pt x="2822525" y="3187065"/>
                </a:lnTo>
                <a:lnTo>
                  <a:pt x="2840300" y="3192145"/>
                </a:lnTo>
                <a:lnTo>
                  <a:pt x="2858393" y="3196907"/>
                </a:lnTo>
                <a:lnTo>
                  <a:pt x="2877120" y="3201670"/>
                </a:lnTo>
                <a:lnTo>
                  <a:pt x="2895530" y="3205797"/>
                </a:lnTo>
                <a:lnTo>
                  <a:pt x="2914892" y="3209925"/>
                </a:lnTo>
                <a:lnTo>
                  <a:pt x="2934255" y="3213735"/>
                </a:lnTo>
                <a:lnTo>
                  <a:pt x="2953617" y="3217227"/>
                </a:lnTo>
                <a:lnTo>
                  <a:pt x="2973614" y="3220402"/>
                </a:lnTo>
                <a:lnTo>
                  <a:pt x="2993294" y="3222942"/>
                </a:lnTo>
                <a:lnTo>
                  <a:pt x="3013926" y="3225800"/>
                </a:lnTo>
                <a:lnTo>
                  <a:pt x="3033923" y="3228340"/>
                </a:lnTo>
                <a:lnTo>
                  <a:pt x="3054555" y="3230245"/>
                </a:lnTo>
                <a:lnTo>
                  <a:pt x="3074869" y="3232150"/>
                </a:lnTo>
                <a:lnTo>
                  <a:pt x="3095819" y="3233737"/>
                </a:lnTo>
                <a:lnTo>
                  <a:pt x="3116451" y="3235007"/>
                </a:lnTo>
                <a:lnTo>
                  <a:pt x="3137400" y="3235960"/>
                </a:lnTo>
                <a:lnTo>
                  <a:pt x="3158032" y="3236595"/>
                </a:lnTo>
                <a:lnTo>
                  <a:pt x="3178981" y="3237230"/>
                </a:lnTo>
                <a:lnTo>
                  <a:pt x="3199613" y="3237230"/>
                </a:lnTo>
                <a:lnTo>
                  <a:pt x="3224372" y="3236912"/>
                </a:lnTo>
                <a:lnTo>
                  <a:pt x="3249765" y="3236595"/>
                </a:lnTo>
                <a:lnTo>
                  <a:pt x="3274523" y="3235325"/>
                </a:lnTo>
                <a:lnTo>
                  <a:pt x="3299282" y="3234055"/>
                </a:lnTo>
                <a:lnTo>
                  <a:pt x="3324040" y="3232150"/>
                </a:lnTo>
                <a:lnTo>
                  <a:pt x="3348481" y="3230245"/>
                </a:lnTo>
                <a:lnTo>
                  <a:pt x="3372922" y="3227387"/>
                </a:lnTo>
                <a:lnTo>
                  <a:pt x="3397680" y="3224530"/>
                </a:lnTo>
                <a:lnTo>
                  <a:pt x="3421486" y="3221355"/>
                </a:lnTo>
                <a:lnTo>
                  <a:pt x="3445292" y="3217545"/>
                </a:lnTo>
                <a:lnTo>
                  <a:pt x="3468464" y="3213735"/>
                </a:lnTo>
                <a:lnTo>
                  <a:pt x="3491635" y="3208972"/>
                </a:lnTo>
                <a:lnTo>
                  <a:pt x="3514171" y="3204210"/>
                </a:lnTo>
                <a:lnTo>
                  <a:pt x="3536390" y="3199130"/>
                </a:lnTo>
                <a:lnTo>
                  <a:pt x="3557974" y="3193097"/>
                </a:lnTo>
                <a:lnTo>
                  <a:pt x="3579241" y="3187065"/>
                </a:lnTo>
                <a:lnTo>
                  <a:pt x="3599873" y="3180715"/>
                </a:lnTo>
                <a:lnTo>
                  <a:pt x="3619870" y="3174047"/>
                </a:lnTo>
                <a:lnTo>
                  <a:pt x="3639233" y="3167062"/>
                </a:lnTo>
                <a:lnTo>
                  <a:pt x="3657643" y="3159442"/>
                </a:lnTo>
                <a:lnTo>
                  <a:pt x="3676053" y="3151505"/>
                </a:lnTo>
                <a:lnTo>
                  <a:pt x="3692876" y="3143250"/>
                </a:lnTo>
                <a:lnTo>
                  <a:pt x="3709381" y="3134677"/>
                </a:lnTo>
                <a:lnTo>
                  <a:pt x="3724935" y="3125470"/>
                </a:lnTo>
                <a:lnTo>
                  <a:pt x="3739853" y="3116262"/>
                </a:lnTo>
                <a:lnTo>
                  <a:pt x="3753502" y="3106420"/>
                </a:lnTo>
                <a:lnTo>
                  <a:pt x="3766198" y="3096577"/>
                </a:lnTo>
                <a:lnTo>
                  <a:pt x="3772547" y="3090862"/>
                </a:lnTo>
                <a:lnTo>
                  <a:pt x="3777943" y="3085782"/>
                </a:lnTo>
                <a:lnTo>
                  <a:pt x="3783656" y="3080385"/>
                </a:lnTo>
                <a:lnTo>
                  <a:pt x="3789052" y="3074670"/>
                </a:lnTo>
                <a:lnTo>
                  <a:pt x="3793814" y="3069272"/>
                </a:lnTo>
                <a:lnTo>
                  <a:pt x="3798575" y="3063557"/>
                </a:lnTo>
                <a:lnTo>
                  <a:pt x="3803336" y="3057842"/>
                </a:lnTo>
                <a:lnTo>
                  <a:pt x="3807145" y="3051810"/>
                </a:lnTo>
                <a:lnTo>
                  <a:pt x="3811271" y="3045777"/>
                </a:lnTo>
                <a:lnTo>
                  <a:pt x="3815080" y="3040062"/>
                </a:lnTo>
                <a:close/>
                <a:moveTo>
                  <a:pt x="2989478" y="3031808"/>
                </a:moveTo>
                <a:lnTo>
                  <a:pt x="2989478" y="3147378"/>
                </a:lnTo>
                <a:lnTo>
                  <a:pt x="3009158" y="3149918"/>
                </a:lnTo>
                <a:lnTo>
                  <a:pt x="3029472" y="3152140"/>
                </a:lnTo>
                <a:lnTo>
                  <a:pt x="3049469" y="3154363"/>
                </a:lnTo>
                <a:lnTo>
                  <a:pt x="3070419" y="3155950"/>
                </a:lnTo>
                <a:lnTo>
                  <a:pt x="3070419" y="3041333"/>
                </a:lnTo>
                <a:lnTo>
                  <a:pt x="3049469" y="3039428"/>
                </a:lnTo>
                <a:lnTo>
                  <a:pt x="3029472" y="3036888"/>
                </a:lnTo>
                <a:lnTo>
                  <a:pt x="3009158" y="3034665"/>
                </a:lnTo>
                <a:lnTo>
                  <a:pt x="2989478" y="3031808"/>
                </a:lnTo>
                <a:close/>
                <a:moveTo>
                  <a:pt x="2402802" y="3022755"/>
                </a:moveTo>
                <a:lnTo>
                  <a:pt x="2397719" y="3026235"/>
                </a:lnTo>
                <a:lnTo>
                  <a:pt x="2391365" y="3029398"/>
                </a:lnTo>
                <a:lnTo>
                  <a:pt x="2383740" y="3032878"/>
                </a:lnTo>
                <a:lnTo>
                  <a:pt x="2376433" y="3036042"/>
                </a:lnTo>
                <a:lnTo>
                  <a:pt x="2360867" y="3042369"/>
                </a:lnTo>
                <a:lnTo>
                  <a:pt x="2347841" y="3047114"/>
                </a:lnTo>
                <a:lnTo>
                  <a:pt x="2347841" y="3137274"/>
                </a:lnTo>
                <a:lnTo>
                  <a:pt x="2355784" y="3133794"/>
                </a:lnTo>
                <a:lnTo>
                  <a:pt x="2363408" y="3129681"/>
                </a:lnTo>
                <a:lnTo>
                  <a:pt x="2371033" y="3125252"/>
                </a:lnTo>
                <a:lnTo>
                  <a:pt x="2378340" y="3120507"/>
                </a:lnTo>
                <a:lnTo>
                  <a:pt x="2385329" y="3115762"/>
                </a:lnTo>
                <a:lnTo>
                  <a:pt x="2391683" y="3111017"/>
                </a:lnTo>
                <a:lnTo>
                  <a:pt x="2397719" y="3106271"/>
                </a:lnTo>
                <a:lnTo>
                  <a:pt x="2402802" y="3101526"/>
                </a:lnTo>
                <a:lnTo>
                  <a:pt x="2402802" y="3022755"/>
                </a:lnTo>
                <a:close/>
                <a:moveTo>
                  <a:pt x="698500" y="3017837"/>
                </a:moveTo>
                <a:lnTo>
                  <a:pt x="698500" y="3086100"/>
                </a:lnTo>
                <a:lnTo>
                  <a:pt x="684586" y="3083595"/>
                </a:lnTo>
                <a:lnTo>
                  <a:pt x="667825" y="3079838"/>
                </a:lnTo>
                <a:lnTo>
                  <a:pt x="659920" y="3077959"/>
                </a:lnTo>
                <a:lnTo>
                  <a:pt x="652962" y="3076393"/>
                </a:lnTo>
                <a:lnTo>
                  <a:pt x="646321" y="3074201"/>
                </a:lnTo>
                <a:lnTo>
                  <a:pt x="640313" y="3071696"/>
                </a:lnTo>
                <a:lnTo>
                  <a:pt x="634305" y="3069191"/>
                </a:lnTo>
                <a:lnTo>
                  <a:pt x="629245" y="3065433"/>
                </a:lnTo>
                <a:lnTo>
                  <a:pt x="626082" y="3063555"/>
                </a:lnTo>
                <a:lnTo>
                  <a:pt x="623869" y="3061363"/>
                </a:lnTo>
                <a:lnTo>
                  <a:pt x="622288" y="3058545"/>
                </a:lnTo>
                <a:lnTo>
                  <a:pt x="620706" y="3056353"/>
                </a:lnTo>
                <a:lnTo>
                  <a:pt x="619441" y="3053534"/>
                </a:lnTo>
                <a:lnTo>
                  <a:pt x="619125" y="3051029"/>
                </a:lnTo>
                <a:lnTo>
                  <a:pt x="619125" y="3048524"/>
                </a:lnTo>
                <a:lnTo>
                  <a:pt x="619441" y="3046019"/>
                </a:lnTo>
                <a:lnTo>
                  <a:pt x="620390" y="3043514"/>
                </a:lnTo>
                <a:lnTo>
                  <a:pt x="621971" y="3041009"/>
                </a:lnTo>
                <a:lnTo>
                  <a:pt x="623553" y="3038817"/>
                </a:lnTo>
                <a:lnTo>
                  <a:pt x="625766" y="3036312"/>
                </a:lnTo>
                <a:lnTo>
                  <a:pt x="628296" y="3034433"/>
                </a:lnTo>
                <a:lnTo>
                  <a:pt x="631142" y="3032555"/>
                </a:lnTo>
                <a:lnTo>
                  <a:pt x="634937" y="3030676"/>
                </a:lnTo>
                <a:lnTo>
                  <a:pt x="638732" y="3029110"/>
                </a:lnTo>
                <a:lnTo>
                  <a:pt x="645057" y="3026605"/>
                </a:lnTo>
                <a:lnTo>
                  <a:pt x="651697" y="3024726"/>
                </a:lnTo>
                <a:lnTo>
                  <a:pt x="658655" y="3023161"/>
                </a:lnTo>
                <a:lnTo>
                  <a:pt x="666244" y="3021595"/>
                </a:lnTo>
                <a:lnTo>
                  <a:pt x="674150" y="3020342"/>
                </a:lnTo>
                <a:lnTo>
                  <a:pt x="682056" y="3019403"/>
                </a:lnTo>
                <a:lnTo>
                  <a:pt x="698500" y="3017837"/>
                </a:lnTo>
                <a:close/>
                <a:moveTo>
                  <a:pt x="2827597" y="2994977"/>
                </a:moveTo>
                <a:lnTo>
                  <a:pt x="2827597" y="3112135"/>
                </a:lnTo>
                <a:lnTo>
                  <a:pt x="2846959" y="3117850"/>
                </a:lnTo>
                <a:lnTo>
                  <a:pt x="2866956" y="3123248"/>
                </a:lnTo>
                <a:lnTo>
                  <a:pt x="2887588" y="3128010"/>
                </a:lnTo>
                <a:lnTo>
                  <a:pt x="2908220" y="3132773"/>
                </a:lnTo>
                <a:lnTo>
                  <a:pt x="2908220" y="3016885"/>
                </a:lnTo>
                <a:lnTo>
                  <a:pt x="2887588" y="3011805"/>
                </a:lnTo>
                <a:lnTo>
                  <a:pt x="2866956" y="3006725"/>
                </a:lnTo>
                <a:lnTo>
                  <a:pt x="2846959" y="3001010"/>
                </a:lnTo>
                <a:lnTo>
                  <a:pt x="2827597" y="2994977"/>
                </a:lnTo>
                <a:close/>
                <a:moveTo>
                  <a:pt x="1455133" y="2986375"/>
                </a:moveTo>
                <a:lnTo>
                  <a:pt x="1455133" y="3092352"/>
                </a:lnTo>
                <a:lnTo>
                  <a:pt x="1457675" y="3094883"/>
                </a:lnTo>
                <a:lnTo>
                  <a:pt x="1460216" y="3097730"/>
                </a:lnTo>
                <a:lnTo>
                  <a:pt x="1466888" y="3103741"/>
                </a:lnTo>
                <a:lnTo>
                  <a:pt x="1475466" y="3110068"/>
                </a:lnTo>
                <a:lnTo>
                  <a:pt x="1484679" y="3116078"/>
                </a:lnTo>
                <a:lnTo>
                  <a:pt x="1495162" y="3122405"/>
                </a:lnTo>
                <a:lnTo>
                  <a:pt x="1505964" y="3128732"/>
                </a:lnTo>
                <a:lnTo>
                  <a:pt x="1517083" y="3134743"/>
                </a:lnTo>
                <a:lnTo>
                  <a:pt x="1528202" y="3139804"/>
                </a:lnTo>
                <a:lnTo>
                  <a:pt x="1528202" y="3033195"/>
                </a:lnTo>
                <a:lnTo>
                  <a:pt x="1517083" y="3027817"/>
                </a:lnTo>
                <a:lnTo>
                  <a:pt x="1506917" y="3022122"/>
                </a:lnTo>
                <a:lnTo>
                  <a:pt x="1497068" y="3016428"/>
                </a:lnTo>
                <a:lnTo>
                  <a:pt x="1487538" y="3010734"/>
                </a:lnTo>
                <a:lnTo>
                  <a:pt x="1478960" y="3005039"/>
                </a:lnTo>
                <a:lnTo>
                  <a:pt x="1470700" y="2998712"/>
                </a:lnTo>
                <a:lnTo>
                  <a:pt x="1462758" y="2992702"/>
                </a:lnTo>
                <a:lnTo>
                  <a:pt x="1455133" y="2986375"/>
                </a:lnTo>
                <a:close/>
                <a:moveTo>
                  <a:pt x="711352" y="2965750"/>
                </a:moveTo>
                <a:lnTo>
                  <a:pt x="709129" y="2966067"/>
                </a:lnTo>
                <a:lnTo>
                  <a:pt x="706270" y="2966384"/>
                </a:lnTo>
                <a:lnTo>
                  <a:pt x="704047" y="2966702"/>
                </a:lnTo>
                <a:lnTo>
                  <a:pt x="701824" y="2967653"/>
                </a:lnTo>
                <a:lnTo>
                  <a:pt x="700236" y="2968288"/>
                </a:lnTo>
                <a:lnTo>
                  <a:pt x="699283" y="2969556"/>
                </a:lnTo>
                <a:lnTo>
                  <a:pt x="698330" y="2970191"/>
                </a:lnTo>
                <a:lnTo>
                  <a:pt x="698012" y="2971459"/>
                </a:lnTo>
                <a:lnTo>
                  <a:pt x="698012" y="2990491"/>
                </a:lnTo>
                <a:lnTo>
                  <a:pt x="683085" y="2991760"/>
                </a:lnTo>
                <a:lnTo>
                  <a:pt x="667839" y="2993346"/>
                </a:lnTo>
                <a:lnTo>
                  <a:pt x="653865" y="2995249"/>
                </a:lnTo>
                <a:lnTo>
                  <a:pt x="639890" y="2997786"/>
                </a:lnTo>
                <a:lnTo>
                  <a:pt x="626550" y="3000641"/>
                </a:lnTo>
                <a:lnTo>
                  <a:pt x="613846" y="3004130"/>
                </a:lnTo>
                <a:lnTo>
                  <a:pt x="602094" y="3007619"/>
                </a:lnTo>
                <a:lnTo>
                  <a:pt x="590978" y="3012060"/>
                </a:lnTo>
                <a:lnTo>
                  <a:pt x="583673" y="3015549"/>
                </a:lnTo>
                <a:lnTo>
                  <a:pt x="576368" y="3019355"/>
                </a:lnTo>
                <a:lnTo>
                  <a:pt x="570015" y="3023162"/>
                </a:lnTo>
                <a:lnTo>
                  <a:pt x="564616" y="3026968"/>
                </a:lnTo>
                <a:lnTo>
                  <a:pt x="559852" y="3031092"/>
                </a:lnTo>
                <a:lnTo>
                  <a:pt x="556041" y="3035215"/>
                </a:lnTo>
                <a:lnTo>
                  <a:pt x="552865" y="3039656"/>
                </a:lnTo>
                <a:lnTo>
                  <a:pt x="550324" y="3044096"/>
                </a:lnTo>
                <a:lnTo>
                  <a:pt x="548736" y="3048854"/>
                </a:lnTo>
                <a:lnTo>
                  <a:pt x="547783" y="3052978"/>
                </a:lnTo>
                <a:lnTo>
                  <a:pt x="547783" y="3057736"/>
                </a:lnTo>
                <a:lnTo>
                  <a:pt x="548736" y="3062176"/>
                </a:lnTo>
                <a:lnTo>
                  <a:pt x="550324" y="3066617"/>
                </a:lnTo>
                <a:lnTo>
                  <a:pt x="552865" y="3070741"/>
                </a:lnTo>
                <a:lnTo>
                  <a:pt x="556358" y="3075181"/>
                </a:lnTo>
                <a:lnTo>
                  <a:pt x="560805" y="3079622"/>
                </a:lnTo>
                <a:lnTo>
                  <a:pt x="564934" y="3083111"/>
                </a:lnTo>
                <a:lnTo>
                  <a:pt x="570015" y="3086917"/>
                </a:lnTo>
                <a:lnTo>
                  <a:pt x="576050" y="3090089"/>
                </a:lnTo>
                <a:lnTo>
                  <a:pt x="582720" y="3093578"/>
                </a:lnTo>
                <a:lnTo>
                  <a:pt x="589390" y="3096433"/>
                </a:lnTo>
                <a:lnTo>
                  <a:pt x="597012" y="3099288"/>
                </a:lnTo>
                <a:lnTo>
                  <a:pt x="605270" y="3101825"/>
                </a:lnTo>
                <a:lnTo>
                  <a:pt x="613528" y="3104046"/>
                </a:lnTo>
                <a:lnTo>
                  <a:pt x="645607" y="3110707"/>
                </a:lnTo>
                <a:lnTo>
                  <a:pt x="698012" y="3121808"/>
                </a:lnTo>
                <a:lnTo>
                  <a:pt x="698012" y="3203010"/>
                </a:lnTo>
                <a:lnTo>
                  <a:pt x="684673" y="3201424"/>
                </a:lnTo>
                <a:lnTo>
                  <a:pt x="672286" y="3199203"/>
                </a:lnTo>
                <a:lnTo>
                  <a:pt x="657993" y="3196983"/>
                </a:lnTo>
                <a:lnTo>
                  <a:pt x="643066" y="3193494"/>
                </a:lnTo>
                <a:lnTo>
                  <a:pt x="629409" y="3189370"/>
                </a:lnTo>
                <a:lnTo>
                  <a:pt x="617022" y="3185247"/>
                </a:lnTo>
                <a:lnTo>
                  <a:pt x="613846" y="3183978"/>
                </a:lnTo>
                <a:lnTo>
                  <a:pt x="610670" y="3182709"/>
                </a:lnTo>
                <a:lnTo>
                  <a:pt x="608129" y="3181441"/>
                </a:lnTo>
                <a:lnTo>
                  <a:pt x="608446" y="3181441"/>
                </a:lnTo>
                <a:lnTo>
                  <a:pt x="608129" y="3181123"/>
                </a:lnTo>
                <a:lnTo>
                  <a:pt x="604317" y="3179220"/>
                </a:lnTo>
                <a:lnTo>
                  <a:pt x="602412" y="3177951"/>
                </a:lnTo>
                <a:lnTo>
                  <a:pt x="600506" y="3177000"/>
                </a:lnTo>
                <a:lnTo>
                  <a:pt x="595424" y="3175731"/>
                </a:lnTo>
                <a:lnTo>
                  <a:pt x="590343" y="3174780"/>
                </a:lnTo>
                <a:lnTo>
                  <a:pt x="584308" y="3174780"/>
                </a:lnTo>
                <a:lnTo>
                  <a:pt x="578273" y="3175414"/>
                </a:lnTo>
                <a:lnTo>
                  <a:pt x="572556" y="3176048"/>
                </a:lnTo>
                <a:lnTo>
                  <a:pt x="566522" y="3177634"/>
                </a:lnTo>
                <a:lnTo>
                  <a:pt x="560805" y="3179220"/>
                </a:lnTo>
                <a:lnTo>
                  <a:pt x="555405" y="3181123"/>
                </a:lnTo>
                <a:lnTo>
                  <a:pt x="551277" y="3183661"/>
                </a:lnTo>
                <a:lnTo>
                  <a:pt x="547148" y="3185881"/>
                </a:lnTo>
                <a:lnTo>
                  <a:pt x="544607" y="3188736"/>
                </a:lnTo>
                <a:lnTo>
                  <a:pt x="543336" y="3190005"/>
                </a:lnTo>
                <a:lnTo>
                  <a:pt x="542383" y="3190956"/>
                </a:lnTo>
                <a:lnTo>
                  <a:pt x="542066" y="3192542"/>
                </a:lnTo>
                <a:lnTo>
                  <a:pt x="542066" y="3193811"/>
                </a:lnTo>
                <a:lnTo>
                  <a:pt x="542066" y="3195080"/>
                </a:lnTo>
                <a:lnTo>
                  <a:pt x="543019" y="3196031"/>
                </a:lnTo>
                <a:lnTo>
                  <a:pt x="543654" y="3197300"/>
                </a:lnTo>
                <a:lnTo>
                  <a:pt x="545242" y="3198569"/>
                </a:lnTo>
                <a:lnTo>
                  <a:pt x="550959" y="3202058"/>
                </a:lnTo>
                <a:lnTo>
                  <a:pt x="557629" y="3205547"/>
                </a:lnTo>
                <a:lnTo>
                  <a:pt x="564299" y="3208719"/>
                </a:lnTo>
                <a:lnTo>
                  <a:pt x="572239" y="3211891"/>
                </a:lnTo>
                <a:lnTo>
                  <a:pt x="580497" y="3214746"/>
                </a:lnTo>
                <a:lnTo>
                  <a:pt x="589072" y="3216966"/>
                </a:lnTo>
                <a:lnTo>
                  <a:pt x="598600" y="3219821"/>
                </a:lnTo>
                <a:lnTo>
                  <a:pt x="608446" y="3221724"/>
                </a:lnTo>
                <a:lnTo>
                  <a:pt x="618610" y="3223627"/>
                </a:lnTo>
                <a:lnTo>
                  <a:pt x="629409" y="3225847"/>
                </a:lnTo>
                <a:lnTo>
                  <a:pt x="651324" y="3229019"/>
                </a:lnTo>
                <a:lnTo>
                  <a:pt x="674192" y="3230923"/>
                </a:lnTo>
                <a:lnTo>
                  <a:pt x="698012" y="3232509"/>
                </a:lnTo>
                <a:lnTo>
                  <a:pt x="698012" y="3251223"/>
                </a:lnTo>
                <a:lnTo>
                  <a:pt x="698330" y="3252492"/>
                </a:lnTo>
                <a:lnTo>
                  <a:pt x="699283" y="3253443"/>
                </a:lnTo>
                <a:lnTo>
                  <a:pt x="700236" y="3254395"/>
                </a:lnTo>
                <a:lnTo>
                  <a:pt x="701824" y="3255346"/>
                </a:lnTo>
                <a:lnTo>
                  <a:pt x="704047" y="3255981"/>
                </a:lnTo>
                <a:lnTo>
                  <a:pt x="706270" y="3256298"/>
                </a:lnTo>
                <a:lnTo>
                  <a:pt x="709129" y="3256932"/>
                </a:lnTo>
                <a:lnTo>
                  <a:pt x="711352" y="3257249"/>
                </a:lnTo>
                <a:lnTo>
                  <a:pt x="758358" y="3257249"/>
                </a:lnTo>
                <a:lnTo>
                  <a:pt x="760581" y="3256932"/>
                </a:lnTo>
                <a:lnTo>
                  <a:pt x="763440" y="3256298"/>
                </a:lnTo>
                <a:lnTo>
                  <a:pt x="765345" y="3255981"/>
                </a:lnTo>
                <a:lnTo>
                  <a:pt x="767886" y="3255346"/>
                </a:lnTo>
                <a:lnTo>
                  <a:pt x="769474" y="3254395"/>
                </a:lnTo>
                <a:lnTo>
                  <a:pt x="770427" y="3253443"/>
                </a:lnTo>
                <a:lnTo>
                  <a:pt x="771380" y="3252492"/>
                </a:lnTo>
                <a:lnTo>
                  <a:pt x="771698" y="3251223"/>
                </a:lnTo>
                <a:lnTo>
                  <a:pt x="771698" y="3231874"/>
                </a:lnTo>
                <a:lnTo>
                  <a:pt x="786308" y="3230923"/>
                </a:lnTo>
                <a:lnTo>
                  <a:pt x="800600" y="3229654"/>
                </a:lnTo>
                <a:lnTo>
                  <a:pt x="814257" y="3228068"/>
                </a:lnTo>
                <a:lnTo>
                  <a:pt x="827279" y="3226165"/>
                </a:lnTo>
                <a:lnTo>
                  <a:pt x="839984" y="3223627"/>
                </a:lnTo>
                <a:lnTo>
                  <a:pt x="851418" y="3221090"/>
                </a:lnTo>
                <a:lnTo>
                  <a:pt x="862534" y="3217918"/>
                </a:lnTo>
                <a:lnTo>
                  <a:pt x="872062" y="3214746"/>
                </a:lnTo>
                <a:lnTo>
                  <a:pt x="880002" y="3211257"/>
                </a:lnTo>
                <a:lnTo>
                  <a:pt x="886990" y="3208085"/>
                </a:lnTo>
                <a:lnTo>
                  <a:pt x="893660" y="3204278"/>
                </a:lnTo>
                <a:lnTo>
                  <a:pt x="899694" y="3200472"/>
                </a:lnTo>
                <a:lnTo>
                  <a:pt x="904776" y="3196666"/>
                </a:lnTo>
                <a:lnTo>
                  <a:pt x="909540" y="3192542"/>
                </a:lnTo>
                <a:lnTo>
                  <a:pt x="913352" y="3188419"/>
                </a:lnTo>
                <a:lnTo>
                  <a:pt x="916528" y="3184295"/>
                </a:lnTo>
                <a:lnTo>
                  <a:pt x="919069" y="3179855"/>
                </a:lnTo>
                <a:lnTo>
                  <a:pt x="920657" y="3175414"/>
                </a:lnTo>
                <a:lnTo>
                  <a:pt x="921609" y="3170973"/>
                </a:lnTo>
                <a:lnTo>
                  <a:pt x="921927" y="3166533"/>
                </a:lnTo>
                <a:lnTo>
                  <a:pt x="921292" y="3161775"/>
                </a:lnTo>
                <a:lnTo>
                  <a:pt x="920021" y="3157651"/>
                </a:lnTo>
                <a:lnTo>
                  <a:pt x="917798" y="3153210"/>
                </a:lnTo>
                <a:lnTo>
                  <a:pt x="914622" y="3148453"/>
                </a:lnTo>
                <a:lnTo>
                  <a:pt x="912716" y="3146549"/>
                </a:lnTo>
                <a:lnTo>
                  <a:pt x="910493" y="3144012"/>
                </a:lnTo>
                <a:lnTo>
                  <a:pt x="905411" y="3139888"/>
                </a:lnTo>
                <a:lnTo>
                  <a:pt x="899059" y="3135765"/>
                </a:lnTo>
                <a:lnTo>
                  <a:pt x="892389" y="3132276"/>
                </a:lnTo>
                <a:lnTo>
                  <a:pt x="884449" y="3128787"/>
                </a:lnTo>
                <a:lnTo>
                  <a:pt x="876191" y="3125615"/>
                </a:lnTo>
                <a:lnTo>
                  <a:pt x="867298" y="3122443"/>
                </a:lnTo>
                <a:lnTo>
                  <a:pt x="857452" y="3119588"/>
                </a:lnTo>
                <a:lnTo>
                  <a:pt x="847606" y="3117051"/>
                </a:lnTo>
                <a:lnTo>
                  <a:pt x="836808" y="3114196"/>
                </a:lnTo>
                <a:lnTo>
                  <a:pt x="815528" y="3109438"/>
                </a:lnTo>
                <a:lnTo>
                  <a:pt x="793613" y="3104997"/>
                </a:lnTo>
                <a:lnTo>
                  <a:pt x="771698" y="3101191"/>
                </a:lnTo>
                <a:lnTo>
                  <a:pt x="771698" y="3019673"/>
                </a:lnTo>
                <a:lnTo>
                  <a:pt x="790754" y="3021893"/>
                </a:lnTo>
                <a:lnTo>
                  <a:pt x="797742" y="3023162"/>
                </a:lnTo>
                <a:lnTo>
                  <a:pt x="805047" y="3024748"/>
                </a:lnTo>
                <a:lnTo>
                  <a:pt x="819974" y="3028554"/>
                </a:lnTo>
                <a:lnTo>
                  <a:pt x="834584" y="3033312"/>
                </a:lnTo>
                <a:lnTo>
                  <a:pt x="846336" y="3037435"/>
                </a:lnTo>
                <a:lnTo>
                  <a:pt x="853006" y="3039973"/>
                </a:lnTo>
                <a:lnTo>
                  <a:pt x="855547" y="3041242"/>
                </a:lnTo>
                <a:lnTo>
                  <a:pt x="859358" y="3043779"/>
                </a:lnTo>
                <a:lnTo>
                  <a:pt x="861264" y="3044731"/>
                </a:lnTo>
                <a:lnTo>
                  <a:pt x="863169" y="3046000"/>
                </a:lnTo>
                <a:lnTo>
                  <a:pt x="867933" y="3047268"/>
                </a:lnTo>
                <a:lnTo>
                  <a:pt x="873650" y="3047903"/>
                </a:lnTo>
                <a:lnTo>
                  <a:pt x="879367" y="3048220"/>
                </a:lnTo>
                <a:lnTo>
                  <a:pt x="885402" y="3047586"/>
                </a:lnTo>
                <a:lnTo>
                  <a:pt x="891436" y="3046634"/>
                </a:lnTo>
                <a:lnTo>
                  <a:pt x="897153" y="3045682"/>
                </a:lnTo>
                <a:lnTo>
                  <a:pt x="902870" y="3043779"/>
                </a:lnTo>
                <a:lnTo>
                  <a:pt x="907952" y="3041559"/>
                </a:lnTo>
                <a:lnTo>
                  <a:pt x="912716" y="3039339"/>
                </a:lnTo>
                <a:lnTo>
                  <a:pt x="916528" y="3036801"/>
                </a:lnTo>
                <a:lnTo>
                  <a:pt x="919386" y="3034263"/>
                </a:lnTo>
                <a:lnTo>
                  <a:pt x="920657" y="3032995"/>
                </a:lnTo>
                <a:lnTo>
                  <a:pt x="921292" y="3031726"/>
                </a:lnTo>
                <a:lnTo>
                  <a:pt x="921609" y="3030140"/>
                </a:lnTo>
                <a:lnTo>
                  <a:pt x="921609" y="3029188"/>
                </a:lnTo>
                <a:lnTo>
                  <a:pt x="921292" y="3027920"/>
                </a:lnTo>
                <a:lnTo>
                  <a:pt x="920974" y="3026651"/>
                </a:lnTo>
                <a:lnTo>
                  <a:pt x="919704" y="3025382"/>
                </a:lnTo>
                <a:lnTo>
                  <a:pt x="918433" y="3024431"/>
                </a:lnTo>
                <a:lnTo>
                  <a:pt x="914304" y="3021576"/>
                </a:lnTo>
                <a:lnTo>
                  <a:pt x="909540" y="3018721"/>
                </a:lnTo>
                <a:lnTo>
                  <a:pt x="903823" y="3016501"/>
                </a:lnTo>
                <a:lnTo>
                  <a:pt x="898424" y="3013963"/>
                </a:lnTo>
                <a:lnTo>
                  <a:pt x="885402" y="3009205"/>
                </a:lnTo>
                <a:lnTo>
                  <a:pt x="871109" y="3005082"/>
                </a:lnTo>
                <a:lnTo>
                  <a:pt x="856182" y="3000958"/>
                </a:lnTo>
                <a:lnTo>
                  <a:pt x="840936" y="2997469"/>
                </a:lnTo>
                <a:lnTo>
                  <a:pt x="825374" y="2994614"/>
                </a:lnTo>
                <a:lnTo>
                  <a:pt x="810764" y="2992711"/>
                </a:lnTo>
                <a:lnTo>
                  <a:pt x="791389" y="2990808"/>
                </a:lnTo>
                <a:lnTo>
                  <a:pt x="771698" y="2989539"/>
                </a:lnTo>
                <a:lnTo>
                  <a:pt x="771698" y="2971459"/>
                </a:lnTo>
                <a:lnTo>
                  <a:pt x="771380" y="2970191"/>
                </a:lnTo>
                <a:lnTo>
                  <a:pt x="770427" y="2969556"/>
                </a:lnTo>
                <a:lnTo>
                  <a:pt x="769474" y="2968288"/>
                </a:lnTo>
                <a:lnTo>
                  <a:pt x="767886" y="2967653"/>
                </a:lnTo>
                <a:lnTo>
                  <a:pt x="765345" y="2966702"/>
                </a:lnTo>
                <a:lnTo>
                  <a:pt x="763440" y="2966384"/>
                </a:lnTo>
                <a:lnTo>
                  <a:pt x="760581" y="2966067"/>
                </a:lnTo>
                <a:lnTo>
                  <a:pt x="758358" y="2965750"/>
                </a:lnTo>
                <a:lnTo>
                  <a:pt x="711352" y="2965750"/>
                </a:lnTo>
                <a:close/>
                <a:moveTo>
                  <a:pt x="3717945" y="2951797"/>
                </a:moveTo>
                <a:lnTo>
                  <a:pt x="3711914" y="2955607"/>
                </a:lnTo>
                <a:lnTo>
                  <a:pt x="3704931" y="2959100"/>
                </a:lnTo>
                <a:lnTo>
                  <a:pt x="3696678" y="2963227"/>
                </a:lnTo>
                <a:lnTo>
                  <a:pt x="3688425" y="2966720"/>
                </a:lnTo>
                <a:lnTo>
                  <a:pt x="3671285" y="2973387"/>
                </a:lnTo>
                <a:lnTo>
                  <a:pt x="3656684" y="2979102"/>
                </a:lnTo>
                <a:lnTo>
                  <a:pt x="3656684" y="3080068"/>
                </a:lnTo>
                <a:lnTo>
                  <a:pt x="3665254" y="3075623"/>
                </a:lnTo>
                <a:lnTo>
                  <a:pt x="3674142" y="3070860"/>
                </a:lnTo>
                <a:lnTo>
                  <a:pt x="3682394" y="3066098"/>
                </a:lnTo>
                <a:lnTo>
                  <a:pt x="3690647" y="3061018"/>
                </a:lnTo>
                <a:lnTo>
                  <a:pt x="3698582" y="3055620"/>
                </a:lnTo>
                <a:lnTo>
                  <a:pt x="3705566" y="3050223"/>
                </a:lnTo>
                <a:lnTo>
                  <a:pt x="3711914" y="3044825"/>
                </a:lnTo>
                <a:lnTo>
                  <a:pt x="3717945" y="3040063"/>
                </a:lnTo>
                <a:lnTo>
                  <a:pt x="3717945" y="2951797"/>
                </a:lnTo>
                <a:close/>
                <a:moveTo>
                  <a:pt x="731996" y="2947987"/>
                </a:moveTo>
                <a:lnTo>
                  <a:pt x="755499" y="2948304"/>
                </a:lnTo>
                <a:lnTo>
                  <a:pt x="779003" y="2948939"/>
                </a:lnTo>
                <a:lnTo>
                  <a:pt x="801870" y="2949890"/>
                </a:lnTo>
                <a:lnTo>
                  <a:pt x="824103" y="2951476"/>
                </a:lnTo>
                <a:lnTo>
                  <a:pt x="846654" y="2953380"/>
                </a:lnTo>
                <a:lnTo>
                  <a:pt x="868569" y="2955283"/>
                </a:lnTo>
                <a:lnTo>
                  <a:pt x="889848" y="2958137"/>
                </a:lnTo>
                <a:lnTo>
                  <a:pt x="910493" y="2960992"/>
                </a:lnTo>
                <a:lnTo>
                  <a:pt x="930820" y="2964164"/>
                </a:lnTo>
                <a:lnTo>
                  <a:pt x="950512" y="2967970"/>
                </a:lnTo>
                <a:lnTo>
                  <a:pt x="969886" y="2971777"/>
                </a:lnTo>
                <a:lnTo>
                  <a:pt x="988308" y="2975900"/>
                </a:lnTo>
                <a:lnTo>
                  <a:pt x="1006411" y="2980658"/>
                </a:lnTo>
                <a:lnTo>
                  <a:pt x="1023880" y="2985416"/>
                </a:lnTo>
                <a:lnTo>
                  <a:pt x="1040396" y="2990491"/>
                </a:lnTo>
                <a:lnTo>
                  <a:pt x="1056594" y="2995883"/>
                </a:lnTo>
                <a:lnTo>
                  <a:pt x="1071521" y="3001593"/>
                </a:lnTo>
                <a:lnTo>
                  <a:pt x="1086131" y="3007302"/>
                </a:lnTo>
                <a:lnTo>
                  <a:pt x="1099471" y="3013646"/>
                </a:lnTo>
                <a:lnTo>
                  <a:pt x="1112493" y="3019990"/>
                </a:lnTo>
                <a:lnTo>
                  <a:pt x="1124562" y="3026651"/>
                </a:lnTo>
                <a:lnTo>
                  <a:pt x="1135678" y="3033629"/>
                </a:lnTo>
                <a:lnTo>
                  <a:pt x="1145842" y="3040925"/>
                </a:lnTo>
                <a:lnTo>
                  <a:pt x="1154735" y="3047903"/>
                </a:lnTo>
                <a:lnTo>
                  <a:pt x="1162993" y="3055515"/>
                </a:lnTo>
                <a:lnTo>
                  <a:pt x="1170298" y="3062811"/>
                </a:lnTo>
                <a:lnTo>
                  <a:pt x="1176650" y="3070741"/>
                </a:lnTo>
                <a:lnTo>
                  <a:pt x="1178873" y="3074864"/>
                </a:lnTo>
                <a:lnTo>
                  <a:pt x="1181732" y="3078670"/>
                </a:lnTo>
                <a:lnTo>
                  <a:pt x="1183638" y="3082794"/>
                </a:lnTo>
                <a:lnTo>
                  <a:pt x="1185543" y="3086600"/>
                </a:lnTo>
                <a:lnTo>
                  <a:pt x="1187131" y="3090406"/>
                </a:lnTo>
                <a:lnTo>
                  <a:pt x="1188402" y="3094847"/>
                </a:lnTo>
                <a:lnTo>
                  <a:pt x="1189672" y="3098653"/>
                </a:lnTo>
                <a:lnTo>
                  <a:pt x="1190307" y="3103094"/>
                </a:lnTo>
                <a:lnTo>
                  <a:pt x="1190625" y="3107535"/>
                </a:lnTo>
                <a:lnTo>
                  <a:pt x="1190625" y="3111341"/>
                </a:lnTo>
                <a:lnTo>
                  <a:pt x="1190625" y="3115782"/>
                </a:lnTo>
                <a:lnTo>
                  <a:pt x="1190307" y="3120223"/>
                </a:lnTo>
                <a:lnTo>
                  <a:pt x="1189672" y="3124029"/>
                </a:lnTo>
                <a:lnTo>
                  <a:pt x="1188402" y="3128470"/>
                </a:lnTo>
                <a:lnTo>
                  <a:pt x="1187131" y="3132276"/>
                </a:lnTo>
                <a:lnTo>
                  <a:pt x="1185543" y="3136399"/>
                </a:lnTo>
                <a:lnTo>
                  <a:pt x="1183638" y="3140523"/>
                </a:lnTo>
                <a:lnTo>
                  <a:pt x="1181732" y="3144646"/>
                </a:lnTo>
                <a:lnTo>
                  <a:pt x="1178873" y="3148453"/>
                </a:lnTo>
                <a:lnTo>
                  <a:pt x="1176650" y="3152259"/>
                </a:lnTo>
                <a:lnTo>
                  <a:pt x="1170298" y="3160189"/>
                </a:lnTo>
                <a:lnTo>
                  <a:pt x="1162993" y="3167801"/>
                </a:lnTo>
                <a:lnTo>
                  <a:pt x="1154735" y="3175414"/>
                </a:lnTo>
                <a:lnTo>
                  <a:pt x="1145842" y="3182392"/>
                </a:lnTo>
                <a:lnTo>
                  <a:pt x="1135678" y="3189370"/>
                </a:lnTo>
                <a:lnTo>
                  <a:pt x="1124562" y="3196031"/>
                </a:lnTo>
                <a:lnTo>
                  <a:pt x="1112493" y="3203010"/>
                </a:lnTo>
                <a:lnTo>
                  <a:pt x="1099471" y="3209671"/>
                </a:lnTo>
                <a:lnTo>
                  <a:pt x="1086131" y="3215380"/>
                </a:lnTo>
                <a:lnTo>
                  <a:pt x="1071521" y="3221407"/>
                </a:lnTo>
                <a:lnTo>
                  <a:pt x="1056594" y="3227433"/>
                </a:lnTo>
                <a:lnTo>
                  <a:pt x="1040396" y="3232509"/>
                </a:lnTo>
                <a:lnTo>
                  <a:pt x="1023880" y="3237584"/>
                </a:lnTo>
                <a:lnTo>
                  <a:pt x="1006411" y="3242659"/>
                </a:lnTo>
                <a:lnTo>
                  <a:pt x="988308" y="3247099"/>
                </a:lnTo>
                <a:lnTo>
                  <a:pt x="969886" y="3251223"/>
                </a:lnTo>
                <a:lnTo>
                  <a:pt x="950512" y="3255346"/>
                </a:lnTo>
                <a:lnTo>
                  <a:pt x="930820" y="3258835"/>
                </a:lnTo>
                <a:lnTo>
                  <a:pt x="910493" y="3262325"/>
                </a:lnTo>
                <a:lnTo>
                  <a:pt x="889848" y="3265179"/>
                </a:lnTo>
                <a:lnTo>
                  <a:pt x="868569" y="3268034"/>
                </a:lnTo>
                <a:lnTo>
                  <a:pt x="846654" y="3269937"/>
                </a:lnTo>
                <a:lnTo>
                  <a:pt x="824103" y="3271840"/>
                </a:lnTo>
                <a:lnTo>
                  <a:pt x="801870" y="3273426"/>
                </a:lnTo>
                <a:lnTo>
                  <a:pt x="779003" y="3274061"/>
                </a:lnTo>
                <a:lnTo>
                  <a:pt x="755499" y="3275012"/>
                </a:lnTo>
                <a:lnTo>
                  <a:pt x="731996" y="3275012"/>
                </a:lnTo>
                <a:lnTo>
                  <a:pt x="708176" y="3275012"/>
                </a:lnTo>
                <a:lnTo>
                  <a:pt x="684990" y="3274061"/>
                </a:lnTo>
                <a:lnTo>
                  <a:pt x="662122" y="3273426"/>
                </a:lnTo>
                <a:lnTo>
                  <a:pt x="639572" y="3271840"/>
                </a:lnTo>
                <a:lnTo>
                  <a:pt x="617022" y="3269937"/>
                </a:lnTo>
                <a:lnTo>
                  <a:pt x="595424" y="3268034"/>
                </a:lnTo>
                <a:lnTo>
                  <a:pt x="574144" y="3265179"/>
                </a:lnTo>
                <a:lnTo>
                  <a:pt x="553182" y="3262325"/>
                </a:lnTo>
                <a:lnTo>
                  <a:pt x="533173" y="3258835"/>
                </a:lnTo>
                <a:lnTo>
                  <a:pt x="513481" y="3255346"/>
                </a:lnTo>
                <a:lnTo>
                  <a:pt x="494107" y="3251223"/>
                </a:lnTo>
                <a:lnTo>
                  <a:pt x="475368" y="3247099"/>
                </a:lnTo>
                <a:lnTo>
                  <a:pt x="457264" y="3242659"/>
                </a:lnTo>
                <a:lnTo>
                  <a:pt x="439795" y="3237584"/>
                </a:lnTo>
                <a:lnTo>
                  <a:pt x="423280" y="3232509"/>
                </a:lnTo>
                <a:lnTo>
                  <a:pt x="407082" y="3227433"/>
                </a:lnTo>
                <a:lnTo>
                  <a:pt x="392154" y="3221407"/>
                </a:lnTo>
                <a:lnTo>
                  <a:pt x="377544" y="3215380"/>
                </a:lnTo>
                <a:lnTo>
                  <a:pt x="364204" y="3209671"/>
                </a:lnTo>
                <a:lnTo>
                  <a:pt x="351182" y="3203010"/>
                </a:lnTo>
                <a:lnTo>
                  <a:pt x="339431" y="3196031"/>
                </a:lnTo>
                <a:lnTo>
                  <a:pt x="328314" y="3189370"/>
                </a:lnTo>
                <a:lnTo>
                  <a:pt x="318151" y="3182392"/>
                </a:lnTo>
                <a:lnTo>
                  <a:pt x="308940" y="3175414"/>
                </a:lnTo>
                <a:lnTo>
                  <a:pt x="300682" y="3167801"/>
                </a:lnTo>
                <a:lnTo>
                  <a:pt x="293695" y="3160189"/>
                </a:lnTo>
                <a:lnTo>
                  <a:pt x="287343" y="3152259"/>
                </a:lnTo>
                <a:lnTo>
                  <a:pt x="284484" y="3148453"/>
                </a:lnTo>
                <a:lnTo>
                  <a:pt x="282261" y="3144646"/>
                </a:lnTo>
                <a:lnTo>
                  <a:pt x="280038" y="3140523"/>
                </a:lnTo>
                <a:lnTo>
                  <a:pt x="278132" y="3136399"/>
                </a:lnTo>
                <a:lnTo>
                  <a:pt x="276544" y="3132276"/>
                </a:lnTo>
                <a:lnTo>
                  <a:pt x="275274" y="3128470"/>
                </a:lnTo>
                <a:lnTo>
                  <a:pt x="274321" y="3124029"/>
                </a:lnTo>
                <a:lnTo>
                  <a:pt x="273368" y="3120223"/>
                </a:lnTo>
                <a:lnTo>
                  <a:pt x="273050" y="3115782"/>
                </a:lnTo>
                <a:lnTo>
                  <a:pt x="273050" y="3111341"/>
                </a:lnTo>
                <a:lnTo>
                  <a:pt x="273050" y="3107535"/>
                </a:lnTo>
                <a:lnTo>
                  <a:pt x="273368" y="3103094"/>
                </a:lnTo>
                <a:lnTo>
                  <a:pt x="274321" y="3098653"/>
                </a:lnTo>
                <a:lnTo>
                  <a:pt x="275274" y="3094847"/>
                </a:lnTo>
                <a:lnTo>
                  <a:pt x="276544" y="3090406"/>
                </a:lnTo>
                <a:lnTo>
                  <a:pt x="278132" y="3086600"/>
                </a:lnTo>
                <a:lnTo>
                  <a:pt x="280038" y="3082794"/>
                </a:lnTo>
                <a:lnTo>
                  <a:pt x="282261" y="3078670"/>
                </a:lnTo>
                <a:lnTo>
                  <a:pt x="284484" y="3074864"/>
                </a:lnTo>
                <a:lnTo>
                  <a:pt x="287343" y="3070741"/>
                </a:lnTo>
                <a:lnTo>
                  <a:pt x="293695" y="3062811"/>
                </a:lnTo>
                <a:lnTo>
                  <a:pt x="300682" y="3055515"/>
                </a:lnTo>
                <a:lnTo>
                  <a:pt x="308940" y="3047903"/>
                </a:lnTo>
                <a:lnTo>
                  <a:pt x="318151" y="3040925"/>
                </a:lnTo>
                <a:lnTo>
                  <a:pt x="328314" y="3033629"/>
                </a:lnTo>
                <a:lnTo>
                  <a:pt x="339431" y="3026651"/>
                </a:lnTo>
                <a:lnTo>
                  <a:pt x="351182" y="3019990"/>
                </a:lnTo>
                <a:lnTo>
                  <a:pt x="364204" y="3013646"/>
                </a:lnTo>
                <a:lnTo>
                  <a:pt x="377544" y="3007302"/>
                </a:lnTo>
                <a:lnTo>
                  <a:pt x="392154" y="3001593"/>
                </a:lnTo>
                <a:lnTo>
                  <a:pt x="407082" y="2995883"/>
                </a:lnTo>
                <a:lnTo>
                  <a:pt x="423280" y="2990491"/>
                </a:lnTo>
                <a:lnTo>
                  <a:pt x="439795" y="2985416"/>
                </a:lnTo>
                <a:lnTo>
                  <a:pt x="457264" y="2980658"/>
                </a:lnTo>
                <a:lnTo>
                  <a:pt x="475368" y="2975900"/>
                </a:lnTo>
                <a:lnTo>
                  <a:pt x="494107" y="2971777"/>
                </a:lnTo>
                <a:lnTo>
                  <a:pt x="513481" y="2967970"/>
                </a:lnTo>
                <a:lnTo>
                  <a:pt x="533173" y="2964164"/>
                </a:lnTo>
                <a:lnTo>
                  <a:pt x="553182" y="2960992"/>
                </a:lnTo>
                <a:lnTo>
                  <a:pt x="574144" y="2958137"/>
                </a:lnTo>
                <a:lnTo>
                  <a:pt x="595424" y="2955283"/>
                </a:lnTo>
                <a:lnTo>
                  <a:pt x="617022" y="2953380"/>
                </a:lnTo>
                <a:lnTo>
                  <a:pt x="639572" y="2951476"/>
                </a:lnTo>
                <a:lnTo>
                  <a:pt x="662122" y="2949890"/>
                </a:lnTo>
                <a:lnTo>
                  <a:pt x="684990" y="2948939"/>
                </a:lnTo>
                <a:lnTo>
                  <a:pt x="708176" y="2948304"/>
                </a:lnTo>
                <a:lnTo>
                  <a:pt x="731996" y="2947987"/>
                </a:lnTo>
                <a:close/>
                <a:moveTo>
                  <a:pt x="2665715" y="2911157"/>
                </a:moveTo>
                <a:lnTo>
                  <a:pt x="2665715" y="3029585"/>
                </a:lnTo>
                <a:lnTo>
                  <a:pt x="2668254" y="3032125"/>
                </a:lnTo>
                <a:lnTo>
                  <a:pt x="2671429" y="3035300"/>
                </a:lnTo>
                <a:lnTo>
                  <a:pt x="2678729" y="3041650"/>
                </a:lnTo>
                <a:lnTo>
                  <a:pt x="2687934" y="3048635"/>
                </a:lnTo>
                <a:lnTo>
                  <a:pt x="2698726" y="3055938"/>
                </a:lnTo>
                <a:lnTo>
                  <a:pt x="2710153" y="3063240"/>
                </a:lnTo>
                <a:lnTo>
                  <a:pt x="2722215" y="3070225"/>
                </a:lnTo>
                <a:lnTo>
                  <a:pt x="2734594" y="3076258"/>
                </a:lnTo>
                <a:lnTo>
                  <a:pt x="2746656" y="3082290"/>
                </a:lnTo>
                <a:lnTo>
                  <a:pt x="2746656" y="2963227"/>
                </a:lnTo>
                <a:lnTo>
                  <a:pt x="2734594" y="2957195"/>
                </a:lnTo>
                <a:lnTo>
                  <a:pt x="2723167" y="2951480"/>
                </a:lnTo>
                <a:lnTo>
                  <a:pt x="2712058" y="2945130"/>
                </a:lnTo>
                <a:lnTo>
                  <a:pt x="2701583" y="2938462"/>
                </a:lnTo>
                <a:lnTo>
                  <a:pt x="2691743" y="2932112"/>
                </a:lnTo>
                <a:lnTo>
                  <a:pt x="2682538" y="2925445"/>
                </a:lnTo>
                <a:lnTo>
                  <a:pt x="2673650" y="2918142"/>
                </a:lnTo>
                <a:lnTo>
                  <a:pt x="2665715" y="2911157"/>
                </a:lnTo>
                <a:close/>
                <a:moveTo>
                  <a:pt x="1404938" y="2890837"/>
                </a:moveTo>
                <a:lnTo>
                  <a:pt x="1408115" y="2896532"/>
                </a:lnTo>
                <a:lnTo>
                  <a:pt x="1411928" y="2901593"/>
                </a:lnTo>
                <a:lnTo>
                  <a:pt x="1415740" y="2906655"/>
                </a:lnTo>
                <a:lnTo>
                  <a:pt x="1419552" y="2911716"/>
                </a:lnTo>
                <a:lnTo>
                  <a:pt x="1424000" y="2916778"/>
                </a:lnTo>
                <a:lnTo>
                  <a:pt x="1428447" y="2922156"/>
                </a:lnTo>
                <a:lnTo>
                  <a:pt x="1438296" y="2931963"/>
                </a:lnTo>
                <a:lnTo>
                  <a:pt x="1448780" y="2941453"/>
                </a:lnTo>
                <a:lnTo>
                  <a:pt x="1460852" y="2950311"/>
                </a:lnTo>
                <a:lnTo>
                  <a:pt x="1472924" y="2958852"/>
                </a:lnTo>
                <a:lnTo>
                  <a:pt x="1486267" y="2967394"/>
                </a:lnTo>
                <a:lnTo>
                  <a:pt x="1500563" y="2975619"/>
                </a:lnTo>
                <a:lnTo>
                  <a:pt x="1515494" y="2983211"/>
                </a:lnTo>
                <a:lnTo>
                  <a:pt x="1531061" y="2990487"/>
                </a:lnTo>
                <a:lnTo>
                  <a:pt x="1547263" y="2997763"/>
                </a:lnTo>
                <a:lnTo>
                  <a:pt x="1564101" y="3004723"/>
                </a:lnTo>
                <a:lnTo>
                  <a:pt x="1581574" y="3010734"/>
                </a:lnTo>
                <a:lnTo>
                  <a:pt x="1599682" y="3017061"/>
                </a:lnTo>
                <a:lnTo>
                  <a:pt x="1618108" y="3022755"/>
                </a:lnTo>
                <a:lnTo>
                  <a:pt x="1637170" y="3028133"/>
                </a:lnTo>
                <a:lnTo>
                  <a:pt x="1656866" y="3033195"/>
                </a:lnTo>
                <a:lnTo>
                  <a:pt x="1676881" y="3037940"/>
                </a:lnTo>
                <a:lnTo>
                  <a:pt x="1697213" y="3042369"/>
                </a:lnTo>
                <a:lnTo>
                  <a:pt x="1718180" y="3046481"/>
                </a:lnTo>
                <a:lnTo>
                  <a:pt x="1738830" y="3050277"/>
                </a:lnTo>
                <a:lnTo>
                  <a:pt x="1760116" y="3053757"/>
                </a:lnTo>
                <a:lnTo>
                  <a:pt x="1782036" y="3056604"/>
                </a:lnTo>
                <a:lnTo>
                  <a:pt x="1803639" y="3059135"/>
                </a:lnTo>
                <a:lnTo>
                  <a:pt x="1825877" y="3061666"/>
                </a:lnTo>
                <a:lnTo>
                  <a:pt x="1847798" y="3063564"/>
                </a:lnTo>
                <a:lnTo>
                  <a:pt x="1870036" y="3065146"/>
                </a:lnTo>
                <a:lnTo>
                  <a:pt x="1891957" y="3066411"/>
                </a:lnTo>
                <a:lnTo>
                  <a:pt x="1914513" y="3067360"/>
                </a:lnTo>
                <a:lnTo>
                  <a:pt x="1936751" y="3067993"/>
                </a:lnTo>
                <a:lnTo>
                  <a:pt x="1959307" y="3067993"/>
                </a:lnTo>
                <a:lnTo>
                  <a:pt x="1978051" y="3067993"/>
                </a:lnTo>
                <a:lnTo>
                  <a:pt x="1996794" y="3067360"/>
                </a:lnTo>
                <a:lnTo>
                  <a:pt x="2015538" y="3067044"/>
                </a:lnTo>
                <a:lnTo>
                  <a:pt x="2034599" y="3065779"/>
                </a:lnTo>
                <a:lnTo>
                  <a:pt x="2053025" y="3064830"/>
                </a:lnTo>
                <a:lnTo>
                  <a:pt x="2071769" y="3063564"/>
                </a:lnTo>
                <a:lnTo>
                  <a:pt x="2090513" y="3061982"/>
                </a:lnTo>
                <a:lnTo>
                  <a:pt x="2108621" y="3060084"/>
                </a:lnTo>
                <a:lnTo>
                  <a:pt x="2127365" y="3058186"/>
                </a:lnTo>
                <a:lnTo>
                  <a:pt x="2145473" y="3055655"/>
                </a:lnTo>
                <a:lnTo>
                  <a:pt x="2163581" y="3052808"/>
                </a:lnTo>
                <a:lnTo>
                  <a:pt x="2181372" y="3050277"/>
                </a:lnTo>
                <a:lnTo>
                  <a:pt x="2199163" y="3047114"/>
                </a:lnTo>
                <a:lnTo>
                  <a:pt x="2216318" y="3043950"/>
                </a:lnTo>
                <a:lnTo>
                  <a:pt x="2233473" y="3040471"/>
                </a:lnTo>
                <a:lnTo>
                  <a:pt x="2250311" y="3036358"/>
                </a:lnTo>
                <a:lnTo>
                  <a:pt x="2266830" y="3032562"/>
                </a:lnTo>
                <a:lnTo>
                  <a:pt x="2283668" y="3028133"/>
                </a:lnTo>
                <a:lnTo>
                  <a:pt x="2299235" y="3023704"/>
                </a:lnTo>
                <a:lnTo>
                  <a:pt x="2315119" y="3018642"/>
                </a:lnTo>
                <a:lnTo>
                  <a:pt x="2330051" y="3013897"/>
                </a:lnTo>
                <a:lnTo>
                  <a:pt x="2344982" y="3008519"/>
                </a:lnTo>
                <a:lnTo>
                  <a:pt x="2359278" y="3003141"/>
                </a:lnTo>
                <a:lnTo>
                  <a:pt x="2373574" y="2997447"/>
                </a:lnTo>
                <a:lnTo>
                  <a:pt x="2386917" y="2991753"/>
                </a:lnTo>
                <a:lnTo>
                  <a:pt x="2399942" y="2985426"/>
                </a:lnTo>
                <a:lnTo>
                  <a:pt x="2412650" y="2979099"/>
                </a:lnTo>
                <a:lnTo>
                  <a:pt x="2424722" y="2972455"/>
                </a:lnTo>
                <a:lnTo>
                  <a:pt x="2436159" y="2965179"/>
                </a:lnTo>
                <a:lnTo>
                  <a:pt x="2446961" y="2958220"/>
                </a:lnTo>
                <a:lnTo>
                  <a:pt x="2457444" y="2950627"/>
                </a:lnTo>
                <a:lnTo>
                  <a:pt x="2466975" y="2943351"/>
                </a:lnTo>
                <a:lnTo>
                  <a:pt x="2466975" y="3039838"/>
                </a:lnTo>
                <a:lnTo>
                  <a:pt x="2466657" y="3040471"/>
                </a:lnTo>
                <a:lnTo>
                  <a:pt x="2466340" y="3048063"/>
                </a:lnTo>
                <a:lnTo>
                  <a:pt x="2466022" y="3052808"/>
                </a:lnTo>
                <a:lnTo>
                  <a:pt x="2464751" y="3058186"/>
                </a:lnTo>
                <a:lnTo>
                  <a:pt x="2463480" y="3062615"/>
                </a:lnTo>
                <a:lnTo>
                  <a:pt x="2461892" y="3067993"/>
                </a:lnTo>
                <a:lnTo>
                  <a:pt x="2459986" y="3072422"/>
                </a:lnTo>
                <a:lnTo>
                  <a:pt x="2457444" y="3077167"/>
                </a:lnTo>
                <a:lnTo>
                  <a:pt x="2455220" y="3081912"/>
                </a:lnTo>
                <a:lnTo>
                  <a:pt x="2452361" y="3086658"/>
                </a:lnTo>
                <a:lnTo>
                  <a:pt x="2449184" y="3091403"/>
                </a:lnTo>
                <a:lnTo>
                  <a:pt x="2445690" y="3096148"/>
                </a:lnTo>
                <a:lnTo>
                  <a:pt x="2441878" y="3100893"/>
                </a:lnTo>
                <a:lnTo>
                  <a:pt x="2437748" y="3105322"/>
                </a:lnTo>
                <a:lnTo>
                  <a:pt x="2429170" y="3114180"/>
                </a:lnTo>
                <a:lnTo>
                  <a:pt x="2419322" y="3123038"/>
                </a:lnTo>
                <a:lnTo>
                  <a:pt x="2408202" y="3131579"/>
                </a:lnTo>
                <a:lnTo>
                  <a:pt x="2396130" y="3139804"/>
                </a:lnTo>
                <a:lnTo>
                  <a:pt x="2383423" y="3147713"/>
                </a:lnTo>
                <a:lnTo>
                  <a:pt x="2369127" y="3155622"/>
                </a:lnTo>
                <a:lnTo>
                  <a:pt x="2354195" y="3162898"/>
                </a:lnTo>
                <a:lnTo>
                  <a:pt x="2338311" y="3170490"/>
                </a:lnTo>
                <a:lnTo>
                  <a:pt x="2321791" y="3177134"/>
                </a:lnTo>
                <a:lnTo>
                  <a:pt x="2304636" y="3183777"/>
                </a:lnTo>
                <a:lnTo>
                  <a:pt x="2285892" y="3190104"/>
                </a:lnTo>
                <a:lnTo>
                  <a:pt x="2266830" y="3196431"/>
                </a:lnTo>
                <a:lnTo>
                  <a:pt x="2247134" y="3201809"/>
                </a:lnTo>
                <a:lnTo>
                  <a:pt x="2226802" y="3207503"/>
                </a:lnTo>
                <a:lnTo>
                  <a:pt x="2205516" y="3212248"/>
                </a:lnTo>
                <a:lnTo>
                  <a:pt x="2183278" y="3216677"/>
                </a:lnTo>
                <a:lnTo>
                  <a:pt x="2160722" y="3221106"/>
                </a:lnTo>
                <a:lnTo>
                  <a:pt x="2137848" y="3224586"/>
                </a:lnTo>
                <a:lnTo>
                  <a:pt x="2114340" y="3228382"/>
                </a:lnTo>
                <a:lnTo>
                  <a:pt x="2089877" y="3231229"/>
                </a:lnTo>
                <a:lnTo>
                  <a:pt x="2065415" y="3233760"/>
                </a:lnTo>
                <a:lnTo>
                  <a:pt x="2040000" y="3235975"/>
                </a:lnTo>
                <a:lnTo>
                  <a:pt x="2014267" y="3237556"/>
                </a:lnTo>
                <a:lnTo>
                  <a:pt x="1988217" y="3238822"/>
                </a:lnTo>
                <a:lnTo>
                  <a:pt x="1962166" y="3239771"/>
                </a:lnTo>
                <a:lnTo>
                  <a:pt x="1935480" y="3240087"/>
                </a:lnTo>
                <a:lnTo>
                  <a:pt x="1908159" y="3239771"/>
                </a:lnTo>
                <a:lnTo>
                  <a:pt x="1881155" y="3238822"/>
                </a:lnTo>
                <a:lnTo>
                  <a:pt x="1854469" y="3237556"/>
                </a:lnTo>
                <a:lnTo>
                  <a:pt x="1828419" y="3235658"/>
                </a:lnTo>
                <a:lnTo>
                  <a:pt x="1803004" y="3233760"/>
                </a:lnTo>
                <a:lnTo>
                  <a:pt x="1777588" y="3230913"/>
                </a:lnTo>
                <a:lnTo>
                  <a:pt x="1752809" y="3227750"/>
                </a:lnTo>
                <a:lnTo>
                  <a:pt x="1728664" y="3224270"/>
                </a:lnTo>
                <a:lnTo>
                  <a:pt x="1705155" y="3220474"/>
                </a:lnTo>
                <a:lnTo>
                  <a:pt x="1682282" y="3215728"/>
                </a:lnTo>
                <a:lnTo>
                  <a:pt x="1660043" y="3210983"/>
                </a:lnTo>
                <a:lnTo>
                  <a:pt x="1638440" y="3205921"/>
                </a:lnTo>
                <a:lnTo>
                  <a:pt x="1617791" y="3200227"/>
                </a:lnTo>
                <a:lnTo>
                  <a:pt x="1597776" y="3194533"/>
                </a:lnTo>
                <a:lnTo>
                  <a:pt x="1578397" y="3188206"/>
                </a:lnTo>
                <a:lnTo>
                  <a:pt x="1559653" y="3181563"/>
                </a:lnTo>
                <a:lnTo>
                  <a:pt x="1542498" y="3174287"/>
                </a:lnTo>
                <a:lnTo>
                  <a:pt x="1525343" y="3167327"/>
                </a:lnTo>
                <a:lnTo>
                  <a:pt x="1509776" y="3159734"/>
                </a:lnTo>
                <a:lnTo>
                  <a:pt x="1495162" y="3151826"/>
                </a:lnTo>
                <a:lnTo>
                  <a:pt x="1481184" y="3143601"/>
                </a:lnTo>
                <a:lnTo>
                  <a:pt x="1468159" y="3135376"/>
                </a:lnTo>
                <a:lnTo>
                  <a:pt x="1456404" y="3126834"/>
                </a:lnTo>
                <a:lnTo>
                  <a:pt x="1445603" y="3117660"/>
                </a:lnTo>
                <a:lnTo>
                  <a:pt x="1440837" y="3113547"/>
                </a:lnTo>
                <a:lnTo>
                  <a:pt x="1436390" y="3108802"/>
                </a:lnTo>
                <a:lnTo>
                  <a:pt x="1431942" y="3104373"/>
                </a:lnTo>
                <a:lnTo>
                  <a:pt x="1428130" y="3099628"/>
                </a:lnTo>
                <a:lnTo>
                  <a:pt x="1424318" y="3094883"/>
                </a:lnTo>
                <a:lnTo>
                  <a:pt x="1420823" y="3090138"/>
                </a:lnTo>
                <a:lnTo>
                  <a:pt x="1417646" y="3085392"/>
                </a:lnTo>
                <a:lnTo>
                  <a:pt x="1415105" y="3080331"/>
                </a:lnTo>
                <a:lnTo>
                  <a:pt x="1412563" y="3075585"/>
                </a:lnTo>
                <a:lnTo>
                  <a:pt x="1410339" y="3070524"/>
                </a:lnTo>
                <a:lnTo>
                  <a:pt x="1408115" y="3065779"/>
                </a:lnTo>
                <a:lnTo>
                  <a:pt x="1407162" y="3060717"/>
                </a:lnTo>
                <a:lnTo>
                  <a:pt x="1405892" y="3055655"/>
                </a:lnTo>
                <a:lnTo>
                  <a:pt x="1404621" y="3050594"/>
                </a:lnTo>
                <a:lnTo>
                  <a:pt x="1404303" y="3045532"/>
                </a:lnTo>
                <a:lnTo>
                  <a:pt x="1404303" y="3040471"/>
                </a:lnTo>
                <a:lnTo>
                  <a:pt x="1403350" y="3040471"/>
                </a:lnTo>
                <a:lnTo>
                  <a:pt x="1403350" y="2909186"/>
                </a:lnTo>
                <a:lnTo>
                  <a:pt x="1403350" y="2905389"/>
                </a:lnTo>
                <a:lnTo>
                  <a:pt x="1403985" y="2898113"/>
                </a:lnTo>
                <a:lnTo>
                  <a:pt x="1404938" y="2890837"/>
                </a:lnTo>
                <a:close/>
                <a:moveTo>
                  <a:pt x="2609850" y="2805112"/>
                </a:moveTo>
                <a:lnTo>
                  <a:pt x="2613342" y="2810827"/>
                </a:lnTo>
                <a:lnTo>
                  <a:pt x="2617468" y="2816860"/>
                </a:lnTo>
                <a:lnTo>
                  <a:pt x="2621594" y="2822257"/>
                </a:lnTo>
                <a:lnTo>
                  <a:pt x="2626038" y="2828290"/>
                </a:lnTo>
                <a:lnTo>
                  <a:pt x="2631117" y="2833687"/>
                </a:lnTo>
                <a:lnTo>
                  <a:pt x="2635878" y="2839402"/>
                </a:lnTo>
                <a:lnTo>
                  <a:pt x="2641274" y="2844800"/>
                </a:lnTo>
                <a:lnTo>
                  <a:pt x="2646988" y="2850515"/>
                </a:lnTo>
                <a:lnTo>
                  <a:pt x="2658732" y="2860675"/>
                </a:lnTo>
                <a:lnTo>
                  <a:pt x="2671746" y="2870835"/>
                </a:lnTo>
                <a:lnTo>
                  <a:pt x="2685712" y="2880677"/>
                </a:lnTo>
                <a:lnTo>
                  <a:pt x="2700631" y="2889885"/>
                </a:lnTo>
                <a:lnTo>
                  <a:pt x="2715867" y="2898775"/>
                </a:lnTo>
                <a:lnTo>
                  <a:pt x="2732372" y="2907665"/>
                </a:lnTo>
                <a:lnTo>
                  <a:pt x="2749830" y="2915920"/>
                </a:lnTo>
                <a:lnTo>
                  <a:pt x="2767923" y="2923857"/>
                </a:lnTo>
                <a:lnTo>
                  <a:pt x="2786650" y="2931160"/>
                </a:lnTo>
                <a:lnTo>
                  <a:pt x="2805695" y="2938780"/>
                </a:lnTo>
                <a:lnTo>
                  <a:pt x="2826009" y="2945447"/>
                </a:lnTo>
                <a:lnTo>
                  <a:pt x="2846959" y="2951797"/>
                </a:lnTo>
                <a:lnTo>
                  <a:pt x="2867591" y="2957512"/>
                </a:lnTo>
                <a:lnTo>
                  <a:pt x="2889492" y="2963545"/>
                </a:lnTo>
                <a:lnTo>
                  <a:pt x="2912029" y="2968625"/>
                </a:lnTo>
                <a:lnTo>
                  <a:pt x="2934248" y="2973705"/>
                </a:lnTo>
                <a:lnTo>
                  <a:pt x="2957102" y="2978150"/>
                </a:lnTo>
                <a:lnTo>
                  <a:pt x="2980908" y="2982595"/>
                </a:lnTo>
                <a:lnTo>
                  <a:pt x="3004396" y="2986087"/>
                </a:lnTo>
                <a:lnTo>
                  <a:pt x="3028203" y="2989580"/>
                </a:lnTo>
                <a:lnTo>
                  <a:pt x="3052644" y="2992437"/>
                </a:lnTo>
                <a:lnTo>
                  <a:pt x="3077084" y="2994977"/>
                </a:lnTo>
                <a:lnTo>
                  <a:pt x="3101525" y="2997200"/>
                </a:lnTo>
                <a:lnTo>
                  <a:pt x="3125966" y="2999105"/>
                </a:lnTo>
                <a:lnTo>
                  <a:pt x="3150725" y="3000375"/>
                </a:lnTo>
                <a:lnTo>
                  <a:pt x="3175800" y="3001327"/>
                </a:lnTo>
                <a:lnTo>
                  <a:pt x="3200559" y="3001962"/>
                </a:lnTo>
                <a:lnTo>
                  <a:pt x="3225317" y="3002280"/>
                </a:lnTo>
                <a:lnTo>
                  <a:pt x="3246266" y="3002280"/>
                </a:lnTo>
                <a:lnTo>
                  <a:pt x="3267216" y="3001962"/>
                </a:lnTo>
                <a:lnTo>
                  <a:pt x="3288165" y="3001010"/>
                </a:lnTo>
                <a:lnTo>
                  <a:pt x="3308797" y="2999740"/>
                </a:lnTo>
                <a:lnTo>
                  <a:pt x="3329429" y="2998787"/>
                </a:lnTo>
                <a:lnTo>
                  <a:pt x="3350378" y="2997200"/>
                </a:lnTo>
                <a:lnTo>
                  <a:pt x="3371010" y="2995612"/>
                </a:lnTo>
                <a:lnTo>
                  <a:pt x="3391325" y="2993707"/>
                </a:lnTo>
                <a:lnTo>
                  <a:pt x="3411957" y="2991167"/>
                </a:lnTo>
                <a:lnTo>
                  <a:pt x="3431954" y="2988310"/>
                </a:lnTo>
                <a:lnTo>
                  <a:pt x="3451951" y="2985770"/>
                </a:lnTo>
                <a:lnTo>
                  <a:pt x="3471948" y="2982595"/>
                </a:lnTo>
                <a:lnTo>
                  <a:pt x="3491628" y="2979102"/>
                </a:lnTo>
                <a:lnTo>
                  <a:pt x="3510990" y="2975292"/>
                </a:lnTo>
                <a:lnTo>
                  <a:pt x="3530035" y="2971482"/>
                </a:lnTo>
                <a:lnTo>
                  <a:pt x="3548763" y="2967037"/>
                </a:lnTo>
                <a:lnTo>
                  <a:pt x="3567173" y="2962275"/>
                </a:lnTo>
                <a:lnTo>
                  <a:pt x="3585265" y="2957512"/>
                </a:lnTo>
                <a:lnTo>
                  <a:pt x="3603041" y="2953067"/>
                </a:lnTo>
                <a:lnTo>
                  <a:pt x="3620498" y="2947352"/>
                </a:lnTo>
                <a:lnTo>
                  <a:pt x="3637004" y="2941955"/>
                </a:lnTo>
                <a:lnTo>
                  <a:pt x="3653510" y="2935922"/>
                </a:lnTo>
                <a:lnTo>
                  <a:pt x="3669698" y="2929890"/>
                </a:lnTo>
                <a:lnTo>
                  <a:pt x="3685251" y="2923857"/>
                </a:lnTo>
                <a:lnTo>
                  <a:pt x="3700170" y="2916872"/>
                </a:lnTo>
                <a:lnTo>
                  <a:pt x="3714770" y="2909887"/>
                </a:lnTo>
                <a:lnTo>
                  <a:pt x="3728419" y="2902902"/>
                </a:lnTo>
                <a:lnTo>
                  <a:pt x="3741751" y="2895282"/>
                </a:lnTo>
                <a:lnTo>
                  <a:pt x="3754765" y="2887980"/>
                </a:lnTo>
                <a:lnTo>
                  <a:pt x="3767144" y="2880042"/>
                </a:lnTo>
                <a:lnTo>
                  <a:pt x="3778571" y="2871787"/>
                </a:lnTo>
                <a:lnTo>
                  <a:pt x="3789363" y="2863532"/>
                </a:lnTo>
                <a:lnTo>
                  <a:pt x="3789363" y="2971165"/>
                </a:lnTo>
                <a:lnTo>
                  <a:pt x="3788728" y="2971482"/>
                </a:lnTo>
                <a:lnTo>
                  <a:pt x="3788728" y="2975927"/>
                </a:lnTo>
                <a:lnTo>
                  <a:pt x="3788411" y="2980055"/>
                </a:lnTo>
                <a:lnTo>
                  <a:pt x="3787776" y="2985770"/>
                </a:lnTo>
                <a:lnTo>
                  <a:pt x="3786506" y="2991167"/>
                </a:lnTo>
                <a:lnTo>
                  <a:pt x="3785237" y="2996247"/>
                </a:lnTo>
                <a:lnTo>
                  <a:pt x="3783332" y="3001962"/>
                </a:lnTo>
                <a:lnTo>
                  <a:pt x="3781428" y="3007360"/>
                </a:lnTo>
                <a:lnTo>
                  <a:pt x="3778571" y="3012758"/>
                </a:lnTo>
                <a:lnTo>
                  <a:pt x="3775714" y="3018155"/>
                </a:lnTo>
                <a:lnTo>
                  <a:pt x="3772540" y="3023235"/>
                </a:lnTo>
                <a:lnTo>
                  <a:pt x="3769048" y="3028633"/>
                </a:lnTo>
                <a:lnTo>
                  <a:pt x="3765557" y="3033713"/>
                </a:lnTo>
                <a:lnTo>
                  <a:pt x="3761113" y="3038793"/>
                </a:lnTo>
                <a:lnTo>
                  <a:pt x="3756987" y="3043555"/>
                </a:lnTo>
                <a:lnTo>
                  <a:pt x="3752226" y="3048635"/>
                </a:lnTo>
                <a:lnTo>
                  <a:pt x="3747147" y="3054033"/>
                </a:lnTo>
                <a:lnTo>
                  <a:pt x="3741433" y="3058795"/>
                </a:lnTo>
                <a:lnTo>
                  <a:pt x="3736037" y="3063240"/>
                </a:lnTo>
                <a:lnTo>
                  <a:pt x="3723658" y="3072765"/>
                </a:lnTo>
                <a:lnTo>
                  <a:pt x="3710327" y="3082290"/>
                </a:lnTo>
                <a:lnTo>
                  <a:pt x="3696043" y="3090863"/>
                </a:lnTo>
                <a:lnTo>
                  <a:pt x="3680490" y="3099753"/>
                </a:lnTo>
                <a:lnTo>
                  <a:pt x="3663667" y="3108325"/>
                </a:lnTo>
                <a:lnTo>
                  <a:pt x="3646526" y="3116263"/>
                </a:lnTo>
                <a:lnTo>
                  <a:pt x="3627799" y="3124200"/>
                </a:lnTo>
                <a:lnTo>
                  <a:pt x="3608754" y="3131503"/>
                </a:lnTo>
                <a:lnTo>
                  <a:pt x="3588122" y="3138170"/>
                </a:lnTo>
                <a:lnTo>
                  <a:pt x="3566855" y="3145155"/>
                </a:lnTo>
                <a:lnTo>
                  <a:pt x="3544636" y="3151188"/>
                </a:lnTo>
                <a:lnTo>
                  <a:pt x="3522417" y="3157538"/>
                </a:lnTo>
                <a:lnTo>
                  <a:pt x="3498611" y="3163253"/>
                </a:lnTo>
                <a:lnTo>
                  <a:pt x="3474170" y="3168333"/>
                </a:lnTo>
                <a:lnTo>
                  <a:pt x="3449412" y="3172778"/>
                </a:lnTo>
                <a:lnTo>
                  <a:pt x="3423701" y="3176905"/>
                </a:lnTo>
                <a:lnTo>
                  <a:pt x="3397356" y="3181033"/>
                </a:lnTo>
                <a:lnTo>
                  <a:pt x="3370376" y="3184208"/>
                </a:lnTo>
                <a:lnTo>
                  <a:pt x="3343395" y="3187383"/>
                </a:lnTo>
                <a:lnTo>
                  <a:pt x="3315146" y="3189605"/>
                </a:lnTo>
                <a:lnTo>
                  <a:pt x="3286896" y="3191193"/>
                </a:lnTo>
                <a:lnTo>
                  <a:pt x="3258011" y="3192780"/>
                </a:lnTo>
                <a:lnTo>
                  <a:pt x="3228491" y="3193415"/>
                </a:lnTo>
                <a:lnTo>
                  <a:pt x="3198972" y="3194050"/>
                </a:lnTo>
                <a:lnTo>
                  <a:pt x="3168500" y="3193415"/>
                </a:lnTo>
                <a:lnTo>
                  <a:pt x="3138663" y="3192780"/>
                </a:lnTo>
                <a:lnTo>
                  <a:pt x="3109143" y="3191193"/>
                </a:lnTo>
                <a:lnTo>
                  <a:pt x="3080259" y="3189288"/>
                </a:lnTo>
                <a:lnTo>
                  <a:pt x="3051374" y="3186748"/>
                </a:lnTo>
                <a:lnTo>
                  <a:pt x="3023441" y="3183573"/>
                </a:lnTo>
                <a:lnTo>
                  <a:pt x="2996144" y="3180080"/>
                </a:lnTo>
                <a:lnTo>
                  <a:pt x="2969481" y="3176270"/>
                </a:lnTo>
                <a:lnTo>
                  <a:pt x="2943453" y="3171825"/>
                </a:lnTo>
                <a:lnTo>
                  <a:pt x="2917742" y="3167063"/>
                </a:lnTo>
                <a:lnTo>
                  <a:pt x="2892984" y="3161665"/>
                </a:lnTo>
                <a:lnTo>
                  <a:pt x="2869178" y="3155633"/>
                </a:lnTo>
                <a:lnTo>
                  <a:pt x="2846007" y="3149918"/>
                </a:lnTo>
                <a:lnTo>
                  <a:pt x="2823470" y="3142933"/>
                </a:lnTo>
                <a:lnTo>
                  <a:pt x="2802203" y="3135948"/>
                </a:lnTo>
                <a:lnTo>
                  <a:pt x="2781889" y="3128328"/>
                </a:lnTo>
                <a:lnTo>
                  <a:pt x="2762527" y="3121025"/>
                </a:lnTo>
                <a:lnTo>
                  <a:pt x="2743799" y="3112770"/>
                </a:lnTo>
                <a:lnTo>
                  <a:pt x="2726024" y="3104515"/>
                </a:lnTo>
                <a:lnTo>
                  <a:pt x="2709518" y="3095625"/>
                </a:lnTo>
                <a:lnTo>
                  <a:pt x="2694600" y="3086735"/>
                </a:lnTo>
                <a:lnTo>
                  <a:pt x="2679999" y="3077210"/>
                </a:lnTo>
                <a:lnTo>
                  <a:pt x="2666985" y="3067685"/>
                </a:lnTo>
                <a:lnTo>
                  <a:pt x="2660954" y="3062923"/>
                </a:lnTo>
                <a:lnTo>
                  <a:pt x="2655240" y="3057843"/>
                </a:lnTo>
                <a:lnTo>
                  <a:pt x="2650162" y="3052763"/>
                </a:lnTo>
                <a:lnTo>
                  <a:pt x="2645083" y="3048000"/>
                </a:lnTo>
                <a:lnTo>
                  <a:pt x="2639687" y="3042603"/>
                </a:lnTo>
                <a:lnTo>
                  <a:pt x="2635561" y="3037205"/>
                </a:lnTo>
                <a:lnTo>
                  <a:pt x="2631434" y="3032125"/>
                </a:lnTo>
                <a:lnTo>
                  <a:pt x="2627625" y="3027045"/>
                </a:lnTo>
                <a:lnTo>
                  <a:pt x="2624134" y="3021648"/>
                </a:lnTo>
                <a:lnTo>
                  <a:pt x="2620960" y="3015933"/>
                </a:lnTo>
                <a:lnTo>
                  <a:pt x="2618103" y="3010535"/>
                </a:lnTo>
                <a:lnTo>
                  <a:pt x="2615881" y="3005137"/>
                </a:lnTo>
                <a:lnTo>
                  <a:pt x="2613659" y="2999422"/>
                </a:lnTo>
                <a:lnTo>
                  <a:pt x="2612072" y="2994025"/>
                </a:lnTo>
                <a:lnTo>
                  <a:pt x="2610485" y="2988310"/>
                </a:lnTo>
                <a:lnTo>
                  <a:pt x="2609850" y="2982912"/>
                </a:lnTo>
                <a:lnTo>
                  <a:pt x="2609215" y="2976880"/>
                </a:lnTo>
                <a:lnTo>
                  <a:pt x="2609215" y="2971482"/>
                </a:lnTo>
                <a:lnTo>
                  <a:pt x="2608580" y="2971482"/>
                </a:lnTo>
                <a:lnTo>
                  <a:pt x="2608580" y="2825115"/>
                </a:lnTo>
                <a:lnTo>
                  <a:pt x="2608263" y="2821305"/>
                </a:lnTo>
                <a:lnTo>
                  <a:pt x="2608580" y="2812732"/>
                </a:lnTo>
                <a:lnTo>
                  <a:pt x="2609850" y="2805112"/>
                </a:lnTo>
                <a:close/>
                <a:moveTo>
                  <a:pt x="3151360" y="2793804"/>
                </a:moveTo>
                <a:lnTo>
                  <a:pt x="3151360" y="2908645"/>
                </a:lnTo>
                <a:lnTo>
                  <a:pt x="3174848" y="2908962"/>
                </a:lnTo>
                <a:lnTo>
                  <a:pt x="3198972" y="2909280"/>
                </a:lnTo>
                <a:lnTo>
                  <a:pt x="3231983" y="2908962"/>
                </a:lnTo>
                <a:lnTo>
                  <a:pt x="3231983" y="2794121"/>
                </a:lnTo>
                <a:lnTo>
                  <a:pt x="3198972" y="2794755"/>
                </a:lnTo>
                <a:lnTo>
                  <a:pt x="3174848" y="2794121"/>
                </a:lnTo>
                <a:lnTo>
                  <a:pt x="3151360" y="2793804"/>
                </a:lnTo>
                <a:close/>
                <a:moveTo>
                  <a:pt x="2989478" y="2779528"/>
                </a:moveTo>
                <a:lnTo>
                  <a:pt x="2989478" y="2894687"/>
                </a:lnTo>
                <a:lnTo>
                  <a:pt x="3009158" y="2897542"/>
                </a:lnTo>
                <a:lnTo>
                  <a:pt x="3029472" y="2899762"/>
                </a:lnTo>
                <a:lnTo>
                  <a:pt x="3049469" y="2902300"/>
                </a:lnTo>
                <a:lnTo>
                  <a:pt x="3070419" y="2903887"/>
                </a:lnTo>
                <a:lnTo>
                  <a:pt x="3070419" y="2789045"/>
                </a:lnTo>
                <a:lnTo>
                  <a:pt x="3049469" y="2787142"/>
                </a:lnTo>
                <a:lnTo>
                  <a:pt x="3029472" y="2784921"/>
                </a:lnTo>
                <a:lnTo>
                  <a:pt x="3009158" y="2782383"/>
                </a:lnTo>
                <a:lnTo>
                  <a:pt x="2989478" y="2779528"/>
                </a:lnTo>
                <a:close/>
                <a:moveTo>
                  <a:pt x="2827597" y="2743045"/>
                </a:moveTo>
                <a:lnTo>
                  <a:pt x="2827597" y="2859790"/>
                </a:lnTo>
                <a:lnTo>
                  <a:pt x="2846959" y="2865500"/>
                </a:lnTo>
                <a:lnTo>
                  <a:pt x="2866956" y="2870576"/>
                </a:lnTo>
                <a:lnTo>
                  <a:pt x="2887588" y="2875969"/>
                </a:lnTo>
                <a:lnTo>
                  <a:pt x="2908220" y="2880411"/>
                </a:lnTo>
                <a:lnTo>
                  <a:pt x="2908220" y="2764618"/>
                </a:lnTo>
                <a:lnTo>
                  <a:pt x="2887588" y="2759542"/>
                </a:lnTo>
                <a:lnTo>
                  <a:pt x="2866956" y="2754466"/>
                </a:lnTo>
                <a:lnTo>
                  <a:pt x="2846959" y="2748755"/>
                </a:lnTo>
                <a:lnTo>
                  <a:pt x="2827597" y="2743045"/>
                </a:lnTo>
                <a:close/>
                <a:moveTo>
                  <a:pt x="1998663" y="2711450"/>
                </a:moveTo>
                <a:lnTo>
                  <a:pt x="2032589" y="2718179"/>
                </a:lnTo>
                <a:lnTo>
                  <a:pt x="2039311" y="2719781"/>
                </a:lnTo>
                <a:lnTo>
                  <a:pt x="2045072" y="2721383"/>
                </a:lnTo>
                <a:lnTo>
                  <a:pt x="2050513" y="2723306"/>
                </a:lnTo>
                <a:lnTo>
                  <a:pt x="2054674" y="2725228"/>
                </a:lnTo>
                <a:lnTo>
                  <a:pt x="2058834" y="2727791"/>
                </a:lnTo>
                <a:lnTo>
                  <a:pt x="2062675" y="2730034"/>
                </a:lnTo>
                <a:lnTo>
                  <a:pt x="2069716" y="2735161"/>
                </a:lnTo>
                <a:lnTo>
                  <a:pt x="2072597" y="2738045"/>
                </a:lnTo>
                <a:lnTo>
                  <a:pt x="2074517" y="2740287"/>
                </a:lnTo>
                <a:lnTo>
                  <a:pt x="2076118" y="2742851"/>
                </a:lnTo>
                <a:lnTo>
                  <a:pt x="2077398" y="2745734"/>
                </a:lnTo>
                <a:lnTo>
                  <a:pt x="2078038" y="2747977"/>
                </a:lnTo>
                <a:lnTo>
                  <a:pt x="2078038" y="2750861"/>
                </a:lnTo>
                <a:lnTo>
                  <a:pt x="2077718" y="2753104"/>
                </a:lnTo>
                <a:lnTo>
                  <a:pt x="2077078" y="2755988"/>
                </a:lnTo>
                <a:lnTo>
                  <a:pt x="2075478" y="2758231"/>
                </a:lnTo>
                <a:lnTo>
                  <a:pt x="2073877" y="2760794"/>
                </a:lnTo>
                <a:lnTo>
                  <a:pt x="2071317" y="2763037"/>
                </a:lnTo>
                <a:lnTo>
                  <a:pt x="2068756" y="2764959"/>
                </a:lnTo>
                <a:lnTo>
                  <a:pt x="2065876" y="2767522"/>
                </a:lnTo>
                <a:lnTo>
                  <a:pt x="2062355" y="2769445"/>
                </a:lnTo>
                <a:lnTo>
                  <a:pt x="2058194" y="2771047"/>
                </a:lnTo>
                <a:lnTo>
                  <a:pt x="2054354" y="2772649"/>
                </a:lnTo>
                <a:lnTo>
                  <a:pt x="2048272" y="2774572"/>
                </a:lnTo>
                <a:lnTo>
                  <a:pt x="2041871" y="2776174"/>
                </a:lnTo>
                <a:lnTo>
                  <a:pt x="2035790" y="2777776"/>
                </a:lnTo>
                <a:lnTo>
                  <a:pt x="2028429" y="2779057"/>
                </a:lnTo>
                <a:lnTo>
                  <a:pt x="2014026" y="2780659"/>
                </a:lnTo>
                <a:lnTo>
                  <a:pt x="1998663" y="2781300"/>
                </a:lnTo>
                <a:lnTo>
                  <a:pt x="1998663" y="2711450"/>
                </a:lnTo>
                <a:close/>
                <a:moveTo>
                  <a:pt x="3717945" y="2699583"/>
                </a:moveTo>
                <a:lnTo>
                  <a:pt x="3711914" y="2703073"/>
                </a:lnTo>
                <a:lnTo>
                  <a:pt x="3704931" y="2707197"/>
                </a:lnTo>
                <a:lnTo>
                  <a:pt x="3696678" y="2710686"/>
                </a:lnTo>
                <a:lnTo>
                  <a:pt x="3688425" y="2714493"/>
                </a:lnTo>
                <a:lnTo>
                  <a:pt x="3671285" y="2721155"/>
                </a:lnTo>
                <a:lnTo>
                  <a:pt x="3656684" y="2726866"/>
                </a:lnTo>
                <a:lnTo>
                  <a:pt x="3656684" y="2827749"/>
                </a:lnTo>
                <a:lnTo>
                  <a:pt x="3665254" y="2823307"/>
                </a:lnTo>
                <a:lnTo>
                  <a:pt x="3674142" y="2818549"/>
                </a:lnTo>
                <a:lnTo>
                  <a:pt x="3682394" y="2813790"/>
                </a:lnTo>
                <a:lnTo>
                  <a:pt x="3690647" y="2808714"/>
                </a:lnTo>
                <a:lnTo>
                  <a:pt x="3698582" y="2803321"/>
                </a:lnTo>
                <a:lnTo>
                  <a:pt x="3705566" y="2798245"/>
                </a:lnTo>
                <a:lnTo>
                  <a:pt x="3711914" y="2792535"/>
                </a:lnTo>
                <a:lnTo>
                  <a:pt x="3717945" y="2787776"/>
                </a:lnTo>
                <a:lnTo>
                  <a:pt x="3717945" y="2699583"/>
                </a:lnTo>
                <a:close/>
                <a:moveTo>
                  <a:pt x="2490788" y="2694304"/>
                </a:moveTo>
                <a:lnTo>
                  <a:pt x="2490788" y="2826893"/>
                </a:lnTo>
                <a:lnTo>
                  <a:pt x="2490471" y="2827210"/>
                </a:lnTo>
                <a:lnTo>
                  <a:pt x="2489836" y="2835140"/>
                </a:lnTo>
                <a:lnTo>
                  <a:pt x="2489519" y="2839898"/>
                </a:lnTo>
                <a:lnTo>
                  <a:pt x="2488250" y="2844973"/>
                </a:lnTo>
                <a:lnTo>
                  <a:pt x="2487298" y="2849731"/>
                </a:lnTo>
                <a:lnTo>
                  <a:pt x="2485711" y="2854807"/>
                </a:lnTo>
                <a:lnTo>
                  <a:pt x="2483490" y="2859565"/>
                </a:lnTo>
                <a:lnTo>
                  <a:pt x="2481269" y="2864323"/>
                </a:lnTo>
                <a:lnTo>
                  <a:pt x="2479048" y="2869080"/>
                </a:lnTo>
                <a:lnTo>
                  <a:pt x="2475874" y="2873838"/>
                </a:lnTo>
                <a:lnTo>
                  <a:pt x="2472701" y="2878279"/>
                </a:lnTo>
                <a:lnTo>
                  <a:pt x="2469528" y="2883037"/>
                </a:lnTo>
                <a:lnTo>
                  <a:pt x="2465403" y="2887795"/>
                </a:lnTo>
                <a:lnTo>
                  <a:pt x="2461595" y="2892236"/>
                </a:lnTo>
                <a:lnTo>
                  <a:pt x="2453028" y="2901435"/>
                </a:lnTo>
                <a:lnTo>
                  <a:pt x="2443191" y="2909999"/>
                </a:lnTo>
                <a:lnTo>
                  <a:pt x="2432086" y="2918563"/>
                </a:lnTo>
                <a:lnTo>
                  <a:pt x="2419710" y="2926811"/>
                </a:lnTo>
                <a:lnTo>
                  <a:pt x="2406701" y="2934740"/>
                </a:lnTo>
                <a:lnTo>
                  <a:pt x="2393056" y="2942670"/>
                </a:lnTo>
                <a:lnTo>
                  <a:pt x="2378143" y="2950283"/>
                </a:lnTo>
                <a:lnTo>
                  <a:pt x="2362277" y="2957579"/>
                </a:lnTo>
                <a:lnTo>
                  <a:pt x="2345777" y="2964240"/>
                </a:lnTo>
                <a:lnTo>
                  <a:pt x="2328325" y="2970901"/>
                </a:lnTo>
                <a:lnTo>
                  <a:pt x="2309921" y="2977245"/>
                </a:lnTo>
                <a:lnTo>
                  <a:pt x="2290882" y="2983589"/>
                </a:lnTo>
                <a:lnTo>
                  <a:pt x="2270892" y="2989298"/>
                </a:lnTo>
                <a:lnTo>
                  <a:pt x="2250267" y="2994691"/>
                </a:lnTo>
                <a:lnTo>
                  <a:pt x="2229324" y="2999449"/>
                </a:lnTo>
                <a:lnTo>
                  <a:pt x="2207430" y="3004207"/>
                </a:lnTo>
                <a:lnTo>
                  <a:pt x="2184901" y="3008330"/>
                </a:lnTo>
                <a:lnTo>
                  <a:pt x="2162054" y="3012137"/>
                </a:lnTo>
                <a:lnTo>
                  <a:pt x="2138256" y="3015626"/>
                </a:lnTo>
                <a:lnTo>
                  <a:pt x="2113823" y="3018798"/>
                </a:lnTo>
                <a:lnTo>
                  <a:pt x="2089390" y="3021018"/>
                </a:lnTo>
                <a:lnTo>
                  <a:pt x="2064323" y="3023556"/>
                </a:lnTo>
                <a:lnTo>
                  <a:pt x="2038621" y="3025142"/>
                </a:lnTo>
                <a:lnTo>
                  <a:pt x="2012601" y="3026093"/>
                </a:lnTo>
                <a:lnTo>
                  <a:pt x="1986582" y="3027045"/>
                </a:lnTo>
                <a:lnTo>
                  <a:pt x="1959928" y="3027362"/>
                </a:lnTo>
                <a:lnTo>
                  <a:pt x="1932639" y="3027045"/>
                </a:lnTo>
                <a:lnTo>
                  <a:pt x="1905350" y="3026093"/>
                </a:lnTo>
                <a:lnTo>
                  <a:pt x="1879014" y="3025142"/>
                </a:lnTo>
                <a:lnTo>
                  <a:pt x="1852994" y="3022921"/>
                </a:lnTo>
                <a:lnTo>
                  <a:pt x="1827292" y="3021018"/>
                </a:lnTo>
                <a:lnTo>
                  <a:pt x="1802224" y="3018481"/>
                </a:lnTo>
                <a:lnTo>
                  <a:pt x="1777157" y="3015309"/>
                </a:lnTo>
                <a:lnTo>
                  <a:pt x="1753359" y="3011502"/>
                </a:lnTo>
                <a:lnTo>
                  <a:pt x="1729560" y="3007379"/>
                </a:lnTo>
                <a:lnTo>
                  <a:pt x="1706714" y="3002938"/>
                </a:lnTo>
                <a:lnTo>
                  <a:pt x="1684502" y="2998180"/>
                </a:lnTo>
                <a:lnTo>
                  <a:pt x="1662925" y="2993105"/>
                </a:lnTo>
                <a:lnTo>
                  <a:pt x="1641983" y="2987712"/>
                </a:lnTo>
                <a:lnTo>
                  <a:pt x="1622309" y="2981686"/>
                </a:lnTo>
                <a:lnTo>
                  <a:pt x="1602953" y="2975342"/>
                </a:lnTo>
                <a:lnTo>
                  <a:pt x="1584549" y="2968681"/>
                </a:lnTo>
                <a:lnTo>
                  <a:pt x="1566780" y="2961702"/>
                </a:lnTo>
                <a:lnTo>
                  <a:pt x="1550280" y="2954407"/>
                </a:lnTo>
                <a:lnTo>
                  <a:pt x="1534414" y="2947111"/>
                </a:lnTo>
                <a:lnTo>
                  <a:pt x="1519501" y="2939181"/>
                </a:lnTo>
                <a:lnTo>
                  <a:pt x="1505539" y="2930934"/>
                </a:lnTo>
                <a:lnTo>
                  <a:pt x="1493164" y="2922687"/>
                </a:lnTo>
                <a:lnTo>
                  <a:pt x="1481106" y="2913805"/>
                </a:lnTo>
                <a:lnTo>
                  <a:pt x="1470635" y="2904924"/>
                </a:lnTo>
                <a:lnTo>
                  <a:pt x="1465875" y="2900483"/>
                </a:lnTo>
                <a:lnTo>
                  <a:pt x="1461116" y="2895725"/>
                </a:lnTo>
                <a:lnTo>
                  <a:pt x="1456673" y="2891284"/>
                </a:lnTo>
                <a:lnTo>
                  <a:pt x="1452866" y="2886844"/>
                </a:lnTo>
                <a:lnTo>
                  <a:pt x="1449375" y="2882086"/>
                </a:lnTo>
                <a:lnTo>
                  <a:pt x="1445885" y="2877328"/>
                </a:lnTo>
                <a:lnTo>
                  <a:pt x="1442712" y="2872252"/>
                </a:lnTo>
                <a:lnTo>
                  <a:pt x="1439856" y="2867494"/>
                </a:lnTo>
                <a:lnTo>
                  <a:pt x="1437000" y="2862737"/>
                </a:lnTo>
                <a:lnTo>
                  <a:pt x="1435096" y="2857661"/>
                </a:lnTo>
                <a:lnTo>
                  <a:pt x="1433192" y="2852269"/>
                </a:lnTo>
                <a:lnTo>
                  <a:pt x="1431606" y="2847828"/>
                </a:lnTo>
                <a:lnTo>
                  <a:pt x="1430337" y="2842436"/>
                </a:lnTo>
                <a:lnTo>
                  <a:pt x="1429702" y="2837361"/>
                </a:lnTo>
                <a:lnTo>
                  <a:pt x="1429385" y="2832286"/>
                </a:lnTo>
                <a:lnTo>
                  <a:pt x="1428750" y="2827210"/>
                </a:lnTo>
                <a:lnTo>
                  <a:pt x="1428750" y="2700014"/>
                </a:lnTo>
                <a:lnTo>
                  <a:pt x="1429702" y="2705406"/>
                </a:lnTo>
                <a:lnTo>
                  <a:pt x="1430654" y="2711433"/>
                </a:lnTo>
                <a:lnTo>
                  <a:pt x="1432240" y="2716825"/>
                </a:lnTo>
                <a:lnTo>
                  <a:pt x="1434462" y="2722218"/>
                </a:lnTo>
                <a:lnTo>
                  <a:pt x="1436683" y="2728245"/>
                </a:lnTo>
                <a:lnTo>
                  <a:pt x="1439539" y="2733320"/>
                </a:lnTo>
                <a:lnTo>
                  <a:pt x="1442712" y="2739029"/>
                </a:lnTo>
                <a:lnTo>
                  <a:pt x="1446202" y="2744422"/>
                </a:lnTo>
                <a:lnTo>
                  <a:pt x="1449692" y="2749497"/>
                </a:lnTo>
                <a:lnTo>
                  <a:pt x="1454135" y="2755206"/>
                </a:lnTo>
                <a:lnTo>
                  <a:pt x="1458894" y="2760282"/>
                </a:lnTo>
                <a:lnTo>
                  <a:pt x="1463654" y="2765357"/>
                </a:lnTo>
                <a:lnTo>
                  <a:pt x="1468731" y="2770432"/>
                </a:lnTo>
                <a:lnTo>
                  <a:pt x="1474125" y="2775507"/>
                </a:lnTo>
                <a:lnTo>
                  <a:pt x="1480154" y="2780265"/>
                </a:lnTo>
                <a:lnTo>
                  <a:pt x="1480154" y="2879231"/>
                </a:lnTo>
                <a:lnTo>
                  <a:pt x="1482375" y="2882086"/>
                </a:lnTo>
                <a:lnTo>
                  <a:pt x="1484914" y="2884623"/>
                </a:lnTo>
                <a:lnTo>
                  <a:pt x="1491895" y="2890650"/>
                </a:lnTo>
                <a:lnTo>
                  <a:pt x="1500145" y="2896994"/>
                </a:lnTo>
                <a:lnTo>
                  <a:pt x="1509664" y="2903338"/>
                </a:lnTo>
                <a:lnTo>
                  <a:pt x="1519818" y="2909682"/>
                </a:lnTo>
                <a:lnTo>
                  <a:pt x="1530924" y="2915709"/>
                </a:lnTo>
                <a:lnTo>
                  <a:pt x="1542030" y="2921735"/>
                </a:lnTo>
                <a:lnTo>
                  <a:pt x="1553136" y="2926811"/>
                </a:lnTo>
                <a:lnTo>
                  <a:pt x="1553136" y="2824673"/>
                </a:lnTo>
                <a:lnTo>
                  <a:pt x="1569953" y="2832286"/>
                </a:lnTo>
                <a:lnTo>
                  <a:pt x="1587723" y="2839264"/>
                </a:lnTo>
                <a:lnTo>
                  <a:pt x="1606127" y="2846242"/>
                </a:lnTo>
                <a:lnTo>
                  <a:pt x="1625482" y="2852269"/>
                </a:lnTo>
                <a:lnTo>
                  <a:pt x="1625482" y="2953772"/>
                </a:lnTo>
                <a:lnTo>
                  <a:pt x="1642935" y="2958847"/>
                </a:lnTo>
                <a:lnTo>
                  <a:pt x="1661021" y="2963605"/>
                </a:lnTo>
                <a:lnTo>
                  <a:pt x="1679425" y="2968363"/>
                </a:lnTo>
                <a:lnTo>
                  <a:pt x="1698464" y="2972487"/>
                </a:lnTo>
                <a:lnTo>
                  <a:pt x="1698464" y="2871618"/>
                </a:lnTo>
                <a:lnTo>
                  <a:pt x="1716233" y="2875424"/>
                </a:lnTo>
                <a:lnTo>
                  <a:pt x="1734320" y="2878914"/>
                </a:lnTo>
                <a:lnTo>
                  <a:pt x="1752407" y="2882086"/>
                </a:lnTo>
                <a:lnTo>
                  <a:pt x="1771445" y="2885258"/>
                </a:lnTo>
                <a:lnTo>
                  <a:pt x="1771445" y="2985175"/>
                </a:lnTo>
                <a:lnTo>
                  <a:pt x="1789215" y="2987712"/>
                </a:lnTo>
                <a:lnTo>
                  <a:pt x="1807301" y="2989933"/>
                </a:lnTo>
                <a:lnTo>
                  <a:pt x="1825388" y="2991836"/>
                </a:lnTo>
                <a:lnTo>
                  <a:pt x="1843792" y="2993422"/>
                </a:lnTo>
                <a:lnTo>
                  <a:pt x="1843792" y="2893505"/>
                </a:lnTo>
                <a:lnTo>
                  <a:pt x="1861879" y="2895091"/>
                </a:lnTo>
                <a:lnTo>
                  <a:pt x="1880283" y="2896042"/>
                </a:lnTo>
                <a:lnTo>
                  <a:pt x="1898369" y="2896994"/>
                </a:lnTo>
                <a:lnTo>
                  <a:pt x="1916773" y="2897628"/>
                </a:lnTo>
                <a:lnTo>
                  <a:pt x="1916773" y="2997546"/>
                </a:lnTo>
                <a:lnTo>
                  <a:pt x="1938033" y="2997863"/>
                </a:lnTo>
                <a:lnTo>
                  <a:pt x="1959928" y="2998180"/>
                </a:lnTo>
                <a:lnTo>
                  <a:pt x="1989755" y="2997863"/>
                </a:lnTo>
                <a:lnTo>
                  <a:pt x="1989755" y="2898263"/>
                </a:lnTo>
                <a:lnTo>
                  <a:pt x="2018630" y="2896994"/>
                </a:lnTo>
                <a:lnTo>
                  <a:pt x="2046553" y="2895408"/>
                </a:lnTo>
                <a:lnTo>
                  <a:pt x="2074159" y="2893505"/>
                </a:lnTo>
                <a:lnTo>
                  <a:pt x="2101448" y="2890967"/>
                </a:lnTo>
                <a:lnTo>
                  <a:pt x="2128102" y="2887795"/>
                </a:lnTo>
                <a:lnTo>
                  <a:pt x="2154122" y="2883989"/>
                </a:lnTo>
                <a:lnTo>
                  <a:pt x="2179189" y="2879865"/>
                </a:lnTo>
                <a:lnTo>
                  <a:pt x="2204257" y="2875424"/>
                </a:lnTo>
                <a:lnTo>
                  <a:pt x="2228372" y="2870032"/>
                </a:lnTo>
                <a:lnTo>
                  <a:pt x="2251219" y="2864640"/>
                </a:lnTo>
                <a:lnTo>
                  <a:pt x="2273430" y="2858613"/>
                </a:lnTo>
                <a:lnTo>
                  <a:pt x="2294690" y="2851952"/>
                </a:lnTo>
                <a:lnTo>
                  <a:pt x="2315633" y="2845291"/>
                </a:lnTo>
                <a:lnTo>
                  <a:pt x="2335306" y="2838312"/>
                </a:lnTo>
                <a:lnTo>
                  <a:pt x="2354027" y="2830382"/>
                </a:lnTo>
                <a:lnTo>
                  <a:pt x="2371797" y="2822452"/>
                </a:lnTo>
                <a:lnTo>
                  <a:pt x="2371797" y="2924590"/>
                </a:lnTo>
                <a:lnTo>
                  <a:pt x="2379729" y="2921101"/>
                </a:lnTo>
                <a:lnTo>
                  <a:pt x="2387028" y="2916660"/>
                </a:lnTo>
                <a:lnTo>
                  <a:pt x="2394643" y="2912219"/>
                </a:lnTo>
                <a:lnTo>
                  <a:pt x="2401941" y="2907461"/>
                </a:lnTo>
                <a:lnTo>
                  <a:pt x="2409239" y="2902703"/>
                </a:lnTo>
                <a:lnTo>
                  <a:pt x="2415585" y="2898263"/>
                </a:lnTo>
                <a:lnTo>
                  <a:pt x="2421297" y="2893505"/>
                </a:lnTo>
                <a:lnTo>
                  <a:pt x="2426374" y="2889064"/>
                </a:lnTo>
                <a:lnTo>
                  <a:pt x="2426374" y="2791050"/>
                </a:lnTo>
                <a:lnTo>
                  <a:pt x="2433989" y="2785340"/>
                </a:lnTo>
                <a:lnTo>
                  <a:pt x="2440653" y="2779948"/>
                </a:lnTo>
                <a:lnTo>
                  <a:pt x="2447316" y="2774238"/>
                </a:lnTo>
                <a:lnTo>
                  <a:pt x="2453345" y="2768529"/>
                </a:lnTo>
                <a:lnTo>
                  <a:pt x="2459057" y="2762819"/>
                </a:lnTo>
                <a:lnTo>
                  <a:pt x="2464451" y="2757110"/>
                </a:lnTo>
                <a:lnTo>
                  <a:pt x="2469211" y="2751083"/>
                </a:lnTo>
                <a:lnTo>
                  <a:pt x="2473336" y="2744739"/>
                </a:lnTo>
                <a:lnTo>
                  <a:pt x="2477461" y="2739029"/>
                </a:lnTo>
                <a:lnTo>
                  <a:pt x="2480634" y="2732685"/>
                </a:lnTo>
                <a:lnTo>
                  <a:pt x="2483490" y="2726341"/>
                </a:lnTo>
                <a:lnTo>
                  <a:pt x="2486028" y="2719997"/>
                </a:lnTo>
                <a:lnTo>
                  <a:pt x="2487932" y="2713654"/>
                </a:lnTo>
                <a:lnTo>
                  <a:pt x="2489519" y="2707310"/>
                </a:lnTo>
                <a:lnTo>
                  <a:pt x="2490471" y="2700966"/>
                </a:lnTo>
                <a:lnTo>
                  <a:pt x="2490788" y="2694304"/>
                </a:lnTo>
                <a:close/>
                <a:moveTo>
                  <a:pt x="2490470" y="2686155"/>
                </a:moveTo>
                <a:lnTo>
                  <a:pt x="2490788" y="2691795"/>
                </a:lnTo>
                <a:lnTo>
                  <a:pt x="2490470" y="2693988"/>
                </a:lnTo>
                <a:lnTo>
                  <a:pt x="2490470" y="2690542"/>
                </a:lnTo>
                <a:lnTo>
                  <a:pt x="2490470" y="2686155"/>
                </a:lnTo>
                <a:close/>
                <a:moveTo>
                  <a:pt x="2490416" y="2685242"/>
                </a:moveTo>
                <a:lnTo>
                  <a:pt x="2490470" y="2685528"/>
                </a:lnTo>
                <a:lnTo>
                  <a:pt x="2490470" y="2686155"/>
                </a:lnTo>
                <a:lnTo>
                  <a:pt x="2490416" y="2685242"/>
                </a:lnTo>
                <a:close/>
                <a:moveTo>
                  <a:pt x="1427957" y="2683026"/>
                </a:moveTo>
                <a:lnTo>
                  <a:pt x="1427516" y="2686071"/>
                </a:lnTo>
                <a:lnTo>
                  <a:pt x="1427516" y="2690943"/>
                </a:lnTo>
                <a:lnTo>
                  <a:pt x="1427516" y="2693987"/>
                </a:lnTo>
                <a:lnTo>
                  <a:pt x="1427163" y="2692161"/>
                </a:lnTo>
                <a:lnTo>
                  <a:pt x="1427163" y="2686680"/>
                </a:lnTo>
                <a:lnTo>
                  <a:pt x="1427957" y="2683026"/>
                </a:lnTo>
                <a:close/>
                <a:moveTo>
                  <a:pt x="1430338" y="2671762"/>
                </a:moveTo>
                <a:lnTo>
                  <a:pt x="1428927" y="2676633"/>
                </a:lnTo>
                <a:lnTo>
                  <a:pt x="1428221" y="2681809"/>
                </a:lnTo>
                <a:lnTo>
                  <a:pt x="1427957" y="2683026"/>
                </a:lnTo>
                <a:lnTo>
                  <a:pt x="1428221" y="2681200"/>
                </a:lnTo>
                <a:lnTo>
                  <a:pt x="1428927" y="2676329"/>
                </a:lnTo>
                <a:lnTo>
                  <a:pt x="1430338" y="2671762"/>
                </a:lnTo>
                <a:close/>
                <a:moveTo>
                  <a:pt x="2487613" y="2670175"/>
                </a:moveTo>
                <a:lnTo>
                  <a:pt x="2489200" y="2675815"/>
                </a:lnTo>
                <a:lnTo>
                  <a:pt x="2490153" y="2680828"/>
                </a:lnTo>
                <a:lnTo>
                  <a:pt x="2490416" y="2685242"/>
                </a:lnTo>
                <a:lnTo>
                  <a:pt x="2489518" y="2680515"/>
                </a:lnTo>
                <a:lnTo>
                  <a:pt x="2488883" y="2675502"/>
                </a:lnTo>
                <a:lnTo>
                  <a:pt x="2487613" y="2670175"/>
                </a:lnTo>
                <a:close/>
                <a:moveTo>
                  <a:pt x="2665715" y="2659293"/>
                </a:moveTo>
                <a:lnTo>
                  <a:pt x="2665715" y="2777307"/>
                </a:lnTo>
                <a:lnTo>
                  <a:pt x="2668254" y="2780162"/>
                </a:lnTo>
                <a:lnTo>
                  <a:pt x="2671429" y="2783335"/>
                </a:lnTo>
                <a:lnTo>
                  <a:pt x="2678729" y="2789362"/>
                </a:lnTo>
                <a:lnTo>
                  <a:pt x="2687934" y="2796659"/>
                </a:lnTo>
                <a:lnTo>
                  <a:pt x="2698726" y="2803638"/>
                </a:lnTo>
                <a:lnTo>
                  <a:pt x="2710153" y="2810935"/>
                </a:lnTo>
                <a:lnTo>
                  <a:pt x="2722215" y="2817914"/>
                </a:lnTo>
                <a:lnTo>
                  <a:pt x="2734594" y="2824259"/>
                </a:lnTo>
                <a:lnTo>
                  <a:pt x="2746656" y="2829969"/>
                </a:lnTo>
                <a:lnTo>
                  <a:pt x="2746656" y="2711004"/>
                </a:lnTo>
                <a:lnTo>
                  <a:pt x="2734594" y="2705293"/>
                </a:lnTo>
                <a:lnTo>
                  <a:pt x="2723167" y="2699266"/>
                </a:lnTo>
                <a:lnTo>
                  <a:pt x="2712058" y="2692921"/>
                </a:lnTo>
                <a:lnTo>
                  <a:pt x="2701583" y="2686259"/>
                </a:lnTo>
                <a:lnTo>
                  <a:pt x="2691743" y="2679914"/>
                </a:lnTo>
                <a:lnTo>
                  <a:pt x="2682538" y="2673252"/>
                </a:lnTo>
                <a:lnTo>
                  <a:pt x="2673650" y="2666273"/>
                </a:lnTo>
                <a:lnTo>
                  <a:pt x="2665715" y="2659293"/>
                </a:lnTo>
                <a:close/>
                <a:moveTo>
                  <a:pt x="1925638" y="2592387"/>
                </a:moveTo>
                <a:lnTo>
                  <a:pt x="1925638" y="2662237"/>
                </a:lnTo>
                <a:lnTo>
                  <a:pt x="1911407" y="2659674"/>
                </a:lnTo>
                <a:lnTo>
                  <a:pt x="1894963" y="2655829"/>
                </a:lnTo>
                <a:lnTo>
                  <a:pt x="1887057" y="2653907"/>
                </a:lnTo>
                <a:lnTo>
                  <a:pt x="1880100" y="2652304"/>
                </a:lnTo>
                <a:lnTo>
                  <a:pt x="1873459" y="2650062"/>
                </a:lnTo>
                <a:lnTo>
                  <a:pt x="1867451" y="2647498"/>
                </a:lnTo>
                <a:lnTo>
                  <a:pt x="1861442" y="2644935"/>
                </a:lnTo>
                <a:lnTo>
                  <a:pt x="1856383" y="2641090"/>
                </a:lnTo>
                <a:lnTo>
                  <a:pt x="1853220" y="2639168"/>
                </a:lnTo>
                <a:lnTo>
                  <a:pt x="1851007" y="2636925"/>
                </a:lnTo>
                <a:lnTo>
                  <a:pt x="1848793" y="2634041"/>
                </a:lnTo>
                <a:lnTo>
                  <a:pt x="1847844" y="2631798"/>
                </a:lnTo>
                <a:lnTo>
                  <a:pt x="1846579" y="2628914"/>
                </a:lnTo>
                <a:lnTo>
                  <a:pt x="1846263" y="2626671"/>
                </a:lnTo>
                <a:lnTo>
                  <a:pt x="1846263" y="2623788"/>
                </a:lnTo>
                <a:lnTo>
                  <a:pt x="1846579" y="2621224"/>
                </a:lnTo>
                <a:lnTo>
                  <a:pt x="1847528" y="2618661"/>
                </a:lnTo>
                <a:lnTo>
                  <a:pt x="1848477" y="2616098"/>
                </a:lnTo>
                <a:lnTo>
                  <a:pt x="1850374" y="2613855"/>
                </a:lnTo>
                <a:lnTo>
                  <a:pt x="1852588" y="2611292"/>
                </a:lnTo>
                <a:lnTo>
                  <a:pt x="1855118" y="2609369"/>
                </a:lnTo>
                <a:lnTo>
                  <a:pt x="1858280" y="2607447"/>
                </a:lnTo>
                <a:lnTo>
                  <a:pt x="1861759" y="2605524"/>
                </a:lnTo>
                <a:lnTo>
                  <a:pt x="1865870" y="2603922"/>
                </a:lnTo>
                <a:lnTo>
                  <a:pt x="1872194" y="2601359"/>
                </a:lnTo>
                <a:lnTo>
                  <a:pt x="1878835" y="2599436"/>
                </a:lnTo>
                <a:lnTo>
                  <a:pt x="1885792" y="2597834"/>
                </a:lnTo>
                <a:lnTo>
                  <a:pt x="1893382" y="2596232"/>
                </a:lnTo>
                <a:lnTo>
                  <a:pt x="1901288" y="2594951"/>
                </a:lnTo>
                <a:lnTo>
                  <a:pt x="1909194" y="2593989"/>
                </a:lnTo>
                <a:lnTo>
                  <a:pt x="1925638" y="2592387"/>
                </a:lnTo>
                <a:close/>
                <a:moveTo>
                  <a:pt x="3178346" y="2558733"/>
                </a:moveTo>
                <a:lnTo>
                  <a:pt x="3178346" y="2673668"/>
                </a:lnTo>
                <a:lnTo>
                  <a:pt x="3201835" y="2674303"/>
                </a:lnTo>
                <a:lnTo>
                  <a:pt x="3225959" y="2674303"/>
                </a:lnTo>
                <a:lnTo>
                  <a:pt x="3258970" y="2673986"/>
                </a:lnTo>
                <a:lnTo>
                  <a:pt x="3258970" y="2559368"/>
                </a:lnTo>
                <a:lnTo>
                  <a:pt x="3225641" y="2559686"/>
                </a:lnTo>
                <a:lnTo>
                  <a:pt x="3201835" y="2559368"/>
                </a:lnTo>
                <a:lnTo>
                  <a:pt x="3178346" y="2558733"/>
                </a:lnTo>
                <a:close/>
                <a:moveTo>
                  <a:pt x="2609850" y="2552700"/>
                </a:moveTo>
                <a:lnTo>
                  <a:pt x="2613342" y="2559045"/>
                </a:lnTo>
                <a:lnTo>
                  <a:pt x="2617468" y="2564438"/>
                </a:lnTo>
                <a:lnTo>
                  <a:pt x="2621594" y="2570466"/>
                </a:lnTo>
                <a:lnTo>
                  <a:pt x="2626038" y="2576176"/>
                </a:lnTo>
                <a:lnTo>
                  <a:pt x="2631117" y="2581886"/>
                </a:lnTo>
                <a:lnTo>
                  <a:pt x="2635878" y="2587280"/>
                </a:lnTo>
                <a:lnTo>
                  <a:pt x="2641274" y="2592673"/>
                </a:lnTo>
                <a:lnTo>
                  <a:pt x="2646988" y="2598383"/>
                </a:lnTo>
                <a:lnTo>
                  <a:pt x="2658732" y="2608535"/>
                </a:lnTo>
                <a:lnTo>
                  <a:pt x="2671746" y="2618686"/>
                </a:lnTo>
                <a:lnTo>
                  <a:pt x="2685712" y="2628204"/>
                </a:lnTo>
                <a:lnTo>
                  <a:pt x="2700631" y="2637721"/>
                </a:lnTo>
                <a:lnTo>
                  <a:pt x="2715867" y="2646921"/>
                </a:lnTo>
                <a:lnTo>
                  <a:pt x="2732372" y="2655486"/>
                </a:lnTo>
                <a:lnTo>
                  <a:pt x="2749830" y="2663735"/>
                </a:lnTo>
                <a:lnTo>
                  <a:pt x="2767923" y="2671666"/>
                </a:lnTo>
                <a:lnTo>
                  <a:pt x="2786650" y="2679280"/>
                </a:lnTo>
                <a:lnTo>
                  <a:pt x="2805695" y="2686576"/>
                </a:lnTo>
                <a:lnTo>
                  <a:pt x="2826009" y="2693238"/>
                </a:lnTo>
                <a:lnTo>
                  <a:pt x="2846959" y="2699583"/>
                </a:lnTo>
                <a:lnTo>
                  <a:pt x="2867591" y="2705611"/>
                </a:lnTo>
                <a:lnTo>
                  <a:pt x="2889492" y="2711321"/>
                </a:lnTo>
                <a:lnTo>
                  <a:pt x="2912029" y="2716714"/>
                </a:lnTo>
                <a:lnTo>
                  <a:pt x="2934248" y="2721790"/>
                </a:lnTo>
                <a:lnTo>
                  <a:pt x="2957102" y="2725914"/>
                </a:lnTo>
                <a:lnTo>
                  <a:pt x="2980908" y="2730355"/>
                </a:lnTo>
                <a:lnTo>
                  <a:pt x="3004396" y="2733845"/>
                </a:lnTo>
                <a:lnTo>
                  <a:pt x="3028203" y="2737335"/>
                </a:lnTo>
                <a:lnTo>
                  <a:pt x="3052644" y="2740190"/>
                </a:lnTo>
                <a:lnTo>
                  <a:pt x="3077084" y="2743045"/>
                </a:lnTo>
                <a:lnTo>
                  <a:pt x="3101525" y="2744949"/>
                </a:lnTo>
                <a:lnTo>
                  <a:pt x="3125966" y="2746852"/>
                </a:lnTo>
                <a:lnTo>
                  <a:pt x="3150725" y="2748121"/>
                </a:lnTo>
                <a:lnTo>
                  <a:pt x="3175800" y="2749390"/>
                </a:lnTo>
                <a:lnTo>
                  <a:pt x="3200559" y="2750024"/>
                </a:lnTo>
                <a:lnTo>
                  <a:pt x="3225317" y="2750024"/>
                </a:lnTo>
                <a:lnTo>
                  <a:pt x="3246266" y="2750024"/>
                </a:lnTo>
                <a:lnTo>
                  <a:pt x="3267216" y="2749707"/>
                </a:lnTo>
                <a:lnTo>
                  <a:pt x="3288165" y="2748755"/>
                </a:lnTo>
                <a:lnTo>
                  <a:pt x="3308797" y="2747804"/>
                </a:lnTo>
                <a:lnTo>
                  <a:pt x="3329429" y="2746535"/>
                </a:lnTo>
                <a:lnTo>
                  <a:pt x="3350378" y="2744949"/>
                </a:lnTo>
                <a:lnTo>
                  <a:pt x="3371010" y="2743362"/>
                </a:lnTo>
                <a:lnTo>
                  <a:pt x="3391325" y="2741459"/>
                </a:lnTo>
                <a:lnTo>
                  <a:pt x="3411957" y="2738921"/>
                </a:lnTo>
                <a:lnTo>
                  <a:pt x="3431954" y="2736383"/>
                </a:lnTo>
                <a:lnTo>
                  <a:pt x="3451951" y="2733528"/>
                </a:lnTo>
                <a:lnTo>
                  <a:pt x="3471948" y="2730355"/>
                </a:lnTo>
                <a:lnTo>
                  <a:pt x="3491628" y="2726866"/>
                </a:lnTo>
                <a:lnTo>
                  <a:pt x="3510990" y="2723376"/>
                </a:lnTo>
                <a:lnTo>
                  <a:pt x="3530035" y="2719252"/>
                </a:lnTo>
                <a:lnTo>
                  <a:pt x="3548763" y="2715128"/>
                </a:lnTo>
                <a:lnTo>
                  <a:pt x="3567173" y="2710369"/>
                </a:lnTo>
                <a:lnTo>
                  <a:pt x="3585265" y="2705611"/>
                </a:lnTo>
                <a:lnTo>
                  <a:pt x="3603041" y="2700852"/>
                </a:lnTo>
                <a:lnTo>
                  <a:pt x="3620498" y="2695142"/>
                </a:lnTo>
                <a:lnTo>
                  <a:pt x="3637004" y="2689749"/>
                </a:lnTo>
                <a:lnTo>
                  <a:pt x="3653510" y="2683721"/>
                </a:lnTo>
                <a:lnTo>
                  <a:pt x="3669698" y="2678011"/>
                </a:lnTo>
                <a:lnTo>
                  <a:pt x="3685251" y="2671349"/>
                </a:lnTo>
                <a:lnTo>
                  <a:pt x="3700170" y="2665004"/>
                </a:lnTo>
                <a:lnTo>
                  <a:pt x="3714770" y="2657707"/>
                </a:lnTo>
                <a:lnTo>
                  <a:pt x="3728419" y="2650728"/>
                </a:lnTo>
                <a:lnTo>
                  <a:pt x="3741751" y="2643114"/>
                </a:lnTo>
                <a:lnTo>
                  <a:pt x="3754765" y="2635818"/>
                </a:lnTo>
                <a:lnTo>
                  <a:pt x="3767144" y="2627886"/>
                </a:lnTo>
                <a:lnTo>
                  <a:pt x="3778571" y="2619638"/>
                </a:lnTo>
                <a:lnTo>
                  <a:pt x="3789363" y="2611073"/>
                </a:lnTo>
                <a:lnTo>
                  <a:pt x="3789363" y="2718935"/>
                </a:lnTo>
                <a:lnTo>
                  <a:pt x="3788728" y="2718935"/>
                </a:lnTo>
                <a:lnTo>
                  <a:pt x="3788411" y="2728135"/>
                </a:lnTo>
                <a:lnTo>
                  <a:pt x="3787776" y="2733528"/>
                </a:lnTo>
                <a:lnTo>
                  <a:pt x="3786506" y="2738921"/>
                </a:lnTo>
                <a:lnTo>
                  <a:pt x="3785237" y="2744314"/>
                </a:lnTo>
                <a:lnTo>
                  <a:pt x="3783332" y="2749707"/>
                </a:lnTo>
                <a:lnTo>
                  <a:pt x="3781428" y="2755100"/>
                </a:lnTo>
                <a:lnTo>
                  <a:pt x="3778571" y="2760811"/>
                </a:lnTo>
                <a:lnTo>
                  <a:pt x="3775714" y="2765886"/>
                </a:lnTo>
                <a:lnTo>
                  <a:pt x="3772540" y="2770962"/>
                </a:lnTo>
                <a:lnTo>
                  <a:pt x="3769048" y="2776355"/>
                </a:lnTo>
                <a:lnTo>
                  <a:pt x="3765557" y="2781749"/>
                </a:lnTo>
                <a:lnTo>
                  <a:pt x="3761113" y="2786824"/>
                </a:lnTo>
                <a:lnTo>
                  <a:pt x="3756987" y="2791583"/>
                </a:lnTo>
                <a:lnTo>
                  <a:pt x="3752226" y="2796659"/>
                </a:lnTo>
                <a:lnTo>
                  <a:pt x="3747147" y="2801735"/>
                </a:lnTo>
                <a:lnTo>
                  <a:pt x="3741433" y="2806493"/>
                </a:lnTo>
                <a:lnTo>
                  <a:pt x="3736037" y="2811252"/>
                </a:lnTo>
                <a:lnTo>
                  <a:pt x="3723658" y="2820769"/>
                </a:lnTo>
                <a:lnTo>
                  <a:pt x="3710327" y="2829969"/>
                </a:lnTo>
                <a:lnTo>
                  <a:pt x="3696043" y="2838852"/>
                </a:lnTo>
                <a:lnTo>
                  <a:pt x="3680490" y="2847418"/>
                </a:lnTo>
                <a:lnTo>
                  <a:pt x="3663667" y="2855983"/>
                </a:lnTo>
                <a:lnTo>
                  <a:pt x="3646526" y="2863914"/>
                </a:lnTo>
                <a:lnTo>
                  <a:pt x="3627799" y="2871845"/>
                </a:lnTo>
                <a:lnTo>
                  <a:pt x="3608754" y="2879459"/>
                </a:lnTo>
                <a:lnTo>
                  <a:pt x="3588122" y="2886121"/>
                </a:lnTo>
                <a:lnTo>
                  <a:pt x="3566855" y="2892783"/>
                </a:lnTo>
                <a:lnTo>
                  <a:pt x="3544636" y="2899128"/>
                </a:lnTo>
                <a:lnTo>
                  <a:pt x="3522417" y="2905473"/>
                </a:lnTo>
                <a:lnTo>
                  <a:pt x="3498611" y="2910866"/>
                </a:lnTo>
                <a:lnTo>
                  <a:pt x="3474170" y="2915942"/>
                </a:lnTo>
                <a:lnTo>
                  <a:pt x="3449412" y="2920383"/>
                </a:lnTo>
                <a:lnTo>
                  <a:pt x="3423701" y="2924824"/>
                </a:lnTo>
                <a:lnTo>
                  <a:pt x="3397356" y="2928631"/>
                </a:lnTo>
                <a:lnTo>
                  <a:pt x="3370376" y="2931804"/>
                </a:lnTo>
                <a:lnTo>
                  <a:pt x="3343395" y="2934976"/>
                </a:lnTo>
                <a:lnTo>
                  <a:pt x="3315146" y="2937197"/>
                </a:lnTo>
                <a:lnTo>
                  <a:pt x="3286896" y="2938783"/>
                </a:lnTo>
                <a:lnTo>
                  <a:pt x="3258011" y="2940369"/>
                </a:lnTo>
                <a:lnTo>
                  <a:pt x="3228491" y="2941321"/>
                </a:lnTo>
                <a:lnTo>
                  <a:pt x="3198972" y="2941638"/>
                </a:lnTo>
                <a:lnTo>
                  <a:pt x="3168500" y="2941321"/>
                </a:lnTo>
                <a:lnTo>
                  <a:pt x="3138663" y="2940369"/>
                </a:lnTo>
                <a:lnTo>
                  <a:pt x="3109143" y="2938783"/>
                </a:lnTo>
                <a:lnTo>
                  <a:pt x="3080259" y="2936880"/>
                </a:lnTo>
                <a:lnTo>
                  <a:pt x="3051374" y="2934659"/>
                </a:lnTo>
                <a:lnTo>
                  <a:pt x="3023441" y="2931487"/>
                </a:lnTo>
                <a:lnTo>
                  <a:pt x="2996144" y="2927997"/>
                </a:lnTo>
                <a:lnTo>
                  <a:pt x="2969481" y="2923873"/>
                </a:lnTo>
                <a:lnTo>
                  <a:pt x="2943453" y="2919431"/>
                </a:lnTo>
                <a:lnTo>
                  <a:pt x="2917742" y="2914355"/>
                </a:lnTo>
                <a:lnTo>
                  <a:pt x="2892984" y="2909280"/>
                </a:lnTo>
                <a:lnTo>
                  <a:pt x="2869178" y="2903252"/>
                </a:lnTo>
                <a:lnTo>
                  <a:pt x="2846007" y="2897224"/>
                </a:lnTo>
                <a:lnTo>
                  <a:pt x="2823470" y="2890880"/>
                </a:lnTo>
                <a:lnTo>
                  <a:pt x="2802203" y="2883583"/>
                </a:lnTo>
                <a:lnTo>
                  <a:pt x="2781889" y="2876286"/>
                </a:lnTo>
                <a:lnTo>
                  <a:pt x="2762527" y="2868673"/>
                </a:lnTo>
                <a:lnTo>
                  <a:pt x="2743799" y="2860424"/>
                </a:lnTo>
                <a:lnTo>
                  <a:pt x="2726024" y="2852176"/>
                </a:lnTo>
                <a:lnTo>
                  <a:pt x="2709518" y="2843611"/>
                </a:lnTo>
                <a:lnTo>
                  <a:pt x="2694600" y="2834411"/>
                </a:lnTo>
                <a:lnTo>
                  <a:pt x="2679999" y="2824893"/>
                </a:lnTo>
                <a:lnTo>
                  <a:pt x="2666985" y="2815376"/>
                </a:lnTo>
                <a:lnTo>
                  <a:pt x="2660954" y="2810935"/>
                </a:lnTo>
                <a:lnTo>
                  <a:pt x="2655240" y="2805542"/>
                </a:lnTo>
                <a:lnTo>
                  <a:pt x="2650162" y="2800466"/>
                </a:lnTo>
                <a:lnTo>
                  <a:pt x="2645083" y="2795390"/>
                </a:lnTo>
                <a:lnTo>
                  <a:pt x="2639687" y="2790314"/>
                </a:lnTo>
                <a:lnTo>
                  <a:pt x="2635561" y="2785238"/>
                </a:lnTo>
                <a:lnTo>
                  <a:pt x="2631434" y="2780162"/>
                </a:lnTo>
                <a:lnTo>
                  <a:pt x="2627625" y="2774452"/>
                </a:lnTo>
                <a:lnTo>
                  <a:pt x="2624134" y="2769376"/>
                </a:lnTo>
                <a:lnTo>
                  <a:pt x="2620960" y="2763983"/>
                </a:lnTo>
                <a:lnTo>
                  <a:pt x="2618103" y="2758273"/>
                </a:lnTo>
                <a:lnTo>
                  <a:pt x="2615881" y="2752880"/>
                </a:lnTo>
                <a:lnTo>
                  <a:pt x="2613659" y="2747169"/>
                </a:lnTo>
                <a:lnTo>
                  <a:pt x="2612072" y="2741776"/>
                </a:lnTo>
                <a:lnTo>
                  <a:pt x="2610485" y="2736383"/>
                </a:lnTo>
                <a:lnTo>
                  <a:pt x="2609850" y="2730355"/>
                </a:lnTo>
                <a:lnTo>
                  <a:pt x="2609215" y="2724962"/>
                </a:lnTo>
                <a:lnTo>
                  <a:pt x="2609215" y="2718935"/>
                </a:lnTo>
                <a:lnTo>
                  <a:pt x="2608580" y="2719252"/>
                </a:lnTo>
                <a:lnTo>
                  <a:pt x="2608580" y="2573004"/>
                </a:lnTo>
                <a:lnTo>
                  <a:pt x="2608263" y="2569197"/>
                </a:lnTo>
                <a:lnTo>
                  <a:pt x="2608580" y="2560949"/>
                </a:lnTo>
                <a:lnTo>
                  <a:pt x="2609850" y="2552700"/>
                </a:lnTo>
                <a:close/>
                <a:moveTo>
                  <a:pt x="3016148" y="2544763"/>
                </a:moveTo>
                <a:lnTo>
                  <a:pt x="3016148" y="2660333"/>
                </a:lnTo>
                <a:lnTo>
                  <a:pt x="3035827" y="2662556"/>
                </a:lnTo>
                <a:lnTo>
                  <a:pt x="3056142" y="2665096"/>
                </a:lnTo>
                <a:lnTo>
                  <a:pt x="3076456" y="2667318"/>
                </a:lnTo>
                <a:lnTo>
                  <a:pt x="3097406" y="2669223"/>
                </a:lnTo>
                <a:lnTo>
                  <a:pt x="3097406" y="2553971"/>
                </a:lnTo>
                <a:lnTo>
                  <a:pt x="3076456" y="2552066"/>
                </a:lnTo>
                <a:lnTo>
                  <a:pt x="3056142" y="2549843"/>
                </a:lnTo>
                <a:lnTo>
                  <a:pt x="3035827" y="2547303"/>
                </a:lnTo>
                <a:lnTo>
                  <a:pt x="3016148" y="2544763"/>
                </a:lnTo>
                <a:close/>
                <a:moveTo>
                  <a:pt x="1938656" y="2540386"/>
                </a:moveTo>
                <a:lnTo>
                  <a:pt x="1936433" y="2540705"/>
                </a:lnTo>
                <a:lnTo>
                  <a:pt x="1933576" y="2540705"/>
                </a:lnTo>
                <a:lnTo>
                  <a:pt x="1931036" y="2541342"/>
                </a:lnTo>
                <a:lnTo>
                  <a:pt x="1929130" y="2542299"/>
                </a:lnTo>
                <a:lnTo>
                  <a:pt x="1927543" y="2542936"/>
                </a:lnTo>
                <a:lnTo>
                  <a:pt x="1926273" y="2543892"/>
                </a:lnTo>
                <a:lnTo>
                  <a:pt x="1925638" y="2545167"/>
                </a:lnTo>
                <a:lnTo>
                  <a:pt x="1925320" y="2546123"/>
                </a:lnTo>
                <a:lnTo>
                  <a:pt x="1925320" y="2565247"/>
                </a:lnTo>
                <a:lnTo>
                  <a:pt x="1910398" y="2566522"/>
                </a:lnTo>
                <a:lnTo>
                  <a:pt x="1895158" y="2568116"/>
                </a:lnTo>
                <a:lnTo>
                  <a:pt x="1881188" y="2570028"/>
                </a:lnTo>
                <a:lnTo>
                  <a:pt x="1867218" y="2572897"/>
                </a:lnTo>
                <a:lnTo>
                  <a:pt x="1853883" y="2575447"/>
                </a:lnTo>
                <a:lnTo>
                  <a:pt x="1841183" y="2578634"/>
                </a:lnTo>
                <a:lnTo>
                  <a:pt x="1829436" y="2582778"/>
                </a:lnTo>
                <a:lnTo>
                  <a:pt x="1818323" y="2586602"/>
                </a:lnTo>
                <a:lnTo>
                  <a:pt x="1810703" y="2590108"/>
                </a:lnTo>
                <a:lnTo>
                  <a:pt x="1803718" y="2594252"/>
                </a:lnTo>
                <a:lnTo>
                  <a:pt x="1797368" y="2598077"/>
                </a:lnTo>
                <a:lnTo>
                  <a:pt x="1791970" y="2601902"/>
                </a:lnTo>
                <a:lnTo>
                  <a:pt x="1787208" y="2606045"/>
                </a:lnTo>
                <a:lnTo>
                  <a:pt x="1783398" y="2610507"/>
                </a:lnTo>
                <a:lnTo>
                  <a:pt x="1780223" y="2614651"/>
                </a:lnTo>
                <a:lnTo>
                  <a:pt x="1777683" y="2619113"/>
                </a:lnTo>
                <a:lnTo>
                  <a:pt x="1776096" y="2623894"/>
                </a:lnTo>
                <a:lnTo>
                  <a:pt x="1775460" y="2628038"/>
                </a:lnTo>
                <a:lnTo>
                  <a:pt x="1775460" y="2632500"/>
                </a:lnTo>
                <a:lnTo>
                  <a:pt x="1776096" y="2637281"/>
                </a:lnTo>
                <a:lnTo>
                  <a:pt x="1777683" y="2641743"/>
                </a:lnTo>
                <a:lnTo>
                  <a:pt x="1780223" y="2645887"/>
                </a:lnTo>
                <a:lnTo>
                  <a:pt x="1783716" y="2650349"/>
                </a:lnTo>
                <a:lnTo>
                  <a:pt x="1787526" y="2654811"/>
                </a:lnTo>
                <a:lnTo>
                  <a:pt x="1792288" y="2658317"/>
                </a:lnTo>
                <a:lnTo>
                  <a:pt x="1797368" y="2661823"/>
                </a:lnTo>
                <a:lnTo>
                  <a:pt x="1803400" y="2665329"/>
                </a:lnTo>
                <a:lnTo>
                  <a:pt x="1809750" y="2668517"/>
                </a:lnTo>
                <a:lnTo>
                  <a:pt x="1816736" y="2671704"/>
                </a:lnTo>
                <a:lnTo>
                  <a:pt x="1824356" y="2674573"/>
                </a:lnTo>
                <a:lnTo>
                  <a:pt x="1832610" y="2677441"/>
                </a:lnTo>
                <a:lnTo>
                  <a:pt x="1840866" y="2679354"/>
                </a:lnTo>
                <a:lnTo>
                  <a:pt x="1872933" y="2686047"/>
                </a:lnTo>
                <a:lnTo>
                  <a:pt x="1925320" y="2696565"/>
                </a:lnTo>
                <a:lnTo>
                  <a:pt x="1925320" y="2778798"/>
                </a:lnTo>
                <a:lnTo>
                  <a:pt x="1911668" y="2777204"/>
                </a:lnTo>
                <a:lnTo>
                  <a:pt x="1899603" y="2774973"/>
                </a:lnTo>
                <a:lnTo>
                  <a:pt x="1885316" y="2772742"/>
                </a:lnTo>
                <a:lnTo>
                  <a:pt x="1870393" y="2769236"/>
                </a:lnTo>
                <a:lnTo>
                  <a:pt x="1856740" y="2765093"/>
                </a:lnTo>
                <a:lnTo>
                  <a:pt x="1844676" y="2760949"/>
                </a:lnTo>
                <a:lnTo>
                  <a:pt x="1841183" y="2759674"/>
                </a:lnTo>
                <a:lnTo>
                  <a:pt x="1838008" y="2758399"/>
                </a:lnTo>
                <a:lnTo>
                  <a:pt x="1835786" y="2757443"/>
                </a:lnTo>
                <a:lnTo>
                  <a:pt x="1835150" y="2756805"/>
                </a:lnTo>
                <a:lnTo>
                  <a:pt x="1831658" y="2754893"/>
                </a:lnTo>
                <a:lnTo>
                  <a:pt x="1829753" y="2753618"/>
                </a:lnTo>
                <a:lnTo>
                  <a:pt x="1827848" y="2752662"/>
                </a:lnTo>
                <a:lnTo>
                  <a:pt x="1822768" y="2751387"/>
                </a:lnTo>
                <a:lnTo>
                  <a:pt x="1817688" y="2750431"/>
                </a:lnTo>
                <a:lnTo>
                  <a:pt x="1811656" y="2750112"/>
                </a:lnTo>
                <a:lnTo>
                  <a:pt x="1805623" y="2751068"/>
                </a:lnTo>
                <a:lnTo>
                  <a:pt x="1799908" y="2751706"/>
                </a:lnTo>
                <a:lnTo>
                  <a:pt x="1793876" y="2752981"/>
                </a:lnTo>
                <a:lnTo>
                  <a:pt x="1787843" y="2754893"/>
                </a:lnTo>
                <a:lnTo>
                  <a:pt x="1782763" y="2756805"/>
                </a:lnTo>
                <a:lnTo>
                  <a:pt x="1778636" y="2759355"/>
                </a:lnTo>
                <a:lnTo>
                  <a:pt x="1774508" y="2761586"/>
                </a:lnTo>
                <a:lnTo>
                  <a:pt x="1771650" y="2764455"/>
                </a:lnTo>
                <a:lnTo>
                  <a:pt x="1770698" y="2765730"/>
                </a:lnTo>
                <a:lnTo>
                  <a:pt x="1769746" y="2766686"/>
                </a:lnTo>
                <a:lnTo>
                  <a:pt x="1769428" y="2767961"/>
                </a:lnTo>
                <a:lnTo>
                  <a:pt x="1769428" y="2769555"/>
                </a:lnTo>
                <a:lnTo>
                  <a:pt x="1769428" y="2770830"/>
                </a:lnTo>
                <a:lnTo>
                  <a:pt x="1770380" y="2772105"/>
                </a:lnTo>
                <a:lnTo>
                  <a:pt x="1771016" y="2773061"/>
                </a:lnTo>
                <a:lnTo>
                  <a:pt x="1772603" y="2774336"/>
                </a:lnTo>
                <a:lnTo>
                  <a:pt x="1778000" y="2777842"/>
                </a:lnTo>
                <a:lnTo>
                  <a:pt x="1784668" y="2781348"/>
                </a:lnTo>
                <a:lnTo>
                  <a:pt x="1791970" y="2784535"/>
                </a:lnTo>
                <a:lnTo>
                  <a:pt x="1799273" y="2787723"/>
                </a:lnTo>
                <a:lnTo>
                  <a:pt x="1807846" y="2790591"/>
                </a:lnTo>
                <a:lnTo>
                  <a:pt x="1816418" y="2792822"/>
                </a:lnTo>
                <a:lnTo>
                  <a:pt x="1825943" y="2795691"/>
                </a:lnTo>
                <a:lnTo>
                  <a:pt x="1835786" y="2797603"/>
                </a:lnTo>
                <a:lnTo>
                  <a:pt x="1845946" y="2799516"/>
                </a:lnTo>
                <a:lnTo>
                  <a:pt x="1856740" y="2801747"/>
                </a:lnTo>
                <a:lnTo>
                  <a:pt x="1878648" y="2804934"/>
                </a:lnTo>
                <a:lnTo>
                  <a:pt x="1901508" y="2806846"/>
                </a:lnTo>
                <a:lnTo>
                  <a:pt x="1925320" y="2808440"/>
                </a:lnTo>
                <a:lnTo>
                  <a:pt x="1925320" y="2827245"/>
                </a:lnTo>
                <a:lnTo>
                  <a:pt x="1925638" y="2828520"/>
                </a:lnTo>
                <a:lnTo>
                  <a:pt x="1926273" y="2829476"/>
                </a:lnTo>
                <a:lnTo>
                  <a:pt x="1927543" y="2830433"/>
                </a:lnTo>
                <a:lnTo>
                  <a:pt x="1929130" y="2831389"/>
                </a:lnTo>
                <a:lnTo>
                  <a:pt x="1931036" y="2832026"/>
                </a:lnTo>
                <a:lnTo>
                  <a:pt x="1933576" y="2832664"/>
                </a:lnTo>
                <a:lnTo>
                  <a:pt x="1938656" y="2832982"/>
                </a:lnTo>
                <a:lnTo>
                  <a:pt x="1985328" y="2832982"/>
                </a:lnTo>
                <a:lnTo>
                  <a:pt x="1990726" y="2832664"/>
                </a:lnTo>
                <a:lnTo>
                  <a:pt x="1992630" y="2832026"/>
                </a:lnTo>
                <a:lnTo>
                  <a:pt x="1995170" y="2831389"/>
                </a:lnTo>
                <a:lnTo>
                  <a:pt x="1996758" y="2830433"/>
                </a:lnTo>
                <a:lnTo>
                  <a:pt x="1997710" y="2829476"/>
                </a:lnTo>
                <a:lnTo>
                  <a:pt x="1998663" y="2828520"/>
                </a:lnTo>
                <a:lnTo>
                  <a:pt x="1998980" y="2827245"/>
                </a:lnTo>
                <a:lnTo>
                  <a:pt x="1998980" y="2808121"/>
                </a:lnTo>
                <a:lnTo>
                  <a:pt x="2013586" y="2806846"/>
                </a:lnTo>
                <a:lnTo>
                  <a:pt x="2027873" y="2805572"/>
                </a:lnTo>
                <a:lnTo>
                  <a:pt x="2041526" y="2803978"/>
                </a:lnTo>
                <a:lnTo>
                  <a:pt x="2054543" y="2801747"/>
                </a:lnTo>
                <a:lnTo>
                  <a:pt x="2067243" y="2799197"/>
                </a:lnTo>
                <a:lnTo>
                  <a:pt x="2078673" y="2796966"/>
                </a:lnTo>
                <a:lnTo>
                  <a:pt x="2089786" y="2793778"/>
                </a:lnTo>
                <a:lnTo>
                  <a:pt x="2099310" y="2790272"/>
                </a:lnTo>
                <a:lnTo>
                  <a:pt x="2106930" y="2787085"/>
                </a:lnTo>
                <a:lnTo>
                  <a:pt x="2114233" y="2783898"/>
                </a:lnTo>
                <a:lnTo>
                  <a:pt x="2120900" y="2779754"/>
                </a:lnTo>
                <a:lnTo>
                  <a:pt x="2126933" y="2776248"/>
                </a:lnTo>
                <a:lnTo>
                  <a:pt x="2132013" y="2772423"/>
                </a:lnTo>
                <a:lnTo>
                  <a:pt x="2136776" y="2768280"/>
                </a:lnTo>
                <a:lnTo>
                  <a:pt x="2140586" y="2764136"/>
                </a:lnTo>
                <a:lnTo>
                  <a:pt x="2143760" y="2759674"/>
                </a:lnTo>
                <a:lnTo>
                  <a:pt x="2145983" y="2755212"/>
                </a:lnTo>
                <a:lnTo>
                  <a:pt x="2147570" y="2751068"/>
                </a:lnTo>
                <a:lnTo>
                  <a:pt x="2148840" y="2746606"/>
                </a:lnTo>
                <a:lnTo>
                  <a:pt x="2149158" y="2742144"/>
                </a:lnTo>
                <a:lnTo>
                  <a:pt x="2148523" y="2737363"/>
                </a:lnTo>
                <a:lnTo>
                  <a:pt x="2147253" y="2733219"/>
                </a:lnTo>
                <a:lnTo>
                  <a:pt x="2145030" y="2728757"/>
                </a:lnTo>
                <a:lnTo>
                  <a:pt x="2141856" y="2723976"/>
                </a:lnTo>
                <a:lnTo>
                  <a:pt x="2140268" y="2721745"/>
                </a:lnTo>
                <a:lnTo>
                  <a:pt x="2137728" y="2719833"/>
                </a:lnTo>
                <a:lnTo>
                  <a:pt x="2132648" y="2715370"/>
                </a:lnTo>
                <a:lnTo>
                  <a:pt x="2126298" y="2711227"/>
                </a:lnTo>
                <a:lnTo>
                  <a:pt x="2119630" y="2707721"/>
                </a:lnTo>
                <a:lnTo>
                  <a:pt x="2111693" y="2704215"/>
                </a:lnTo>
                <a:lnTo>
                  <a:pt x="2103438" y="2701027"/>
                </a:lnTo>
                <a:lnTo>
                  <a:pt x="2094548" y="2697840"/>
                </a:lnTo>
                <a:lnTo>
                  <a:pt x="2084706" y="2694653"/>
                </a:lnTo>
                <a:lnTo>
                  <a:pt x="2074863" y="2692103"/>
                </a:lnTo>
                <a:lnTo>
                  <a:pt x="2064068" y="2689553"/>
                </a:lnTo>
                <a:lnTo>
                  <a:pt x="2042796" y="2684772"/>
                </a:lnTo>
                <a:lnTo>
                  <a:pt x="2020570" y="2680310"/>
                </a:lnTo>
                <a:lnTo>
                  <a:pt x="1998980" y="2676485"/>
                </a:lnTo>
                <a:lnTo>
                  <a:pt x="1998980" y="2594571"/>
                </a:lnTo>
                <a:lnTo>
                  <a:pt x="2018030" y="2596802"/>
                </a:lnTo>
                <a:lnTo>
                  <a:pt x="2025016" y="2598077"/>
                </a:lnTo>
                <a:lnTo>
                  <a:pt x="2032000" y="2599670"/>
                </a:lnTo>
                <a:lnTo>
                  <a:pt x="2047240" y="2603495"/>
                </a:lnTo>
                <a:lnTo>
                  <a:pt x="2061846" y="2607958"/>
                </a:lnTo>
                <a:lnTo>
                  <a:pt x="2073593" y="2612420"/>
                </a:lnTo>
                <a:lnTo>
                  <a:pt x="2080260" y="2614970"/>
                </a:lnTo>
                <a:lnTo>
                  <a:pt x="2082483" y="2616245"/>
                </a:lnTo>
                <a:lnTo>
                  <a:pt x="2083118" y="2616245"/>
                </a:lnTo>
                <a:lnTo>
                  <a:pt x="2086610" y="2618794"/>
                </a:lnTo>
                <a:lnTo>
                  <a:pt x="2088516" y="2619751"/>
                </a:lnTo>
                <a:lnTo>
                  <a:pt x="2090420" y="2621026"/>
                </a:lnTo>
                <a:lnTo>
                  <a:pt x="2095183" y="2622300"/>
                </a:lnTo>
                <a:lnTo>
                  <a:pt x="2100898" y="2622938"/>
                </a:lnTo>
                <a:lnTo>
                  <a:pt x="2106613" y="2622938"/>
                </a:lnTo>
                <a:lnTo>
                  <a:pt x="2112646" y="2622619"/>
                </a:lnTo>
                <a:lnTo>
                  <a:pt x="2118360" y="2621982"/>
                </a:lnTo>
                <a:lnTo>
                  <a:pt x="2124393" y="2620388"/>
                </a:lnTo>
                <a:lnTo>
                  <a:pt x="2129790" y="2618794"/>
                </a:lnTo>
                <a:lnTo>
                  <a:pt x="2135188" y="2616563"/>
                </a:lnTo>
                <a:lnTo>
                  <a:pt x="2139633" y="2614332"/>
                </a:lnTo>
                <a:lnTo>
                  <a:pt x="2143760" y="2612101"/>
                </a:lnTo>
                <a:lnTo>
                  <a:pt x="2146618" y="2609232"/>
                </a:lnTo>
                <a:lnTo>
                  <a:pt x="2147570" y="2607958"/>
                </a:lnTo>
                <a:lnTo>
                  <a:pt x="2148523" y="2606683"/>
                </a:lnTo>
                <a:lnTo>
                  <a:pt x="2148840" y="2605089"/>
                </a:lnTo>
                <a:lnTo>
                  <a:pt x="2148840" y="2604133"/>
                </a:lnTo>
                <a:lnTo>
                  <a:pt x="2148523" y="2602858"/>
                </a:lnTo>
                <a:lnTo>
                  <a:pt x="2148206" y="2601583"/>
                </a:lnTo>
                <a:lnTo>
                  <a:pt x="2146936" y="2600627"/>
                </a:lnTo>
                <a:lnTo>
                  <a:pt x="2145666" y="2599352"/>
                </a:lnTo>
                <a:lnTo>
                  <a:pt x="2141220" y="2596483"/>
                </a:lnTo>
                <a:lnTo>
                  <a:pt x="2136776" y="2593615"/>
                </a:lnTo>
                <a:lnTo>
                  <a:pt x="2131060" y="2591383"/>
                </a:lnTo>
                <a:lnTo>
                  <a:pt x="2125663" y="2588515"/>
                </a:lnTo>
                <a:lnTo>
                  <a:pt x="2112646" y="2583734"/>
                </a:lnTo>
                <a:lnTo>
                  <a:pt x="2098358" y="2579590"/>
                </a:lnTo>
                <a:lnTo>
                  <a:pt x="2083436" y="2575766"/>
                </a:lnTo>
                <a:lnTo>
                  <a:pt x="2067878" y="2572259"/>
                </a:lnTo>
                <a:lnTo>
                  <a:pt x="2052638" y="2569710"/>
                </a:lnTo>
                <a:lnTo>
                  <a:pt x="2038033" y="2567479"/>
                </a:lnTo>
                <a:lnTo>
                  <a:pt x="2018666" y="2565566"/>
                </a:lnTo>
                <a:lnTo>
                  <a:pt x="1998980" y="2564291"/>
                </a:lnTo>
                <a:lnTo>
                  <a:pt x="1998980" y="2546123"/>
                </a:lnTo>
                <a:lnTo>
                  <a:pt x="1998663" y="2545167"/>
                </a:lnTo>
                <a:lnTo>
                  <a:pt x="1997710" y="2543892"/>
                </a:lnTo>
                <a:lnTo>
                  <a:pt x="1996758" y="2542936"/>
                </a:lnTo>
                <a:lnTo>
                  <a:pt x="1995170" y="2542299"/>
                </a:lnTo>
                <a:lnTo>
                  <a:pt x="1992630" y="2541342"/>
                </a:lnTo>
                <a:lnTo>
                  <a:pt x="1990726" y="2540705"/>
                </a:lnTo>
                <a:lnTo>
                  <a:pt x="1987868" y="2540705"/>
                </a:lnTo>
                <a:lnTo>
                  <a:pt x="1985328" y="2540386"/>
                </a:lnTo>
                <a:lnTo>
                  <a:pt x="1938656" y="2540386"/>
                </a:lnTo>
                <a:close/>
                <a:moveTo>
                  <a:pt x="1959293" y="2522537"/>
                </a:moveTo>
                <a:lnTo>
                  <a:pt x="1982788" y="2522856"/>
                </a:lnTo>
                <a:lnTo>
                  <a:pt x="2005966" y="2523493"/>
                </a:lnTo>
                <a:lnTo>
                  <a:pt x="2028826" y="2524450"/>
                </a:lnTo>
                <a:lnTo>
                  <a:pt x="2051368" y="2526043"/>
                </a:lnTo>
                <a:lnTo>
                  <a:pt x="2073910" y="2527637"/>
                </a:lnTo>
                <a:lnTo>
                  <a:pt x="2095500" y="2529868"/>
                </a:lnTo>
                <a:lnTo>
                  <a:pt x="2116773" y="2532737"/>
                </a:lnTo>
                <a:lnTo>
                  <a:pt x="2137728" y="2535605"/>
                </a:lnTo>
                <a:lnTo>
                  <a:pt x="2158048" y="2538793"/>
                </a:lnTo>
                <a:lnTo>
                  <a:pt x="2177733" y="2542299"/>
                </a:lnTo>
                <a:lnTo>
                  <a:pt x="2197100" y="2546123"/>
                </a:lnTo>
                <a:lnTo>
                  <a:pt x="2215516" y="2550586"/>
                </a:lnTo>
                <a:lnTo>
                  <a:pt x="2233613" y="2555367"/>
                </a:lnTo>
                <a:lnTo>
                  <a:pt x="2251076" y="2560148"/>
                </a:lnTo>
                <a:lnTo>
                  <a:pt x="2267586" y="2565247"/>
                </a:lnTo>
                <a:lnTo>
                  <a:pt x="2283778" y="2570666"/>
                </a:lnTo>
                <a:lnTo>
                  <a:pt x="2298700" y="2576403"/>
                </a:lnTo>
                <a:lnTo>
                  <a:pt x="2313306" y="2582140"/>
                </a:lnTo>
                <a:lnTo>
                  <a:pt x="2326640" y="2588515"/>
                </a:lnTo>
                <a:lnTo>
                  <a:pt x="2339658" y="2594889"/>
                </a:lnTo>
                <a:lnTo>
                  <a:pt x="2351723" y="2601583"/>
                </a:lnTo>
                <a:lnTo>
                  <a:pt x="2362518" y="2608914"/>
                </a:lnTo>
                <a:lnTo>
                  <a:pt x="2372996" y="2615607"/>
                </a:lnTo>
                <a:lnTo>
                  <a:pt x="2381886" y="2622938"/>
                </a:lnTo>
                <a:lnTo>
                  <a:pt x="2390140" y="2630587"/>
                </a:lnTo>
                <a:lnTo>
                  <a:pt x="2397443" y="2638237"/>
                </a:lnTo>
                <a:lnTo>
                  <a:pt x="2403793" y="2645568"/>
                </a:lnTo>
                <a:lnTo>
                  <a:pt x="2406016" y="2649711"/>
                </a:lnTo>
                <a:lnTo>
                  <a:pt x="2408873" y="2653855"/>
                </a:lnTo>
                <a:lnTo>
                  <a:pt x="2410778" y="2657998"/>
                </a:lnTo>
                <a:lnTo>
                  <a:pt x="2412683" y="2661823"/>
                </a:lnTo>
                <a:lnTo>
                  <a:pt x="2414270" y="2665967"/>
                </a:lnTo>
                <a:lnTo>
                  <a:pt x="2415540" y="2670110"/>
                </a:lnTo>
                <a:lnTo>
                  <a:pt x="2416810" y="2674254"/>
                </a:lnTo>
                <a:lnTo>
                  <a:pt x="2417446" y="2678397"/>
                </a:lnTo>
                <a:lnTo>
                  <a:pt x="2417763" y="2682541"/>
                </a:lnTo>
                <a:lnTo>
                  <a:pt x="2417763" y="2686684"/>
                </a:lnTo>
                <a:lnTo>
                  <a:pt x="2417763" y="2691147"/>
                </a:lnTo>
                <a:lnTo>
                  <a:pt x="2417446" y="2694971"/>
                </a:lnTo>
                <a:lnTo>
                  <a:pt x="2416810" y="2699434"/>
                </a:lnTo>
                <a:lnTo>
                  <a:pt x="2415540" y="2703896"/>
                </a:lnTo>
                <a:lnTo>
                  <a:pt x="2414270" y="2707721"/>
                </a:lnTo>
                <a:lnTo>
                  <a:pt x="2412683" y="2711864"/>
                </a:lnTo>
                <a:lnTo>
                  <a:pt x="2410778" y="2716008"/>
                </a:lnTo>
                <a:lnTo>
                  <a:pt x="2408873" y="2720151"/>
                </a:lnTo>
                <a:lnTo>
                  <a:pt x="2406016" y="2723976"/>
                </a:lnTo>
                <a:lnTo>
                  <a:pt x="2403793" y="2728120"/>
                </a:lnTo>
                <a:lnTo>
                  <a:pt x="2397443" y="2735769"/>
                </a:lnTo>
                <a:lnTo>
                  <a:pt x="2390140" y="2743419"/>
                </a:lnTo>
                <a:lnTo>
                  <a:pt x="2381886" y="2751068"/>
                </a:lnTo>
                <a:lnTo>
                  <a:pt x="2372996" y="2758080"/>
                </a:lnTo>
                <a:lnTo>
                  <a:pt x="2362518" y="2765093"/>
                </a:lnTo>
                <a:lnTo>
                  <a:pt x="2351723" y="2772105"/>
                </a:lnTo>
                <a:lnTo>
                  <a:pt x="2339658" y="2778798"/>
                </a:lnTo>
                <a:lnTo>
                  <a:pt x="2326640" y="2785173"/>
                </a:lnTo>
                <a:lnTo>
                  <a:pt x="2313306" y="2791229"/>
                </a:lnTo>
                <a:lnTo>
                  <a:pt x="2298700" y="2797284"/>
                </a:lnTo>
                <a:lnTo>
                  <a:pt x="2283778" y="2803340"/>
                </a:lnTo>
                <a:lnTo>
                  <a:pt x="2267586" y="2808440"/>
                </a:lnTo>
                <a:lnTo>
                  <a:pt x="2251076" y="2813540"/>
                </a:lnTo>
                <a:lnTo>
                  <a:pt x="2233613" y="2818640"/>
                </a:lnTo>
                <a:lnTo>
                  <a:pt x="2215516" y="2823102"/>
                </a:lnTo>
                <a:lnTo>
                  <a:pt x="2197100" y="2827245"/>
                </a:lnTo>
                <a:lnTo>
                  <a:pt x="2177733" y="2831389"/>
                </a:lnTo>
                <a:lnTo>
                  <a:pt x="2158048" y="2834895"/>
                </a:lnTo>
                <a:lnTo>
                  <a:pt x="2137728" y="2838401"/>
                </a:lnTo>
                <a:lnTo>
                  <a:pt x="2116773" y="2841270"/>
                </a:lnTo>
                <a:lnTo>
                  <a:pt x="2095500" y="2844138"/>
                </a:lnTo>
                <a:lnTo>
                  <a:pt x="2073910" y="2846051"/>
                </a:lnTo>
                <a:lnTo>
                  <a:pt x="2051368" y="2847963"/>
                </a:lnTo>
                <a:lnTo>
                  <a:pt x="2028826" y="2849238"/>
                </a:lnTo>
                <a:lnTo>
                  <a:pt x="2005966" y="2850513"/>
                </a:lnTo>
                <a:lnTo>
                  <a:pt x="1982788" y="2851150"/>
                </a:lnTo>
                <a:lnTo>
                  <a:pt x="1959293" y="2851150"/>
                </a:lnTo>
                <a:lnTo>
                  <a:pt x="1935480" y="2851150"/>
                </a:lnTo>
                <a:lnTo>
                  <a:pt x="1912303" y="2850513"/>
                </a:lnTo>
                <a:lnTo>
                  <a:pt x="1889443" y="2849238"/>
                </a:lnTo>
                <a:lnTo>
                  <a:pt x="1866900" y="2847963"/>
                </a:lnTo>
                <a:lnTo>
                  <a:pt x="1844358" y="2846051"/>
                </a:lnTo>
                <a:lnTo>
                  <a:pt x="1822768" y="2844138"/>
                </a:lnTo>
                <a:lnTo>
                  <a:pt x="1801496" y="2841270"/>
                </a:lnTo>
                <a:lnTo>
                  <a:pt x="1780540" y="2838401"/>
                </a:lnTo>
                <a:lnTo>
                  <a:pt x="1760220" y="2834895"/>
                </a:lnTo>
                <a:lnTo>
                  <a:pt x="1740536" y="2831389"/>
                </a:lnTo>
                <a:lnTo>
                  <a:pt x="1721168" y="2827245"/>
                </a:lnTo>
                <a:lnTo>
                  <a:pt x="1702753" y="2823102"/>
                </a:lnTo>
                <a:lnTo>
                  <a:pt x="1684656" y="2818640"/>
                </a:lnTo>
                <a:lnTo>
                  <a:pt x="1667193" y="2813540"/>
                </a:lnTo>
                <a:lnTo>
                  <a:pt x="1650683" y="2808440"/>
                </a:lnTo>
                <a:lnTo>
                  <a:pt x="1634490" y="2803340"/>
                </a:lnTo>
                <a:lnTo>
                  <a:pt x="1619568" y="2797284"/>
                </a:lnTo>
                <a:lnTo>
                  <a:pt x="1604963" y="2791229"/>
                </a:lnTo>
                <a:lnTo>
                  <a:pt x="1591628" y="2785173"/>
                </a:lnTo>
                <a:lnTo>
                  <a:pt x="1578610" y="2778798"/>
                </a:lnTo>
                <a:lnTo>
                  <a:pt x="1566863" y="2772105"/>
                </a:lnTo>
                <a:lnTo>
                  <a:pt x="1555750" y="2765093"/>
                </a:lnTo>
                <a:lnTo>
                  <a:pt x="1545273" y="2758080"/>
                </a:lnTo>
                <a:lnTo>
                  <a:pt x="1536383" y="2751068"/>
                </a:lnTo>
                <a:lnTo>
                  <a:pt x="1528128" y="2743419"/>
                </a:lnTo>
                <a:lnTo>
                  <a:pt x="1520826" y="2735769"/>
                </a:lnTo>
                <a:lnTo>
                  <a:pt x="1514793" y="2728120"/>
                </a:lnTo>
                <a:lnTo>
                  <a:pt x="1511936" y="2723976"/>
                </a:lnTo>
                <a:lnTo>
                  <a:pt x="1509396" y="2720151"/>
                </a:lnTo>
                <a:lnTo>
                  <a:pt x="1507490" y="2716008"/>
                </a:lnTo>
                <a:lnTo>
                  <a:pt x="1505586" y="2711864"/>
                </a:lnTo>
                <a:lnTo>
                  <a:pt x="1503998" y="2707721"/>
                </a:lnTo>
                <a:lnTo>
                  <a:pt x="1502410" y="2703896"/>
                </a:lnTo>
                <a:lnTo>
                  <a:pt x="1501776" y="2699434"/>
                </a:lnTo>
                <a:lnTo>
                  <a:pt x="1500823" y="2694971"/>
                </a:lnTo>
                <a:lnTo>
                  <a:pt x="1500506" y="2691147"/>
                </a:lnTo>
                <a:lnTo>
                  <a:pt x="1500188" y="2686684"/>
                </a:lnTo>
                <a:lnTo>
                  <a:pt x="1500506" y="2682541"/>
                </a:lnTo>
                <a:lnTo>
                  <a:pt x="1500823" y="2678397"/>
                </a:lnTo>
                <a:lnTo>
                  <a:pt x="1501776" y="2674254"/>
                </a:lnTo>
                <a:lnTo>
                  <a:pt x="1502410" y="2670110"/>
                </a:lnTo>
                <a:lnTo>
                  <a:pt x="1503998" y="2665967"/>
                </a:lnTo>
                <a:lnTo>
                  <a:pt x="1505586" y="2661823"/>
                </a:lnTo>
                <a:lnTo>
                  <a:pt x="1507490" y="2657998"/>
                </a:lnTo>
                <a:lnTo>
                  <a:pt x="1509396" y="2653855"/>
                </a:lnTo>
                <a:lnTo>
                  <a:pt x="1511936" y="2649711"/>
                </a:lnTo>
                <a:lnTo>
                  <a:pt x="1514793" y="2645568"/>
                </a:lnTo>
                <a:lnTo>
                  <a:pt x="1520826" y="2638237"/>
                </a:lnTo>
                <a:lnTo>
                  <a:pt x="1528128" y="2630587"/>
                </a:lnTo>
                <a:lnTo>
                  <a:pt x="1536383" y="2622938"/>
                </a:lnTo>
                <a:lnTo>
                  <a:pt x="1545273" y="2615607"/>
                </a:lnTo>
                <a:lnTo>
                  <a:pt x="1555750" y="2608914"/>
                </a:lnTo>
                <a:lnTo>
                  <a:pt x="1566863" y="2601583"/>
                </a:lnTo>
                <a:lnTo>
                  <a:pt x="1578610" y="2594889"/>
                </a:lnTo>
                <a:lnTo>
                  <a:pt x="1591628" y="2588515"/>
                </a:lnTo>
                <a:lnTo>
                  <a:pt x="1604963" y="2582140"/>
                </a:lnTo>
                <a:lnTo>
                  <a:pt x="1619568" y="2576403"/>
                </a:lnTo>
                <a:lnTo>
                  <a:pt x="1634490" y="2570666"/>
                </a:lnTo>
                <a:lnTo>
                  <a:pt x="1650683" y="2565247"/>
                </a:lnTo>
                <a:lnTo>
                  <a:pt x="1667193" y="2560148"/>
                </a:lnTo>
                <a:lnTo>
                  <a:pt x="1684656" y="2555367"/>
                </a:lnTo>
                <a:lnTo>
                  <a:pt x="1702753" y="2550586"/>
                </a:lnTo>
                <a:lnTo>
                  <a:pt x="1721168" y="2546123"/>
                </a:lnTo>
                <a:lnTo>
                  <a:pt x="1740536" y="2542299"/>
                </a:lnTo>
                <a:lnTo>
                  <a:pt x="1760220" y="2538793"/>
                </a:lnTo>
                <a:lnTo>
                  <a:pt x="1780540" y="2535605"/>
                </a:lnTo>
                <a:lnTo>
                  <a:pt x="1801496" y="2532737"/>
                </a:lnTo>
                <a:lnTo>
                  <a:pt x="1822768" y="2529868"/>
                </a:lnTo>
                <a:lnTo>
                  <a:pt x="1844358" y="2527637"/>
                </a:lnTo>
                <a:lnTo>
                  <a:pt x="1866900" y="2526043"/>
                </a:lnTo>
                <a:lnTo>
                  <a:pt x="1889443" y="2524450"/>
                </a:lnTo>
                <a:lnTo>
                  <a:pt x="1912303" y="2523493"/>
                </a:lnTo>
                <a:lnTo>
                  <a:pt x="1935480" y="2522856"/>
                </a:lnTo>
                <a:lnTo>
                  <a:pt x="1959293" y="2522537"/>
                </a:lnTo>
                <a:close/>
                <a:moveTo>
                  <a:pt x="2854584" y="2507933"/>
                </a:moveTo>
                <a:lnTo>
                  <a:pt x="2854584" y="2625091"/>
                </a:lnTo>
                <a:lnTo>
                  <a:pt x="2873946" y="2630488"/>
                </a:lnTo>
                <a:lnTo>
                  <a:pt x="2893626" y="2636203"/>
                </a:lnTo>
                <a:lnTo>
                  <a:pt x="2914258" y="2640966"/>
                </a:lnTo>
                <a:lnTo>
                  <a:pt x="2935524" y="2645728"/>
                </a:lnTo>
                <a:lnTo>
                  <a:pt x="2935524" y="2529523"/>
                </a:lnTo>
                <a:lnTo>
                  <a:pt x="2914258" y="2524761"/>
                </a:lnTo>
                <a:lnTo>
                  <a:pt x="2893626" y="2519363"/>
                </a:lnTo>
                <a:lnTo>
                  <a:pt x="2873946" y="2513965"/>
                </a:lnTo>
                <a:lnTo>
                  <a:pt x="2854584" y="2507933"/>
                </a:lnTo>
                <a:close/>
                <a:moveTo>
                  <a:pt x="2692385" y="2444750"/>
                </a:moveTo>
                <a:lnTo>
                  <a:pt x="2692385" y="2542223"/>
                </a:lnTo>
                <a:lnTo>
                  <a:pt x="2695241" y="2545081"/>
                </a:lnTo>
                <a:lnTo>
                  <a:pt x="2698098" y="2548256"/>
                </a:lnTo>
                <a:lnTo>
                  <a:pt x="2705399" y="2554923"/>
                </a:lnTo>
                <a:lnTo>
                  <a:pt x="2714921" y="2561591"/>
                </a:lnTo>
                <a:lnTo>
                  <a:pt x="2725078" y="2568576"/>
                </a:lnTo>
                <a:lnTo>
                  <a:pt x="2737140" y="2576196"/>
                </a:lnTo>
                <a:lnTo>
                  <a:pt x="2748884" y="2582863"/>
                </a:lnTo>
                <a:lnTo>
                  <a:pt x="2761581" y="2589213"/>
                </a:lnTo>
                <a:lnTo>
                  <a:pt x="2773325" y="2595246"/>
                </a:lnTo>
                <a:lnTo>
                  <a:pt x="2773325" y="2486343"/>
                </a:lnTo>
                <a:lnTo>
                  <a:pt x="2758407" y="2480628"/>
                </a:lnTo>
                <a:lnTo>
                  <a:pt x="2744441" y="2475230"/>
                </a:lnTo>
                <a:lnTo>
                  <a:pt x="2732379" y="2469198"/>
                </a:lnTo>
                <a:lnTo>
                  <a:pt x="2721269" y="2464118"/>
                </a:lnTo>
                <a:lnTo>
                  <a:pt x="2712064" y="2458720"/>
                </a:lnTo>
                <a:lnTo>
                  <a:pt x="2704446" y="2453958"/>
                </a:lnTo>
                <a:lnTo>
                  <a:pt x="2697781" y="2449195"/>
                </a:lnTo>
                <a:lnTo>
                  <a:pt x="2692385" y="2444750"/>
                </a:lnTo>
                <a:close/>
                <a:moveTo>
                  <a:pt x="3744614" y="2439353"/>
                </a:moveTo>
                <a:lnTo>
                  <a:pt x="3737949" y="2444433"/>
                </a:lnTo>
                <a:lnTo>
                  <a:pt x="3730648" y="2449195"/>
                </a:lnTo>
                <a:lnTo>
                  <a:pt x="3722713" y="2454275"/>
                </a:lnTo>
                <a:lnTo>
                  <a:pt x="3715095" y="2459038"/>
                </a:lnTo>
                <a:lnTo>
                  <a:pt x="3706524" y="2462848"/>
                </a:lnTo>
                <a:lnTo>
                  <a:pt x="3698907" y="2466975"/>
                </a:lnTo>
                <a:lnTo>
                  <a:pt x="3691289" y="2470468"/>
                </a:lnTo>
                <a:lnTo>
                  <a:pt x="3683671" y="2473325"/>
                </a:lnTo>
                <a:lnTo>
                  <a:pt x="3683671" y="2592706"/>
                </a:lnTo>
                <a:lnTo>
                  <a:pt x="3692558" y="2588578"/>
                </a:lnTo>
                <a:lnTo>
                  <a:pt x="3701128" y="2583816"/>
                </a:lnTo>
                <a:lnTo>
                  <a:pt x="3709381" y="2579053"/>
                </a:lnTo>
                <a:lnTo>
                  <a:pt x="3717634" y="2573973"/>
                </a:lnTo>
                <a:lnTo>
                  <a:pt x="3725252" y="2568258"/>
                </a:lnTo>
                <a:lnTo>
                  <a:pt x="3732235" y="2563178"/>
                </a:lnTo>
                <a:lnTo>
                  <a:pt x="3738901" y="2557781"/>
                </a:lnTo>
                <a:lnTo>
                  <a:pt x="3744614" y="2553018"/>
                </a:lnTo>
                <a:lnTo>
                  <a:pt x="3744614" y="2439353"/>
                </a:lnTo>
                <a:close/>
                <a:moveTo>
                  <a:pt x="3151360" y="2322195"/>
                </a:moveTo>
                <a:lnTo>
                  <a:pt x="3151360" y="2437130"/>
                </a:lnTo>
                <a:lnTo>
                  <a:pt x="3174848" y="2437765"/>
                </a:lnTo>
                <a:lnTo>
                  <a:pt x="3198972" y="2437765"/>
                </a:lnTo>
                <a:lnTo>
                  <a:pt x="3215477" y="2437765"/>
                </a:lnTo>
                <a:lnTo>
                  <a:pt x="3231983" y="2437448"/>
                </a:lnTo>
                <a:lnTo>
                  <a:pt x="3231983" y="2322512"/>
                </a:lnTo>
                <a:lnTo>
                  <a:pt x="3198972" y="2323147"/>
                </a:lnTo>
                <a:lnTo>
                  <a:pt x="3174848" y="2323147"/>
                </a:lnTo>
                <a:lnTo>
                  <a:pt x="3151360" y="2322195"/>
                </a:lnTo>
                <a:close/>
                <a:moveTo>
                  <a:pt x="3815080" y="2317750"/>
                </a:moveTo>
                <a:lnTo>
                  <a:pt x="3816033" y="2325370"/>
                </a:lnTo>
                <a:lnTo>
                  <a:pt x="3816350" y="2332673"/>
                </a:lnTo>
                <a:lnTo>
                  <a:pt x="3816350" y="2483803"/>
                </a:lnTo>
                <a:lnTo>
                  <a:pt x="3816033" y="2484438"/>
                </a:lnTo>
                <a:lnTo>
                  <a:pt x="3815398" y="2493010"/>
                </a:lnTo>
                <a:lnTo>
                  <a:pt x="3814763" y="2498408"/>
                </a:lnTo>
                <a:lnTo>
                  <a:pt x="3813493" y="2504123"/>
                </a:lnTo>
                <a:lnTo>
                  <a:pt x="3811906" y="2509520"/>
                </a:lnTo>
                <a:lnTo>
                  <a:pt x="3810319" y="2514600"/>
                </a:lnTo>
                <a:lnTo>
                  <a:pt x="3808097" y="2520316"/>
                </a:lnTo>
                <a:lnTo>
                  <a:pt x="3805558" y="2525713"/>
                </a:lnTo>
                <a:lnTo>
                  <a:pt x="3803019" y="2530793"/>
                </a:lnTo>
                <a:lnTo>
                  <a:pt x="3799844" y="2536508"/>
                </a:lnTo>
                <a:lnTo>
                  <a:pt x="3796036" y="2541588"/>
                </a:lnTo>
                <a:lnTo>
                  <a:pt x="3792226" y="2546668"/>
                </a:lnTo>
                <a:lnTo>
                  <a:pt x="3788418" y="2551748"/>
                </a:lnTo>
                <a:lnTo>
                  <a:pt x="3783974" y="2556828"/>
                </a:lnTo>
                <a:lnTo>
                  <a:pt x="3779212" y="2561591"/>
                </a:lnTo>
                <a:lnTo>
                  <a:pt x="3774134" y="2566671"/>
                </a:lnTo>
                <a:lnTo>
                  <a:pt x="3768420" y="2571433"/>
                </a:lnTo>
                <a:lnTo>
                  <a:pt x="3763024" y="2576513"/>
                </a:lnTo>
                <a:lnTo>
                  <a:pt x="3750963" y="2586038"/>
                </a:lnTo>
                <a:lnTo>
                  <a:pt x="3737314" y="2595246"/>
                </a:lnTo>
                <a:lnTo>
                  <a:pt x="3722713" y="2604136"/>
                </a:lnTo>
                <a:lnTo>
                  <a:pt x="3707477" y="2613026"/>
                </a:lnTo>
                <a:lnTo>
                  <a:pt x="3690971" y="2621281"/>
                </a:lnTo>
                <a:lnTo>
                  <a:pt x="3673513" y="2628901"/>
                </a:lnTo>
                <a:lnTo>
                  <a:pt x="3655103" y="2636838"/>
                </a:lnTo>
                <a:lnTo>
                  <a:pt x="3635424" y="2644458"/>
                </a:lnTo>
                <a:lnTo>
                  <a:pt x="3615109" y="2651443"/>
                </a:lnTo>
                <a:lnTo>
                  <a:pt x="3593842" y="2658111"/>
                </a:lnTo>
                <a:lnTo>
                  <a:pt x="3571941" y="2664461"/>
                </a:lnTo>
                <a:lnTo>
                  <a:pt x="3549087" y="2670493"/>
                </a:lnTo>
                <a:lnTo>
                  <a:pt x="3525281" y="2675891"/>
                </a:lnTo>
                <a:lnTo>
                  <a:pt x="3501157" y="2680971"/>
                </a:lnTo>
                <a:lnTo>
                  <a:pt x="3476082" y="2685733"/>
                </a:lnTo>
                <a:lnTo>
                  <a:pt x="3450371" y="2689861"/>
                </a:lnTo>
                <a:lnTo>
                  <a:pt x="3424343" y="2693671"/>
                </a:lnTo>
                <a:lnTo>
                  <a:pt x="3397680" y="2697163"/>
                </a:lnTo>
                <a:lnTo>
                  <a:pt x="3370065" y="2700021"/>
                </a:lnTo>
                <a:lnTo>
                  <a:pt x="3341815" y="2702561"/>
                </a:lnTo>
                <a:lnTo>
                  <a:pt x="3313565" y="2704466"/>
                </a:lnTo>
                <a:lnTo>
                  <a:pt x="3284680" y="2705736"/>
                </a:lnTo>
                <a:lnTo>
                  <a:pt x="3255478" y="2706371"/>
                </a:lnTo>
                <a:lnTo>
                  <a:pt x="3225959" y="2706688"/>
                </a:lnTo>
                <a:lnTo>
                  <a:pt x="3195487" y="2706371"/>
                </a:lnTo>
                <a:lnTo>
                  <a:pt x="3165650" y="2705736"/>
                </a:lnTo>
                <a:lnTo>
                  <a:pt x="3136130" y="2704148"/>
                </a:lnTo>
                <a:lnTo>
                  <a:pt x="3106928" y="2701926"/>
                </a:lnTo>
                <a:lnTo>
                  <a:pt x="3078678" y="2699703"/>
                </a:lnTo>
                <a:lnTo>
                  <a:pt x="3050428" y="2696528"/>
                </a:lnTo>
                <a:lnTo>
                  <a:pt x="3022813" y="2693353"/>
                </a:lnTo>
                <a:lnTo>
                  <a:pt x="2996150" y="2688908"/>
                </a:lnTo>
                <a:lnTo>
                  <a:pt x="2970122" y="2684781"/>
                </a:lnTo>
                <a:lnTo>
                  <a:pt x="2944729" y="2680018"/>
                </a:lnTo>
                <a:lnTo>
                  <a:pt x="2919971" y="2674303"/>
                </a:lnTo>
                <a:lnTo>
                  <a:pt x="2895847" y="2668588"/>
                </a:lnTo>
                <a:lnTo>
                  <a:pt x="2872994" y="2662556"/>
                </a:lnTo>
                <a:lnTo>
                  <a:pt x="2850775" y="2655888"/>
                </a:lnTo>
                <a:lnTo>
                  <a:pt x="2829190" y="2648903"/>
                </a:lnTo>
                <a:lnTo>
                  <a:pt x="2808876" y="2641601"/>
                </a:lnTo>
                <a:lnTo>
                  <a:pt x="2789196" y="2633663"/>
                </a:lnTo>
                <a:lnTo>
                  <a:pt x="2770469" y="2625408"/>
                </a:lnTo>
                <a:lnTo>
                  <a:pt x="2753328" y="2617153"/>
                </a:lnTo>
                <a:lnTo>
                  <a:pt x="2736823" y="2608581"/>
                </a:lnTo>
                <a:lnTo>
                  <a:pt x="2721269" y="2599373"/>
                </a:lnTo>
                <a:lnTo>
                  <a:pt x="2706986" y="2590483"/>
                </a:lnTo>
                <a:lnTo>
                  <a:pt x="2693972" y="2580641"/>
                </a:lnTo>
                <a:lnTo>
                  <a:pt x="2688258" y="2575878"/>
                </a:lnTo>
                <a:lnTo>
                  <a:pt x="2682227" y="2570798"/>
                </a:lnTo>
                <a:lnTo>
                  <a:pt x="2676831" y="2566036"/>
                </a:lnTo>
                <a:lnTo>
                  <a:pt x="2671753" y="2560956"/>
                </a:lnTo>
                <a:lnTo>
                  <a:pt x="2666991" y="2555558"/>
                </a:lnTo>
                <a:lnTo>
                  <a:pt x="2662548" y="2550161"/>
                </a:lnTo>
                <a:lnTo>
                  <a:pt x="2658104" y="2545081"/>
                </a:lnTo>
                <a:lnTo>
                  <a:pt x="2654612" y="2540001"/>
                </a:lnTo>
                <a:lnTo>
                  <a:pt x="2651121" y="2534286"/>
                </a:lnTo>
                <a:lnTo>
                  <a:pt x="2647947" y="2528888"/>
                </a:lnTo>
                <a:lnTo>
                  <a:pt x="2645090" y="2523808"/>
                </a:lnTo>
                <a:lnTo>
                  <a:pt x="2642868" y="2518093"/>
                </a:lnTo>
                <a:lnTo>
                  <a:pt x="2640329" y="2512695"/>
                </a:lnTo>
                <a:lnTo>
                  <a:pt x="2638742" y="2506663"/>
                </a:lnTo>
                <a:lnTo>
                  <a:pt x="2637789" y="2501265"/>
                </a:lnTo>
                <a:lnTo>
                  <a:pt x="2636520" y="2495868"/>
                </a:lnTo>
                <a:lnTo>
                  <a:pt x="2636202" y="2489835"/>
                </a:lnTo>
                <a:lnTo>
                  <a:pt x="2635885" y="2484438"/>
                </a:lnTo>
                <a:lnTo>
                  <a:pt x="2635250" y="2484438"/>
                </a:lnTo>
                <a:lnTo>
                  <a:pt x="2635250" y="2375535"/>
                </a:lnTo>
                <a:lnTo>
                  <a:pt x="2646360" y="2383790"/>
                </a:lnTo>
                <a:lnTo>
                  <a:pt x="2657786" y="2392045"/>
                </a:lnTo>
                <a:lnTo>
                  <a:pt x="2670166" y="2399983"/>
                </a:lnTo>
                <a:lnTo>
                  <a:pt x="2683180" y="2407285"/>
                </a:lnTo>
                <a:lnTo>
                  <a:pt x="2696511" y="2414905"/>
                </a:lnTo>
                <a:lnTo>
                  <a:pt x="2710160" y="2421890"/>
                </a:lnTo>
                <a:lnTo>
                  <a:pt x="2724761" y="2429193"/>
                </a:lnTo>
                <a:lnTo>
                  <a:pt x="2740314" y="2435860"/>
                </a:lnTo>
                <a:lnTo>
                  <a:pt x="2755550" y="2442210"/>
                </a:lnTo>
                <a:lnTo>
                  <a:pt x="2771738" y="2448243"/>
                </a:lnTo>
                <a:lnTo>
                  <a:pt x="2788244" y="2453958"/>
                </a:lnTo>
                <a:lnTo>
                  <a:pt x="2805384" y="2459673"/>
                </a:lnTo>
                <a:lnTo>
                  <a:pt x="2822525" y="2465070"/>
                </a:lnTo>
                <a:lnTo>
                  <a:pt x="2840300" y="2470150"/>
                </a:lnTo>
                <a:lnTo>
                  <a:pt x="2858393" y="2474913"/>
                </a:lnTo>
                <a:lnTo>
                  <a:pt x="2877120" y="2479675"/>
                </a:lnTo>
                <a:lnTo>
                  <a:pt x="2895530" y="2483803"/>
                </a:lnTo>
                <a:lnTo>
                  <a:pt x="2914892" y="2487930"/>
                </a:lnTo>
                <a:lnTo>
                  <a:pt x="2934255" y="2491423"/>
                </a:lnTo>
                <a:lnTo>
                  <a:pt x="2953617" y="2494915"/>
                </a:lnTo>
                <a:lnTo>
                  <a:pt x="2973614" y="2498090"/>
                </a:lnTo>
                <a:lnTo>
                  <a:pt x="2993294" y="2501265"/>
                </a:lnTo>
                <a:lnTo>
                  <a:pt x="3013926" y="2503488"/>
                </a:lnTo>
                <a:lnTo>
                  <a:pt x="3033923" y="2506028"/>
                </a:lnTo>
                <a:lnTo>
                  <a:pt x="3054555" y="2508250"/>
                </a:lnTo>
                <a:lnTo>
                  <a:pt x="3074869" y="2509838"/>
                </a:lnTo>
                <a:lnTo>
                  <a:pt x="3095819" y="2511425"/>
                </a:lnTo>
                <a:lnTo>
                  <a:pt x="3116451" y="2512695"/>
                </a:lnTo>
                <a:lnTo>
                  <a:pt x="3137400" y="2513965"/>
                </a:lnTo>
                <a:lnTo>
                  <a:pt x="3158032" y="2514600"/>
                </a:lnTo>
                <a:lnTo>
                  <a:pt x="3178981" y="2514918"/>
                </a:lnTo>
                <a:lnTo>
                  <a:pt x="3199613" y="2514918"/>
                </a:lnTo>
                <a:lnTo>
                  <a:pt x="3224372" y="2514918"/>
                </a:lnTo>
                <a:lnTo>
                  <a:pt x="3249765" y="2514283"/>
                </a:lnTo>
                <a:lnTo>
                  <a:pt x="3274523" y="2513330"/>
                </a:lnTo>
                <a:lnTo>
                  <a:pt x="3299282" y="2511743"/>
                </a:lnTo>
                <a:lnTo>
                  <a:pt x="3324040" y="2510473"/>
                </a:lnTo>
                <a:lnTo>
                  <a:pt x="3348481" y="2507933"/>
                </a:lnTo>
                <a:lnTo>
                  <a:pt x="3372922" y="2505710"/>
                </a:lnTo>
                <a:lnTo>
                  <a:pt x="3397680" y="2502535"/>
                </a:lnTo>
                <a:lnTo>
                  <a:pt x="3421486" y="2499360"/>
                </a:lnTo>
                <a:lnTo>
                  <a:pt x="3445292" y="2495233"/>
                </a:lnTo>
                <a:lnTo>
                  <a:pt x="3468464" y="2491423"/>
                </a:lnTo>
                <a:lnTo>
                  <a:pt x="3491635" y="2486978"/>
                </a:lnTo>
                <a:lnTo>
                  <a:pt x="3514171" y="2481898"/>
                </a:lnTo>
                <a:lnTo>
                  <a:pt x="3536390" y="2476818"/>
                </a:lnTo>
                <a:lnTo>
                  <a:pt x="3557974" y="2471420"/>
                </a:lnTo>
                <a:lnTo>
                  <a:pt x="3579241" y="2465070"/>
                </a:lnTo>
                <a:lnTo>
                  <a:pt x="3599873" y="2458720"/>
                </a:lnTo>
                <a:lnTo>
                  <a:pt x="3619870" y="2452053"/>
                </a:lnTo>
                <a:lnTo>
                  <a:pt x="3639233" y="2444750"/>
                </a:lnTo>
                <a:lnTo>
                  <a:pt x="3657643" y="2437448"/>
                </a:lnTo>
                <a:lnTo>
                  <a:pt x="3676053" y="2429510"/>
                </a:lnTo>
                <a:lnTo>
                  <a:pt x="3692876" y="2421255"/>
                </a:lnTo>
                <a:lnTo>
                  <a:pt x="3709381" y="2412365"/>
                </a:lnTo>
                <a:lnTo>
                  <a:pt x="3724935" y="2403475"/>
                </a:lnTo>
                <a:lnTo>
                  <a:pt x="3739853" y="2393950"/>
                </a:lnTo>
                <a:lnTo>
                  <a:pt x="3753502" y="2384108"/>
                </a:lnTo>
                <a:lnTo>
                  <a:pt x="3766198" y="2374265"/>
                </a:lnTo>
                <a:lnTo>
                  <a:pt x="3772547" y="2368550"/>
                </a:lnTo>
                <a:lnTo>
                  <a:pt x="3777943" y="2363470"/>
                </a:lnTo>
                <a:lnTo>
                  <a:pt x="3783656" y="2358073"/>
                </a:lnTo>
                <a:lnTo>
                  <a:pt x="3789052" y="2352675"/>
                </a:lnTo>
                <a:lnTo>
                  <a:pt x="3793814" y="2346960"/>
                </a:lnTo>
                <a:lnTo>
                  <a:pt x="3798575" y="2341563"/>
                </a:lnTo>
                <a:lnTo>
                  <a:pt x="3803336" y="2335530"/>
                </a:lnTo>
                <a:lnTo>
                  <a:pt x="3807145" y="2329498"/>
                </a:lnTo>
                <a:lnTo>
                  <a:pt x="3811271" y="2323783"/>
                </a:lnTo>
                <a:lnTo>
                  <a:pt x="3815080" y="2317750"/>
                </a:lnTo>
                <a:close/>
                <a:moveTo>
                  <a:pt x="2989478" y="2307907"/>
                </a:moveTo>
                <a:lnTo>
                  <a:pt x="2989478" y="2423478"/>
                </a:lnTo>
                <a:lnTo>
                  <a:pt x="3009158" y="2426018"/>
                </a:lnTo>
                <a:lnTo>
                  <a:pt x="3029472" y="2428240"/>
                </a:lnTo>
                <a:lnTo>
                  <a:pt x="3049469" y="2430780"/>
                </a:lnTo>
                <a:lnTo>
                  <a:pt x="3070419" y="2432685"/>
                </a:lnTo>
                <a:lnTo>
                  <a:pt x="3070419" y="2317432"/>
                </a:lnTo>
                <a:lnTo>
                  <a:pt x="3049469" y="2315527"/>
                </a:lnTo>
                <a:lnTo>
                  <a:pt x="3029472" y="2313305"/>
                </a:lnTo>
                <a:lnTo>
                  <a:pt x="3009158" y="2310765"/>
                </a:lnTo>
                <a:lnTo>
                  <a:pt x="2989478" y="2307907"/>
                </a:lnTo>
                <a:close/>
                <a:moveTo>
                  <a:pt x="2827597" y="2271395"/>
                </a:moveTo>
                <a:lnTo>
                  <a:pt x="2827597" y="2388553"/>
                </a:lnTo>
                <a:lnTo>
                  <a:pt x="2846959" y="2393950"/>
                </a:lnTo>
                <a:lnTo>
                  <a:pt x="2866956" y="2399665"/>
                </a:lnTo>
                <a:lnTo>
                  <a:pt x="2887588" y="2404428"/>
                </a:lnTo>
                <a:lnTo>
                  <a:pt x="2908220" y="2408873"/>
                </a:lnTo>
                <a:lnTo>
                  <a:pt x="2908220" y="2292985"/>
                </a:lnTo>
                <a:lnTo>
                  <a:pt x="2887588" y="2288222"/>
                </a:lnTo>
                <a:lnTo>
                  <a:pt x="2866956" y="2282825"/>
                </a:lnTo>
                <a:lnTo>
                  <a:pt x="2846959" y="2277110"/>
                </a:lnTo>
                <a:lnTo>
                  <a:pt x="2827597" y="2271395"/>
                </a:lnTo>
                <a:close/>
                <a:moveTo>
                  <a:pt x="3717945" y="2227897"/>
                </a:moveTo>
                <a:lnTo>
                  <a:pt x="3711914" y="2232025"/>
                </a:lnTo>
                <a:lnTo>
                  <a:pt x="3704931" y="2235517"/>
                </a:lnTo>
                <a:lnTo>
                  <a:pt x="3696678" y="2239327"/>
                </a:lnTo>
                <a:lnTo>
                  <a:pt x="3688425" y="2242820"/>
                </a:lnTo>
                <a:lnTo>
                  <a:pt x="3671285" y="2249487"/>
                </a:lnTo>
                <a:lnTo>
                  <a:pt x="3656684" y="2255202"/>
                </a:lnTo>
                <a:lnTo>
                  <a:pt x="3656684" y="2356167"/>
                </a:lnTo>
                <a:lnTo>
                  <a:pt x="3665254" y="2351722"/>
                </a:lnTo>
                <a:lnTo>
                  <a:pt x="3674142" y="2347595"/>
                </a:lnTo>
                <a:lnTo>
                  <a:pt x="3682394" y="2342197"/>
                </a:lnTo>
                <a:lnTo>
                  <a:pt x="3690647" y="2337117"/>
                </a:lnTo>
                <a:lnTo>
                  <a:pt x="3698582" y="2331720"/>
                </a:lnTo>
                <a:lnTo>
                  <a:pt x="3705566" y="2326640"/>
                </a:lnTo>
                <a:lnTo>
                  <a:pt x="3711914" y="2321560"/>
                </a:lnTo>
                <a:lnTo>
                  <a:pt x="3717945" y="2316162"/>
                </a:lnTo>
                <a:lnTo>
                  <a:pt x="3717945" y="2227897"/>
                </a:lnTo>
                <a:close/>
                <a:moveTo>
                  <a:pt x="2665715" y="2187575"/>
                </a:moveTo>
                <a:lnTo>
                  <a:pt x="2665715" y="2305685"/>
                </a:lnTo>
                <a:lnTo>
                  <a:pt x="2668254" y="2308542"/>
                </a:lnTo>
                <a:lnTo>
                  <a:pt x="2671429" y="2311717"/>
                </a:lnTo>
                <a:lnTo>
                  <a:pt x="2678729" y="2318385"/>
                </a:lnTo>
                <a:lnTo>
                  <a:pt x="2687934" y="2325052"/>
                </a:lnTo>
                <a:lnTo>
                  <a:pt x="2698726" y="2332037"/>
                </a:lnTo>
                <a:lnTo>
                  <a:pt x="2710153" y="2339657"/>
                </a:lnTo>
                <a:lnTo>
                  <a:pt x="2722215" y="2346325"/>
                </a:lnTo>
                <a:lnTo>
                  <a:pt x="2734594" y="2352675"/>
                </a:lnTo>
                <a:lnTo>
                  <a:pt x="2746656" y="2358390"/>
                </a:lnTo>
                <a:lnTo>
                  <a:pt x="2746656" y="2239327"/>
                </a:lnTo>
                <a:lnTo>
                  <a:pt x="2734594" y="2233612"/>
                </a:lnTo>
                <a:lnTo>
                  <a:pt x="2723167" y="2227580"/>
                </a:lnTo>
                <a:lnTo>
                  <a:pt x="2712058" y="2221230"/>
                </a:lnTo>
                <a:lnTo>
                  <a:pt x="2701583" y="2214562"/>
                </a:lnTo>
                <a:lnTo>
                  <a:pt x="2691743" y="2208212"/>
                </a:lnTo>
                <a:lnTo>
                  <a:pt x="2682538" y="2201545"/>
                </a:lnTo>
                <a:lnTo>
                  <a:pt x="2673650" y="2194560"/>
                </a:lnTo>
                <a:lnTo>
                  <a:pt x="2665715" y="2187575"/>
                </a:lnTo>
                <a:close/>
                <a:moveTo>
                  <a:pt x="2609850" y="2081212"/>
                </a:moveTo>
                <a:lnTo>
                  <a:pt x="2613342" y="2087245"/>
                </a:lnTo>
                <a:lnTo>
                  <a:pt x="2617468" y="2092960"/>
                </a:lnTo>
                <a:lnTo>
                  <a:pt x="2621594" y="2098675"/>
                </a:lnTo>
                <a:lnTo>
                  <a:pt x="2626038" y="2104390"/>
                </a:lnTo>
                <a:lnTo>
                  <a:pt x="2631117" y="2110105"/>
                </a:lnTo>
                <a:lnTo>
                  <a:pt x="2635878" y="2115502"/>
                </a:lnTo>
                <a:lnTo>
                  <a:pt x="2641274" y="2120900"/>
                </a:lnTo>
                <a:lnTo>
                  <a:pt x="2646988" y="2126615"/>
                </a:lnTo>
                <a:lnTo>
                  <a:pt x="2658732" y="2136775"/>
                </a:lnTo>
                <a:lnTo>
                  <a:pt x="2671746" y="2146935"/>
                </a:lnTo>
                <a:lnTo>
                  <a:pt x="2685712" y="2157095"/>
                </a:lnTo>
                <a:lnTo>
                  <a:pt x="2700631" y="2165985"/>
                </a:lnTo>
                <a:lnTo>
                  <a:pt x="2715867" y="2175192"/>
                </a:lnTo>
                <a:lnTo>
                  <a:pt x="2732372" y="2183765"/>
                </a:lnTo>
                <a:lnTo>
                  <a:pt x="2749830" y="2192020"/>
                </a:lnTo>
                <a:lnTo>
                  <a:pt x="2767923" y="2199957"/>
                </a:lnTo>
                <a:lnTo>
                  <a:pt x="2786650" y="2207895"/>
                </a:lnTo>
                <a:lnTo>
                  <a:pt x="2805695" y="2214880"/>
                </a:lnTo>
                <a:lnTo>
                  <a:pt x="2826009" y="2221547"/>
                </a:lnTo>
                <a:lnTo>
                  <a:pt x="2846959" y="2227897"/>
                </a:lnTo>
                <a:lnTo>
                  <a:pt x="2867591" y="2234247"/>
                </a:lnTo>
                <a:lnTo>
                  <a:pt x="2889492" y="2239645"/>
                </a:lnTo>
                <a:lnTo>
                  <a:pt x="2912029" y="2245042"/>
                </a:lnTo>
                <a:lnTo>
                  <a:pt x="2934248" y="2250122"/>
                </a:lnTo>
                <a:lnTo>
                  <a:pt x="2957102" y="2254250"/>
                </a:lnTo>
                <a:lnTo>
                  <a:pt x="2980908" y="2258695"/>
                </a:lnTo>
                <a:lnTo>
                  <a:pt x="3004396" y="2262187"/>
                </a:lnTo>
                <a:lnTo>
                  <a:pt x="3028203" y="2265680"/>
                </a:lnTo>
                <a:lnTo>
                  <a:pt x="3052644" y="2268537"/>
                </a:lnTo>
                <a:lnTo>
                  <a:pt x="3077084" y="2271395"/>
                </a:lnTo>
                <a:lnTo>
                  <a:pt x="3101525" y="2273300"/>
                </a:lnTo>
                <a:lnTo>
                  <a:pt x="3125966" y="2275205"/>
                </a:lnTo>
                <a:lnTo>
                  <a:pt x="3150725" y="2276792"/>
                </a:lnTo>
                <a:lnTo>
                  <a:pt x="3175800" y="2277745"/>
                </a:lnTo>
                <a:lnTo>
                  <a:pt x="3200559" y="2278380"/>
                </a:lnTo>
                <a:lnTo>
                  <a:pt x="3225317" y="2278380"/>
                </a:lnTo>
                <a:lnTo>
                  <a:pt x="3246266" y="2278380"/>
                </a:lnTo>
                <a:lnTo>
                  <a:pt x="3267216" y="2278062"/>
                </a:lnTo>
                <a:lnTo>
                  <a:pt x="3288165" y="2277110"/>
                </a:lnTo>
                <a:lnTo>
                  <a:pt x="3308797" y="2276157"/>
                </a:lnTo>
                <a:lnTo>
                  <a:pt x="3329429" y="2274887"/>
                </a:lnTo>
                <a:lnTo>
                  <a:pt x="3350378" y="2273300"/>
                </a:lnTo>
                <a:lnTo>
                  <a:pt x="3371010" y="2271712"/>
                </a:lnTo>
                <a:lnTo>
                  <a:pt x="3391325" y="2269807"/>
                </a:lnTo>
                <a:lnTo>
                  <a:pt x="3411957" y="2267267"/>
                </a:lnTo>
                <a:lnTo>
                  <a:pt x="3431954" y="2264727"/>
                </a:lnTo>
                <a:lnTo>
                  <a:pt x="3451951" y="2261870"/>
                </a:lnTo>
                <a:lnTo>
                  <a:pt x="3471948" y="2258695"/>
                </a:lnTo>
                <a:lnTo>
                  <a:pt x="3491628" y="2255202"/>
                </a:lnTo>
                <a:lnTo>
                  <a:pt x="3510990" y="2251710"/>
                </a:lnTo>
                <a:lnTo>
                  <a:pt x="3530035" y="2247582"/>
                </a:lnTo>
                <a:lnTo>
                  <a:pt x="3548763" y="2243455"/>
                </a:lnTo>
                <a:lnTo>
                  <a:pt x="3567173" y="2239010"/>
                </a:lnTo>
                <a:lnTo>
                  <a:pt x="3585265" y="2233930"/>
                </a:lnTo>
                <a:lnTo>
                  <a:pt x="3603041" y="2229167"/>
                </a:lnTo>
                <a:lnTo>
                  <a:pt x="3620498" y="2223452"/>
                </a:lnTo>
                <a:lnTo>
                  <a:pt x="3637004" y="2218055"/>
                </a:lnTo>
                <a:lnTo>
                  <a:pt x="3653510" y="2212022"/>
                </a:lnTo>
                <a:lnTo>
                  <a:pt x="3669698" y="2206307"/>
                </a:lnTo>
                <a:lnTo>
                  <a:pt x="3685251" y="2199957"/>
                </a:lnTo>
                <a:lnTo>
                  <a:pt x="3700170" y="2193290"/>
                </a:lnTo>
                <a:lnTo>
                  <a:pt x="3714770" y="2185987"/>
                </a:lnTo>
                <a:lnTo>
                  <a:pt x="3728419" y="2179002"/>
                </a:lnTo>
                <a:lnTo>
                  <a:pt x="3741751" y="2171382"/>
                </a:lnTo>
                <a:lnTo>
                  <a:pt x="3754765" y="2164080"/>
                </a:lnTo>
                <a:lnTo>
                  <a:pt x="3767144" y="2156142"/>
                </a:lnTo>
                <a:lnTo>
                  <a:pt x="3778571" y="2147887"/>
                </a:lnTo>
                <a:lnTo>
                  <a:pt x="3789363" y="2139632"/>
                </a:lnTo>
                <a:lnTo>
                  <a:pt x="3789363" y="2247265"/>
                </a:lnTo>
                <a:lnTo>
                  <a:pt x="3788728" y="2247582"/>
                </a:lnTo>
                <a:lnTo>
                  <a:pt x="3788728" y="2252027"/>
                </a:lnTo>
                <a:lnTo>
                  <a:pt x="3788411" y="2256472"/>
                </a:lnTo>
                <a:lnTo>
                  <a:pt x="3787776" y="2261870"/>
                </a:lnTo>
                <a:lnTo>
                  <a:pt x="3786506" y="2267267"/>
                </a:lnTo>
                <a:lnTo>
                  <a:pt x="3785237" y="2272982"/>
                </a:lnTo>
                <a:lnTo>
                  <a:pt x="3783332" y="2278062"/>
                </a:lnTo>
                <a:lnTo>
                  <a:pt x="3781428" y="2283460"/>
                </a:lnTo>
                <a:lnTo>
                  <a:pt x="3778571" y="2289175"/>
                </a:lnTo>
                <a:lnTo>
                  <a:pt x="3775714" y="2294255"/>
                </a:lnTo>
                <a:lnTo>
                  <a:pt x="3772540" y="2299335"/>
                </a:lnTo>
                <a:lnTo>
                  <a:pt x="3769048" y="2304732"/>
                </a:lnTo>
                <a:lnTo>
                  <a:pt x="3765557" y="2310130"/>
                </a:lnTo>
                <a:lnTo>
                  <a:pt x="3761113" y="2315210"/>
                </a:lnTo>
                <a:lnTo>
                  <a:pt x="3756987" y="2320290"/>
                </a:lnTo>
                <a:lnTo>
                  <a:pt x="3752226" y="2325052"/>
                </a:lnTo>
                <a:lnTo>
                  <a:pt x="3747147" y="2330132"/>
                </a:lnTo>
                <a:lnTo>
                  <a:pt x="3741433" y="2334895"/>
                </a:lnTo>
                <a:lnTo>
                  <a:pt x="3736037" y="2339975"/>
                </a:lnTo>
                <a:lnTo>
                  <a:pt x="3723658" y="2349500"/>
                </a:lnTo>
                <a:lnTo>
                  <a:pt x="3710327" y="2358390"/>
                </a:lnTo>
                <a:lnTo>
                  <a:pt x="3696043" y="2367598"/>
                </a:lnTo>
                <a:lnTo>
                  <a:pt x="3680490" y="2376170"/>
                </a:lnTo>
                <a:lnTo>
                  <a:pt x="3663667" y="2384425"/>
                </a:lnTo>
                <a:lnTo>
                  <a:pt x="3646526" y="2392363"/>
                </a:lnTo>
                <a:lnTo>
                  <a:pt x="3627799" y="2400300"/>
                </a:lnTo>
                <a:lnTo>
                  <a:pt x="3608754" y="2407920"/>
                </a:lnTo>
                <a:lnTo>
                  <a:pt x="3588122" y="2414905"/>
                </a:lnTo>
                <a:lnTo>
                  <a:pt x="3566855" y="2421573"/>
                </a:lnTo>
                <a:lnTo>
                  <a:pt x="3544636" y="2427923"/>
                </a:lnTo>
                <a:lnTo>
                  <a:pt x="3522417" y="2433955"/>
                </a:lnTo>
                <a:lnTo>
                  <a:pt x="3498611" y="2439353"/>
                </a:lnTo>
                <a:lnTo>
                  <a:pt x="3474170" y="2444433"/>
                </a:lnTo>
                <a:lnTo>
                  <a:pt x="3449412" y="2449195"/>
                </a:lnTo>
                <a:lnTo>
                  <a:pt x="3423701" y="2453323"/>
                </a:lnTo>
                <a:lnTo>
                  <a:pt x="3397356" y="2457133"/>
                </a:lnTo>
                <a:lnTo>
                  <a:pt x="3370376" y="2460625"/>
                </a:lnTo>
                <a:lnTo>
                  <a:pt x="3343395" y="2463483"/>
                </a:lnTo>
                <a:lnTo>
                  <a:pt x="3315146" y="2465705"/>
                </a:lnTo>
                <a:lnTo>
                  <a:pt x="3286896" y="2467928"/>
                </a:lnTo>
                <a:lnTo>
                  <a:pt x="3258011" y="2468880"/>
                </a:lnTo>
                <a:lnTo>
                  <a:pt x="3228491" y="2469833"/>
                </a:lnTo>
                <a:lnTo>
                  <a:pt x="3198972" y="2470150"/>
                </a:lnTo>
                <a:lnTo>
                  <a:pt x="3168500" y="2469833"/>
                </a:lnTo>
                <a:lnTo>
                  <a:pt x="3138663" y="2468880"/>
                </a:lnTo>
                <a:lnTo>
                  <a:pt x="3109143" y="2467293"/>
                </a:lnTo>
                <a:lnTo>
                  <a:pt x="3080259" y="2465388"/>
                </a:lnTo>
                <a:lnTo>
                  <a:pt x="3051374" y="2463165"/>
                </a:lnTo>
                <a:lnTo>
                  <a:pt x="3023441" y="2459990"/>
                </a:lnTo>
                <a:lnTo>
                  <a:pt x="2996144" y="2456815"/>
                </a:lnTo>
                <a:lnTo>
                  <a:pt x="2969481" y="2452370"/>
                </a:lnTo>
                <a:lnTo>
                  <a:pt x="2943453" y="2447925"/>
                </a:lnTo>
                <a:lnTo>
                  <a:pt x="2917742" y="2443480"/>
                </a:lnTo>
                <a:lnTo>
                  <a:pt x="2892984" y="2437765"/>
                </a:lnTo>
                <a:lnTo>
                  <a:pt x="2869178" y="2432050"/>
                </a:lnTo>
                <a:lnTo>
                  <a:pt x="2846007" y="2426018"/>
                </a:lnTo>
                <a:lnTo>
                  <a:pt x="2823470" y="2419350"/>
                </a:lnTo>
                <a:lnTo>
                  <a:pt x="2802203" y="2412048"/>
                </a:lnTo>
                <a:lnTo>
                  <a:pt x="2781889" y="2405063"/>
                </a:lnTo>
                <a:lnTo>
                  <a:pt x="2762527" y="2397125"/>
                </a:lnTo>
                <a:lnTo>
                  <a:pt x="2743799" y="2389188"/>
                </a:lnTo>
                <a:lnTo>
                  <a:pt x="2726024" y="2380615"/>
                </a:lnTo>
                <a:lnTo>
                  <a:pt x="2709518" y="2372043"/>
                </a:lnTo>
                <a:lnTo>
                  <a:pt x="2694600" y="2362835"/>
                </a:lnTo>
                <a:lnTo>
                  <a:pt x="2679999" y="2353945"/>
                </a:lnTo>
                <a:lnTo>
                  <a:pt x="2666985" y="2343785"/>
                </a:lnTo>
                <a:lnTo>
                  <a:pt x="2660954" y="2339340"/>
                </a:lnTo>
                <a:lnTo>
                  <a:pt x="2655240" y="2333942"/>
                </a:lnTo>
                <a:lnTo>
                  <a:pt x="2650162" y="2328862"/>
                </a:lnTo>
                <a:lnTo>
                  <a:pt x="2645083" y="2324100"/>
                </a:lnTo>
                <a:lnTo>
                  <a:pt x="2639687" y="2319020"/>
                </a:lnTo>
                <a:lnTo>
                  <a:pt x="2635561" y="2313622"/>
                </a:lnTo>
                <a:lnTo>
                  <a:pt x="2631434" y="2308542"/>
                </a:lnTo>
                <a:lnTo>
                  <a:pt x="2627625" y="2303145"/>
                </a:lnTo>
                <a:lnTo>
                  <a:pt x="2624134" y="2297747"/>
                </a:lnTo>
                <a:lnTo>
                  <a:pt x="2620960" y="2292350"/>
                </a:lnTo>
                <a:lnTo>
                  <a:pt x="2618103" y="2286635"/>
                </a:lnTo>
                <a:lnTo>
                  <a:pt x="2615881" y="2281555"/>
                </a:lnTo>
                <a:lnTo>
                  <a:pt x="2613659" y="2275840"/>
                </a:lnTo>
                <a:lnTo>
                  <a:pt x="2612072" y="2270125"/>
                </a:lnTo>
                <a:lnTo>
                  <a:pt x="2610485" y="2264727"/>
                </a:lnTo>
                <a:lnTo>
                  <a:pt x="2609850" y="2259012"/>
                </a:lnTo>
                <a:lnTo>
                  <a:pt x="2609215" y="2253297"/>
                </a:lnTo>
                <a:lnTo>
                  <a:pt x="2609215" y="2247582"/>
                </a:lnTo>
                <a:lnTo>
                  <a:pt x="2608580" y="2247582"/>
                </a:lnTo>
                <a:lnTo>
                  <a:pt x="2608580" y="2101215"/>
                </a:lnTo>
                <a:lnTo>
                  <a:pt x="2608263" y="2097405"/>
                </a:lnTo>
                <a:lnTo>
                  <a:pt x="2608580" y="2089150"/>
                </a:lnTo>
                <a:lnTo>
                  <a:pt x="2609850" y="2081212"/>
                </a:lnTo>
                <a:close/>
                <a:moveTo>
                  <a:pt x="3270250" y="1882775"/>
                </a:moveTo>
                <a:lnTo>
                  <a:pt x="3307579" y="1890615"/>
                </a:lnTo>
                <a:lnTo>
                  <a:pt x="3314856" y="1892183"/>
                </a:lnTo>
                <a:lnTo>
                  <a:pt x="3321499" y="1894064"/>
                </a:lnTo>
                <a:lnTo>
                  <a:pt x="3326877" y="1895945"/>
                </a:lnTo>
                <a:lnTo>
                  <a:pt x="3331622" y="1898141"/>
                </a:lnTo>
                <a:lnTo>
                  <a:pt x="3336367" y="1900649"/>
                </a:lnTo>
                <a:lnTo>
                  <a:pt x="3340164" y="1902844"/>
                </a:lnTo>
                <a:lnTo>
                  <a:pt x="3348389" y="1908802"/>
                </a:lnTo>
                <a:lnTo>
                  <a:pt x="3351236" y="1911625"/>
                </a:lnTo>
                <a:lnTo>
                  <a:pt x="3353767" y="1914133"/>
                </a:lnTo>
                <a:lnTo>
                  <a:pt x="3355665" y="1916955"/>
                </a:lnTo>
                <a:lnTo>
                  <a:pt x="3356930" y="1919778"/>
                </a:lnTo>
                <a:lnTo>
                  <a:pt x="3357563" y="1922913"/>
                </a:lnTo>
                <a:lnTo>
                  <a:pt x="3357563" y="1925422"/>
                </a:lnTo>
                <a:lnTo>
                  <a:pt x="3357247" y="1928244"/>
                </a:lnTo>
                <a:lnTo>
                  <a:pt x="3355981" y="1931066"/>
                </a:lnTo>
                <a:lnTo>
                  <a:pt x="3354716" y="1933889"/>
                </a:lnTo>
                <a:lnTo>
                  <a:pt x="3352818" y="1936397"/>
                </a:lnTo>
                <a:lnTo>
                  <a:pt x="3350603" y="1939220"/>
                </a:lnTo>
                <a:lnTo>
                  <a:pt x="3347440" y="1941415"/>
                </a:lnTo>
                <a:lnTo>
                  <a:pt x="3344276" y="1943923"/>
                </a:lnTo>
                <a:lnTo>
                  <a:pt x="3340164" y="1945805"/>
                </a:lnTo>
                <a:lnTo>
                  <a:pt x="3336051" y="1947686"/>
                </a:lnTo>
                <a:lnTo>
                  <a:pt x="3331306" y="1949568"/>
                </a:lnTo>
                <a:lnTo>
                  <a:pt x="3324979" y="1951763"/>
                </a:lnTo>
                <a:lnTo>
                  <a:pt x="3318335" y="1953644"/>
                </a:lnTo>
                <a:lnTo>
                  <a:pt x="3310743" y="1955212"/>
                </a:lnTo>
                <a:lnTo>
                  <a:pt x="3303467" y="1956466"/>
                </a:lnTo>
                <a:lnTo>
                  <a:pt x="3295558" y="1957094"/>
                </a:lnTo>
                <a:lnTo>
                  <a:pt x="3287333" y="1958034"/>
                </a:lnTo>
                <a:lnTo>
                  <a:pt x="3270250" y="1958975"/>
                </a:lnTo>
                <a:lnTo>
                  <a:pt x="3270250" y="1882775"/>
                </a:lnTo>
                <a:close/>
                <a:moveTo>
                  <a:pt x="2635250" y="1862137"/>
                </a:moveTo>
                <a:lnTo>
                  <a:pt x="2635885" y="1868810"/>
                </a:lnTo>
                <a:lnTo>
                  <a:pt x="2636520" y="1875166"/>
                </a:lnTo>
                <a:lnTo>
                  <a:pt x="2637789" y="1881521"/>
                </a:lnTo>
                <a:lnTo>
                  <a:pt x="2639694" y="1887559"/>
                </a:lnTo>
                <a:lnTo>
                  <a:pt x="2641598" y="1893914"/>
                </a:lnTo>
                <a:lnTo>
                  <a:pt x="2644455" y="1900270"/>
                </a:lnTo>
                <a:lnTo>
                  <a:pt x="2647629" y="1906307"/>
                </a:lnTo>
                <a:lnTo>
                  <a:pt x="2650803" y="1912663"/>
                </a:lnTo>
                <a:lnTo>
                  <a:pt x="2654612" y="1918383"/>
                </a:lnTo>
                <a:lnTo>
                  <a:pt x="2659056" y="1924420"/>
                </a:lnTo>
                <a:lnTo>
                  <a:pt x="2663817" y="1930458"/>
                </a:lnTo>
                <a:lnTo>
                  <a:pt x="2668896" y="1936178"/>
                </a:lnTo>
                <a:lnTo>
                  <a:pt x="2673975" y="1941898"/>
                </a:lnTo>
                <a:lnTo>
                  <a:pt x="2680005" y="1947618"/>
                </a:lnTo>
                <a:lnTo>
                  <a:pt x="2686354" y="1953338"/>
                </a:lnTo>
                <a:lnTo>
                  <a:pt x="2692385" y="1958740"/>
                </a:lnTo>
                <a:lnTo>
                  <a:pt x="2692385" y="2069006"/>
                </a:lnTo>
                <a:lnTo>
                  <a:pt x="2695241" y="2071549"/>
                </a:lnTo>
                <a:lnTo>
                  <a:pt x="2698098" y="2074726"/>
                </a:lnTo>
                <a:lnTo>
                  <a:pt x="2705399" y="2081400"/>
                </a:lnTo>
                <a:lnTo>
                  <a:pt x="2714921" y="2088391"/>
                </a:lnTo>
                <a:lnTo>
                  <a:pt x="2725078" y="2095699"/>
                </a:lnTo>
                <a:lnTo>
                  <a:pt x="2737140" y="2103008"/>
                </a:lnTo>
                <a:lnTo>
                  <a:pt x="2748884" y="2109681"/>
                </a:lnTo>
                <a:lnTo>
                  <a:pt x="2761581" y="2116354"/>
                </a:lnTo>
                <a:lnTo>
                  <a:pt x="2773325" y="2121757"/>
                </a:lnTo>
                <a:lnTo>
                  <a:pt x="2773325" y="2007994"/>
                </a:lnTo>
                <a:lnTo>
                  <a:pt x="2792370" y="2016256"/>
                </a:lnTo>
                <a:lnTo>
                  <a:pt x="2812050" y="2024201"/>
                </a:lnTo>
                <a:lnTo>
                  <a:pt x="2832999" y="2031827"/>
                </a:lnTo>
                <a:lnTo>
                  <a:pt x="2854584" y="2038818"/>
                </a:lnTo>
                <a:lnTo>
                  <a:pt x="2854584" y="2151945"/>
                </a:lnTo>
                <a:lnTo>
                  <a:pt x="2873946" y="2157347"/>
                </a:lnTo>
                <a:lnTo>
                  <a:pt x="2893626" y="2162749"/>
                </a:lnTo>
                <a:lnTo>
                  <a:pt x="2914258" y="2167516"/>
                </a:lnTo>
                <a:lnTo>
                  <a:pt x="2935524" y="2172282"/>
                </a:lnTo>
                <a:lnTo>
                  <a:pt x="2935524" y="2060744"/>
                </a:lnTo>
                <a:lnTo>
                  <a:pt x="2955204" y="2064558"/>
                </a:lnTo>
                <a:lnTo>
                  <a:pt x="2974884" y="2068371"/>
                </a:lnTo>
                <a:lnTo>
                  <a:pt x="2995198" y="2071549"/>
                </a:lnTo>
                <a:lnTo>
                  <a:pt x="3016148" y="2075362"/>
                </a:lnTo>
                <a:lnTo>
                  <a:pt x="3016148" y="2186900"/>
                </a:lnTo>
                <a:lnTo>
                  <a:pt x="3035827" y="2189442"/>
                </a:lnTo>
                <a:lnTo>
                  <a:pt x="3056142" y="2191666"/>
                </a:lnTo>
                <a:lnTo>
                  <a:pt x="3076456" y="2194208"/>
                </a:lnTo>
                <a:lnTo>
                  <a:pt x="3097406" y="2196115"/>
                </a:lnTo>
                <a:lnTo>
                  <a:pt x="3097406" y="2084577"/>
                </a:lnTo>
                <a:lnTo>
                  <a:pt x="3117085" y="2086166"/>
                </a:lnTo>
                <a:lnTo>
                  <a:pt x="3137400" y="2087437"/>
                </a:lnTo>
                <a:lnTo>
                  <a:pt x="3157715" y="2088708"/>
                </a:lnTo>
                <a:lnTo>
                  <a:pt x="3178346" y="2089344"/>
                </a:lnTo>
                <a:lnTo>
                  <a:pt x="3178346" y="2200246"/>
                </a:lnTo>
                <a:lnTo>
                  <a:pt x="3201835" y="2201199"/>
                </a:lnTo>
                <a:lnTo>
                  <a:pt x="3225959" y="2201199"/>
                </a:lnTo>
                <a:lnTo>
                  <a:pt x="3258970" y="2200882"/>
                </a:lnTo>
                <a:lnTo>
                  <a:pt x="3258970" y="2089344"/>
                </a:lnTo>
                <a:lnTo>
                  <a:pt x="3291029" y="2088708"/>
                </a:lnTo>
                <a:lnTo>
                  <a:pt x="3322135" y="2087119"/>
                </a:lnTo>
                <a:lnTo>
                  <a:pt x="3352925" y="2084577"/>
                </a:lnTo>
                <a:lnTo>
                  <a:pt x="3383396" y="2082035"/>
                </a:lnTo>
                <a:lnTo>
                  <a:pt x="3412916" y="2078540"/>
                </a:lnTo>
                <a:lnTo>
                  <a:pt x="3441801" y="2074091"/>
                </a:lnTo>
                <a:lnTo>
                  <a:pt x="3470051" y="2069642"/>
                </a:lnTo>
                <a:lnTo>
                  <a:pt x="3497348" y="2064558"/>
                </a:lnTo>
                <a:lnTo>
                  <a:pt x="3524011" y="2058520"/>
                </a:lnTo>
                <a:lnTo>
                  <a:pt x="3549722" y="2052482"/>
                </a:lnTo>
                <a:lnTo>
                  <a:pt x="3574480" y="2046127"/>
                </a:lnTo>
                <a:lnTo>
                  <a:pt x="3598604" y="2038500"/>
                </a:lnTo>
                <a:lnTo>
                  <a:pt x="3621457" y="2030874"/>
                </a:lnTo>
                <a:lnTo>
                  <a:pt x="3643042" y="2023247"/>
                </a:lnTo>
                <a:lnTo>
                  <a:pt x="3663991" y="2014350"/>
                </a:lnTo>
                <a:lnTo>
                  <a:pt x="3683671" y="2005770"/>
                </a:lnTo>
                <a:lnTo>
                  <a:pt x="3683671" y="2119532"/>
                </a:lnTo>
                <a:lnTo>
                  <a:pt x="3692558" y="2115083"/>
                </a:lnTo>
                <a:lnTo>
                  <a:pt x="3701128" y="2110635"/>
                </a:lnTo>
                <a:lnTo>
                  <a:pt x="3709381" y="2105550"/>
                </a:lnTo>
                <a:lnTo>
                  <a:pt x="3717634" y="2100466"/>
                </a:lnTo>
                <a:lnTo>
                  <a:pt x="3725252" y="2095064"/>
                </a:lnTo>
                <a:lnTo>
                  <a:pt x="3732235" y="2089979"/>
                </a:lnTo>
                <a:lnTo>
                  <a:pt x="3738901" y="2084577"/>
                </a:lnTo>
                <a:lnTo>
                  <a:pt x="3744614" y="2079493"/>
                </a:lnTo>
                <a:lnTo>
                  <a:pt x="3744614" y="1970179"/>
                </a:lnTo>
                <a:lnTo>
                  <a:pt x="3752867" y="1964142"/>
                </a:lnTo>
                <a:lnTo>
                  <a:pt x="3760802" y="1958104"/>
                </a:lnTo>
                <a:lnTo>
                  <a:pt x="3767786" y="1951749"/>
                </a:lnTo>
                <a:lnTo>
                  <a:pt x="3774769" y="1945393"/>
                </a:lnTo>
                <a:lnTo>
                  <a:pt x="3781117" y="1939038"/>
                </a:lnTo>
                <a:lnTo>
                  <a:pt x="3786830" y="1932365"/>
                </a:lnTo>
                <a:lnTo>
                  <a:pt x="3792226" y="1925691"/>
                </a:lnTo>
                <a:lnTo>
                  <a:pt x="3796988" y="1919018"/>
                </a:lnTo>
                <a:lnTo>
                  <a:pt x="3801432" y="1912027"/>
                </a:lnTo>
                <a:lnTo>
                  <a:pt x="3805240" y="1905354"/>
                </a:lnTo>
                <a:lnTo>
                  <a:pt x="3808415" y="1898363"/>
                </a:lnTo>
                <a:lnTo>
                  <a:pt x="3811271" y="1891372"/>
                </a:lnTo>
                <a:lnTo>
                  <a:pt x="3813176" y="1884063"/>
                </a:lnTo>
                <a:lnTo>
                  <a:pt x="3814763" y="1877072"/>
                </a:lnTo>
                <a:lnTo>
                  <a:pt x="3816033" y="1869446"/>
                </a:lnTo>
                <a:lnTo>
                  <a:pt x="3816350" y="1862455"/>
                </a:lnTo>
                <a:lnTo>
                  <a:pt x="3816350" y="2010536"/>
                </a:lnTo>
                <a:lnTo>
                  <a:pt x="3816033" y="2010854"/>
                </a:lnTo>
                <a:lnTo>
                  <a:pt x="3815398" y="2019434"/>
                </a:lnTo>
                <a:lnTo>
                  <a:pt x="3814763" y="2025154"/>
                </a:lnTo>
                <a:lnTo>
                  <a:pt x="3813493" y="2030556"/>
                </a:lnTo>
                <a:lnTo>
                  <a:pt x="3811906" y="2036276"/>
                </a:lnTo>
                <a:lnTo>
                  <a:pt x="3810319" y="2041678"/>
                </a:lnTo>
                <a:lnTo>
                  <a:pt x="3808097" y="2046762"/>
                </a:lnTo>
                <a:lnTo>
                  <a:pt x="3805558" y="2052482"/>
                </a:lnTo>
                <a:lnTo>
                  <a:pt x="3803019" y="2057567"/>
                </a:lnTo>
                <a:lnTo>
                  <a:pt x="3799844" y="2062969"/>
                </a:lnTo>
                <a:lnTo>
                  <a:pt x="3796036" y="2068053"/>
                </a:lnTo>
                <a:lnTo>
                  <a:pt x="3792226" y="2073137"/>
                </a:lnTo>
                <a:lnTo>
                  <a:pt x="3788418" y="2078540"/>
                </a:lnTo>
                <a:lnTo>
                  <a:pt x="3783974" y="2083624"/>
                </a:lnTo>
                <a:lnTo>
                  <a:pt x="3779212" y="2088391"/>
                </a:lnTo>
                <a:lnTo>
                  <a:pt x="3774134" y="2093475"/>
                </a:lnTo>
                <a:lnTo>
                  <a:pt x="3768420" y="2098241"/>
                </a:lnTo>
                <a:lnTo>
                  <a:pt x="3763024" y="2103326"/>
                </a:lnTo>
                <a:lnTo>
                  <a:pt x="3750963" y="2112859"/>
                </a:lnTo>
                <a:lnTo>
                  <a:pt x="3737314" y="2121757"/>
                </a:lnTo>
                <a:lnTo>
                  <a:pt x="3722713" y="2130972"/>
                </a:lnTo>
                <a:lnTo>
                  <a:pt x="3707477" y="2139552"/>
                </a:lnTo>
                <a:lnTo>
                  <a:pt x="3690971" y="2147814"/>
                </a:lnTo>
                <a:lnTo>
                  <a:pt x="3673513" y="2156076"/>
                </a:lnTo>
                <a:lnTo>
                  <a:pt x="3655103" y="2163702"/>
                </a:lnTo>
                <a:lnTo>
                  <a:pt x="3635424" y="2171011"/>
                </a:lnTo>
                <a:lnTo>
                  <a:pt x="3615109" y="2178320"/>
                </a:lnTo>
                <a:lnTo>
                  <a:pt x="3593842" y="2184993"/>
                </a:lnTo>
                <a:lnTo>
                  <a:pt x="3571941" y="2191349"/>
                </a:lnTo>
                <a:lnTo>
                  <a:pt x="3549087" y="2197068"/>
                </a:lnTo>
                <a:lnTo>
                  <a:pt x="3525281" y="2202788"/>
                </a:lnTo>
                <a:lnTo>
                  <a:pt x="3501157" y="2207873"/>
                </a:lnTo>
                <a:lnTo>
                  <a:pt x="3476082" y="2212639"/>
                </a:lnTo>
                <a:lnTo>
                  <a:pt x="3450371" y="2217088"/>
                </a:lnTo>
                <a:lnTo>
                  <a:pt x="3424343" y="2220584"/>
                </a:lnTo>
                <a:lnTo>
                  <a:pt x="3397680" y="2224079"/>
                </a:lnTo>
                <a:lnTo>
                  <a:pt x="3370065" y="2226939"/>
                </a:lnTo>
                <a:lnTo>
                  <a:pt x="3341815" y="2229163"/>
                </a:lnTo>
                <a:lnTo>
                  <a:pt x="3313565" y="2231070"/>
                </a:lnTo>
                <a:lnTo>
                  <a:pt x="3284680" y="2232341"/>
                </a:lnTo>
                <a:lnTo>
                  <a:pt x="3255478" y="2233294"/>
                </a:lnTo>
                <a:lnTo>
                  <a:pt x="3225959" y="2233612"/>
                </a:lnTo>
                <a:lnTo>
                  <a:pt x="3195487" y="2233294"/>
                </a:lnTo>
                <a:lnTo>
                  <a:pt x="3165650" y="2232341"/>
                </a:lnTo>
                <a:lnTo>
                  <a:pt x="3136130" y="2231070"/>
                </a:lnTo>
                <a:lnTo>
                  <a:pt x="3106928" y="2229163"/>
                </a:lnTo>
                <a:lnTo>
                  <a:pt x="3078678" y="2226303"/>
                </a:lnTo>
                <a:lnTo>
                  <a:pt x="3050428" y="2223761"/>
                </a:lnTo>
                <a:lnTo>
                  <a:pt x="3022813" y="2220266"/>
                </a:lnTo>
                <a:lnTo>
                  <a:pt x="2996150" y="2216135"/>
                </a:lnTo>
                <a:lnTo>
                  <a:pt x="2970122" y="2211368"/>
                </a:lnTo>
                <a:lnTo>
                  <a:pt x="2944729" y="2206602"/>
                </a:lnTo>
                <a:lnTo>
                  <a:pt x="2919971" y="2201199"/>
                </a:lnTo>
                <a:lnTo>
                  <a:pt x="2895847" y="2195797"/>
                </a:lnTo>
                <a:lnTo>
                  <a:pt x="2872994" y="2189442"/>
                </a:lnTo>
                <a:lnTo>
                  <a:pt x="2850775" y="2182769"/>
                </a:lnTo>
                <a:lnTo>
                  <a:pt x="2829190" y="2175460"/>
                </a:lnTo>
                <a:lnTo>
                  <a:pt x="2808876" y="2168469"/>
                </a:lnTo>
                <a:lnTo>
                  <a:pt x="2789196" y="2160525"/>
                </a:lnTo>
                <a:lnTo>
                  <a:pt x="2770469" y="2152580"/>
                </a:lnTo>
                <a:lnTo>
                  <a:pt x="2753328" y="2144001"/>
                </a:lnTo>
                <a:lnTo>
                  <a:pt x="2736823" y="2135103"/>
                </a:lnTo>
                <a:lnTo>
                  <a:pt x="2721269" y="2126205"/>
                </a:lnTo>
                <a:lnTo>
                  <a:pt x="2706986" y="2116990"/>
                </a:lnTo>
                <a:lnTo>
                  <a:pt x="2693972" y="2107139"/>
                </a:lnTo>
                <a:lnTo>
                  <a:pt x="2688258" y="2102372"/>
                </a:lnTo>
                <a:lnTo>
                  <a:pt x="2682227" y="2097288"/>
                </a:lnTo>
                <a:lnTo>
                  <a:pt x="2676831" y="2092522"/>
                </a:lnTo>
                <a:lnTo>
                  <a:pt x="2671753" y="2087437"/>
                </a:lnTo>
                <a:lnTo>
                  <a:pt x="2666991" y="2082353"/>
                </a:lnTo>
                <a:lnTo>
                  <a:pt x="2662548" y="2076951"/>
                </a:lnTo>
                <a:lnTo>
                  <a:pt x="2658104" y="2071549"/>
                </a:lnTo>
                <a:lnTo>
                  <a:pt x="2654612" y="2066464"/>
                </a:lnTo>
                <a:lnTo>
                  <a:pt x="2651121" y="2061062"/>
                </a:lnTo>
                <a:lnTo>
                  <a:pt x="2647947" y="2055342"/>
                </a:lnTo>
                <a:lnTo>
                  <a:pt x="2645090" y="2050258"/>
                </a:lnTo>
                <a:lnTo>
                  <a:pt x="2642868" y="2044856"/>
                </a:lnTo>
                <a:lnTo>
                  <a:pt x="2640329" y="2039454"/>
                </a:lnTo>
                <a:lnTo>
                  <a:pt x="2638742" y="2033416"/>
                </a:lnTo>
                <a:lnTo>
                  <a:pt x="2637789" y="2027696"/>
                </a:lnTo>
                <a:lnTo>
                  <a:pt x="2636520" y="2022294"/>
                </a:lnTo>
                <a:lnTo>
                  <a:pt x="2636202" y="2016256"/>
                </a:lnTo>
                <a:lnTo>
                  <a:pt x="2635885" y="2010854"/>
                </a:lnTo>
                <a:lnTo>
                  <a:pt x="2635250" y="2010854"/>
                </a:lnTo>
                <a:lnTo>
                  <a:pt x="2635250" y="1862137"/>
                </a:lnTo>
                <a:close/>
                <a:moveTo>
                  <a:pt x="3815353" y="1849331"/>
                </a:moveTo>
                <a:lnTo>
                  <a:pt x="3816061" y="1854393"/>
                </a:lnTo>
                <a:lnTo>
                  <a:pt x="3816350" y="1860279"/>
                </a:lnTo>
                <a:lnTo>
                  <a:pt x="3816061" y="1862137"/>
                </a:lnTo>
                <a:lnTo>
                  <a:pt x="3816061" y="1859040"/>
                </a:lnTo>
                <a:lnTo>
                  <a:pt x="3815773" y="1853154"/>
                </a:lnTo>
                <a:lnTo>
                  <a:pt x="3815353" y="1849331"/>
                </a:lnTo>
                <a:close/>
                <a:moveTo>
                  <a:pt x="2636143" y="1848861"/>
                </a:moveTo>
                <a:lnTo>
                  <a:pt x="2635885" y="1853247"/>
                </a:lnTo>
                <a:lnTo>
                  <a:pt x="2635250" y="1859280"/>
                </a:lnTo>
                <a:lnTo>
                  <a:pt x="2635250" y="1854517"/>
                </a:lnTo>
                <a:lnTo>
                  <a:pt x="2636143" y="1848861"/>
                </a:lnTo>
                <a:close/>
                <a:moveTo>
                  <a:pt x="3814618" y="1842622"/>
                </a:moveTo>
                <a:lnTo>
                  <a:pt x="3815195" y="1847888"/>
                </a:lnTo>
                <a:lnTo>
                  <a:pt x="3815353" y="1849331"/>
                </a:lnTo>
                <a:lnTo>
                  <a:pt x="3815195" y="1848198"/>
                </a:lnTo>
                <a:lnTo>
                  <a:pt x="3814618" y="1842622"/>
                </a:lnTo>
                <a:close/>
                <a:moveTo>
                  <a:pt x="2638425" y="1836737"/>
                </a:moveTo>
                <a:lnTo>
                  <a:pt x="2636838" y="1842770"/>
                </a:lnTo>
                <a:lnTo>
                  <a:pt x="2636202" y="1848485"/>
                </a:lnTo>
                <a:lnTo>
                  <a:pt x="2636143" y="1848861"/>
                </a:lnTo>
                <a:lnTo>
                  <a:pt x="2636202" y="1847850"/>
                </a:lnTo>
                <a:lnTo>
                  <a:pt x="2636838" y="1842452"/>
                </a:lnTo>
                <a:lnTo>
                  <a:pt x="2638425" y="1836737"/>
                </a:lnTo>
                <a:close/>
                <a:moveTo>
                  <a:pt x="3187700" y="1751012"/>
                </a:moveTo>
                <a:lnTo>
                  <a:pt x="3187700" y="1827212"/>
                </a:lnTo>
                <a:lnTo>
                  <a:pt x="3172031" y="1824063"/>
                </a:lnTo>
                <a:lnTo>
                  <a:pt x="3153163" y="1820285"/>
                </a:lnTo>
                <a:lnTo>
                  <a:pt x="3144209" y="1818396"/>
                </a:lnTo>
                <a:lnTo>
                  <a:pt x="3136535" y="1816191"/>
                </a:lnTo>
                <a:lnTo>
                  <a:pt x="3129179" y="1813987"/>
                </a:lnTo>
                <a:lnTo>
                  <a:pt x="3122144" y="1811153"/>
                </a:lnTo>
                <a:lnTo>
                  <a:pt x="3115749" y="1808005"/>
                </a:lnTo>
                <a:lnTo>
                  <a:pt x="3109673" y="1804541"/>
                </a:lnTo>
                <a:lnTo>
                  <a:pt x="3106475" y="1801707"/>
                </a:lnTo>
                <a:lnTo>
                  <a:pt x="3103917" y="1799503"/>
                </a:lnTo>
                <a:lnTo>
                  <a:pt x="3101998" y="1796669"/>
                </a:lnTo>
                <a:lnTo>
                  <a:pt x="3100399" y="1793835"/>
                </a:lnTo>
                <a:lnTo>
                  <a:pt x="3099120" y="1791001"/>
                </a:lnTo>
                <a:lnTo>
                  <a:pt x="3098800" y="1788167"/>
                </a:lnTo>
                <a:lnTo>
                  <a:pt x="3098800" y="1785334"/>
                </a:lnTo>
                <a:lnTo>
                  <a:pt x="3099120" y="1782500"/>
                </a:lnTo>
                <a:lnTo>
                  <a:pt x="3099759" y="1779351"/>
                </a:lnTo>
                <a:lnTo>
                  <a:pt x="3101358" y="1777147"/>
                </a:lnTo>
                <a:lnTo>
                  <a:pt x="3103597" y="1774313"/>
                </a:lnTo>
                <a:lnTo>
                  <a:pt x="3105835" y="1771794"/>
                </a:lnTo>
                <a:lnTo>
                  <a:pt x="3108713" y="1769275"/>
                </a:lnTo>
                <a:lnTo>
                  <a:pt x="3112231" y="1767386"/>
                </a:lnTo>
                <a:lnTo>
                  <a:pt x="3116068" y="1765182"/>
                </a:lnTo>
                <a:lnTo>
                  <a:pt x="3120545" y="1763607"/>
                </a:lnTo>
                <a:lnTo>
                  <a:pt x="3127581" y="1760773"/>
                </a:lnTo>
                <a:lnTo>
                  <a:pt x="3135255" y="1758884"/>
                </a:lnTo>
                <a:lnTo>
                  <a:pt x="3143250" y="1756680"/>
                </a:lnTo>
                <a:lnTo>
                  <a:pt x="3151564" y="1755106"/>
                </a:lnTo>
                <a:lnTo>
                  <a:pt x="3160199" y="1753531"/>
                </a:lnTo>
                <a:lnTo>
                  <a:pt x="3169472" y="1752587"/>
                </a:lnTo>
                <a:lnTo>
                  <a:pt x="3178426" y="1751642"/>
                </a:lnTo>
                <a:lnTo>
                  <a:pt x="3187700" y="1751012"/>
                </a:lnTo>
                <a:close/>
                <a:moveTo>
                  <a:pt x="3203106" y="1692876"/>
                </a:moveTo>
                <a:lnTo>
                  <a:pt x="3200250" y="1693193"/>
                </a:lnTo>
                <a:lnTo>
                  <a:pt x="3197710" y="1693827"/>
                </a:lnTo>
                <a:lnTo>
                  <a:pt x="3194854" y="1694144"/>
                </a:lnTo>
                <a:lnTo>
                  <a:pt x="3192949" y="1694778"/>
                </a:lnTo>
                <a:lnTo>
                  <a:pt x="3191045" y="1696045"/>
                </a:lnTo>
                <a:lnTo>
                  <a:pt x="3189458" y="1697313"/>
                </a:lnTo>
                <a:lnTo>
                  <a:pt x="3188506" y="1698581"/>
                </a:lnTo>
                <a:lnTo>
                  <a:pt x="3188188" y="1699532"/>
                </a:lnTo>
                <a:lnTo>
                  <a:pt x="3188188" y="1720450"/>
                </a:lnTo>
                <a:lnTo>
                  <a:pt x="3171684" y="1721718"/>
                </a:lnTo>
                <a:lnTo>
                  <a:pt x="3155179" y="1723620"/>
                </a:lnTo>
                <a:lnTo>
                  <a:pt x="3139309" y="1726155"/>
                </a:lnTo>
                <a:lnTo>
                  <a:pt x="3123756" y="1728691"/>
                </a:lnTo>
                <a:lnTo>
                  <a:pt x="3108838" y="1731860"/>
                </a:lnTo>
                <a:lnTo>
                  <a:pt x="3095190" y="1735347"/>
                </a:lnTo>
                <a:lnTo>
                  <a:pt x="3081542" y="1739784"/>
                </a:lnTo>
                <a:lnTo>
                  <a:pt x="3069480" y="1744538"/>
                </a:lnTo>
                <a:lnTo>
                  <a:pt x="3061228" y="1748342"/>
                </a:lnTo>
                <a:lnTo>
                  <a:pt x="3053293" y="1752462"/>
                </a:lnTo>
                <a:lnTo>
                  <a:pt x="3046310" y="1756582"/>
                </a:lnTo>
                <a:lnTo>
                  <a:pt x="3040280" y="1761019"/>
                </a:lnTo>
                <a:lnTo>
                  <a:pt x="3034884" y="1765774"/>
                </a:lnTo>
                <a:lnTo>
                  <a:pt x="3030440" y="1770528"/>
                </a:lnTo>
                <a:lnTo>
                  <a:pt x="3026949" y="1775282"/>
                </a:lnTo>
                <a:lnTo>
                  <a:pt x="3024092" y="1780353"/>
                </a:lnTo>
                <a:lnTo>
                  <a:pt x="3022505" y="1785107"/>
                </a:lnTo>
                <a:lnTo>
                  <a:pt x="3021235" y="1790179"/>
                </a:lnTo>
                <a:lnTo>
                  <a:pt x="3021235" y="1794933"/>
                </a:lnTo>
                <a:lnTo>
                  <a:pt x="3022505" y="1800004"/>
                </a:lnTo>
                <a:lnTo>
                  <a:pt x="3024092" y="1805075"/>
                </a:lnTo>
                <a:lnTo>
                  <a:pt x="3026949" y="1809829"/>
                </a:lnTo>
                <a:lnTo>
                  <a:pt x="3030758" y="1814583"/>
                </a:lnTo>
                <a:lnTo>
                  <a:pt x="3035519" y="1819338"/>
                </a:lnTo>
                <a:lnTo>
                  <a:pt x="3040597" y="1823775"/>
                </a:lnTo>
                <a:lnTo>
                  <a:pt x="3046310" y="1827578"/>
                </a:lnTo>
                <a:lnTo>
                  <a:pt x="3052976" y="1831065"/>
                </a:lnTo>
                <a:lnTo>
                  <a:pt x="3059958" y="1835185"/>
                </a:lnTo>
                <a:lnTo>
                  <a:pt x="3067893" y="1838354"/>
                </a:lnTo>
                <a:lnTo>
                  <a:pt x="3076146" y="1841524"/>
                </a:lnTo>
                <a:lnTo>
                  <a:pt x="3084716" y="1844059"/>
                </a:lnTo>
                <a:lnTo>
                  <a:pt x="3094555" y="1846595"/>
                </a:lnTo>
                <a:lnTo>
                  <a:pt x="3130104" y="1853885"/>
                </a:lnTo>
                <a:lnTo>
                  <a:pt x="3188188" y="1865929"/>
                </a:lnTo>
                <a:lnTo>
                  <a:pt x="3188188" y="1956259"/>
                </a:lnTo>
                <a:lnTo>
                  <a:pt x="3173588" y="1954357"/>
                </a:lnTo>
                <a:lnTo>
                  <a:pt x="3159305" y="1952455"/>
                </a:lnTo>
                <a:lnTo>
                  <a:pt x="3152005" y="1951187"/>
                </a:lnTo>
                <a:lnTo>
                  <a:pt x="3144070" y="1949603"/>
                </a:lnTo>
                <a:lnTo>
                  <a:pt x="3127565" y="1945799"/>
                </a:lnTo>
                <a:lnTo>
                  <a:pt x="3111695" y="1941362"/>
                </a:lnTo>
                <a:lnTo>
                  <a:pt x="3098681" y="1936608"/>
                </a:lnTo>
                <a:lnTo>
                  <a:pt x="3095190" y="1935657"/>
                </a:lnTo>
                <a:lnTo>
                  <a:pt x="3091699" y="1934072"/>
                </a:lnTo>
                <a:lnTo>
                  <a:pt x="3088842" y="1932805"/>
                </a:lnTo>
                <a:lnTo>
                  <a:pt x="3088524" y="1932488"/>
                </a:lnTo>
                <a:lnTo>
                  <a:pt x="3084398" y="1929952"/>
                </a:lnTo>
                <a:lnTo>
                  <a:pt x="3082176" y="1928684"/>
                </a:lnTo>
                <a:lnTo>
                  <a:pt x="3079637" y="1927733"/>
                </a:lnTo>
                <a:lnTo>
                  <a:pt x="3077415" y="1926783"/>
                </a:lnTo>
                <a:lnTo>
                  <a:pt x="3074559" y="1926149"/>
                </a:lnTo>
                <a:lnTo>
                  <a:pt x="3068211" y="1925198"/>
                </a:lnTo>
                <a:lnTo>
                  <a:pt x="3061863" y="1924881"/>
                </a:lnTo>
                <a:lnTo>
                  <a:pt x="3055197" y="1925515"/>
                </a:lnTo>
                <a:lnTo>
                  <a:pt x="3048532" y="1926466"/>
                </a:lnTo>
                <a:lnTo>
                  <a:pt x="3042184" y="1928050"/>
                </a:lnTo>
                <a:lnTo>
                  <a:pt x="3035836" y="1929952"/>
                </a:lnTo>
                <a:lnTo>
                  <a:pt x="3030123" y="1932488"/>
                </a:lnTo>
                <a:lnTo>
                  <a:pt x="3025044" y="1934706"/>
                </a:lnTo>
                <a:lnTo>
                  <a:pt x="3020918" y="1937559"/>
                </a:lnTo>
                <a:lnTo>
                  <a:pt x="3017427" y="1940728"/>
                </a:lnTo>
                <a:lnTo>
                  <a:pt x="3016157" y="1941679"/>
                </a:lnTo>
                <a:lnTo>
                  <a:pt x="3015522" y="1943264"/>
                </a:lnTo>
                <a:lnTo>
                  <a:pt x="3015205" y="1944849"/>
                </a:lnTo>
                <a:lnTo>
                  <a:pt x="3015205" y="1946116"/>
                </a:lnTo>
                <a:lnTo>
                  <a:pt x="3015205" y="1947701"/>
                </a:lnTo>
                <a:lnTo>
                  <a:pt x="3015840" y="1948969"/>
                </a:lnTo>
                <a:lnTo>
                  <a:pt x="3017109" y="1950554"/>
                </a:lnTo>
                <a:lnTo>
                  <a:pt x="3018696" y="1951504"/>
                </a:lnTo>
                <a:lnTo>
                  <a:pt x="3025044" y="1955625"/>
                </a:lnTo>
                <a:lnTo>
                  <a:pt x="3032027" y="1959428"/>
                </a:lnTo>
                <a:lnTo>
                  <a:pt x="3039962" y="1962915"/>
                </a:lnTo>
                <a:lnTo>
                  <a:pt x="3048532" y="1966084"/>
                </a:lnTo>
                <a:lnTo>
                  <a:pt x="3057737" y="1969253"/>
                </a:lnTo>
                <a:lnTo>
                  <a:pt x="3067576" y="1972106"/>
                </a:lnTo>
                <a:lnTo>
                  <a:pt x="3077733" y="1974959"/>
                </a:lnTo>
                <a:lnTo>
                  <a:pt x="3088842" y="1977177"/>
                </a:lnTo>
                <a:lnTo>
                  <a:pt x="3100268" y="1979713"/>
                </a:lnTo>
                <a:lnTo>
                  <a:pt x="3111695" y="1981614"/>
                </a:lnTo>
                <a:lnTo>
                  <a:pt x="3123756" y="1983516"/>
                </a:lnTo>
                <a:lnTo>
                  <a:pt x="3136452" y="1985101"/>
                </a:lnTo>
                <a:lnTo>
                  <a:pt x="3149148" y="1986369"/>
                </a:lnTo>
                <a:lnTo>
                  <a:pt x="3162162" y="1987636"/>
                </a:lnTo>
                <a:lnTo>
                  <a:pt x="3188188" y="1989538"/>
                </a:lnTo>
                <a:lnTo>
                  <a:pt x="3188188" y="2009823"/>
                </a:lnTo>
                <a:lnTo>
                  <a:pt x="3188506" y="2011407"/>
                </a:lnTo>
                <a:lnTo>
                  <a:pt x="3189458" y="2012675"/>
                </a:lnTo>
                <a:lnTo>
                  <a:pt x="3191045" y="2013626"/>
                </a:lnTo>
                <a:lnTo>
                  <a:pt x="3192949" y="2014577"/>
                </a:lnTo>
                <a:lnTo>
                  <a:pt x="3194854" y="2015528"/>
                </a:lnTo>
                <a:lnTo>
                  <a:pt x="3197710" y="2015845"/>
                </a:lnTo>
                <a:lnTo>
                  <a:pt x="3200250" y="2016162"/>
                </a:lnTo>
                <a:lnTo>
                  <a:pt x="3203106" y="2016479"/>
                </a:lnTo>
                <a:lnTo>
                  <a:pt x="3254843" y="2016479"/>
                </a:lnTo>
                <a:lnTo>
                  <a:pt x="3258017" y="2016162"/>
                </a:lnTo>
                <a:lnTo>
                  <a:pt x="3260556" y="2015845"/>
                </a:lnTo>
                <a:lnTo>
                  <a:pt x="3263413" y="2015528"/>
                </a:lnTo>
                <a:lnTo>
                  <a:pt x="3265317" y="2014577"/>
                </a:lnTo>
                <a:lnTo>
                  <a:pt x="3267539" y="2013626"/>
                </a:lnTo>
                <a:lnTo>
                  <a:pt x="3269126" y="2012675"/>
                </a:lnTo>
                <a:lnTo>
                  <a:pt x="3269761" y="2011407"/>
                </a:lnTo>
                <a:lnTo>
                  <a:pt x="3270078" y="2009823"/>
                </a:lnTo>
                <a:lnTo>
                  <a:pt x="3270078" y="1988587"/>
                </a:lnTo>
                <a:lnTo>
                  <a:pt x="3286265" y="1987636"/>
                </a:lnTo>
                <a:lnTo>
                  <a:pt x="3302136" y="1986369"/>
                </a:lnTo>
                <a:lnTo>
                  <a:pt x="3317371" y="1984467"/>
                </a:lnTo>
                <a:lnTo>
                  <a:pt x="3331971" y="1981931"/>
                </a:lnTo>
                <a:lnTo>
                  <a:pt x="3345937" y="1979079"/>
                </a:lnTo>
                <a:lnTo>
                  <a:pt x="3358950" y="1976543"/>
                </a:lnTo>
                <a:lnTo>
                  <a:pt x="3370694" y="1973057"/>
                </a:lnTo>
                <a:lnTo>
                  <a:pt x="3381486" y="1968937"/>
                </a:lnTo>
                <a:lnTo>
                  <a:pt x="3390056" y="1965450"/>
                </a:lnTo>
                <a:lnTo>
                  <a:pt x="3398308" y="1961964"/>
                </a:lnTo>
                <a:lnTo>
                  <a:pt x="3405291" y="1957843"/>
                </a:lnTo>
                <a:lnTo>
                  <a:pt x="3411956" y="1953723"/>
                </a:lnTo>
                <a:lnTo>
                  <a:pt x="3417670" y="1949286"/>
                </a:lnTo>
                <a:lnTo>
                  <a:pt x="3422748" y="1944849"/>
                </a:lnTo>
                <a:lnTo>
                  <a:pt x="3427192" y="1940094"/>
                </a:lnTo>
                <a:lnTo>
                  <a:pt x="3430683" y="1935657"/>
                </a:lnTo>
                <a:lnTo>
                  <a:pt x="3433540" y="1930903"/>
                </a:lnTo>
                <a:lnTo>
                  <a:pt x="3435444" y="1926149"/>
                </a:lnTo>
                <a:lnTo>
                  <a:pt x="3436396" y="1921078"/>
                </a:lnTo>
                <a:lnTo>
                  <a:pt x="3437031" y="1916323"/>
                </a:lnTo>
                <a:lnTo>
                  <a:pt x="3436079" y="1910935"/>
                </a:lnTo>
                <a:lnTo>
                  <a:pt x="3434492" y="1905864"/>
                </a:lnTo>
                <a:lnTo>
                  <a:pt x="3432270" y="1901110"/>
                </a:lnTo>
                <a:lnTo>
                  <a:pt x="3429096" y="1896039"/>
                </a:lnTo>
                <a:lnTo>
                  <a:pt x="3426557" y="1893820"/>
                </a:lnTo>
                <a:lnTo>
                  <a:pt x="3424335" y="1890968"/>
                </a:lnTo>
                <a:lnTo>
                  <a:pt x="3418304" y="1886530"/>
                </a:lnTo>
                <a:lnTo>
                  <a:pt x="3411639" y="1882093"/>
                </a:lnTo>
                <a:lnTo>
                  <a:pt x="3404339" y="1877973"/>
                </a:lnTo>
                <a:lnTo>
                  <a:pt x="3395451" y="1874169"/>
                </a:lnTo>
                <a:lnTo>
                  <a:pt x="3385929" y="1870683"/>
                </a:lnTo>
                <a:lnTo>
                  <a:pt x="3375772" y="1866880"/>
                </a:lnTo>
                <a:lnTo>
                  <a:pt x="3365298" y="1863710"/>
                </a:lnTo>
                <a:lnTo>
                  <a:pt x="3354189" y="1860541"/>
                </a:lnTo>
                <a:lnTo>
                  <a:pt x="3342763" y="1858005"/>
                </a:lnTo>
                <a:lnTo>
                  <a:pt x="3318640" y="1852300"/>
                </a:lnTo>
                <a:lnTo>
                  <a:pt x="3294200" y="1847546"/>
                </a:lnTo>
                <a:lnTo>
                  <a:pt x="3270078" y="1843426"/>
                </a:lnTo>
                <a:lnTo>
                  <a:pt x="3270078" y="1752779"/>
                </a:lnTo>
                <a:lnTo>
                  <a:pt x="3291026" y="1755631"/>
                </a:lnTo>
                <a:lnTo>
                  <a:pt x="3298961" y="1756582"/>
                </a:lnTo>
                <a:lnTo>
                  <a:pt x="3306896" y="1758801"/>
                </a:lnTo>
                <a:lnTo>
                  <a:pt x="3323719" y="1762921"/>
                </a:lnTo>
                <a:lnTo>
                  <a:pt x="3339589" y="1767992"/>
                </a:lnTo>
                <a:lnTo>
                  <a:pt x="3352920" y="1772746"/>
                </a:lnTo>
                <a:lnTo>
                  <a:pt x="3360537" y="1775599"/>
                </a:lnTo>
                <a:lnTo>
                  <a:pt x="3363076" y="1777184"/>
                </a:lnTo>
                <a:lnTo>
                  <a:pt x="3367203" y="1779402"/>
                </a:lnTo>
                <a:lnTo>
                  <a:pt x="3369424" y="1780670"/>
                </a:lnTo>
                <a:lnTo>
                  <a:pt x="3371964" y="1781938"/>
                </a:lnTo>
                <a:lnTo>
                  <a:pt x="3374186" y="1783206"/>
                </a:lnTo>
                <a:lnTo>
                  <a:pt x="3377042" y="1783523"/>
                </a:lnTo>
                <a:lnTo>
                  <a:pt x="3383390" y="1784157"/>
                </a:lnTo>
                <a:lnTo>
                  <a:pt x="3389738" y="1784790"/>
                </a:lnTo>
                <a:lnTo>
                  <a:pt x="3396404" y="1784157"/>
                </a:lnTo>
                <a:lnTo>
                  <a:pt x="3403069" y="1783206"/>
                </a:lnTo>
                <a:lnTo>
                  <a:pt x="3409417" y="1781621"/>
                </a:lnTo>
                <a:lnTo>
                  <a:pt x="3415765" y="1779402"/>
                </a:lnTo>
                <a:lnTo>
                  <a:pt x="3421478" y="1777184"/>
                </a:lnTo>
                <a:lnTo>
                  <a:pt x="3426557" y="1774965"/>
                </a:lnTo>
                <a:lnTo>
                  <a:pt x="3430683" y="1772113"/>
                </a:lnTo>
                <a:lnTo>
                  <a:pt x="3434174" y="1769260"/>
                </a:lnTo>
                <a:lnTo>
                  <a:pt x="3435127" y="1767675"/>
                </a:lnTo>
                <a:lnTo>
                  <a:pt x="3436079" y="1766091"/>
                </a:lnTo>
                <a:lnTo>
                  <a:pt x="3436396" y="1765140"/>
                </a:lnTo>
                <a:lnTo>
                  <a:pt x="3436396" y="1763555"/>
                </a:lnTo>
                <a:lnTo>
                  <a:pt x="3436079" y="1761970"/>
                </a:lnTo>
                <a:lnTo>
                  <a:pt x="3435761" y="1760702"/>
                </a:lnTo>
                <a:lnTo>
                  <a:pt x="3434492" y="1759118"/>
                </a:lnTo>
                <a:lnTo>
                  <a:pt x="3432905" y="1757850"/>
                </a:lnTo>
                <a:lnTo>
                  <a:pt x="3428144" y="1754997"/>
                </a:lnTo>
                <a:lnTo>
                  <a:pt x="3423065" y="1752145"/>
                </a:lnTo>
                <a:lnTo>
                  <a:pt x="3417352" y="1749292"/>
                </a:lnTo>
                <a:lnTo>
                  <a:pt x="3410369" y="1746440"/>
                </a:lnTo>
                <a:lnTo>
                  <a:pt x="3403386" y="1743587"/>
                </a:lnTo>
                <a:lnTo>
                  <a:pt x="3396404" y="1741369"/>
                </a:lnTo>
                <a:lnTo>
                  <a:pt x="3380534" y="1736614"/>
                </a:lnTo>
                <a:lnTo>
                  <a:pt x="3363711" y="1732177"/>
                </a:lnTo>
                <a:lnTo>
                  <a:pt x="3346572" y="1728374"/>
                </a:lnTo>
                <a:lnTo>
                  <a:pt x="3329749" y="1725204"/>
                </a:lnTo>
                <a:lnTo>
                  <a:pt x="3313562" y="1723303"/>
                </a:lnTo>
                <a:lnTo>
                  <a:pt x="3292296" y="1720767"/>
                </a:lnTo>
                <a:lnTo>
                  <a:pt x="3270078" y="1719182"/>
                </a:lnTo>
                <a:lnTo>
                  <a:pt x="3270078" y="1699532"/>
                </a:lnTo>
                <a:lnTo>
                  <a:pt x="3269761" y="1698581"/>
                </a:lnTo>
                <a:lnTo>
                  <a:pt x="3269126" y="1697313"/>
                </a:lnTo>
                <a:lnTo>
                  <a:pt x="3267539" y="1696045"/>
                </a:lnTo>
                <a:lnTo>
                  <a:pt x="3265317" y="1694778"/>
                </a:lnTo>
                <a:lnTo>
                  <a:pt x="3263413" y="1694144"/>
                </a:lnTo>
                <a:lnTo>
                  <a:pt x="3260556" y="1693827"/>
                </a:lnTo>
                <a:lnTo>
                  <a:pt x="3258017" y="1693193"/>
                </a:lnTo>
                <a:lnTo>
                  <a:pt x="3254843" y="1692876"/>
                </a:lnTo>
                <a:lnTo>
                  <a:pt x="3203106" y="1692876"/>
                </a:lnTo>
                <a:close/>
                <a:moveTo>
                  <a:pt x="3225959" y="1673225"/>
                </a:moveTo>
                <a:lnTo>
                  <a:pt x="3251986" y="1673542"/>
                </a:lnTo>
                <a:lnTo>
                  <a:pt x="3278013" y="1674493"/>
                </a:lnTo>
                <a:lnTo>
                  <a:pt x="3303722" y="1675444"/>
                </a:lnTo>
                <a:lnTo>
                  <a:pt x="3328480" y="1677028"/>
                </a:lnTo>
                <a:lnTo>
                  <a:pt x="3353237" y="1679247"/>
                </a:lnTo>
                <a:lnTo>
                  <a:pt x="3377360" y="1681466"/>
                </a:lnTo>
                <a:lnTo>
                  <a:pt x="3401165" y="1684318"/>
                </a:lnTo>
                <a:lnTo>
                  <a:pt x="3424335" y="1687805"/>
                </a:lnTo>
                <a:lnTo>
                  <a:pt x="3446870" y="1691291"/>
                </a:lnTo>
                <a:lnTo>
                  <a:pt x="3468771" y="1695411"/>
                </a:lnTo>
                <a:lnTo>
                  <a:pt x="3490037" y="1699532"/>
                </a:lnTo>
                <a:lnTo>
                  <a:pt x="3510668" y="1704286"/>
                </a:lnTo>
                <a:lnTo>
                  <a:pt x="3530664" y="1709357"/>
                </a:lnTo>
                <a:lnTo>
                  <a:pt x="3550026" y="1715062"/>
                </a:lnTo>
                <a:lnTo>
                  <a:pt x="3568752" y="1720450"/>
                </a:lnTo>
                <a:lnTo>
                  <a:pt x="3586527" y="1726789"/>
                </a:lnTo>
                <a:lnTo>
                  <a:pt x="3603349" y="1733128"/>
                </a:lnTo>
                <a:lnTo>
                  <a:pt x="3619219" y="1739467"/>
                </a:lnTo>
                <a:lnTo>
                  <a:pt x="3634454" y="1746440"/>
                </a:lnTo>
                <a:lnTo>
                  <a:pt x="3648738" y="1753413"/>
                </a:lnTo>
                <a:lnTo>
                  <a:pt x="3661751" y="1760702"/>
                </a:lnTo>
                <a:lnTo>
                  <a:pt x="3673812" y="1768626"/>
                </a:lnTo>
                <a:lnTo>
                  <a:pt x="3685239" y="1776550"/>
                </a:lnTo>
                <a:lnTo>
                  <a:pt x="3695713" y="1784157"/>
                </a:lnTo>
                <a:lnTo>
                  <a:pt x="3704600" y="1792397"/>
                </a:lnTo>
                <a:lnTo>
                  <a:pt x="3708726" y="1796834"/>
                </a:lnTo>
                <a:lnTo>
                  <a:pt x="3712535" y="1800955"/>
                </a:lnTo>
                <a:lnTo>
                  <a:pt x="3716027" y="1805075"/>
                </a:lnTo>
                <a:lnTo>
                  <a:pt x="3719518" y="1809512"/>
                </a:lnTo>
                <a:lnTo>
                  <a:pt x="3722375" y="1813950"/>
                </a:lnTo>
                <a:lnTo>
                  <a:pt x="3725231" y="1818704"/>
                </a:lnTo>
                <a:lnTo>
                  <a:pt x="3727453" y="1822824"/>
                </a:lnTo>
                <a:lnTo>
                  <a:pt x="3729357" y="1827261"/>
                </a:lnTo>
                <a:lnTo>
                  <a:pt x="3731579" y="1832015"/>
                </a:lnTo>
                <a:lnTo>
                  <a:pt x="3733166" y="1836136"/>
                </a:lnTo>
                <a:lnTo>
                  <a:pt x="3733801" y="1840890"/>
                </a:lnTo>
                <a:lnTo>
                  <a:pt x="3735071" y="1845644"/>
                </a:lnTo>
                <a:lnTo>
                  <a:pt x="3735388" y="1850081"/>
                </a:lnTo>
                <a:lnTo>
                  <a:pt x="3735388" y="1854836"/>
                </a:lnTo>
                <a:lnTo>
                  <a:pt x="3735388" y="1859590"/>
                </a:lnTo>
                <a:lnTo>
                  <a:pt x="3735071" y="1864344"/>
                </a:lnTo>
                <a:lnTo>
                  <a:pt x="3733801" y="1869098"/>
                </a:lnTo>
                <a:lnTo>
                  <a:pt x="3733166" y="1873219"/>
                </a:lnTo>
                <a:lnTo>
                  <a:pt x="3731579" y="1877973"/>
                </a:lnTo>
                <a:lnTo>
                  <a:pt x="3729357" y="1882727"/>
                </a:lnTo>
                <a:lnTo>
                  <a:pt x="3727453" y="1887164"/>
                </a:lnTo>
                <a:lnTo>
                  <a:pt x="3725231" y="1891285"/>
                </a:lnTo>
                <a:lnTo>
                  <a:pt x="3722375" y="1895722"/>
                </a:lnTo>
                <a:lnTo>
                  <a:pt x="3719518" y="1900476"/>
                </a:lnTo>
                <a:lnTo>
                  <a:pt x="3716027" y="1904913"/>
                </a:lnTo>
                <a:lnTo>
                  <a:pt x="3712535" y="1908717"/>
                </a:lnTo>
                <a:lnTo>
                  <a:pt x="3708726" y="1913154"/>
                </a:lnTo>
                <a:lnTo>
                  <a:pt x="3704600" y="1917274"/>
                </a:lnTo>
                <a:lnTo>
                  <a:pt x="3695713" y="1925515"/>
                </a:lnTo>
                <a:lnTo>
                  <a:pt x="3685239" y="1933438"/>
                </a:lnTo>
                <a:lnTo>
                  <a:pt x="3673812" y="1941362"/>
                </a:lnTo>
                <a:lnTo>
                  <a:pt x="3661751" y="1948969"/>
                </a:lnTo>
                <a:lnTo>
                  <a:pt x="3648738" y="1956259"/>
                </a:lnTo>
                <a:lnTo>
                  <a:pt x="3634454" y="1963548"/>
                </a:lnTo>
                <a:lnTo>
                  <a:pt x="3619219" y="1970521"/>
                </a:lnTo>
                <a:lnTo>
                  <a:pt x="3603349" y="1976860"/>
                </a:lnTo>
                <a:lnTo>
                  <a:pt x="3586527" y="1983199"/>
                </a:lnTo>
                <a:lnTo>
                  <a:pt x="3568752" y="1989538"/>
                </a:lnTo>
                <a:lnTo>
                  <a:pt x="3550026" y="1994926"/>
                </a:lnTo>
                <a:lnTo>
                  <a:pt x="3530664" y="2000631"/>
                </a:lnTo>
                <a:lnTo>
                  <a:pt x="3510668" y="2005702"/>
                </a:lnTo>
                <a:lnTo>
                  <a:pt x="3490037" y="2010457"/>
                </a:lnTo>
                <a:lnTo>
                  <a:pt x="3468771" y="2014577"/>
                </a:lnTo>
                <a:lnTo>
                  <a:pt x="3446870" y="2018697"/>
                </a:lnTo>
                <a:lnTo>
                  <a:pt x="3424335" y="2022184"/>
                </a:lnTo>
                <a:lnTo>
                  <a:pt x="3401165" y="2025670"/>
                </a:lnTo>
                <a:lnTo>
                  <a:pt x="3377360" y="2028523"/>
                </a:lnTo>
                <a:lnTo>
                  <a:pt x="3353237" y="2030741"/>
                </a:lnTo>
                <a:lnTo>
                  <a:pt x="3328480" y="2032643"/>
                </a:lnTo>
                <a:lnTo>
                  <a:pt x="3303722" y="2034228"/>
                </a:lnTo>
                <a:lnTo>
                  <a:pt x="3278013" y="2035495"/>
                </a:lnTo>
                <a:lnTo>
                  <a:pt x="3251986" y="2036446"/>
                </a:lnTo>
                <a:lnTo>
                  <a:pt x="3225959" y="2036763"/>
                </a:lnTo>
                <a:lnTo>
                  <a:pt x="3199615" y="2036446"/>
                </a:lnTo>
                <a:lnTo>
                  <a:pt x="3173905" y="2035495"/>
                </a:lnTo>
                <a:lnTo>
                  <a:pt x="3148196" y="2034228"/>
                </a:lnTo>
                <a:lnTo>
                  <a:pt x="3123121" y="2032643"/>
                </a:lnTo>
                <a:lnTo>
                  <a:pt x="3098681" y="2030741"/>
                </a:lnTo>
                <a:lnTo>
                  <a:pt x="3074241" y="2028523"/>
                </a:lnTo>
                <a:lnTo>
                  <a:pt x="3050436" y="2025670"/>
                </a:lnTo>
                <a:lnTo>
                  <a:pt x="3027584" y="2022184"/>
                </a:lnTo>
                <a:lnTo>
                  <a:pt x="3004731" y="2018697"/>
                </a:lnTo>
                <a:lnTo>
                  <a:pt x="2983147" y="2014577"/>
                </a:lnTo>
                <a:lnTo>
                  <a:pt x="2961564" y="2010457"/>
                </a:lnTo>
                <a:lnTo>
                  <a:pt x="2940933" y="2005702"/>
                </a:lnTo>
                <a:lnTo>
                  <a:pt x="2920937" y="2000631"/>
                </a:lnTo>
                <a:lnTo>
                  <a:pt x="2901575" y="1994926"/>
                </a:lnTo>
                <a:lnTo>
                  <a:pt x="2883483" y="1989538"/>
                </a:lnTo>
                <a:lnTo>
                  <a:pt x="2865709" y="1983199"/>
                </a:lnTo>
                <a:lnTo>
                  <a:pt x="2848569" y="1976860"/>
                </a:lnTo>
                <a:lnTo>
                  <a:pt x="2832382" y="1970521"/>
                </a:lnTo>
                <a:lnTo>
                  <a:pt x="2817464" y="1963548"/>
                </a:lnTo>
                <a:lnTo>
                  <a:pt x="2803181" y="1956259"/>
                </a:lnTo>
                <a:lnTo>
                  <a:pt x="2789850" y="1948969"/>
                </a:lnTo>
                <a:lnTo>
                  <a:pt x="2777789" y="1941362"/>
                </a:lnTo>
                <a:lnTo>
                  <a:pt x="2766362" y="1933438"/>
                </a:lnTo>
                <a:lnTo>
                  <a:pt x="2755888" y="1925515"/>
                </a:lnTo>
                <a:lnTo>
                  <a:pt x="2747001" y="1917274"/>
                </a:lnTo>
                <a:lnTo>
                  <a:pt x="2742875" y="1913154"/>
                </a:lnTo>
                <a:lnTo>
                  <a:pt x="2739066" y="1908717"/>
                </a:lnTo>
                <a:lnTo>
                  <a:pt x="2735574" y="1904913"/>
                </a:lnTo>
                <a:lnTo>
                  <a:pt x="2732400" y="1900476"/>
                </a:lnTo>
                <a:lnTo>
                  <a:pt x="2729226" y="1895722"/>
                </a:lnTo>
                <a:lnTo>
                  <a:pt x="2726370" y="1891285"/>
                </a:lnTo>
                <a:lnTo>
                  <a:pt x="2724148" y="1887164"/>
                </a:lnTo>
                <a:lnTo>
                  <a:pt x="2722244" y="1882727"/>
                </a:lnTo>
                <a:lnTo>
                  <a:pt x="2720022" y="1877973"/>
                </a:lnTo>
                <a:lnTo>
                  <a:pt x="2718435" y="1873219"/>
                </a:lnTo>
                <a:lnTo>
                  <a:pt x="2717800" y="1869098"/>
                </a:lnTo>
                <a:lnTo>
                  <a:pt x="2716530" y="1864344"/>
                </a:lnTo>
                <a:lnTo>
                  <a:pt x="2716213" y="1859590"/>
                </a:lnTo>
                <a:lnTo>
                  <a:pt x="2716213" y="1854836"/>
                </a:lnTo>
                <a:lnTo>
                  <a:pt x="2716213" y="1850081"/>
                </a:lnTo>
                <a:lnTo>
                  <a:pt x="2716530" y="1845644"/>
                </a:lnTo>
                <a:lnTo>
                  <a:pt x="2717800" y="1840890"/>
                </a:lnTo>
                <a:lnTo>
                  <a:pt x="2718435" y="1836136"/>
                </a:lnTo>
                <a:lnTo>
                  <a:pt x="2720022" y="1832015"/>
                </a:lnTo>
                <a:lnTo>
                  <a:pt x="2722244" y="1827261"/>
                </a:lnTo>
                <a:lnTo>
                  <a:pt x="2724148" y="1822824"/>
                </a:lnTo>
                <a:lnTo>
                  <a:pt x="2726370" y="1818704"/>
                </a:lnTo>
                <a:lnTo>
                  <a:pt x="2729226" y="1813950"/>
                </a:lnTo>
                <a:lnTo>
                  <a:pt x="2732400" y="1809512"/>
                </a:lnTo>
                <a:lnTo>
                  <a:pt x="2735574" y="1805075"/>
                </a:lnTo>
                <a:lnTo>
                  <a:pt x="2739066" y="1800955"/>
                </a:lnTo>
                <a:lnTo>
                  <a:pt x="2742875" y="1796834"/>
                </a:lnTo>
                <a:lnTo>
                  <a:pt x="2747001" y="1792397"/>
                </a:lnTo>
                <a:lnTo>
                  <a:pt x="2755888" y="1784157"/>
                </a:lnTo>
                <a:lnTo>
                  <a:pt x="2766362" y="1776550"/>
                </a:lnTo>
                <a:lnTo>
                  <a:pt x="2777789" y="1768626"/>
                </a:lnTo>
                <a:lnTo>
                  <a:pt x="2789850" y="1760702"/>
                </a:lnTo>
                <a:lnTo>
                  <a:pt x="2803181" y="1753413"/>
                </a:lnTo>
                <a:lnTo>
                  <a:pt x="2817464" y="1746440"/>
                </a:lnTo>
                <a:lnTo>
                  <a:pt x="2832382" y="1739467"/>
                </a:lnTo>
                <a:lnTo>
                  <a:pt x="2848569" y="1733128"/>
                </a:lnTo>
                <a:lnTo>
                  <a:pt x="2865709" y="1726789"/>
                </a:lnTo>
                <a:lnTo>
                  <a:pt x="2883483" y="1720450"/>
                </a:lnTo>
                <a:lnTo>
                  <a:pt x="2901575" y="1715062"/>
                </a:lnTo>
                <a:lnTo>
                  <a:pt x="2920937" y="1709357"/>
                </a:lnTo>
                <a:lnTo>
                  <a:pt x="2940933" y="1704286"/>
                </a:lnTo>
                <a:lnTo>
                  <a:pt x="2961564" y="1699532"/>
                </a:lnTo>
                <a:lnTo>
                  <a:pt x="2983147" y="1695411"/>
                </a:lnTo>
                <a:lnTo>
                  <a:pt x="3004731" y="1691291"/>
                </a:lnTo>
                <a:lnTo>
                  <a:pt x="3027584" y="1687805"/>
                </a:lnTo>
                <a:lnTo>
                  <a:pt x="3050436" y="1684318"/>
                </a:lnTo>
                <a:lnTo>
                  <a:pt x="3074241" y="1681466"/>
                </a:lnTo>
                <a:lnTo>
                  <a:pt x="3098681" y="1679247"/>
                </a:lnTo>
                <a:lnTo>
                  <a:pt x="3123121" y="1677028"/>
                </a:lnTo>
                <a:lnTo>
                  <a:pt x="3148196" y="1675444"/>
                </a:lnTo>
                <a:lnTo>
                  <a:pt x="3173905" y="1674493"/>
                </a:lnTo>
                <a:lnTo>
                  <a:pt x="3199615" y="1673542"/>
                </a:lnTo>
                <a:lnTo>
                  <a:pt x="3225959" y="1673225"/>
                </a:lnTo>
                <a:close/>
                <a:moveTo>
                  <a:pt x="3454389" y="0"/>
                </a:moveTo>
                <a:lnTo>
                  <a:pt x="3461374" y="0"/>
                </a:lnTo>
                <a:lnTo>
                  <a:pt x="3468995" y="635"/>
                </a:lnTo>
                <a:lnTo>
                  <a:pt x="3475981" y="1587"/>
                </a:lnTo>
                <a:lnTo>
                  <a:pt x="3482966" y="3174"/>
                </a:lnTo>
                <a:lnTo>
                  <a:pt x="3490270" y="5079"/>
                </a:lnTo>
                <a:lnTo>
                  <a:pt x="3497255" y="7300"/>
                </a:lnTo>
                <a:lnTo>
                  <a:pt x="3503923" y="9839"/>
                </a:lnTo>
                <a:lnTo>
                  <a:pt x="3510591" y="13013"/>
                </a:lnTo>
                <a:lnTo>
                  <a:pt x="3517259" y="16505"/>
                </a:lnTo>
                <a:lnTo>
                  <a:pt x="3523610" y="20314"/>
                </a:lnTo>
                <a:lnTo>
                  <a:pt x="3529643" y="24757"/>
                </a:lnTo>
                <a:lnTo>
                  <a:pt x="3535676" y="29518"/>
                </a:lnTo>
                <a:lnTo>
                  <a:pt x="3541074" y="34596"/>
                </a:lnTo>
                <a:lnTo>
                  <a:pt x="3546472" y="39992"/>
                </a:lnTo>
                <a:lnTo>
                  <a:pt x="3551235" y="45705"/>
                </a:lnTo>
                <a:lnTo>
                  <a:pt x="3555998" y="51418"/>
                </a:lnTo>
                <a:lnTo>
                  <a:pt x="3560443" y="57766"/>
                </a:lnTo>
                <a:lnTo>
                  <a:pt x="3564254" y="64113"/>
                </a:lnTo>
                <a:lnTo>
                  <a:pt x="3567746" y="70779"/>
                </a:lnTo>
                <a:lnTo>
                  <a:pt x="3570922" y="77444"/>
                </a:lnTo>
                <a:lnTo>
                  <a:pt x="3573462" y="84109"/>
                </a:lnTo>
                <a:lnTo>
                  <a:pt x="3575684" y="91410"/>
                </a:lnTo>
                <a:lnTo>
                  <a:pt x="3577590" y="98709"/>
                </a:lnTo>
                <a:lnTo>
                  <a:pt x="3579177" y="106009"/>
                </a:lnTo>
                <a:lnTo>
                  <a:pt x="3580448" y="113309"/>
                </a:lnTo>
                <a:lnTo>
                  <a:pt x="3580765" y="120927"/>
                </a:lnTo>
                <a:lnTo>
                  <a:pt x="3581400" y="128544"/>
                </a:lnTo>
                <a:lnTo>
                  <a:pt x="3580765" y="136162"/>
                </a:lnTo>
                <a:lnTo>
                  <a:pt x="3530913" y="1012801"/>
                </a:lnTo>
                <a:lnTo>
                  <a:pt x="3529960" y="1019149"/>
                </a:lnTo>
                <a:lnTo>
                  <a:pt x="3529326" y="1025814"/>
                </a:lnTo>
                <a:lnTo>
                  <a:pt x="3528055" y="1032162"/>
                </a:lnTo>
                <a:lnTo>
                  <a:pt x="3526785" y="1038510"/>
                </a:lnTo>
                <a:lnTo>
                  <a:pt x="3524880" y="1044541"/>
                </a:lnTo>
                <a:lnTo>
                  <a:pt x="3522975" y="1050254"/>
                </a:lnTo>
                <a:lnTo>
                  <a:pt x="3520434" y="1056284"/>
                </a:lnTo>
                <a:lnTo>
                  <a:pt x="3518212" y="1062315"/>
                </a:lnTo>
                <a:lnTo>
                  <a:pt x="3515354" y="1067710"/>
                </a:lnTo>
                <a:lnTo>
                  <a:pt x="3512179" y="1072789"/>
                </a:lnTo>
                <a:lnTo>
                  <a:pt x="3508686" y="1077867"/>
                </a:lnTo>
                <a:lnTo>
                  <a:pt x="3505193" y="1083263"/>
                </a:lnTo>
                <a:lnTo>
                  <a:pt x="3501700" y="1087706"/>
                </a:lnTo>
                <a:lnTo>
                  <a:pt x="3497572" y="1092467"/>
                </a:lnTo>
                <a:lnTo>
                  <a:pt x="3493445" y="1096910"/>
                </a:lnTo>
                <a:lnTo>
                  <a:pt x="3488999" y="1101354"/>
                </a:lnTo>
                <a:lnTo>
                  <a:pt x="3484554" y="1105163"/>
                </a:lnTo>
                <a:lnTo>
                  <a:pt x="3479791" y="1108654"/>
                </a:lnTo>
                <a:lnTo>
                  <a:pt x="3474710" y="1112463"/>
                </a:lnTo>
                <a:lnTo>
                  <a:pt x="3469630" y="1115319"/>
                </a:lnTo>
                <a:lnTo>
                  <a:pt x="3464550" y="1118493"/>
                </a:lnTo>
                <a:lnTo>
                  <a:pt x="3459152" y="1121350"/>
                </a:lnTo>
                <a:lnTo>
                  <a:pt x="3453436" y="1123889"/>
                </a:lnTo>
                <a:lnTo>
                  <a:pt x="3448038" y="1126111"/>
                </a:lnTo>
                <a:lnTo>
                  <a:pt x="3442005" y="1128015"/>
                </a:lnTo>
                <a:lnTo>
                  <a:pt x="3435972" y="1129602"/>
                </a:lnTo>
                <a:lnTo>
                  <a:pt x="3430256" y="1130871"/>
                </a:lnTo>
                <a:lnTo>
                  <a:pt x="3423906" y="1132141"/>
                </a:lnTo>
                <a:lnTo>
                  <a:pt x="3417873" y="1132776"/>
                </a:lnTo>
                <a:lnTo>
                  <a:pt x="3411522" y="1133093"/>
                </a:lnTo>
                <a:lnTo>
                  <a:pt x="3405490" y="1133093"/>
                </a:lnTo>
                <a:lnTo>
                  <a:pt x="3398504" y="1132776"/>
                </a:lnTo>
                <a:lnTo>
                  <a:pt x="3392471" y="1132458"/>
                </a:lnTo>
                <a:lnTo>
                  <a:pt x="3386120" y="1131189"/>
                </a:lnTo>
                <a:lnTo>
                  <a:pt x="3379770" y="1129919"/>
                </a:lnTo>
                <a:lnTo>
                  <a:pt x="3373736" y="1128332"/>
                </a:lnTo>
                <a:lnTo>
                  <a:pt x="3368021" y="1126745"/>
                </a:lnTo>
                <a:lnTo>
                  <a:pt x="3361988" y="1124524"/>
                </a:lnTo>
                <a:lnTo>
                  <a:pt x="3356590" y="1122302"/>
                </a:lnTo>
                <a:lnTo>
                  <a:pt x="3350874" y="1119763"/>
                </a:lnTo>
                <a:lnTo>
                  <a:pt x="3345476" y="1116589"/>
                </a:lnTo>
                <a:lnTo>
                  <a:pt x="3340396" y="1113415"/>
                </a:lnTo>
                <a:lnTo>
                  <a:pt x="3334998" y="1109924"/>
                </a:lnTo>
                <a:lnTo>
                  <a:pt x="3330553" y="1106432"/>
                </a:lnTo>
                <a:lnTo>
                  <a:pt x="3325790" y="1102306"/>
                </a:lnTo>
                <a:lnTo>
                  <a:pt x="3321344" y="1098497"/>
                </a:lnTo>
                <a:lnTo>
                  <a:pt x="3316899" y="1094054"/>
                </a:lnTo>
                <a:lnTo>
                  <a:pt x="3312771" y="1089293"/>
                </a:lnTo>
                <a:lnTo>
                  <a:pt x="3308961" y="1084849"/>
                </a:lnTo>
                <a:lnTo>
                  <a:pt x="3305150" y="1080089"/>
                </a:lnTo>
                <a:lnTo>
                  <a:pt x="3301975" y="1074693"/>
                </a:lnTo>
                <a:lnTo>
                  <a:pt x="3298482" y="1069615"/>
                </a:lnTo>
                <a:lnTo>
                  <a:pt x="3295625" y="1064219"/>
                </a:lnTo>
                <a:lnTo>
                  <a:pt x="3293084" y="1058823"/>
                </a:lnTo>
                <a:lnTo>
                  <a:pt x="3290544" y="1053110"/>
                </a:lnTo>
                <a:lnTo>
                  <a:pt x="3288639" y="1047397"/>
                </a:lnTo>
                <a:lnTo>
                  <a:pt x="3286734" y="1041367"/>
                </a:lnTo>
                <a:lnTo>
                  <a:pt x="3285146" y="1035019"/>
                </a:lnTo>
                <a:lnTo>
                  <a:pt x="3283558" y="1028988"/>
                </a:lnTo>
                <a:lnTo>
                  <a:pt x="3282606" y="1022640"/>
                </a:lnTo>
                <a:lnTo>
                  <a:pt x="3281971" y="1015975"/>
                </a:lnTo>
                <a:lnTo>
                  <a:pt x="3281654" y="1009627"/>
                </a:lnTo>
                <a:lnTo>
                  <a:pt x="3281018" y="1003597"/>
                </a:lnTo>
                <a:lnTo>
                  <a:pt x="3281654" y="996614"/>
                </a:lnTo>
                <a:lnTo>
                  <a:pt x="3306103" y="573529"/>
                </a:lnTo>
                <a:lnTo>
                  <a:pt x="3299118" y="568768"/>
                </a:lnTo>
                <a:lnTo>
                  <a:pt x="2057582" y="2162081"/>
                </a:lnTo>
                <a:lnTo>
                  <a:pt x="2052502" y="2168112"/>
                </a:lnTo>
                <a:lnTo>
                  <a:pt x="2047422" y="2173825"/>
                </a:lnTo>
                <a:lnTo>
                  <a:pt x="2042024" y="2178903"/>
                </a:lnTo>
                <a:lnTo>
                  <a:pt x="2036626" y="2183981"/>
                </a:lnTo>
                <a:lnTo>
                  <a:pt x="2030592" y="2188742"/>
                </a:lnTo>
                <a:lnTo>
                  <a:pt x="2024877" y="2193186"/>
                </a:lnTo>
                <a:lnTo>
                  <a:pt x="2018844" y="2197629"/>
                </a:lnTo>
                <a:lnTo>
                  <a:pt x="2012493" y="2201121"/>
                </a:lnTo>
                <a:lnTo>
                  <a:pt x="2006143" y="2204612"/>
                </a:lnTo>
                <a:lnTo>
                  <a:pt x="1999475" y="2207786"/>
                </a:lnTo>
                <a:lnTo>
                  <a:pt x="1992807" y="2210642"/>
                </a:lnTo>
                <a:lnTo>
                  <a:pt x="1986139" y="2213182"/>
                </a:lnTo>
                <a:lnTo>
                  <a:pt x="1979470" y="2215403"/>
                </a:lnTo>
                <a:lnTo>
                  <a:pt x="1972485" y="2217308"/>
                </a:lnTo>
                <a:lnTo>
                  <a:pt x="1965499" y="2218577"/>
                </a:lnTo>
                <a:lnTo>
                  <a:pt x="1958514" y="2219529"/>
                </a:lnTo>
                <a:lnTo>
                  <a:pt x="1951528" y="2220482"/>
                </a:lnTo>
                <a:lnTo>
                  <a:pt x="1944225" y="2221116"/>
                </a:lnTo>
                <a:lnTo>
                  <a:pt x="1937239" y="2221116"/>
                </a:lnTo>
                <a:lnTo>
                  <a:pt x="1929619" y="2221116"/>
                </a:lnTo>
                <a:lnTo>
                  <a:pt x="1922633" y="2220482"/>
                </a:lnTo>
                <a:lnTo>
                  <a:pt x="1915647" y="2219529"/>
                </a:lnTo>
                <a:lnTo>
                  <a:pt x="1908344" y="2218577"/>
                </a:lnTo>
                <a:lnTo>
                  <a:pt x="1901358" y="2216990"/>
                </a:lnTo>
                <a:lnTo>
                  <a:pt x="1894690" y="2214769"/>
                </a:lnTo>
                <a:lnTo>
                  <a:pt x="1887387" y="2212547"/>
                </a:lnTo>
                <a:lnTo>
                  <a:pt x="1880402" y="2210008"/>
                </a:lnTo>
                <a:lnTo>
                  <a:pt x="1873734" y="2207151"/>
                </a:lnTo>
                <a:lnTo>
                  <a:pt x="1867066" y="2203977"/>
                </a:lnTo>
                <a:lnTo>
                  <a:pt x="1860715" y="2199851"/>
                </a:lnTo>
                <a:lnTo>
                  <a:pt x="1854047" y="2196042"/>
                </a:lnTo>
                <a:lnTo>
                  <a:pt x="1847696" y="2191599"/>
                </a:lnTo>
                <a:lnTo>
                  <a:pt x="1229469" y="1731062"/>
                </a:lnTo>
                <a:lnTo>
                  <a:pt x="271487" y="2768937"/>
                </a:lnTo>
                <a:lnTo>
                  <a:pt x="266406" y="2774967"/>
                </a:lnTo>
                <a:lnTo>
                  <a:pt x="260691" y="2780680"/>
                </a:lnTo>
                <a:lnTo>
                  <a:pt x="254975" y="2785759"/>
                </a:lnTo>
                <a:lnTo>
                  <a:pt x="248942" y="2791154"/>
                </a:lnTo>
                <a:lnTo>
                  <a:pt x="242592" y="2795915"/>
                </a:lnTo>
                <a:lnTo>
                  <a:pt x="236241" y="2800041"/>
                </a:lnTo>
                <a:lnTo>
                  <a:pt x="230208" y="2804167"/>
                </a:lnTo>
                <a:lnTo>
                  <a:pt x="223223" y="2807659"/>
                </a:lnTo>
                <a:lnTo>
                  <a:pt x="216554" y="2810833"/>
                </a:lnTo>
                <a:lnTo>
                  <a:pt x="209886" y="2814007"/>
                </a:lnTo>
                <a:lnTo>
                  <a:pt x="202901" y="2816228"/>
                </a:lnTo>
                <a:lnTo>
                  <a:pt x="195915" y="2818767"/>
                </a:lnTo>
                <a:lnTo>
                  <a:pt x="188612" y="2820354"/>
                </a:lnTo>
                <a:lnTo>
                  <a:pt x="181309" y="2821941"/>
                </a:lnTo>
                <a:lnTo>
                  <a:pt x="174006" y="2822894"/>
                </a:lnTo>
                <a:lnTo>
                  <a:pt x="166703" y="2823846"/>
                </a:lnTo>
                <a:lnTo>
                  <a:pt x="159082" y="2824163"/>
                </a:lnTo>
                <a:lnTo>
                  <a:pt x="152096" y="2824163"/>
                </a:lnTo>
                <a:lnTo>
                  <a:pt x="144476" y="2823846"/>
                </a:lnTo>
                <a:lnTo>
                  <a:pt x="136855" y="2823528"/>
                </a:lnTo>
                <a:lnTo>
                  <a:pt x="129552" y="2822259"/>
                </a:lnTo>
                <a:lnTo>
                  <a:pt x="122249" y="2820672"/>
                </a:lnTo>
                <a:lnTo>
                  <a:pt x="114945" y="2819085"/>
                </a:lnTo>
                <a:lnTo>
                  <a:pt x="107642" y="2816546"/>
                </a:lnTo>
                <a:lnTo>
                  <a:pt x="100657" y="2814324"/>
                </a:lnTo>
                <a:lnTo>
                  <a:pt x="93671" y="2811467"/>
                </a:lnTo>
                <a:lnTo>
                  <a:pt x="87003" y="2807976"/>
                </a:lnTo>
                <a:lnTo>
                  <a:pt x="80335" y="2804485"/>
                </a:lnTo>
                <a:lnTo>
                  <a:pt x="73349" y="2800359"/>
                </a:lnTo>
                <a:lnTo>
                  <a:pt x="66681" y="2796233"/>
                </a:lnTo>
                <a:lnTo>
                  <a:pt x="60331" y="2791472"/>
                </a:lnTo>
                <a:lnTo>
                  <a:pt x="54298" y="2785759"/>
                </a:lnTo>
                <a:lnTo>
                  <a:pt x="48265" y="2780680"/>
                </a:lnTo>
                <a:lnTo>
                  <a:pt x="42867" y="2774967"/>
                </a:lnTo>
                <a:lnTo>
                  <a:pt x="37469" y="2768937"/>
                </a:lnTo>
                <a:lnTo>
                  <a:pt x="32388" y="2762906"/>
                </a:lnTo>
                <a:lnTo>
                  <a:pt x="28260" y="2756876"/>
                </a:lnTo>
                <a:lnTo>
                  <a:pt x="23815" y="2749893"/>
                </a:lnTo>
                <a:lnTo>
                  <a:pt x="19687" y="2743228"/>
                </a:lnTo>
                <a:lnTo>
                  <a:pt x="16194" y="2736563"/>
                </a:lnTo>
                <a:lnTo>
                  <a:pt x="13019" y="2729580"/>
                </a:lnTo>
                <a:lnTo>
                  <a:pt x="10479" y="2722280"/>
                </a:lnTo>
                <a:lnTo>
                  <a:pt x="7938" y="2715297"/>
                </a:lnTo>
                <a:lnTo>
                  <a:pt x="5716" y="2708315"/>
                </a:lnTo>
                <a:lnTo>
                  <a:pt x="3811" y="2700697"/>
                </a:lnTo>
                <a:lnTo>
                  <a:pt x="2540" y="2693080"/>
                </a:lnTo>
                <a:lnTo>
                  <a:pt x="1270" y="2685780"/>
                </a:lnTo>
                <a:lnTo>
                  <a:pt x="635" y="2678162"/>
                </a:lnTo>
                <a:lnTo>
                  <a:pt x="0" y="2670228"/>
                </a:lnTo>
                <a:lnTo>
                  <a:pt x="0" y="2662927"/>
                </a:lnTo>
                <a:lnTo>
                  <a:pt x="0" y="2655310"/>
                </a:lnTo>
                <a:lnTo>
                  <a:pt x="953" y="2648010"/>
                </a:lnTo>
                <a:lnTo>
                  <a:pt x="1588" y="2640075"/>
                </a:lnTo>
                <a:lnTo>
                  <a:pt x="3176" y="2632458"/>
                </a:lnTo>
                <a:lnTo>
                  <a:pt x="4763" y="2625158"/>
                </a:lnTo>
                <a:lnTo>
                  <a:pt x="6668" y="2617858"/>
                </a:lnTo>
                <a:lnTo>
                  <a:pt x="9526" y="2610558"/>
                </a:lnTo>
                <a:lnTo>
                  <a:pt x="12384" y="2603258"/>
                </a:lnTo>
                <a:lnTo>
                  <a:pt x="15559" y="2596275"/>
                </a:lnTo>
                <a:lnTo>
                  <a:pt x="19052" y="2588975"/>
                </a:lnTo>
                <a:lnTo>
                  <a:pt x="22545" y="2582310"/>
                </a:lnTo>
                <a:lnTo>
                  <a:pt x="26990" y="2575644"/>
                </a:lnTo>
                <a:lnTo>
                  <a:pt x="31753" y="2569297"/>
                </a:lnTo>
                <a:lnTo>
                  <a:pt x="36516" y="2562631"/>
                </a:lnTo>
                <a:lnTo>
                  <a:pt x="1086264" y="1414621"/>
                </a:lnTo>
                <a:lnTo>
                  <a:pt x="1091027" y="1408908"/>
                </a:lnTo>
                <a:lnTo>
                  <a:pt x="1096742" y="1403829"/>
                </a:lnTo>
                <a:lnTo>
                  <a:pt x="1101823" y="1398751"/>
                </a:lnTo>
                <a:lnTo>
                  <a:pt x="1107221" y="1393990"/>
                </a:lnTo>
                <a:lnTo>
                  <a:pt x="1113254" y="1389229"/>
                </a:lnTo>
                <a:lnTo>
                  <a:pt x="1119287" y="1385103"/>
                </a:lnTo>
                <a:lnTo>
                  <a:pt x="1125002" y="1381295"/>
                </a:lnTo>
                <a:lnTo>
                  <a:pt x="1131353" y="1377803"/>
                </a:lnTo>
                <a:lnTo>
                  <a:pt x="1137703" y="1374629"/>
                </a:lnTo>
                <a:lnTo>
                  <a:pt x="1144054" y="1371455"/>
                </a:lnTo>
                <a:lnTo>
                  <a:pt x="1150722" y="1368599"/>
                </a:lnTo>
                <a:lnTo>
                  <a:pt x="1157390" y="1366694"/>
                </a:lnTo>
                <a:lnTo>
                  <a:pt x="1164058" y="1364790"/>
                </a:lnTo>
                <a:lnTo>
                  <a:pt x="1170726" y="1362568"/>
                </a:lnTo>
                <a:lnTo>
                  <a:pt x="1177394" y="1361616"/>
                </a:lnTo>
                <a:lnTo>
                  <a:pt x="1184698" y="1360347"/>
                </a:lnTo>
                <a:lnTo>
                  <a:pt x="1191683" y="1360029"/>
                </a:lnTo>
                <a:lnTo>
                  <a:pt x="1198351" y="1359712"/>
                </a:lnTo>
                <a:lnTo>
                  <a:pt x="1205654" y="1359077"/>
                </a:lnTo>
                <a:lnTo>
                  <a:pt x="1212640" y="1359712"/>
                </a:lnTo>
                <a:lnTo>
                  <a:pt x="1219626" y="1360347"/>
                </a:lnTo>
                <a:lnTo>
                  <a:pt x="1226294" y="1361299"/>
                </a:lnTo>
                <a:lnTo>
                  <a:pt x="1233597" y="1362251"/>
                </a:lnTo>
                <a:lnTo>
                  <a:pt x="1240582" y="1363838"/>
                </a:lnTo>
                <a:lnTo>
                  <a:pt x="1247251" y="1365742"/>
                </a:lnTo>
                <a:lnTo>
                  <a:pt x="1253919" y="1368281"/>
                </a:lnTo>
                <a:lnTo>
                  <a:pt x="1260904" y="1371138"/>
                </a:lnTo>
                <a:lnTo>
                  <a:pt x="1267572" y="1373677"/>
                </a:lnTo>
                <a:lnTo>
                  <a:pt x="1274240" y="1376851"/>
                </a:lnTo>
                <a:lnTo>
                  <a:pt x="1280591" y="1380977"/>
                </a:lnTo>
                <a:lnTo>
                  <a:pt x="1286942" y="1384786"/>
                </a:lnTo>
                <a:lnTo>
                  <a:pt x="1292975" y="1389229"/>
                </a:lnTo>
                <a:lnTo>
                  <a:pt x="1907709" y="1846910"/>
                </a:lnTo>
                <a:lnTo>
                  <a:pt x="3043507" y="389124"/>
                </a:lnTo>
                <a:lnTo>
                  <a:pt x="3023186" y="374841"/>
                </a:lnTo>
                <a:lnTo>
                  <a:pt x="2660568" y="470377"/>
                </a:lnTo>
                <a:lnTo>
                  <a:pt x="2654853" y="471646"/>
                </a:lnTo>
                <a:lnTo>
                  <a:pt x="2648502" y="472598"/>
                </a:lnTo>
                <a:lnTo>
                  <a:pt x="2642152" y="473551"/>
                </a:lnTo>
                <a:lnTo>
                  <a:pt x="2635801" y="473868"/>
                </a:lnTo>
                <a:lnTo>
                  <a:pt x="2629450" y="474185"/>
                </a:lnTo>
                <a:lnTo>
                  <a:pt x="2623418" y="473868"/>
                </a:lnTo>
                <a:lnTo>
                  <a:pt x="2617384" y="473551"/>
                </a:lnTo>
                <a:lnTo>
                  <a:pt x="2611352" y="472598"/>
                </a:lnTo>
                <a:lnTo>
                  <a:pt x="2605318" y="471964"/>
                </a:lnTo>
                <a:lnTo>
                  <a:pt x="2599603" y="470377"/>
                </a:lnTo>
                <a:lnTo>
                  <a:pt x="2593570" y="468790"/>
                </a:lnTo>
                <a:lnTo>
                  <a:pt x="2587537" y="466885"/>
                </a:lnTo>
                <a:lnTo>
                  <a:pt x="2582139" y="464346"/>
                </a:lnTo>
                <a:lnTo>
                  <a:pt x="2576741" y="462124"/>
                </a:lnTo>
                <a:lnTo>
                  <a:pt x="2571660" y="459268"/>
                </a:lnTo>
                <a:lnTo>
                  <a:pt x="2565945" y="456094"/>
                </a:lnTo>
                <a:lnTo>
                  <a:pt x="2560864" y="452920"/>
                </a:lnTo>
                <a:lnTo>
                  <a:pt x="2556102" y="449429"/>
                </a:lnTo>
                <a:lnTo>
                  <a:pt x="2551339" y="445937"/>
                </a:lnTo>
                <a:lnTo>
                  <a:pt x="2546576" y="441811"/>
                </a:lnTo>
                <a:lnTo>
                  <a:pt x="2542448" y="437685"/>
                </a:lnTo>
                <a:lnTo>
                  <a:pt x="2538002" y="433242"/>
                </a:lnTo>
                <a:lnTo>
                  <a:pt x="2533875" y="428481"/>
                </a:lnTo>
                <a:lnTo>
                  <a:pt x="2530064" y="423402"/>
                </a:lnTo>
                <a:lnTo>
                  <a:pt x="2526572" y="418324"/>
                </a:lnTo>
                <a:lnTo>
                  <a:pt x="2523396" y="413246"/>
                </a:lnTo>
                <a:lnTo>
                  <a:pt x="2520221" y="407533"/>
                </a:lnTo>
                <a:lnTo>
                  <a:pt x="2517363" y="402137"/>
                </a:lnTo>
                <a:lnTo>
                  <a:pt x="2514823" y="396107"/>
                </a:lnTo>
                <a:lnTo>
                  <a:pt x="2512283" y="390394"/>
                </a:lnTo>
                <a:lnTo>
                  <a:pt x="2510378" y="384046"/>
                </a:lnTo>
                <a:lnTo>
                  <a:pt x="2508472" y="377698"/>
                </a:lnTo>
                <a:lnTo>
                  <a:pt x="2507202" y="371350"/>
                </a:lnTo>
                <a:lnTo>
                  <a:pt x="2505932" y="364685"/>
                </a:lnTo>
                <a:lnTo>
                  <a:pt x="2505297" y="358337"/>
                </a:lnTo>
                <a:lnTo>
                  <a:pt x="2504980" y="351989"/>
                </a:lnTo>
                <a:lnTo>
                  <a:pt x="2504344" y="345641"/>
                </a:lnTo>
                <a:lnTo>
                  <a:pt x="2504344" y="339293"/>
                </a:lnTo>
                <a:lnTo>
                  <a:pt x="2505297" y="332946"/>
                </a:lnTo>
                <a:lnTo>
                  <a:pt x="2505615" y="326915"/>
                </a:lnTo>
                <a:lnTo>
                  <a:pt x="2506885" y="320567"/>
                </a:lnTo>
                <a:lnTo>
                  <a:pt x="2508155" y="314537"/>
                </a:lnTo>
                <a:lnTo>
                  <a:pt x="2509425" y="308506"/>
                </a:lnTo>
                <a:lnTo>
                  <a:pt x="2511648" y="302793"/>
                </a:lnTo>
                <a:lnTo>
                  <a:pt x="2513870" y="296763"/>
                </a:lnTo>
                <a:lnTo>
                  <a:pt x="2516410" y="291367"/>
                </a:lnTo>
                <a:lnTo>
                  <a:pt x="2518633" y="285654"/>
                </a:lnTo>
                <a:lnTo>
                  <a:pt x="2521808" y="280576"/>
                </a:lnTo>
                <a:lnTo>
                  <a:pt x="2524984" y="275180"/>
                </a:lnTo>
                <a:lnTo>
                  <a:pt x="2528159" y="270102"/>
                </a:lnTo>
                <a:lnTo>
                  <a:pt x="2531970" y="265341"/>
                </a:lnTo>
                <a:lnTo>
                  <a:pt x="2535462" y="260580"/>
                </a:lnTo>
                <a:lnTo>
                  <a:pt x="2539908" y="256136"/>
                </a:lnTo>
                <a:lnTo>
                  <a:pt x="2544353" y="251693"/>
                </a:lnTo>
                <a:lnTo>
                  <a:pt x="2548481" y="247567"/>
                </a:lnTo>
                <a:lnTo>
                  <a:pt x="2553244" y="243441"/>
                </a:lnTo>
                <a:lnTo>
                  <a:pt x="2558642" y="239949"/>
                </a:lnTo>
                <a:lnTo>
                  <a:pt x="2563722" y="236458"/>
                </a:lnTo>
                <a:lnTo>
                  <a:pt x="2568803" y="233284"/>
                </a:lnTo>
                <a:lnTo>
                  <a:pt x="2574201" y="230428"/>
                </a:lnTo>
                <a:lnTo>
                  <a:pt x="2579916" y="227889"/>
                </a:lnTo>
                <a:lnTo>
                  <a:pt x="2585632" y="225349"/>
                </a:lnTo>
                <a:lnTo>
                  <a:pt x="2591982" y="223445"/>
                </a:lnTo>
                <a:lnTo>
                  <a:pt x="2598015" y="221541"/>
                </a:lnTo>
                <a:lnTo>
                  <a:pt x="3425176" y="4126"/>
                </a:lnTo>
                <a:lnTo>
                  <a:pt x="3432162" y="2222"/>
                </a:lnTo>
                <a:lnTo>
                  <a:pt x="3439782" y="952"/>
                </a:lnTo>
                <a:lnTo>
                  <a:pt x="3446768" y="318"/>
                </a:lnTo>
                <a:lnTo>
                  <a:pt x="3454389"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50">
              <a:solidFill>
                <a:srgbClr val="FFFFFF"/>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63371" y="1412536"/>
            <a:ext cx="11589055" cy="460510"/>
          </a:xfrm>
        </p:spPr>
        <p:txBody>
          <a:bodyPr>
            <a:normAutofit fontScale="90000"/>
          </a:bodyPr>
          <a:lstStyle/>
          <a:p>
            <a:pPr>
              <a:spcBef>
                <a:spcPts val="0"/>
              </a:spcBef>
            </a:pPr>
            <a:br>
              <a:rPr lang="en-US" altLang="zh-CN" sz="3600" kern="100" dirty="0">
                <a:solidFill>
                  <a:prstClr val="black"/>
                </a:solidFill>
                <a:latin typeface="Times New Roman" panose="02020503050405090304" charset="0"/>
                <a:ea typeface="等线" panose="02010600030101010101" pitchFamily="2" charset="-122"/>
                <a:cs typeface="Times New Roman" panose="02020503050405090304" charset="0"/>
              </a:rPr>
            </a:br>
            <a:r>
              <a:rPr lang="en-US" altLang="zh-CN" sz="3600" kern="100" dirty="0">
                <a:solidFill>
                  <a:prstClr val="black"/>
                </a:solidFill>
                <a:latin typeface="Times New Roman" panose="02020503050405090304" charset="0"/>
                <a:ea typeface="等线" panose="02010600030101010101" pitchFamily="2" charset="-122"/>
                <a:cs typeface="Times New Roman" panose="02020503050405090304" charset="0"/>
              </a:rPr>
              <a:t>41. What are the benefits of the sponge city approach? </a:t>
            </a:r>
            <a:br>
              <a:rPr lang="en-US" altLang="zh-CN" sz="3600" kern="100" dirty="0">
                <a:solidFill>
                  <a:prstClr val="black"/>
                </a:solidFill>
                <a:latin typeface="Times New Roman" panose="02020503050405090304" charset="0"/>
                <a:ea typeface="等线" panose="02010600030101010101" pitchFamily="2" charset="-122"/>
                <a:cs typeface="Times New Roman" panose="02020503050405090304" charset="0"/>
              </a:rPr>
            </a:br>
            <a:endParaRPr lang="zh-CN" altLang="en-US" dirty="0"/>
          </a:p>
        </p:txBody>
      </p:sp>
      <p:sp>
        <p:nvSpPr>
          <p:cNvPr id="5" name="文本框 4"/>
          <p:cNvSpPr txBox="1"/>
          <p:nvPr/>
        </p:nvSpPr>
        <p:spPr>
          <a:xfrm>
            <a:off x="318903" y="2172816"/>
            <a:ext cx="11425287" cy="107632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just">
              <a:spcAft>
                <a:spcPts val="0"/>
              </a:spcAft>
            </a:pPr>
            <a:r>
              <a:rPr lang="en-US" altLang="zh-CN" sz="3200" kern="100" dirty="0">
                <a:solidFill>
                  <a:srgbClr val="FFFF00"/>
                </a:solidFill>
                <a:latin typeface="Times New Roman" panose="02020503050405090304" charset="0"/>
                <a:cs typeface="Times New Roman" panose="02020503050405090304" charset="0"/>
              </a:rPr>
              <a:t> It reduces flood risk, eases pressure on drainage systems, and also enhances urban livability.</a:t>
            </a:r>
            <a:endParaRPr lang="en-US" altLang="zh-CN" sz="3200" kern="100" dirty="0">
              <a:solidFill>
                <a:srgbClr val="FFFF00"/>
              </a:solidFill>
              <a:latin typeface="Times New Roman" panose="02020503050405090304" charset="0"/>
              <a:cs typeface="Times New Roman" panose="02020503050405090304" charset="0"/>
            </a:endParaRPr>
          </a:p>
        </p:txBody>
      </p:sp>
      <p:sp>
        <p:nvSpPr>
          <p:cNvPr id="6" name="内容占位符 2"/>
          <p:cNvSpPr>
            <a:spLocks noGrp="1"/>
          </p:cNvSpPr>
          <p:nvPr/>
        </p:nvSpPr>
        <p:spPr>
          <a:xfrm>
            <a:off x="230505" y="4038600"/>
            <a:ext cx="11602085" cy="3147695"/>
          </a:xfrm>
          <a:prstGeom prst="rect">
            <a:avLst/>
          </a:prstGeom>
        </p:spPr>
        <p:txBody>
          <a:bodyPr vert="horz" lIns="91440" tIns="45720" rIns="91440" bIns="45720" rtlCol="0">
            <a:normAutofit/>
          </a:bodyPr>
          <a:lstStyle>
            <a:lvl1pPr marL="457200" indent="-457200" algn="l" defTabSz="914400" rtl="0" eaLnBrk="1" latinLnBrk="0" hangingPunct="1">
              <a:spcBef>
                <a:spcPct val="20000"/>
              </a:spcBef>
              <a:buFont typeface="Wingdings" panose="05000000000000000000" pitchFamily="2" charset="2"/>
              <a:buChar char="Ø"/>
              <a:defRPr sz="2400" kern="1200">
                <a:solidFill>
                  <a:schemeClr val="tx1"/>
                </a:solidFill>
                <a:latin typeface="黑体" panose="02010609060101010101" pitchFamily="49" charset="-122"/>
                <a:ea typeface="黑体" panose="02010609060101010101" pitchFamily="49" charset="-122"/>
                <a:cs typeface="+mn-cs"/>
              </a:defRPr>
            </a:lvl1pPr>
            <a:lvl2pPr marL="742950" indent="-285750" algn="l" defTabSz="914400" rtl="0" eaLnBrk="1" latinLnBrk="0" hangingPunct="1">
              <a:spcBef>
                <a:spcPct val="20000"/>
              </a:spcBef>
              <a:buFont typeface="Arial" panose="020B0604020202090204" pitchFamily="34" charset="0"/>
              <a:buChar char="–"/>
              <a:defRPr sz="2000" kern="1200">
                <a:solidFill>
                  <a:schemeClr val="tx1"/>
                </a:solidFill>
                <a:latin typeface="黑体" panose="02010609060101010101" pitchFamily="49" charset="-122"/>
                <a:ea typeface="黑体" panose="02010609060101010101" pitchFamily="49" charset="-122"/>
                <a:cs typeface="+mn-cs"/>
              </a:defRPr>
            </a:lvl2pPr>
            <a:lvl3pPr marL="1143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微软雅黑" panose="020B0503020204020204" pitchFamily="34" charset="-122"/>
                <a:cs typeface="+mn-cs"/>
              </a:defRPr>
            </a:lvl3pPr>
            <a:lvl4pPr marL="1600200" indent="-228600" algn="l" defTabSz="914400" rtl="0" eaLnBrk="1" latinLnBrk="0" hangingPunct="1">
              <a:spcBef>
                <a:spcPct val="20000"/>
              </a:spcBef>
              <a:buFont typeface="Arial" panose="020B0604020202090204" pitchFamily="34" charset="0"/>
              <a:buChar char="–"/>
              <a:defRPr sz="1800" kern="1200">
                <a:solidFill>
                  <a:schemeClr val="tx1"/>
                </a:solidFill>
                <a:latin typeface="+mn-lt"/>
                <a:ea typeface="微软雅黑" panose="020B0503020204020204" pitchFamily="34" charset="-122"/>
                <a:cs typeface="+mn-cs"/>
              </a:defRPr>
            </a:lvl4pPr>
            <a:lvl5pPr marL="2057400" indent="-228600" algn="l" defTabSz="914400" rtl="0" eaLnBrk="1" latinLnBrk="0" hangingPunct="1">
              <a:spcBef>
                <a:spcPct val="20000"/>
              </a:spcBef>
              <a:buFont typeface="Arial" panose="020B0604020202090204" pitchFamily="34" charset="0"/>
              <a:buChar char="»"/>
              <a:defRPr sz="1800" kern="1200">
                <a:solidFill>
                  <a:schemeClr val="tx1"/>
                </a:solidFill>
                <a:latin typeface="+mn-lt"/>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1800" kern="1200">
                <a:solidFill>
                  <a:schemeClr val="tx1"/>
                </a:solidFill>
                <a:latin typeface="+mn-lt"/>
                <a:ea typeface="+mn-ea"/>
                <a:cs typeface="+mn-cs"/>
              </a:defRPr>
            </a:lvl9pPr>
          </a:lstStyle>
          <a:p>
            <a:pPr marL="0" lvl="0" indent="266700" algn="just">
              <a:spcBef>
                <a:spcPts val="0"/>
              </a:spcBef>
              <a:buNone/>
            </a:pPr>
            <a:endParaRPr kumimoji="1" lang="zh-CN" altLang="en-US" dirty="0"/>
          </a:p>
        </p:txBody>
      </p:sp>
      <p:sp>
        <p:nvSpPr>
          <p:cNvPr id="7" name="内容占位符 2"/>
          <p:cNvSpPr>
            <a:spLocks noGrp="1"/>
          </p:cNvSpPr>
          <p:nvPr/>
        </p:nvSpPr>
        <p:spPr>
          <a:xfrm>
            <a:off x="119062" y="3738830"/>
            <a:ext cx="11824970" cy="3147695"/>
          </a:xfrm>
          <a:prstGeom prst="rect">
            <a:avLst/>
          </a:prstGeom>
        </p:spPr>
        <p:txBody>
          <a:bodyPr vert="horz" lIns="91440" tIns="45720" rIns="91440" bIns="45720" rtlCol="0">
            <a:normAutofit fontScale="90000" lnSpcReduction="20000"/>
          </a:bodyPr>
          <a:lstStyle>
            <a:lvl1pPr marL="457200" indent="-457200" algn="l" defTabSz="914400" rtl="0" eaLnBrk="1" latinLnBrk="0" hangingPunct="1">
              <a:spcBef>
                <a:spcPct val="20000"/>
              </a:spcBef>
              <a:buFont typeface="Wingdings" panose="05000000000000000000" pitchFamily="2" charset="2"/>
              <a:buChar char="Ø"/>
              <a:defRPr sz="2400" kern="1200">
                <a:solidFill>
                  <a:schemeClr val="tx1"/>
                </a:solidFill>
                <a:latin typeface="黑体" panose="02010609060101010101" pitchFamily="49" charset="-122"/>
                <a:ea typeface="黑体" panose="02010609060101010101" pitchFamily="49" charset="-122"/>
                <a:cs typeface="+mn-cs"/>
              </a:defRPr>
            </a:lvl1pPr>
            <a:lvl2pPr marL="742950" indent="-285750" algn="l" defTabSz="914400" rtl="0" eaLnBrk="1" latinLnBrk="0" hangingPunct="1">
              <a:spcBef>
                <a:spcPct val="20000"/>
              </a:spcBef>
              <a:buFont typeface="Arial" panose="020B0604020202090204" pitchFamily="34" charset="0"/>
              <a:buChar char="–"/>
              <a:defRPr sz="2000" kern="1200">
                <a:solidFill>
                  <a:schemeClr val="tx1"/>
                </a:solidFill>
                <a:latin typeface="黑体" panose="02010609060101010101" pitchFamily="49" charset="-122"/>
                <a:ea typeface="黑体" panose="02010609060101010101" pitchFamily="49" charset="-122"/>
                <a:cs typeface="+mn-cs"/>
              </a:defRPr>
            </a:lvl2pPr>
            <a:lvl3pPr marL="1143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微软雅黑" panose="020B0503020204020204" pitchFamily="34" charset="-122"/>
                <a:cs typeface="+mn-cs"/>
              </a:defRPr>
            </a:lvl3pPr>
            <a:lvl4pPr marL="1600200" indent="-228600" algn="l" defTabSz="914400" rtl="0" eaLnBrk="1" latinLnBrk="0" hangingPunct="1">
              <a:spcBef>
                <a:spcPct val="20000"/>
              </a:spcBef>
              <a:buFont typeface="Arial" panose="020B0604020202090204" pitchFamily="34" charset="0"/>
              <a:buChar char="–"/>
              <a:defRPr sz="1800" kern="1200">
                <a:solidFill>
                  <a:schemeClr val="tx1"/>
                </a:solidFill>
                <a:latin typeface="+mn-lt"/>
                <a:ea typeface="微软雅黑" panose="020B0503020204020204" pitchFamily="34" charset="-122"/>
                <a:cs typeface="+mn-cs"/>
              </a:defRPr>
            </a:lvl4pPr>
            <a:lvl5pPr marL="2057400" indent="-228600" algn="l" defTabSz="914400" rtl="0" eaLnBrk="1" latinLnBrk="0" hangingPunct="1">
              <a:spcBef>
                <a:spcPct val="20000"/>
              </a:spcBef>
              <a:buFont typeface="Arial" panose="020B0604020202090204" pitchFamily="34" charset="0"/>
              <a:buChar char="»"/>
              <a:defRPr sz="1800" kern="1200">
                <a:solidFill>
                  <a:schemeClr val="tx1"/>
                </a:solidFill>
                <a:latin typeface="+mn-lt"/>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1800" kern="1200">
                <a:solidFill>
                  <a:schemeClr val="tx1"/>
                </a:solidFill>
                <a:latin typeface="+mn-lt"/>
                <a:ea typeface="+mn-ea"/>
                <a:cs typeface="+mn-cs"/>
              </a:defRPr>
            </a:lvl9pPr>
          </a:lstStyle>
          <a:p>
            <a:pPr marL="228600" lvl="0" indent="-228600" algn="just">
              <a:lnSpc>
                <a:spcPct val="150000"/>
              </a:lnSpc>
              <a:spcBef>
                <a:spcPts val="1000"/>
              </a:spcBef>
              <a:buFont typeface="Arial" panose="020B0604020202090204" pitchFamily="34" charset="0"/>
              <a:buChar char="•"/>
            </a:pPr>
            <a:r>
              <a:rPr lang="en-US" altLang="zh-CN" sz="3200" kern="100" dirty="0">
                <a:solidFill>
                  <a:prstClr val="black"/>
                </a:solidFill>
                <a:latin typeface="Times New Roman" panose="02020503050405090304" charset="0"/>
                <a:ea typeface="楷体" panose="02010609060101010101" pitchFamily="49" charset="-122"/>
                <a:cs typeface="Times New Roman" panose="02020503050405090304" charset="0"/>
              </a:rPr>
              <a:t>(Para. 3) </a:t>
            </a:r>
            <a:r>
              <a:rPr lang="en-US" altLang="zh-CN" sz="3200" dirty="0">
                <a:solidFill>
                  <a:prstClr val="black"/>
                </a:solidFill>
                <a:latin typeface="Times" pitchFamily="2" charset="0"/>
                <a:ea typeface="宋体" pitchFamily="2" charset="-122"/>
              </a:rPr>
              <a:t>The benefits of the sponge city approach are diverse. </a:t>
            </a:r>
            <a:r>
              <a:rPr lang="en-US" altLang="zh-CN" sz="3200" dirty="0">
                <a:solidFill>
                  <a:srgbClr val="FF0000"/>
                </a:solidFill>
                <a:latin typeface="Times" pitchFamily="2" charset="0"/>
                <a:ea typeface="宋体" pitchFamily="2" charset="-122"/>
              </a:rPr>
              <a:t>Beyond its primary function of </a:t>
            </a:r>
            <a:r>
              <a:rPr lang="en-US" altLang="zh-CN" sz="3200" u="sng" dirty="0">
                <a:solidFill>
                  <a:srgbClr val="FF0000"/>
                </a:solidFill>
                <a:latin typeface="Times" pitchFamily="2" charset="0"/>
                <a:ea typeface="宋体" pitchFamily="2" charset="-122"/>
              </a:rPr>
              <a:t>reducing flood risk and easing pressure on drainage systems</a:t>
            </a:r>
            <a:r>
              <a:rPr lang="en-US" altLang="zh-CN" sz="3200" dirty="0">
                <a:solidFill>
                  <a:srgbClr val="FF0000"/>
                </a:solidFill>
                <a:latin typeface="Times" pitchFamily="2" charset="0"/>
                <a:ea typeface="宋体" pitchFamily="2" charset="-122"/>
              </a:rPr>
              <a:t>, this strategy</a:t>
            </a:r>
            <a:r>
              <a:rPr lang="en-US" altLang="zh-CN" sz="3200" u="sng" dirty="0">
                <a:solidFill>
                  <a:srgbClr val="FF0000"/>
                </a:solidFill>
                <a:latin typeface="Times" pitchFamily="2" charset="0"/>
                <a:ea typeface="宋体" pitchFamily="2" charset="-122"/>
              </a:rPr>
              <a:t> significantly enhances urban livability</a:t>
            </a:r>
            <a:r>
              <a:rPr lang="en-US" altLang="zh-CN" sz="3200" dirty="0">
                <a:solidFill>
                  <a:srgbClr val="FF0000"/>
                </a:solidFill>
                <a:latin typeface="Times" pitchFamily="2" charset="0"/>
                <a:ea typeface="宋体" pitchFamily="2" charset="-122"/>
              </a:rPr>
              <a:t>.</a:t>
            </a:r>
            <a:r>
              <a:rPr lang="en-US" altLang="zh-CN" sz="3200" dirty="0">
                <a:solidFill>
                  <a:prstClr val="black"/>
                </a:solidFill>
                <a:latin typeface="Times" pitchFamily="2" charset="0"/>
                <a:ea typeface="宋体" pitchFamily="2" charset="-122"/>
              </a:rPr>
              <a:t> How is this possible? It creates extensive green zones that expand healthy public spaces for recreation, improve air quality, and support increased urban biodiversity. </a:t>
            </a:r>
            <a:endParaRPr lang="en-US" altLang="zh-CN" sz="3200" dirty="0">
              <a:solidFill>
                <a:prstClr val="black"/>
              </a:solidFill>
              <a:latin typeface="Times" pitchFamily="2" charset="0"/>
              <a:ea typeface="宋体" pitchFamily="2" charset="-122"/>
            </a:endParaRPr>
          </a:p>
          <a:p>
            <a:pPr marL="0" lvl="0" indent="266700" algn="just">
              <a:spcBef>
                <a:spcPts val="0"/>
              </a:spcBef>
              <a:buNone/>
            </a:pPr>
            <a:endParaRPr kumimoji="1" lang="zh-CN" altLang="en-US" dirty="0"/>
          </a:p>
        </p:txBody>
      </p:sp>
      <p:pic>
        <p:nvPicPr>
          <p:cNvPr id="3" name="图片 2"/>
          <p:cNvPicPr>
            <a:picLocks noChangeAspect="1"/>
          </p:cNvPicPr>
          <p:nvPr>
            <p:custDataLst>
              <p:tags r:id="rId1"/>
            </p:custDataLst>
          </p:nvPr>
        </p:nvPicPr>
        <p:blipFill>
          <a:blip r:embed="rId2" cstate="print">
            <a:clrChange>
              <a:clrFrom>
                <a:srgbClr val="FBFBF9">
                  <a:alpha val="100000"/>
                </a:srgbClr>
              </a:clrFrom>
              <a:clrTo>
                <a:srgbClr val="FBFBF9">
                  <a:alpha val="100000"/>
                  <a:alpha val="0"/>
                </a:srgbClr>
              </a:clrTo>
            </a:clrChange>
            <a:extLst>
              <a:ext uri="{28A0092B-C50C-407E-A947-70E740481C1C}">
                <a14:useLocalDpi xmlns:a14="http://schemas.microsoft.com/office/drawing/2010/main" val="0"/>
              </a:ext>
            </a:extLst>
          </a:blip>
          <a:stretch>
            <a:fillRect/>
          </a:stretch>
        </p:blipFill>
        <p:spPr>
          <a:xfrm rot="1200000">
            <a:off x="8533130" y="2446655"/>
            <a:ext cx="2114550" cy="15697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b06f1d3891e826b93c93eb134c4c498b"/>
          <p:cNvPicPr>
            <a:picLocks noChangeAspect="1"/>
          </p:cNvPicPr>
          <p:nvPr/>
        </p:nvPicPr>
        <p:blipFill>
          <a:blip r:embed="rId1"/>
          <a:stretch>
            <a:fillRect/>
          </a:stretch>
        </p:blipFill>
        <p:spPr>
          <a:xfrm>
            <a:off x="46990" y="4796790"/>
            <a:ext cx="12052300" cy="1676400"/>
          </a:xfrm>
          <a:prstGeom prst="rect">
            <a:avLst/>
          </a:prstGeom>
        </p:spPr>
      </p:pic>
      <p:pic>
        <p:nvPicPr>
          <p:cNvPr id="6" name="图片 5" descr="75c033a1320ad4fb20c7f4059cf0b746"/>
          <p:cNvPicPr>
            <a:picLocks noChangeAspect="1"/>
          </p:cNvPicPr>
          <p:nvPr/>
        </p:nvPicPr>
        <p:blipFill>
          <a:blip r:embed="rId2"/>
          <a:stretch>
            <a:fillRect/>
          </a:stretch>
        </p:blipFill>
        <p:spPr>
          <a:xfrm>
            <a:off x="47625" y="2878455"/>
            <a:ext cx="11786870" cy="1762760"/>
          </a:xfrm>
          <a:prstGeom prst="rect">
            <a:avLst/>
          </a:prstGeom>
        </p:spPr>
      </p:pic>
      <p:pic>
        <p:nvPicPr>
          <p:cNvPr id="7" name="图片 6" descr="截屏2026-01-21 22.31.58"/>
          <p:cNvPicPr>
            <a:picLocks noChangeAspect="1"/>
          </p:cNvPicPr>
          <p:nvPr/>
        </p:nvPicPr>
        <p:blipFill>
          <a:blip r:embed="rId3"/>
          <a:stretch>
            <a:fillRect/>
          </a:stretch>
        </p:blipFill>
        <p:spPr>
          <a:xfrm>
            <a:off x="46990" y="1268730"/>
            <a:ext cx="11784965" cy="1454150"/>
          </a:xfrm>
          <a:prstGeom prst="rect">
            <a:avLst/>
          </a:prstGeom>
        </p:spPr>
      </p:pic>
      <p:pic>
        <p:nvPicPr>
          <p:cNvPr id="8" name="图片 7"/>
          <p:cNvPicPr>
            <a:picLocks noChangeAspect="1"/>
          </p:cNvPicPr>
          <p:nvPr>
            <p:custDataLst>
              <p:tags r:id="rId4"/>
            </p:custDataLst>
          </p:nvPr>
        </p:nvPicPr>
        <p:blipFill>
          <a:blip r:embed="rId5" cstate="print">
            <a:clrChange>
              <a:clrFrom>
                <a:srgbClr val="FBFBF9">
                  <a:alpha val="100000"/>
                </a:srgbClr>
              </a:clrFrom>
              <a:clrTo>
                <a:srgbClr val="FBFBF9">
                  <a:alpha val="100000"/>
                  <a:alpha val="0"/>
                </a:srgbClr>
              </a:clrTo>
            </a:clrChange>
            <a:extLst>
              <a:ext uri="{28A0092B-C50C-407E-A947-70E740481C1C}">
                <a14:useLocalDpi xmlns:a14="http://schemas.microsoft.com/office/drawing/2010/main" val="0"/>
              </a:ext>
            </a:extLst>
          </a:blip>
          <a:stretch>
            <a:fillRect/>
          </a:stretch>
        </p:blipFill>
        <p:spPr>
          <a:xfrm rot="1200000">
            <a:off x="9180830" y="142875"/>
            <a:ext cx="2114550" cy="156972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63371" y="1412536"/>
            <a:ext cx="11589055" cy="460510"/>
          </a:xfrm>
        </p:spPr>
        <p:txBody>
          <a:bodyPr>
            <a:normAutofit fontScale="90000"/>
          </a:bodyPr>
          <a:lstStyle/>
          <a:p>
            <a:pPr>
              <a:spcBef>
                <a:spcPts val="0"/>
              </a:spcBef>
            </a:pPr>
            <a:br>
              <a:rPr lang="en-US" altLang="zh-CN" sz="3600" kern="100" dirty="0">
                <a:solidFill>
                  <a:prstClr val="black"/>
                </a:solidFill>
                <a:latin typeface="Times New Roman" panose="02020503050405090304" charset="0"/>
                <a:ea typeface="等线" panose="02010600030101010101" pitchFamily="2" charset="-122"/>
                <a:cs typeface="Times New Roman" panose="02020503050405090304" charset="0"/>
              </a:rPr>
            </a:br>
            <a:r>
              <a:rPr lang="en-US" altLang="zh-CN" sz="3600" kern="100" dirty="0">
                <a:solidFill>
                  <a:prstClr val="black"/>
                </a:solidFill>
                <a:latin typeface="Times New Roman" panose="02020503050405090304" charset="0"/>
                <a:ea typeface="等线" panose="02010600030101010101" pitchFamily="2" charset="-122"/>
                <a:cs typeface="Times New Roman" panose="02020503050405090304" charset="0"/>
              </a:rPr>
              <a:t>41. What are the benefits of the sponge city approach? </a:t>
            </a:r>
            <a:br>
              <a:rPr lang="en-US" altLang="zh-CN" sz="3600" kern="100" dirty="0">
                <a:solidFill>
                  <a:prstClr val="black"/>
                </a:solidFill>
                <a:latin typeface="Times New Roman" panose="02020503050405090304" charset="0"/>
                <a:ea typeface="等线" panose="02010600030101010101" pitchFamily="2" charset="-122"/>
                <a:cs typeface="Times New Roman" panose="02020503050405090304" charset="0"/>
              </a:rPr>
            </a:br>
            <a:endParaRPr lang="zh-CN" altLang="en-US" dirty="0"/>
          </a:p>
        </p:txBody>
      </p:sp>
      <p:sp>
        <p:nvSpPr>
          <p:cNvPr id="5" name="文本框 4"/>
          <p:cNvSpPr txBox="1"/>
          <p:nvPr/>
        </p:nvSpPr>
        <p:spPr>
          <a:xfrm>
            <a:off x="318903" y="2172816"/>
            <a:ext cx="11425287" cy="107632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just">
              <a:spcAft>
                <a:spcPts val="0"/>
              </a:spcAft>
            </a:pPr>
            <a:r>
              <a:rPr lang="en-US" altLang="zh-CN" sz="3200" kern="100" dirty="0">
                <a:solidFill>
                  <a:srgbClr val="FFFF00"/>
                </a:solidFill>
                <a:latin typeface="Times New Roman" panose="02020503050405090304" charset="0"/>
                <a:cs typeface="Times New Roman" panose="02020503050405090304" charset="0"/>
              </a:rPr>
              <a:t> It reduces flood risk, eases pressure on drainage systems, and  enhances urban livability.</a:t>
            </a:r>
            <a:endParaRPr lang="en-US" altLang="zh-CN" sz="3200" kern="100" dirty="0">
              <a:solidFill>
                <a:srgbClr val="FFFF00"/>
              </a:solidFill>
              <a:latin typeface="Times New Roman" panose="02020503050405090304" charset="0"/>
              <a:cs typeface="Times New Roman" panose="02020503050405090304" charset="0"/>
            </a:endParaRPr>
          </a:p>
        </p:txBody>
      </p:sp>
      <p:sp>
        <p:nvSpPr>
          <p:cNvPr id="6" name="内容占位符 2"/>
          <p:cNvSpPr>
            <a:spLocks noGrp="1"/>
          </p:cNvSpPr>
          <p:nvPr/>
        </p:nvSpPr>
        <p:spPr>
          <a:xfrm>
            <a:off x="230505" y="4038600"/>
            <a:ext cx="11602085" cy="3147695"/>
          </a:xfrm>
          <a:prstGeom prst="rect">
            <a:avLst/>
          </a:prstGeom>
        </p:spPr>
        <p:txBody>
          <a:bodyPr vert="horz" lIns="91440" tIns="45720" rIns="91440" bIns="45720" rtlCol="0">
            <a:normAutofit/>
          </a:bodyPr>
          <a:lstStyle>
            <a:lvl1pPr marL="457200" indent="-457200" algn="l" defTabSz="914400" rtl="0" eaLnBrk="1" latinLnBrk="0" hangingPunct="1">
              <a:spcBef>
                <a:spcPct val="20000"/>
              </a:spcBef>
              <a:buFont typeface="Wingdings" panose="05000000000000000000" pitchFamily="2" charset="2"/>
              <a:buChar char="Ø"/>
              <a:defRPr sz="2400" kern="1200">
                <a:solidFill>
                  <a:schemeClr val="tx1"/>
                </a:solidFill>
                <a:latin typeface="黑体" panose="02010609060101010101" pitchFamily="49" charset="-122"/>
                <a:ea typeface="黑体" panose="02010609060101010101" pitchFamily="49" charset="-122"/>
                <a:cs typeface="+mn-cs"/>
              </a:defRPr>
            </a:lvl1pPr>
            <a:lvl2pPr marL="742950" indent="-285750" algn="l" defTabSz="914400" rtl="0" eaLnBrk="1" latinLnBrk="0" hangingPunct="1">
              <a:spcBef>
                <a:spcPct val="20000"/>
              </a:spcBef>
              <a:buFont typeface="Arial" panose="020B0604020202090204" pitchFamily="34" charset="0"/>
              <a:buChar char="–"/>
              <a:defRPr sz="2000" kern="1200">
                <a:solidFill>
                  <a:schemeClr val="tx1"/>
                </a:solidFill>
                <a:latin typeface="黑体" panose="02010609060101010101" pitchFamily="49" charset="-122"/>
                <a:ea typeface="黑体" panose="02010609060101010101" pitchFamily="49" charset="-122"/>
                <a:cs typeface="+mn-cs"/>
              </a:defRPr>
            </a:lvl2pPr>
            <a:lvl3pPr marL="1143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微软雅黑" panose="020B0503020204020204" pitchFamily="34" charset="-122"/>
                <a:cs typeface="+mn-cs"/>
              </a:defRPr>
            </a:lvl3pPr>
            <a:lvl4pPr marL="1600200" indent="-228600" algn="l" defTabSz="914400" rtl="0" eaLnBrk="1" latinLnBrk="0" hangingPunct="1">
              <a:spcBef>
                <a:spcPct val="20000"/>
              </a:spcBef>
              <a:buFont typeface="Arial" panose="020B0604020202090204" pitchFamily="34" charset="0"/>
              <a:buChar char="–"/>
              <a:defRPr sz="1800" kern="1200">
                <a:solidFill>
                  <a:schemeClr val="tx1"/>
                </a:solidFill>
                <a:latin typeface="+mn-lt"/>
                <a:ea typeface="微软雅黑" panose="020B0503020204020204" pitchFamily="34" charset="-122"/>
                <a:cs typeface="+mn-cs"/>
              </a:defRPr>
            </a:lvl4pPr>
            <a:lvl5pPr marL="2057400" indent="-228600" algn="l" defTabSz="914400" rtl="0" eaLnBrk="1" latinLnBrk="0" hangingPunct="1">
              <a:spcBef>
                <a:spcPct val="20000"/>
              </a:spcBef>
              <a:buFont typeface="Arial" panose="020B0604020202090204" pitchFamily="34" charset="0"/>
              <a:buChar char="»"/>
              <a:defRPr sz="1800" kern="1200">
                <a:solidFill>
                  <a:schemeClr val="tx1"/>
                </a:solidFill>
                <a:latin typeface="+mn-lt"/>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1800" kern="1200">
                <a:solidFill>
                  <a:schemeClr val="tx1"/>
                </a:solidFill>
                <a:latin typeface="+mn-lt"/>
                <a:ea typeface="+mn-ea"/>
                <a:cs typeface="+mn-cs"/>
              </a:defRPr>
            </a:lvl9pPr>
          </a:lstStyle>
          <a:p>
            <a:pPr marL="0" lvl="0" indent="266700" algn="just">
              <a:spcBef>
                <a:spcPts val="0"/>
              </a:spcBef>
              <a:buNone/>
            </a:pPr>
            <a:endParaRPr kumimoji="1" lang="zh-CN" altLang="en-US" dirty="0"/>
          </a:p>
        </p:txBody>
      </p:sp>
      <p:sp>
        <p:nvSpPr>
          <p:cNvPr id="7" name="内容占位符 2"/>
          <p:cNvSpPr>
            <a:spLocks noGrp="1"/>
          </p:cNvSpPr>
          <p:nvPr/>
        </p:nvSpPr>
        <p:spPr>
          <a:xfrm>
            <a:off x="119062" y="3429000"/>
            <a:ext cx="11824970" cy="3457525"/>
          </a:xfrm>
          <a:prstGeom prst="rect">
            <a:avLst/>
          </a:prstGeom>
        </p:spPr>
        <p:txBody>
          <a:bodyPr vert="horz" lIns="91440" tIns="45720" rIns="91440" bIns="45720" rtlCol="0">
            <a:normAutofit/>
          </a:bodyPr>
          <a:lstStyle>
            <a:lvl1pPr marL="457200" indent="-457200" algn="l" defTabSz="914400" rtl="0" eaLnBrk="1" latinLnBrk="0" hangingPunct="1">
              <a:spcBef>
                <a:spcPct val="20000"/>
              </a:spcBef>
              <a:buFont typeface="Wingdings" panose="05000000000000000000" pitchFamily="2" charset="2"/>
              <a:buChar char="Ø"/>
              <a:defRPr sz="2400" kern="1200">
                <a:solidFill>
                  <a:schemeClr val="tx1"/>
                </a:solidFill>
                <a:latin typeface="黑体" panose="02010609060101010101" pitchFamily="49" charset="-122"/>
                <a:ea typeface="黑体" panose="02010609060101010101" pitchFamily="49" charset="-122"/>
                <a:cs typeface="+mn-cs"/>
              </a:defRPr>
            </a:lvl1pPr>
            <a:lvl2pPr marL="742950" indent="-285750" algn="l" defTabSz="914400" rtl="0" eaLnBrk="1" latinLnBrk="0" hangingPunct="1">
              <a:spcBef>
                <a:spcPct val="20000"/>
              </a:spcBef>
              <a:buFont typeface="Arial" panose="020B0604020202090204" pitchFamily="34" charset="0"/>
              <a:buChar char="–"/>
              <a:defRPr sz="2000" kern="1200">
                <a:solidFill>
                  <a:schemeClr val="tx1"/>
                </a:solidFill>
                <a:latin typeface="黑体" panose="02010609060101010101" pitchFamily="49" charset="-122"/>
                <a:ea typeface="黑体" panose="02010609060101010101" pitchFamily="49" charset="-122"/>
                <a:cs typeface="+mn-cs"/>
              </a:defRPr>
            </a:lvl2pPr>
            <a:lvl3pPr marL="1143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微软雅黑" panose="020B0503020204020204" pitchFamily="34" charset="-122"/>
                <a:cs typeface="+mn-cs"/>
              </a:defRPr>
            </a:lvl3pPr>
            <a:lvl4pPr marL="1600200" indent="-228600" algn="l" defTabSz="914400" rtl="0" eaLnBrk="1" latinLnBrk="0" hangingPunct="1">
              <a:spcBef>
                <a:spcPct val="20000"/>
              </a:spcBef>
              <a:buFont typeface="Arial" panose="020B0604020202090204" pitchFamily="34" charset="0"/>
              <a:buChar char="–"/>
              <a:defRPr sz="1800" kern="1200">
                <a:solidFill>
                  <a:schemeClr val="tx1"/>
                </a:solidFill>
                <a:latin typeface="+mn-lt"/>
                <a:ea typeface="微软雅黑" panose="020B0503020204020204" pitchFamily="34" charset="-122"/>
                <a:cs typeface="+mn-cs"/>
              </a:defRPr>
            </a:lvl4pPr>
            <a:lvl5pPr marL="2057400" indent="-228600" algn="l" defTabSz="914400" rtl="0" eaLnBrk="1" latinLnBrk="0" hangingPunct="1">
              <a:spcBef>
                <a:spcPct val="20000"/>
              </a:spcBef>
              <a:buFont typeface="Arial" panose="020B0604020202090204" pitchFamily="34" charset="0"/>
              <a:buChar char="»"/>
              <a:defRPr sz="1800" kern="1200">
                <a:solidFill>
                  <a:schemeClr val="tx1"/>
                </a:solidFill>
                <a:latin typeface="+mn-lt"/>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1800" kern="1200">
                <a:solidFill>
                  <a:schemeClr val="tx1"/>
                </a:solidFill>
                <a:latin typeface="+mn-lt"/>
                <a:ea typeface="+mn-ea"/>
                <a:cs typeface="+mn-cs"/>
              </a:defRPr>
            </a:lvl9pPr>
          </a:lstStyle>
          <a:p>
            <a:pPr marL="0" lvl="0" indent="266700" algn="just">
              <a:spcBef>
                <a:spcPts val="0"/>
              </a:spcBef>
              <a:buNone/>
            </a:pPr>
            <a:r>
              <a:rPr kumimoji="1" lang="zh-CN" altLang="en-US" dirty="0"/>
              <a:t>重点说明</a:t>
            </a:r>
            <a:r>
              <a:rPr kumimoji="1" lang="en-US" altLang="zh-CN" dirty="0"/>
              <a:t>：</a:t>
            </a:r>
            <a:endParaRPr kumimoji="1" lang="en-US" altLang="zh-CN" dirty="0"/>
          </a:p>
          <a:p>
            <a:pPr marL="0" lvl="0" indent="266700" algn="just">
              <a:spcBef>
                <a:spcPts val="0"/>
              </a:spcBef>
              <a:buNone/>
            </a:pPr>
            <a:r>
              <a:rPr lang="en-US" altLang="zh-CN" b="1" dirty="0">
                <a:latin typeface="Times" pitchFamily="2" charset="0"/>
                <a:ea typeface="宋体" pitchFamily="2" charset="-122"/>
                <a:sym typeface="+mn-ea"/>
              </a:rPr>
              <a:t>1.</a:t>
            </a:r>
            <a:r>
              <a:rPr lang="en-US" altLang="zh-CN" dirty="0">
                <a:latin typeface="Times" pitchFamily="2" charset="0"/>
                <a:ea typeface="宋体" pitchFamily="2" charset="-122"/>
                <a:sym typeface="+mn-ea"/>
              </a:rPr>
              <a:t> Beyond its primary function of reducing flood risk and easing pressure on drainage systems, this strategy significantly enhances urban livability. </a:t>
            </a:r>
            <a:r>
              <a:rPr lang="en-US" altLang="zh-CN" dirty="0">
                <a:solidFill>
                  <a:srgbClr val="FF0000"/>
                </a:solidFill>
                <a:latin typeface="Times" pitchFamily="2" charset="0"/>
                <a:ea typeface="宋体" pitchFamily="2" charset="-122"/>
                <a:sym typeface="+mn-ea"/>
              </a:rPr>
              <a:t>How is this possible? It creates extensive green zones that expand healthy public spaces for recreation, improve air quality, and support increased urban biodiversity. (</a:t>
            </a:r>
            <a:r>
              <a:rPr lang="zh-CN" altLang="en-US" b="1" dirty="0">
                <a:solidFill>
                  <a:srgbClr val="FF0000"/>
                </a:solidFill>
                <a:latin typeface="Times New Roman Regular" panose="02020503050405090304" charset="0"/>
                <a:ea typeface="宋体" charset="0"/>
                <a:cs typeface="Times New Roman Regular" panose="02020503050405090304" charset="0"/>
                <a:sym typeface="+mn-ea"/>
              </a:rPr>
              <a:t>视为冗余，扣</a:t>
            </a:r>
            <a:r>
              <a:rPr lang="en-US" altLang="zh-CN" b="1" dirty="0">
                <a:solidFill>
                  <a:srgbClr val="FF0000"/>
                </a:solidFill>
                <a:latin typeface="Times New Roman Regular" panose="02020503050405090304" charset="0"/>
                <a:ea typeface="宋体" charset="0"/>
                <a:cs typeface="Times New Roman Regular" panose="02020503050405090304" charset="0"/>
                <a:sym typeface="+mn-ea"/>
              </a:rPr>
              <a:t>1</a:t>
            </a:r>
            <a:r>
              <a:rPr lang="zh-CN" altLang="en-US" b="1" dirty="0">
                <a:solidFill>
                  <a:srgbClr val="FF0000"/>
                </a:solidFill>
                <a:latin typeface="Times New Roman Regular" panose="02020503050405090304" charset="0"/>
                <a:ea typeface="宋体" charset="0"/>
                <a:cs typeface="Times New Roman Regular" panose="02020503050405090304" charset="0"/>
                <a:sym typeface="+mn-ea"/>
              </a:rPr>
              <a:t>分</a:t>
            </a:r>
            <a:r>
              <a:rPr lang="en-US" altLang="zh-CN" dirty="0">
                <a:solidFill>
                  <a:srgbClr val="FF0000"/>
                </a:solidFill>
                <a:latin typeface="Times" pitchFamily="2" charset="0"/>
                <a:ea typeface="宋体" pitchFamily="2" charset="-122"/>
                <a:sym typeface="+mn-ea"/>
              </a:rPr>
              <a:t>）</a:t>
            </a:r>
            <a:endParaRPr lang="en-US" altLang="zh-CN" dirty="0">
              <a:solidFill>
                <a:srgbClr val="FF0000"/>
              </a:solidFill>
              <a:latin typeface="Times" pitchFamily="2" charset="0"/>
              <a:ea typeface="宋体" pitchFamily="2" charset="-122"/>
              <a:sym typeface="+mn-ea"/>
            </a:endParaRPr>
          </a:p>
          <a:p>
            <a:pPr marL="0" lvl="0" indent="266700" algn="just">
              <a:spcBef>
                <a:spcPts val="0"/>
              </a:spcBef>
              <a:buNone/>
            </a:pPr>
            <a:endParaRPr lang="en-US" altLang="zh-CN" dirty="0">
              <a:solidFill>
                <a:srgbClr val="FF0000"/>
              </a:solidFill>
              <a:latin typeface="Times" pitchFamily="2" charset="0"/>
              <a:ea typeface="宋体" pitchFamily="2" charset="-122"/>
              <a:sym typeface="+mn-ea"/>
            </a:endParaRPr>
          </a:p>
        </p:txBody>
      </p:sp>
      <p:pic>
        <p:nvPicPr>
          <p:cNvPr id="4" name="图片 3" descr="截屏2026-01-21 22.23.51"/>
          <p:cNvPicPr>
            <a:picLocks noChangeAspect="1"/>
          </p:cNvPicPr>
          <p:nvPr/>
        </p:nvPicPr>
        <p:blipFill>
          <a:blip r:embed="rId1"/>
          <a:stretch>
            <a:fillRect/>
          </a:stretch>
        </p:blipFill>
        <p:spPr>
          <a:xfrm>
            <a:off x="0" y="5517515"/>
            <a:ext cx="12197080" cy="1825625"/>
          </a:xfrm>
          <a:prstGeom prst="rect">
            <a:avLst/>
          </a:prstGeom>
        </p:spPr>
      </p:pic>
      <p:cxnSp>
        <p:nvCxnSpPr>
          <p:cNvPr id="3" name="直接连接符 2"/>
          <p:cNvCxnSpPr/>
          <p:nvPr/>
        </p:nvCxnSpPr>
        <p:spPr>
          <a:xfrm>
            <a:off x="1055370" y="6309360"/>
            <a:ext cx="1296670" cy="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
        <p:nvSpPr>
          <p:cNvPr id="21" name="文本框 20"/>
          <p:cNvSpPr txBox="1"/>
          <p:nvPr/>
        </p:nvSpPr>
        <p:spPr>
          <a:xfrm>
            <a:off x="4584065" y="6309360"/>
            <a:ext cx="2326640" cy="434975"/>
          </a:xfrm>
          <a:prstGeom prst="rect">
            <a:avLst/>
          </a:prstGeom>
          <a:noFill/>
        </p:spPr>
        <p:txBody>
          <a:bodyPr wrap="square" rtlCol="0">
            <a:noAutofit/>
          </a:bodyPr>
          <a:lstStyle/>
          <a:p>
            <a:r>
              <a:rPr lang="zh-CN" altLang="en-US" b="1">
                <a:solidFill>
                  <a:srgbClr val="FF0000"/>
                </a:solidFill>
              </a:rPr>
              <a:t>扣</a:t>
            </a:r>
            <a:r>
              <a:rPr lang="en-US" altLang="zh-CN" b="1">
                <a:solidFill>
                  <a:srgbClr val="FF0000"/>
                </a:solidFill>
              </a:rPr>
              <a:t>0.5</a:t>
            </a:r>
            <a:r>
              <a:rPr lang="zh-CN" altLang="en-US" b="1">
                <a:solidFill>
                  <a:srgbClr val="FF0000"/>
                </a:solidFill>
              </a:rPr>
              <a:t>分</a:t>
            </a:r>
            <a:r>
              <a:rPr lang="en-US" altLang="zh-CN" b="1">
                <a:solidFill>
                  <a:srgbClr val="FF0000"/>
                </a:solidFill>
              </a:rPr>
              <a:t>: </a:t>
            </a:r>
            <a:r>
              <a:rPr lang="zh-CN" altLang="en-US" b="1">
                <a:solidFill>
                  <a:srgbClr val="FF0000"/>
                </a:solidFill>
              </a:rPr>
              <a:t>动词错误</a:t>
            </a:r>
            <a:endParaRPr lang="zh-CN" altLang="en-US" b="1">
              <a:solidFill>
                <a:srgbClr val="FF0000"/>
              </a:solidFill>
            </a:endParaRPr>
          </a:p>
        </p:txBody>
      </p:sp>
      <p:sp>
        <p:nvSpPr>
          <p:cNvPr id="8" name="文本框 7"/>
          <p:cNvSpPr txBox="1"/>
          <p:nvPr/>
        </p:nvSpPr>
        <p:spPr>
          <a:xfrm>
            <a:off x="230505" y="5805170"/>
            <a:ext cx="582295" cy="521970"/>
          </a:xfrm>
          <a:prstGeom prst="rect">
            <a:avLst/>
          </a:prstGeom>
          <a:noFill/>
        </p:spPr>
        <p:txBody>
          <a:bodyPr wrap="square" rtlCol="0">
            <a:spAutoFit/>
          </a:bodyPr>
          <a:lstStyle/>
          <a:p>
            <a:r>
              <a:rPr lang="en-US" altLang="zh-CN" sz="2800" b="1" dirty="0">
                <a:latin typeface="Times" pitchFamily="2" charset="0"/>
                <a:ea typeface="宋体" pitchFamily="2" charset="-122"/>
                <a:sym typeface="+mn-ea"/>
              </a:rPr>
              <a:t>2.</a:t>
            </a:r>
            <a:r>
              <a:rPr lang="en-US" altLang="zh-CN" dirty="0">
                <a:latin typeface="Times" pitchFamily="2" charset="0"/>
                <a:ea typeface="宋体" pitchFamily="2" charset="-122"/>
                <a:sym typeface="+mn-ea"/>
              </a:rPr>
              <a:t> </a:t>
            </a:r>
            <a:endParaRPr lang="en-US" altLang="zh-CN"/>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Grp="1" noChangeAspect="1"/>
          </p:cNvPicPr>
          <p:nvPr>
            <p:ph sz="half" idx="1"/>
          </p:nvPr>
        </p:nvPicPr>
        <p:blipFill>
          <a:blip r:embed="rId1"/>
          <a:stretch>
            <a:fillRect/>
          </a:stretch>
        </p:blipFill>
        <p:spPr>
          <a:xfrm>
            <a:off x="479425" y="1412875"/>
            <a:ext cx="9610725" cy="1533525"/>
          </a:xfrm>
          <a:prstGeom prst="rect">
            <a:avLst/>
          </a:prstGeom>
        </p:spPr>
      </p:pic>
      <p:cxnSp>
        <p:nvCxnSpPr>
          <p:cNvPr id="5" name="直接连接符 4"/>
          <p:cNvCxnSpPr/>
          <p:nvPr/>
        </p:nvCxnSpPr>
        <p:spPr>
          <a:xfrm>
            <a:off x="2639695" y="2493010"/>
            <a:ext cx="3312160" cy="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
        <p:nvSpPr>
          <p:cNvPr id="21" name="文本框 20"/>
          <p:cNvSpPr txBox="1"/>
          <p:nvPr/>
        </p:nvSpPr>
        <p:spPr>
          <a:xfrm>
            <a:off x="6240145" y="2204720"/>
            <a:ext cx="2326640" cy="434975"/>
          </a:xfrm>
          <a:prstGeom prst="rect">
            <a:avLst/>
          </a:prstGeom>
          <a:noFill/>
        </p:spPr>
        <p:txBody>
          <a:bodyPr wrap="square" rtlCol="0">
            <a:noAutofit/>
          </a:bodyPr>
          <a:lstStyle/>
          <a:p>
            <a:r>
              <a:rPr lang="zh-CN" altLang="en-US" b="1">
                <a:solidFill>
                  <a:srgbClr val="FF0000"/>
                </a:solidFill>
              </a:rPr>
              <a:t>扣</a:t>
            </a:r>
            <a:r>
              <a:rPr lang="en-US" altLang="zh-CN" b="1">
                <a:solidFill>
                  <a:srgbClr val="FF0000"/>
                </a:solidFill>
              </a:rPr>
              <a:t>1</a:t>
            </a:r>
            <a:r>
              <a:rPr lang="zh-CN" altLang="en-US" b="1">
                <a:solidFill>
                  <a:srgbClr val="FF0000"/>
                </a:solidFill>
              </a:rPr>
              <a:t>分</a:t>
            </a:r>
            <a:r>
              <a:rPr lang="en-US" altLang="zh-CN" b="1">
                <a:solidFill>
                  <a:srgbClr val="FF0000"/>
                </a:solidFill>
              </a:rPr>
              <a:t>: </a:t>
            </a:r>
            <a:r>
              <a:rPr lang="zh-CN" altLang="en-US" b="1">
                <a:solidFill>
                  <a:srgbClr val="FF0000"/>
                </a:solidFill>
              </a:rPr>
              <a:t>缺要点</a:t>
            </a:r>
            <a:r>
              <a:rPr lang="en-US" altLang="zh-CN" b="1">
                <a:solidFill>
                  <a:srgbClr val="FF0000"/>
                </a:solidFill>
              </a:rPr>
              <a:t>3</a:t>
            </a:r>
            <a:endParaRPr lang="en-US" altLang="zh-CN" b="1">
              <a:solidFill>
                <a:srgbClr val="FF0000"/>
              </a:solidFill>
            </a:endParaRPr>
          </a:p>
        </p:txBody>
      </p:sp>
      <p:pic>
        <p:nvPicPr>
          <p:cNvPr id="10" name="图片 9" descr="截屏2026-01-21 22.12.52"/>
          <p:cNvPicPr>
            <a:picLocks noChangeAspect="1"/>
          </p:cNvPicPr>
          <p:nvPr/>
        </p:nvPicPr>
        <p:blipFill>
          <a:blip r:embed="rId2"/>
          <a:stretch>
            <a:fillRect/>
          </a:stretch>
        </p:blipFill>
        <p:spPr>
          <a:xfrm>
            <a:off x="119380" y="3789045"/>
            <a:ext cx="12192000" cy="1668145"/>
          </a:xfrm>
          <a:prstGeom prst="rect">
            <a:avLst/>
          </a:prstGeom>
        </p:spPr>
      </p:pic>
      <p:sp>
        <p:nvSpPr>
          <p:cNvPr id="11" name="文本框 10"/>
          <p:cNvSpPr txBox="1"/>
          <p:nvPr/>
        </p:nvSpPr>
        <p:spPr>
          <a:xfrm>
            <a:off x="6888480" y="4949825"/>
            <a:ext cx="4356735" cy="434975"/>
          </a:xfrm>
          <a:prstGeom prst="rect">
            <a:avLst/>
          </a:prstGeom>
          <a:noFill/>
        </p:spPr>
        <p:txBody>
          <a:bodyPr wrap="square" rtlCol="0">
            <a:noAutofit/>
          </a:bodyPr>
          <a:lstStyle/>
          <a:p>
            <a:r>
              <a:rPr lang="zh-CN" altLang="en-US" b="1">
                <a:solidFill>
                  <a:srgbClr val="FF0000"/>
                </a:solidFill>
              </a:rPr>
              <a:t>扣</a:t>
            </a:r>
            <a:r>
              <a:rPr lang="en-US" altLang="zh-CN" b="1">
                <a:solidFill>
                  <a:srgbClr val="FF0000"/>
                </a:solidFill>
              </a:rPr>
              <a:t>1</a:t>
            </a:r>
            <a:r>
              <a:rPr lang="zh-CN" altLang="en-US" b="1">
                <a:solidFill>
                  <a:srgbClr val="FF0000"/>
                </a:solidFill>
              </a:rPr>
              <a:t>分</a:t>
            </a:r>
            <a:r>
              <a:rPr lang="en-US" altLang="zh-CN" b="1">
                <a:solidFill>
                  <a:srgbClr val="FF0000"/>
                </a:solidFill>
              </a:rPr>
              <a:t>: </a:t>
            </a:r>
            <a:r>
              <a:rPr lang="zh-CN" altLang="en-US" b="1">
                <a:solidFill>
                  <a:srgbClr val="FF0000"/>
                </a:solidFill>
              </a:rPr>
              <a:t>多处语言错误</a:t>
            </a:r>
            <a:r>
              <a:rPr lang="en-US" altLang="zh-CN" b="1">
                <a:solidFill>
                  <a:srgbClr val="FF0000"/>
                </a:solidFill>
              </a:rPr>
              <a:t>，</a:t>
            </a:r>
            <a:r>
              <a:rPr lang="zh-CN" altLang="en-US" b="1">
                <a:solidFill>
                  <a:srgbClr val="FF0000"/>
                </a:solidFill>
              </a:rPr>
              <a:t>累计最高扣</a:t>
            </a:r>
            <a:r>
              <a:rPr lang="en-US" altLang="zh-CN" b="1">
                <a:solidFill>
                  <a:srgbClr val="FF0000"/>
                </a:solidFill>
              </a:rPr>
              <a:t>1</a:t>
            </a:r>
            <a:r>
              <a:rPr lang="zh-CN" altLang="en-US" b="1">
                <a:solidFill>
                  <a:srgbClr val="FF0000"/>
                </a:solidFill>
              </a:rPr>
              <a:t>分</a:t>
            </a:r>
            <a:endParaRPr lang="zh-CN" altLang="en-US" b="1">
              <a:solidFill>
                <a:srgbClr val="FF0000"/>
              </a:solidFill>
            </a:endParaRPr>
          </a:p>
        </p:txBody>
      </p:sp>
      <p:cxnSp>
        <p:nvCxnSpPr>
          <p:cNvPr id="12" name="直接连接符 11"/>
          <p:cNvCxnSpPr/>
          <p:nvPr/>
        </p:nvCxnSpPr>
        <p:spPr>
          <a:xfrm>
            <a:off x="767715" y="4436745"/>
            <a:ext cx="1079500" cy="2095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13" name="直接连接符 12"/>
          <p:cNvCxnSpPr/>
          <p:nvPr/>
        </p:nvCxnSpPr>
        <p:spPr>
          <a:xfrm>
            <a:off x="4295775" y="4509135"/>
            <a:ext cx="1079500" cy="2095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14" name="直接连接符 13"/>
          <p:cNvCxnSpPr/>
          <p:nvPr/>
        </p:nvCxnSpPr>
        <p:spPr>
          <a:xfrm>
            <a:off x="551815" y="5156835"/>
            <a:ext cx="1079500" cy="2095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15" name="直接连接符 14"/>
          <p:cNvCxnSpPr/>
          <p:nvPr/>
        </p:nvCxnSpPr>
        <p:spPr>
          <a:xfrm>
            <a:off x="10200640" y="4436745"/>
            <a:ext cx="1079500" cy="2095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sz="half" idx="1"/>
          </p:nvPr>
        </p:nvSpPr>
        <p:spPr/>
        <p:txBody>
          <a:bodyPr/>
          <a:lstStyle/>
          <a:p>
            <a:endParaRPr lang="zh-CN" altLang="en-US"/>
          </a:p>
        </p:txBody>
      </p:sp>
      <p:pic>
        <p:nvPicPr>
          <p:cNvPr id="4" name="图片 3" descr="截屏2026-01-21 22.14.23"/>
          <p:cNvPicPr>
            <a:picLocks noChangeAspect="1"/>
          </p:cNvPicPr>
          <p:nvPr/>
        </p:nvPicPr>
        <p:blipFill>
          <a:blip r:embed="rId1"/>
          <a:stretch>
            <a:fillRect/>
          </a:stretch>
        </p:blipFill>
        <p:spPr>
          <a:xfrm>
            <a:off x="191135" y="1844675"/>
            <a:ext cx="12192000" cy="2379345"/>
          </a:xfrm>
          <a:prstGeom prst="rect">
            <a:avLst/>
          </a:prstGeom>
        </p:spPr>
      </p:pic>
      <p:sp>
        <p:nvSpPr>
          <p:cNvPr id="11" name="文本框 10"/>
          <p:cNvSpPr txBox="1"/>
          <p:nvPr/>
        </p:nvSpPr>
        <p:spPr>
          <a:xfrm>
            <a:off x="7463790" y="1412875"/>
            <a:ext cx="4356735" cy="434975"/>
          </a:xfrm>
          <a:prstGeom prst="rect">
            <a:avLst/>
          </a:prstGeom>
          <a:noFill/>
        </p:spPr>
        <p:txBody>
          <a:bodyPr wrap="square" rtlCol="0">
            <a:noAutofit/>
          </a:bodyPr>
          <a:lstStyle/>
          <a:p>
            <a:r>
              <a:rPr lang="zh-CN" altLang="en-US" b="1">
                <a:solidFill>
                  <a:srgbClr val="FF0000"/>
                </a:solidFill>
              </a:rPr>
              <a:t>扣</a:t>
            </a:r>
            <a:r>
              <a:rPr lang="en-US" altLang="zh-CN" b="1">
                <a:solidFill>
                  <a:srgbClr val="FF0000"/>
                </a:solidFill>
              </a:rPr>
              <a:t>1.5</a:t>
            </a:r>
            <a:r>
              <a:rPr lang="zh-CN" altLang="en-US" b="1">
                <a:solidFill>
                  <a:srgbClr val="FF0000"/>
                </a:solidFill>
              </a:rPr>
              <a:t>分</a:t>
            </a:r>
            <a:r>
              <a:rPr lang="en-US" altLang="zh-CN" b="1">
                <a:solidFill>
                  <a:srgbClr val="FF0000"/>
                </a:solidFill>
              </a:rPr>
              <a:t>: </a:t>
            </a:r>
            <a:r>
              <a:rPr lang="zh-CN" altLang="en-US" b="1">
                <a:solidFill>
                  <a:srgbClr val="FF0000"/>
                </a:solidFill>
              </a:rPr>
              <a:t>冗余</a:t>
            </a:r>
            <a:r>
              <a:rPr lang="en-US" altLang="zh-CN" b="1">
                <a:solidFill>
                  <a:srgbClr val="FF0000"/>
                </a:solidFill>
              </a:rPr>
              <a:t>+</a:t>
            </a:r>
            <a:r>
              <a:rPr lang="zh-CN" altLang="en-US" b="1">
                <a:solidFill>
                  <a:srgbClr val="FF0000"/>
                </a:solidFill>
              </a:rPr>
              <a:t>动词错误</a:t>
            </a:r>
            <a:endParaRPr lang="zh-CN" altLang="en-US" b="1">
              <a:solidFill>
                <a:srgbClr val="FF0000"/>
              </a:solidFill>
            </a:endParaRPr>
          </a:p>
        </p:txBody>
      </p:sp>
      <p:cxnSp>
        <p:nvCxnSpPr>
          <p:cNvPr id="13" name="直接连接符 12"/>
          <p:cNvCxnSpPr/>
          <p:nvPr/>
        </p:nvCxnSpPr>
        <p:spPr>
          <a:xfrm>
            <a:off x="982980" y="2493010"/>
            <a:ext cx="1079500" cy="2095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5" name="直接连接符 4"/>
          <p:cNvCxnSpPr/>
          <p:nvPr/>
        </p:nvCxnSpPr>
        <p:spPr>
          <a:xfrm>
            <a:off x="5951855" y="2513965"/>
            <a:ext cx="1079500" cy="2095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6" name="直接连接符 5"/>
          <p:cNvCxnSpPr/>
          <p:nvPr/>
        </p:nvCxnSpPr>
        <p:spPr>
          <a:xfrm>
            <a:off x="2495550" y="3068955"/>
            <a:ext cx="9144635" cy="7239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7" name="直接连接符 6"/>
          <p:cNvCxnSpPr/>
          <p:nvPr/>
        </p:nvCxnSpPr>
        <p:spPr>
          <a:xfrm>
            <a:off x="622935" y="3717290"/>
            <a:ext cx="11305540" cy="14414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pic>
        <p:nvPicPr>
          <p:cNvPr id="8" name="图片 7" descr="截屏2026-01-21 22.19.38"/>
          <p:cNvPicPr>
            <a:picLocks noChangeAspect="1"/>
          </p:cNvPicPr>
          <p:nvPr/>
        </p:nvPicPr>
        <p:blipFill>
          <a:blip r:embed="rId2"/>
          <a:stretch>
            <a:fillRect/>
          </a:stretch>
        </p:blipFill>
        <p:spPr>
          <a:xfrm>
            <a:off x="335280" y="4293235"/>
            <a:ext cx="12192000" cy="2075815"/>
          </a:xfrm>
          <a:prstGeom prst="rect">
            <a:avLst/>
          </a:prstGeom>
        </p:spPr>
      </p:pic>
      <p:cxnSp>
        <p:nvCxnSpPr>
          <p:cNvPr id="9" name="直接连接符 8"/>
          <p:cNvCxnSpPr/>
          <p:nvPr/>
        </p:nvCxnSpPr>
        <p:spPr>
          <a:xfrm>
            <a:off x="1271905" y="5516880"/>
            <a:ext cx="11305540" cy="14414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10" name="直接连接符 9"/>
          <p:cNvCxnSpPr/>
          <p:nvPr/>
        </p:nvCxnSpPr>
        <p:spPr>
          <a:xfrm>
            <a:off x="514985" y="6309360"/>
            <a:ext cx="11305540" cy="14414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12" name="直接连接符 11"/>
          <p:cNvCxnSpPr/>
          <p:nvPr/>
        </p:nvCxnSpPr>
        <p:spPr>
          <a:xfrm>
            <a:off x="4079875" y="4869180"/>
            <a:ext cx="1079500" cy="2095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266190" y="113030"/>
            <a:ext cx="9815195" cy="2651125"/>
          </a:xfrm>
          <a:prstGeom prst="rect">
            <a:avLst/>
          </a:prstGeom>
          <a:noFill/>
        </p:spPr>
        <p:txBody>
          <a:bodyPr wrap="square" rtlCol="0" anchor="t">
            <a:spAutoFit/>
          </a:bodyPr>
          <a:lstStyle/>
          <a:p>
            <a:pPr algn="ctr">
              <a:lnSpc>
                <a:spcPct val="130000"/>
              </a:lnSpc>
            </a:pPr>
            <a:r>
              <a:rPr lang="zh-CN" altLang="en-US" sz="3200" b="1" dirty="0">
                <a:solidFill>
                  <a:srgbClr val="0070C0"/>
                </a:solidFill>
                <a:latin typeface="Times New Roman Regular" panose="02020503050405090304" charset="0"/>
                <a:ea typeface="宋体" charset="0"/>
                <a:cs typeface="Times New Roman Regular" panose="02020503050405090304" charset="0"/>
                <a:sym typeface="+mn-ea"/>
              </a:rPr>
              <a:t>Acknowledg</a:t>
            </a:r>
            <a:r>
              <a:rPr lang="en-US" altLang="zh-CN" sz="3200" b="1" dirty="0">
                <a:solidFill>
                  <a:srgbClr val="0070C0"/>
                </a:solidFill>
                <a:latin typeface="Times New Roman Regular" panose="02020503050405090304" charset="0"/>
                <a:ea typeface="宋体" charset="0"/>
                <a:cs typeface="Times New Roman Regular" panose="02020503050405090304" charset="0"/>
                <a:sym typeface="+mn-ea"/>
              </a:rPr>
              <a:t>e</a:t>
            </a:r>
            <a:r>
              <a:rPr lang="zh-CN" altLang="en-US" sz="3200" b="1" dirty="0">
                <a:solidFill>
                  <a:srgbClr val="0070C0"/>
                </a:solidFill>
                <a:latin typeface="Times New Roman Regular" panose="02020503050405090304" charset="0"/>
                <a:ea typeface="宋体" charset="0"/>
                <a:cs typeface="Times New Roman Regular" panose="02020503050405090304" charset="0"/>
                <a:sym typeface="+mn-ea"/>
              </a:rPr>
              <a:t>ments</a:t>
            </a:r>
            <a:endParaRPr lang="zh-CN" altLang="en-US" sz="3200" b="1" dirty="0">
              <a:solidFill>
                <a:srgbClr val="0070C0"/>
              </a:solidFill>
              <a:latin typeface="Times New Roman Regular" panose="02020503050405090304" charset="0"/>
              <a:ea typeface="宋体" charset="0"/>
              <a:cs typeface="Times New Roman Regular" panose="02020503050405090304" charset="0"/>
              <a:sym typeface="+mn-ea"/>
            </a:endParaRPr>
          </a:p>
          <a:p>
            <a:pPr algn="ctr">
              <a:lnSpc>
                <a:spcPct val="130000"/>
              </a:lnSpc>
            </a:pPr>
            <a:r>
              <a:rPr lang="zh-CN" altLang="en-US" sz="3200" b="1" dirty="0">
                <a:solidFill>
                  <a:srgbClr val="0070C0"/>
                </a:solidFill>
                <a:latin typeface="Times New Roman Regular" panose="02020503050405090304" charset="0"/>
                <a:ea typeface="宋体" charset="0"/>
                <a:cs typeface="Times New Roman Regular" panose="02020503050405090304" charset="0"/>
                <a:sym typeface="+mn-ea"/>
              </a:rPr>
              <a:t>栗瑞莲、刘璐霏老师的命题全程悉心指导，</a:t>
            </a:r>
            <a:endParaRPr lang="en-US" altLang="zh-CN" sz="3200" b="1" dirty="0">
              <a:solidFill>
                <a:srgbClr val="0070C0"/>
              </a:solidFill>
              <a:latin typeface="Times New Roman Regular" panose="02020503050405090304" charset="0"/>
              <a:ea typeface="宋体" charset="0"/>
              <a:cs typeface="Times New Roman Regular" panose="02020503050405090304" charset="0"/>
            </a:endParaRPr>
          </a:p>
          <a:p>
            <a:pPr algn="ctr">
              <a:lnSpc>
                <a:spcPct val="130000"/>
              </a:lnSpc>
            </a:pPr>
            <a:r>
              <a:rPr lang="zh-CN" altLang="en-US" sz="3200" b="1" dirty="0">
                <a:solidFill>
                  <a:srgbClr val="0070C0"/>
                </a:solidFill>
                <a:latin typeface="Times New Roman Regular" panose="02020503050405090304" charset="0"/>
                <a:ea typeface="宋体" charset="0"/>
                <a:cs typeface="Times New Roman Regular" panose="02020503050405090304" charset="0"/>
                <a:sym typeface="+mn-ea"/>
              </a:rPr>
              <a:t>阅表命题组的同心协力智慧投入</a:t>
            </a:r>
            <a:r>
              <a:rPr lang="en-US" altLang="zh-CN" sz="3200" b="1" dirty="0">
                <a:solidFill>
                  <a:srgbClr val="0070C0"/>
                </a:solidFill>
                <a:latin typeface="Times New Roman Regular" panose="02020503050405090304" charset="0"/>
                <a:ea typeface="宋体" charset="0"/>
                <a:cs typeface="Times New Roman Regular" panose="02020503050405090304" charset="0"/>
                <a:sym typeface="+mn-ea"/>
              </a:rPr>
              <a:t>,</a:t>
            </a:r>
            <a:endParaRPr lang="en-US" altLang="zh-CN" sz="3200" b="1" dirty="0">
              <a:solidFill>
                <a:srgbClr val="0070C0"/>
              </a:solidFill>
              <a:latin typeface="Times New Roman Regular" panose="02020503050405090304" charset="0"/>
              <a:ea typeface="宋体" charset="0"/>
              <a:cs typeface="Times New Roman Regular" panose="02020503050405090304" charset="0"/>
            </a:endParaRPr>
          </a:p>
          <a:p>
            <a:pPr algn="ctr">
              <a:lnSpc>
                <a:spcPct val="130000"/>
              </a:lnSpc>
            </a:pPr>
            <a:r>
              <a:rPr lang="zh-CN" altLang="en-US" sz="3200" b="1" dirty="0">
                <a:solidFill>
                  <a:srgbClr val="0070C0"/>
                </a:solidFill>
                <a:latin typeface="Times New Roman Regular" panose="02020503050405090304" charset="0"/>
                <a:ea typeface="宋体" charset="0"/>
                <a:cs typeface="Times New Roman Regular" panose="02020503050405090304" charset="0"/>
                <a:sym typeface="+mn-ea"/>
              </a:rPr>
              <a:t>阅表定标组的辛勤付出！</a:t>
            </a:r>
            <a:endParaRPr lang="zh-CN" altLang="en-US" sz="3200" b="1" dirty="0">
              <a:solidFill>
                <a:srgbClr val="0070C0"/>
              </a:solidFill>
              <a:latin typeface="Times New Roman Regular" panose="02020503050405090304" charset="0"/>
              <a:ea typeface="宋体" charset="0"/>
              <a:cs typeface="Times New Roman Regular" panose="02020503050405090304" charset="0"/>
              <a:sym typeface="+mn-ea"/>
            </a:endParaRPr>
          </a:p>
        </p:txBody>
      </p:sp>
      <p:sp>
        <p:nvSpPr>
          <p:cNvPr id="8" name="文本框 7"/>
          <p:cNvSpPr txBox="1"/>
          <p:nvPr/>
        </p:nvSpPr>
        <p:spPr>
          <a:xfrm>
            <a:off x="476885" y="2834005"/>
            <a:ext cx="3131185" cy="3752215"/>
          </a:xfrm>
          <a:prstGeom prst="rect">
            <a:avLst/>
          </a:prstGeom>
          <a:noFill/>
        </p:spPr>
        <p:txBody>
          <a:bodyPr wrap="square" rtlCol="0" anchor="t">
            <a:noAutofit/>
          </a:bodyPr>
          <a:lstStyle/>
          <a:p>
            <a:pPr marL="0" indent="0" algn="ctr">
              <a:buNone/>
            </a:pPr>
            <a:r>
              <a:rPr lang="zh-CN" altLang="en-US" b="1" dirty="0">
                <a:latin typeface="华文隶书" panose="02010800040101010101" pitchFamily="2" charset="-122"/>
                <a:ea typeface="华文隶书" panose="02010800040101010101" pitchFamily="2" charset="-122"/>
                <a:sym typeface="+mn-ea"/>
              </a:rPr>
              <a:t>阅表命题组</a:t>
            </a:r>
            <a:endParaRPr lang="en-US" altLang="zh-CN" sz="2400" b="1" dirty="0">
              <a:latin typeface="+mn-ea"/>
            </a:endParaRPr>
          </a:p>
          <a:p>
            <a:pPr marL="0" indent="0">
              <a:buNone/>
            </a:pPr>
            <a:endPar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字魂59号-创粗黑" charset="0"/>
            </a:endParaRPr>
          </a:p>
          <a:p>
            <a:pPr marL="0" indent="0">
              <a:buNone/>
            </a:pPr>
            <a:endPar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字魂59号-创粗黑" charset="0"/>
            </a:endParaRPr>
          </a:p>
          <a:p>
            <a:pPr marL="0" indent="0">
              <a:buNone/>
            </a:pPr>
            <a:endPar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字魂59号-创粗黑" charset="0"/>
            </a:endParaRPr>
          </a:p>
          <a:p>
            <a:pPr marL="0" indent="0">
              <a:buNone/>
            </a:pPr>
            <a:endPar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字魂59号-创粗黑" charset="0"/>
            </a:endParaRPr>
          </a:p>
          <a:p>
            <a:pPr marL="0" indent="0">
              <a:buNone/>
            </a:pPr>
            <a:endPar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字魂59号-创粗黑" charset="0"/>
            </a:endParaRPr>
          </a:p>
          <a:p>
            <a:pPr marL="0" indent="0">
              <a:buNone/>
            </a:pPr>
            <a:endPar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字魂59号-创粗黑" charset="0"/>
            </a:endParaRPr>
          </a:p>
          <a:p>
            <a:pPr marL="0" indent="0">
              <a:buNone/>
            </a:pPr>
            <a:endPar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字魂59号-创粗黑" charset="0"/>
            </a:endParaRPr>
          </a:p>
          <a:p>
            <a:pPr marL="0" indent="0">
              <a:buNone/>
            </a:pPr>
            <a:endPar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字魂59号-创粗黑" charset="0"/>
            </a:endParaRPr>
          </a:p>
          <a:p>
            <a:pPr marL="0" indent="0">
              <a:buNone/>
            </a:pPr>
            <a:endPar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字魂59号-创粗黑" charset="0"/>
            </a:endParaRPr>
          </a:p>
          <a:p>
            <a:pPr marL="0" indent="0" algn="ctr">
              <a:buNone/>
            </a:pPr>
            <a:r>
              <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字魂59号-创粗黑" charset="0"/>
              </a:rPr>
              <a:t>（</a:t>
            </a:r>
            <a:r>
              <a:rPr lang="zh-CN" altLang="en-US" dirty="0">
                <a:solidFill>
                  <a:schemeClr val="tx1"/>
                </a:solidFill>
                <a:latin typeface="仿宋" panose="02010609060101010101" pitchFamily="49" charset="-122"/>
                <a:ea typeface="仿宋" panose="02010609060101010101" pitchFamily="49" charset="-122"/>
                <a:cs typeface="微软雅黑" panose="020B0503020204020204" pitchFamily="34" charset="-122"/>
                <a:sym typeface="字魂59号-创粗黑" charset="0"/>
              </a:rPr>
              <a:t>按姓氏拼音顺序）</a:t>
            </a:r>
            <a:r>
              <a:rPr lang="zh-CN" altLang="en-US" dirty="0">
                <a:solidFill>
                  <a:srgbClr val="FFFFFF"/>
                </a:solidFill>
                <a:latin typeface="仿宋" panose="02010609060101010101" pitchFamily="49" charset="-122"/>
                <a:ea typeface="仿宋" panose="02010609060101010101" pitchFamily="49" charset="-122"/>
                <a:cs typeface="微软雅黑" panose="020B0503020204020204" pitchFamily="34" charset="-122"/>
                <a:sym typeface="字魂59号-创粗黑" charset="0"/>
              </a:rPr>
              <a:t> </a:t>
            </a:r>
            <a:endParaRPr lang="zh-CN" altLang="en-US" b="1" dirty="0">
              <a:solidFill>
                <a:srgbClr val="FFFFFF"/>
              </a:solidFill>
              <a:latin typeface="仿宋" panose="02010609060101010101" pitchFamily="49" charset="-122"/>
              <a:ea typeface="仿宋" panose="02010609060101010101" pitchFamily="49" charset="-122"/>
              <a:cs typeface="微软雅黑" panose="020B0503020204020204" pitchFamily="34" charset="-122"/>
              <a:sym typeface="字魂59号-创粗黑" charset="0"/>
            </a:endParaRPr>
          </a:p>
        </p:txBody>
      </p:sp>
      <p:pic>
        <p:nvPicPr>
          <p:cNvPr id="4" name="图片 3" descr="7b0a202020202266696c746572223a20223130220a7d0a"/>
          <p:cNvPicPr>
            <a:picLocks noChangeAspect="1"/>
          </p:cNvPicPr>
          <p:nvPr>
            <p:custDataLst>
              <p:tags r:id="rId1"/>
            </p:custDataLst>
          </p:nvPr>
        </p:nvPicPr>
        <p:blipFill>
          <a:blip r:embed="rId2"/>
          <a:stretch>
            <a:fillRect/>
          </a:stretch>
        </p:blipFill>
        <p:spPr>
          <a:xfrm>
            <a:off x="4079875" y="3284855"/>
            <a:ext cx="3655695" cy="2708275"/>
          </a:xfrm>
          <a:prstGeom prst="rect">
            <a:avLst/>
          </a:prstGeom>
        </p:spPr>
      </p:pic>
      <p:sp>
        <p:nvSpPr>
          <p:cNvPr id="3" name="文本框 2"/>
          <p:cNvSpPr txBox="1"/>
          <p:nvPr/>
        </p:nvSpPr>
        <p:spPr>
          <a:xfrm>
            <a:off x="7823835" y="2991485"/>
            <a:ext cx="4215130" cy="3862705"/>
          </a:xfrm>
          <a:prstGeom prst="rect">
            <a:avLst/>
          </a:prstGeom>
          <a:noFill/>
        </p:spPr>
        <p:txBody>
          <a:bodyPr wrap="square" rtlCol="0" anchor="t">
            <a:noAutofit/>
          </a:bodyPr>
          <a:lstStyle/>
          <a:p>
            <a:pPr lvl="0" algn="ctr">
              <a:buClrTx/>
              <a:buSzTx/>
              <a:buFontTx/>
            </a:pPr>
            <a:r>
              <a:rPr lang="zh-CN" altLang="en-US" b="1" dirty="0">
                <a:highlight>
                  <a:srgbClr val="000000">
                    <a:alpha val="0"/>
                  </a:srgbClr>
                </a:highlight>
                <a:latin typeface="华文隶书" panose="02010800040101010101" pitchFamily="2" charset="-122"/>
                <a:ea typeface="华文隶书" panose="02010800040101010101" pitchFamily="2" charset="-122"/>
                <a:sym typeface="+mn-ea"/>
              </a:rPr>
              <a:t>阅表定标组</a:t>
            </a:r>
            <a:endParaRPr lang="zh-CN" altLang="en-US" b="1" dirty="0">
              <a:highlight>
                <a:srgbClr val="FFFF00"/>
              </a:highlight>
              <a:latin typeface="华文隶书" panose="02010800040101010101" pitchFamily="2" charset="-122"/>
              <a:ea typeface="华文隶书" panose="02010800040101010101" pitchFamily="2" charset="-122"/>
              <a:sym typeface="+mn-ea"/>
            </a:endParaRPr>
          </a:p>
          <a:p>
            <a:pPr lvl="0" algn="ctr">
              <a:buClrTx/>
              <a:buSzTx/>
              <a:buFontTx/>
            </a:pPr>
            <a:endParaRPr lang="zh-CN" altLang="en-US" b="1" dirty="0">
              <a:latin typeface="华文隶书" panose="02010800040101010101" pitchFamily="2" charset="-122"/>
              <a:ea typeface="华文隶书" panose="02010800040101010101" pitchFamily="2" charset="-122"/>
              <a:sym typeface="+mn-ea"/>
            </a:endParaRPr>
          </a:p>
          <a:p>
            <a:pPr lvl="0" algn="ctr">
              <a:buClrTx/>
              <a:buSzTx/>
              <a:buFontTx/>
            </a:pPr>
            <a:endParaRPr lang="zh-CN" altLang="en-US" b="1" dirty="0">
              <a:latin typeface="华文隶书" panose="02010800040101010101" pitchFamily="2" charset="-122"/>
              <a:ea typeface="华文隶书" panose="02010800040101010101" pitchFamily="2" charset="-122"/>
              <a:sym typeface="+mn-ea"/>
            </a:endParaRPr>
          </a:p>
          <a:p>
            <a:pPr lvl="0" algn="ctr">
              <a:buClrTx/>
              <a:buSzTx/>
              <a:buFontTx/>
            </a:pPr>
            <a:endParaRPr lang="zh-CN" altLang="en-US" b="1" dirty="0">
              <a:latin typeface="华文隶书" panose="02010800040101010101" pitchFamily="2" charset="-122"/>
              <a:ea typeface="华文隶书" panose="02010800040101010101" pitchFamily="2" charset="-122"/>
              <a:sym typeface="+mn-ea"/>
            </a:endParaRPr>
          </a:p>
          <a:p>
            <a:pPr lvl="0" algn="ctr">
              <a:buClrTx/>
              <a:buSzTx/>
              <a:buFontTx/>
            </a:pPr>
            <a:endParaRPr lang="zh-CN" altLang="en-US" b="1" dirty="0">
              <a:latin typeface="华文隶书" panose="02010800040101010101" pitchFamily="2" charset="-122"/>
              <a:ea typeface="华文隶书" panose="02010800040101010101" pitchFamily="2" charset="-122"/>
              <a:sym typeface="+mn-ea"/>
            </a:endParaRPr>
          </a:p>
          <a:p>
            <a:pPr lvl="0" algn="ctr">
              <a:buClrTx/>
              <a:buSzTx/>
              <a:buFontTx/>
            </a:pPr>
            <a:endParaRPr lang="zh-CN" altLang="en-US" b="1" dirty="0">
              <a:latin typeface="华文隶书" panose="02010800040101010101" pitchFamily="2" charset="-122"/>
              <a:ea typeface="华文隶书" panose="02010800040101010101" pitchFamily="2" charset="-122"/>
              <a:sym typeface="+mn-ea"/>
            </a:endParaRPr>
          </a:p>
          <a:p>
            <a:pPr lvl="0" algn="ctr">
              <a:buClrTx/>
              <a:buSzTx/>
              <a:buFontTx/>
            </a:pPr>
            <a:endParaRPr lang="zh-CN" altLang="en-US" b="1" dirty="0">
              <a:latin typeface="华文隶书" panose="02010800040101010101" pitchFamily="2" charset="-122"/>
              <a:ea typeface="华文隶书" panose="02010800040101010101" pitchFamily="2" charset="-122"/>
              <a:sym typeface="+mn-ea"/>
            </a:endParaRPr>
          </a:p>
          <a:p>
            <a:pPr lvl="0" algn="ctr">
              <a:buClrTx/>
              <a:buSzTx/>
              <a:buFontTx/>
            </a:pPr>
            <a:endParaRPr lang="zh-CN" altLang="en-US" b="1" dirty="0">
              <a:latin typeface="华文隶书" panose="02010800040101010101" pitchFamily="2" charset="-122"/>
              <a:ea typeface="华文隶书" panose="02010800040101010101" pitchFamily="2" charset="-122"/>
              <a:sym typeface="+mn-ea"/>
            </a:endParaRPr>
          </a:p>
          <a:p>
            <a:pPr lvl="0" algn="ctr">
              <a:buClrTx/>
              <a:buSzTx/>
              <a:buFontTx/>
            </a:pPr>
            <a:endParaRPr lang="zh-CN" altLang="en-US" b="1" dirty="0">
              <a:latin typeface="华文隶书" panose="02010800040101010101" pitchFamily="2" charset="-122"/>
              <a:ea typeface="华文隶书" panose="02010800040101010101" pitchFamily="2" charset="-122"/>
              <a:sym typeface="+mn-ea"/>
            </a:endParaRPr>
          </a:p>
          <a:p>
            <a:pPr lvl="0" algn="ctr">
              <a:buClrTx/>
              <a:buSzTx/>
              <a:buFontTx/>
            </a:pPr>
            <a:endParaRPr lang="zh-CN" altLang="en-US" b="1" dirty="0">
              <a:latin typeface="华文隶书" panose="02010800040101010101" pitchFamily="2" charset="-122"/>
              <a:ea typeface="华文隶书" panose="02010800040101010101" pitchFamily="2" charset="-122"/>
              <a:sym typeface="+mn-ea"/>
            </a:endParaRPr>
          </a:p>
          <a:p>
            <a:pPr lvl="0" algn="ctr">
              <a:buClrTx/>
              <a:buSzTx/>
              <a:buFontTx/>
            </a:pPr>
            <a:r>
              <a:rPr lang="zh-CN" altLang="en-US" b="1" dirty="0">
                <a:latin typeface="华文隶书" panose="02010800040101010101" pitchFamily="2" charset="-122"/>
                <a:ea typeface="华文隶书" panose="02010800040101010101" pitchFamily="2" charset="-122"/>
                <a:sym typeface="字魂59号-创粗黑" charset="0"/>
              </a:rPr>
              <a:t> </a:t>
            </a:r>
            <a:endParaRPr lang="zh-CN" altLang="en-US" b="1" dirty="0">
              <a:latin typeface="华文隶书" panose="02010800040101010101" pitchFamily="2" charset="-122"/>
              <a:ea typeface="华文隶书" panose="02010800040101010101" pitchFamily="2" charset="-122"/>
              <a:sym typeface="字魂59号-创粗黑" charset="0"/>
            </a:endParaRPr>
          </a:p>
          <a:p>
            <a:pPr lvl="0" algn="ctr">
              <a:buClrTx/>
              <a:buSzTx/>
              <a:buFontTx/>
            </a:pPr>
            <a:r>
              <a:rPr lang="zh-CN" altLang="en-US" dirty="0">
                <a:latin typeface="仿宋" panose="02010609060101010101" pitchFamily="49" charset="-122"/>
                <a:ea typeface="仿宋" panose="02010609060101010101" pitchFamily="49" charset="-122"/>
                <a:cs typeface="微软雅黑" panose="020B0503020204020204" pitchFamily="34" charset="-122"/>
                <a:sym typeface="字魂59号-创粗黑" charset="0"/>
              </a:rPr>
              <a:t>（按姓氏拼音顺序） </a:t>
            </a:r>
            <a:endParaRPr lang="zh-CN" altLang="en-US" b="1" dirty="0">
              <a:latin typeface="华文隶书" panose="02010800040101010101" pitchFamily="2" charset="-122"/>
              <a:ea typeface="华文隶书" panose="02010800040101010101" pitchFamily="2" charset="-122"/>
              <a:sym typeface="字魂59号-创粗黑" charset="0"/>
            </a:endParaRPr>
          </a:p>
        </p:txBody>
      </p:sp>
      <p:graphicFrame>
        <p:nvGraphicFramePr>
          <p:cNvPr id="7" name="表格 6"/>
          <p:cNvGraphicFramePr/>
          <p:nvPr>
            <p:custDataLst>
              <p:tags r:id="rId3"/>
            </p:custDataLst>
          </p:nvPr>
        </p:nvGraphicFramePr>
        <p:xfrm>
          <a:off x="758825" y="3284855"/>
          <a:ext cx="2780030" cy="3025770"/>
        </p:xfrm>
        <a:graphic>
          <a:graphicData uri="http://schemas.openxmlformats.org/drawingml/2006/table">
            <a:tbl>
              <a:tblPr/>
              <a:tblGrid>
                <a:gridCol w="970915"/>
                <a:gridCol w="1809115"/>
              </a:tblGrid>
              <a:tr h="302260">
                <a:tc>
                  <a:txBody>
                    <a:bodyPr/>
                    <a:lstStyle/>
                    <a:p>
                      <a:pPr algn="ctr" fontAlgn="b"/>
                      <a:r>
                        <a:rPr lang="zh-CN" altLang="en-US" sz="1600" b="0" i="0">
                          <a:solidFill>
                            <a:srgbClr val="000000"/>
                          </a:solidFill>
                          <a:latin typeface="宋体" charset="0"/>
                          <a:ea typeface="宋体" charset="0"/>
                        </a:rPr>
                        <a:t>廖春华</a:t>
                      </a:r>
                      <a:endParaRPr lang="zh-CN" altLang="en-US" sz="1600" b="0" i="0">
                        <a:solidFill>
                          <a:srgbClr val="000000"/>
                        </a:solidFill>
                        <a:latin typeface="宋体" charset="0"/>
                        <a:ea typeface="宋体" charset="0"/>
                      </a:endParaRPr>
                    </a:p>
                  </a:txBody>
                  <a:tcPr marL="13017" marR="13017" marT="13017" anchor="b">
                    <a:lnL>
                      <a:noFill/>
                    </a:lnL>
                    <a:lnR>
                      <a:noFill/>
                    </a:lnR>
                    <a:lnT>
                      <a:noFill/>
                    </a:lnT>
                    <a:lnB>
                      <a:noFill/>
                    </a:lnB>
                    <a:noFill/>
                  </a:tcPr>
                </a:tc>
                <a:tc>
                  <a:txBody>
                    <a:bodyPr/>
                    <a:lstStyle/>
                    <a:p>
                      <a:pPr algn="ctr" fontAlgn="b"/>
                      <a:r>
                        <a:rPr lang="zh-CN" altLang="en-US" sz="1600" b="0" i="0">
                          <a:solidFill>
                            <a:srgbClr val="000000"/>
                          </a:solidFill>
                          <a:latin typeface="宋体" charset="0"/>
                          <a:ea typeface="宋体" charset="0"/>
                        </a:rPr>
                        <a:t>海淀教师进修实验</a:t>
                      </a:r>
                      <a:endParaRPr lang="zh-CN" altLang="en-US" sz="1600" b="0" i="0">
                        <a:solidFill>
                          <a:srgbClr val="000000"/>
                        </a:solidFill>
                        <a:latin typeface="宋体" charset="0"/>
                        <a:ea typeface="宋体" charset="0"/>
                      </a:endParaRPr>
                    </a:p>
                  </a:txBody>
                  <a:tcPr marL="13017" marR="13017" marT="13017" anchor="b">
                    <a:lnL>
                      <a:noFill/>
                    </a:lnL>
                    <a:lnR>
                      <a:noFill/>
                    </a:lnR>
                    <a:lnT>
                      <a:noFill/>
                    </a:lnT>
                    <a:lnB>
                      <a:noFill/>
                    </a:lnB>
                    <a:noFill/>
                  </a:tcPr>
                </a:tc>
              </a:tr>
              <a:tr h="227965">
                <a:tc>
                  <a:txBody>
                    <a:bodyPr/>
                    <a:lstStyle/>
                    <a:p>
                      <a:pPr algn="ctr" fontAlgn="b"/>
                      <a:r>
                        <a:rPr lang="zh-CN" altLang="en-US" sz="1600" b="0" i="0">
                          <a:solidFill>
                            <a:srgbClr val="000000"/>
                          </a:solidFill>
                          <a:latin typeface="宋体" charset="0"/>
                          <a:ea typeface="宋体" charset="0"/>
                        </a:rPr>
                        <a:t>李晓立</a:t>
                      </a:r>
                      <a:endParaRPr lang="zh-CN" altLang="en-US" sz="1600" b="0" i="0">
                        <a:solidFill>
                          <a:srgbClr val="000000"/>
                        </a:solidFill>
                        <a:latin typeface="宋体" charset="0"/>
                        <a:ea typeface="宋体" charset="0"/>
                      </a:endParaRPr>
                    </a:p>
                  </a:txBody>
                  <a:tcPr marL="13017" marR="13017" marT="13017" anchor="b">
                    <a:lnL>
                      <a:noFill/>
                    </a:lnL>
                    <a:lnR>
                      <a:noFill/>
                    </a:lnR>
                    <a:lnT>
                      <a:noFill/>
                    </a:lnT>
                    <a:lnB>
                      <a:noFill/>
                    </a:lnB>
                    <a:noFill/>
                  </a:tcPr>
                </a:tc>
                <a:tc>
                  <a:txBody>
                    <a:bodyPr/>
                    <a:lstStyle/>
                    <a:p>
                      <a:pPr algn="ctr" fontAlgn="b"/>
                      <a:r>
                        <a:rPr lang="zh-CN" altLang="en-US" sz="1600" b="0" i="0">
                          <a:solidFill>
                            <a:srgbClr val="000000"/>
                          </a:solidFill>
                          <a:latin typeface="宋体" charset="0"/>
                          <a:ea typeface="宋体" charset="0"/>
                        </a:rPr>
                        <a:t>北师大三附</a:t>
                      </a:r>
                      <a:endParaRPr lang="zh-CN" altLang="en-US" sz="1600" b="0" i="0">
                        <a:solidFill>
                          <a:srgbClr val="000000"/>
                        </a:solidFill>
                        <a:latin typeface="宋体" charset="0"/>
                        <a:ea typeface="宋体" charset="0"/>
                      </a:endParaRPr>
                    </a:p>
                  </a:txBody>
                  <a:tcPr marL="13017" marR="13017" marT="13017" anchor="b">
                    <a:lnL>
                      <a:noFill/>
                    </a:lnL>
                    <a:lnR>
                      <a:noFill/>
                    </a:lnR>
                    <a:lnT>
                      <a:noFill/>
                    </a:lnT>
                    <a:lnB>
                      <a:noFill/>
                    </a:lnB>
                    <a:noFill/>
                  </a:tcPr>
                </a:tc>
              </a:tr>
              <a:tr h="302260">
                <a:tc>
                  <a:txBody>
                    <a:bodyPr/>
                    <a:lstStyle/>
                    <a:p>
                      <a:pPr algn="ctr" fontAlgn="b"/>
                      <a:r>
                        <a:rPr lang="zh-CN" altLang="en-US" sz="1600" b="0" i="0">
                          <a:solidFill>
                            <a:srgbClr val="000000"/>
                          </a:solidFill>
                          <a:latin typeface="宋体" charset="0"/>
                          <a:ea typeface="宋体" charset="0"/>
                        </a:rPr>
                        <a:t>刘丹</a:t>
                      </a:r>
                      <a:endParaRPr lang="zh-CN" altLang="en-US" sz="1600" b="0" i="0">
                        <a:solidFill>
                          <a:srgbClr val="000000"/>
                        </a:solidFill>
                        <a:latin typeface="宋体" charset="0"/>
                        <a:ea typeface="宋体" charset="0"/>
                      </a:endParaRPr>
                    </a:p>
                  </a:txBody>
                  <a:tcPr marL="13017" marR="13017" marT="13017" anchor="b">
                    <a:lnL>
                      <a:noFill/>
                    </a:lnL>
                    <a:lnR>
                      <a:noFill/>
                    </a:lnR>
                    <a:lnT>
                      <a:noFill/>
                    </a:lnT>
                    <a:lnB>
                      <a:noFill/>
                    </a:lnB>
                    <a:noFill/>
                  </a:tcPr>
                </a:tc>
                <a:tc>
                  <a:txBody>
                    <a:bodyPr/>
                    <a:lstStyle/>
                    <a:p>
                      <a:pPr algn="ctr" fontAlgn="b"/>
                      <a:r>
                        <a:rPr lang="zh-CN" altLang="en-US" sz="1600" b="0" i="0">
                          <a:solidFill>
                            <a:srgbClr val="000000"/>
                          </a:solidFill>
                          <a:latin typeface="宋体" charset="0"/>
                          <a:ea typeface="宋体" charset="0"/>
                        </a:rPr>
                        <a:t>首师大附</a:t>
                      </a:r>
                      <a:endParaRPr lang="zh-CN" altLang="en-US" sz="1600" b="0" i="0">
                        <a:solidFill>
                          <a:srgbClr val="000000"/>
                        </a:solidFill>
                        <a:latin typeface="宋体" charset="0"/>
                        <a:ea typeface="宋体" charset="0"/>
                      </a:endParaRPr>
                    </a:p>
                  </a:txBody>
                  <a:tcPr marL="13017" marR="13017" marT="13017" anchor="b">
                    <a:lnL>
                      <a:noFill/>
                    </a:lnL>
                    <a:lnR>
                      <a:noFill/>
                    </a:lnR>
                    <a:lnT>
                      <a:noFill/>
                    </a:lnT>
                    <a:lnB>
                      <a:noFill/>
                    </a:lnB>
                    <a:noFill/>
                  </a:tcPr>
                </a:tc>
              </a:tr>
              <a:tr h="227965">
                <a:tc>
                  <a:txBody>
                    <a:bodyPr/>
                    <a:lstStyle/>
                    <a:p>
                      <a:pPr algn="ctr" fontAlgn="b"/>
                      <a:r>
                        <a:rPr lang="zh-CN" altLang="en-US" sz="1600" b="0" i="0">
                          <a:solidFill>
                            <a:srgbClr val="000000"/>
                          </a:solidFill>
                          <a:latin typeface="宋体" charset="0"/>
                          <a:ea typeface="宋体" charset="0"/>
                        </a:rPr>
                        <a:t>刘珏</a:t>
                      </a:r>
                      <a:endParaRPr lang="zh-CN" altLang="en-US" sz="1600" b="0" i="0">
                        <a:solidFill>
                          <a:srgbClr val="000000"/>
                        </a:solidFill>
                        <a:latin typeface="宋体" charset="0"/>
                        <a:ea typeface="宋体" charset="0"/>
                      </a:endParaRPr>
                    </a:p>
                  </a:txBody>
                  <a:tcPr marL="13017" marR="13017" marT="13017" anchor="b">
                    <a:lnL>
                      <a:noFill/>
                    </a:lnL>
                    <a:lnR>
                      <a:noFill/>
                    </a:lnR>
                    <a:lnT>
                      <a:noFill/>
                    </a:lnT>
                    <a:lnB>
                      <a:noFill/>
                    </a:lnB>
                    <a:noFill/>
                  </a:tcPr>
                </a:tc>
                <a:tc>
                  <a:txBody>
                    <a:bodyPr/>
                    <a:lstStyle/>
                    <a:p>
                      <a:pPr algn="ctr" fontAlgn="b"/>
                      <a:r>
                        <a:rPr lang="zh-CN" altLang="en-US" sz="1600" b="0" i="0">
                          <a:solidFill>
                            <a:srgbClr val="000000"/>
                          </a:solidFill>
                          <a:latin typeface="宋体" charset="0"/>
                          <a:ea typeface="宋体" charset="0"/>
                        </a:rPr>
                        <a:t>清华附中</a:t>
                      </a:r>
                      <a:endParaRPr lang="zh-CN" altLang="en-US" sz="1600" b="0" i="0">
                        <a:solidFill>
                          <a:srgbClr val="000000"/>
                        </a:solidFill>
                        <a:latin typeface="宋体" charset="0"/>
                        <a:ea typeface="宋体" charset="0"/>
                      </a:endParaRPr>
                    </a:p>
                  </a:txBody>
                  <a:tcPr marL="13017" marR="13017" marT="13017" anchor="b">
                    <a:lnL>
                      <a:noFill/>
                    </a:lnL>
                    <a:lnR>
                      <a:noFill/>
                    </a:lnR>
                    <a:lnT>
                      <a:noFill/>
                    </a:lnT>
                    <a:lnB>
                      <a:noFill/>
                    </a:lnB>
                    <a:noFill/>
                  </a:tcPr>
                </a:tc>
              </a:tr>
              <a:tr h="227965">
                <a:tc>
                  <a:txBody>
                    <a:bodyPr/>
                    <a:lstStyle/>
                    <a:p>
                      <a:pPr algn="ctr" fontAlgn="b"/>
                      <a:r>
                        <a:rPr lang="zh-CN" altLang="en-US" sz="1600" b="0" i="0">
                          <a:solidFill>
                            <a:srgbClr val="000000"/>
                          </a:solidFill>
                          <a:latin typeface="宋体" charset="0"/>
                          <a:ea typeface="宋体" charset="0"/>
                        </a:rPr>
                        <a:t>刘璇</a:t>
                      </a:r>
                      <a:endParaRPr lang="zh-CN" altLang="en-US" sz="1600" b="0" i="0">
                        <a:solidFill>
                          <a:srgbClr val="000000"/>
                        </a:solidFill>
                        <a:latin typeface="宋体" charset="0"/>
                        <a:ea typeface="宋体" charset="0"/>
                      </a:endParaRPr>
                    </a:p>
                  </a:txBody>
                  <a:tcPr marL="13017" marR="13017" marT="13017" anchor="b">
                    <a:lnL>
                      <a:noFill/>
                    </a:lnL>
                    <a:lnR>
                      <a:noFill/>
                    </a:lnR>
                    <a:lnT>
                      <a:noFill/>
                    </a:lnT>
                    <a:lnB>
                      <a:noFill/>
                    </a:lnB>
                    <a:noFill/>
                  </a:tcPr>
                </a:tc>
                <a:tc>
                  <a:txBody>
                    <a:bodyPr/>
                    <a:lstStyle/>
                    <a:p>
                      <a:pPr algn="ctr" fontAlgn="b"/>
                      <a:r>
                        <a:rPr lang="zh-CN" altLang="en-US" sz="1600" b="0" i="0">
                          <a:solidFill>
                            <a:srgbClr val="000000"/>
                          </a:solidFill>
                          <a:latin typeface="宋体" charset="0"/>
                          <a:ea typeface="宋体" charset="0"/>
                        </a:rPr>
                        <a:t>理工附中</a:t>
                      </a:r>
                      <a:endParaRPr lang="zh-CN" altLang="en-US" sz="1600" b="0" i="0">
                        <a:solidFill>
                          <a:srgbClr val="000000"/>
                        </a:solidFill>
                        <a:latin typeface="宋体" charset="0"/>
                        <a:ea typeface="宋体" charset="0"/>
                      </a:endParaRPr>
                    </a:p>
                  </a:txBody>
                  <a:tcPr marL="13017" marR="13017" marT="13017" anchor="b">
                    <a:lnL>
                      <a:noFill/>
                    </a:lnL>
                    <a:lnR>
                      <a:noFill/>
                    </a:lnR>
                    <a:lnT>
                      <a:noFill/>
                    </a:lnT>
                    <a:lnB>
                      <a:noFill/>
                    </a:lnB>
                    <a:noFill/>
                  </a:tcPr>
                </a:tc>
              </a:tr>
              <a:tr h="227965">
                <a:tc>
                  <a:txBody>
                    <a:bodyPr/>
                    <a:lstStyle/>
                    <a:p>
                      <a:pPr algn="ctr" fontAlgn="b"/>
                      <a:r>
                        <a:rPr lang="zh-CN" altLang="en-US" sz="1600" b="0" i="0">
                          <a:solidFill>
                            <a:srgbClr val="000000"/>
                          </a:solidFill>
                          <a:latin typeface="宋体" charset="0"/>
                          <a:ea typeface="宋体" charset="0"/>
                        </a:rPr>
                        <a:t>马悦</a:t>
                      </a:r>
                      <a:endParaRPr lang="zh-CN" altLang="en-US" sz="1600" b="0" i="0">
                        <a:solidFill>
                          <a:srgbClr val="000000"/>
                        </a:solidFill>
                        <a:latin typeface="宋体" charset="0"/>
                        <a:ea typeface="宋体" charset="0"/>
                      </a:endParaRPr>
                    </a:p>
                  </a:txBody>
                  <a:tcPr marL="13017" marR="13017" marT="13017" anchor="b">
                    <a:lnL>
                      <a:noFill/>
                    </a:lnL>
                    <a:lnR>
                      <a:noFill/>
                    </a:lnR>
                    <a:lnT>
                      <a:noFill/>
                    </a:lnT>
                    <a:lnB>
                      <a:noFill/>
                    </a:lnB>
                    <a:noFill/>
                  </a:tcPr>
                </a:tc>
                <a:tc>
                  <a:txBody>
                    <a:bodyPr/>
                    <a:lstStyle/>
                    <a:p>
                      <a:pPr algn="ctr" fontAlgn="b"/>
                      <a:r>
                        <a:rPr lang="zh-CN" altLang="en-US" sz="1600" b="0" i="0">
                          <a:solidFill>
                            <a:srgbClr val="000000"/>
                          </a:solidFill>
                          <a:latin typeface="宋体" charset="0"/>
                          <a:ea typeface="宋体" charset="0"/>
                        </a:rPr>
                        <a:t>人大附中</a:t>
                      </a:r>
                      <a:endParaRPr lang="zh-CN" altLang="en-US" sz="1600" b="0" i="0">
                        <a:solidFill>
                          <a:srgbClr val="000000"/>
                        </a:solidFill>
                        <a:latin typeface="宋体" charset="0"/>
                        <a:ea typeface="宋体" charset="0"/>
                      </a:endParaRPr>
                    </a:p>
                  </a:txBody>
                  <a:tcPr marL="13017" marR="13017" marT="13017" anchor="b">
                    <a:lnL>
                      <a:noFill/>
                    </a:lnL>
                    <a:lnR>
                      <a:noFill/>
                    </a:lnR>
                    <a:lnT>
                      <a:noFill/>
                    </a:lnT>
                    <a:lnB>
                      <a:noFill/>
                    </a:lnB>
                    <a:noFill/>
                  </a:tcPr>
                </a:tc>
              </a:tr>
              <a:tr h="227965">
                <a:tc>
                  <a:txBody>
                    <a:bodyPr/>
                    <a:lstStyle/>
                    <a:p>
                      <a:pPr algn="ctr" fontAlgn="b"/>
                      <a:r>
                        <a:rPr lang="zh-CN" altLang="en-US" sz="1600" b="0" i="0">
                          <a:solidFill>
                            <a:srgbClr val="000000"/>
                          </a:solidFill>
                          <a:latin typeface="宋体" charset="0"/>
                          <a:ea typeface="宋体" charset="0"/>
                        </a:rPr>
                        <a:t>王曌君茹</a:t>
                      </a:r>
                      <a:endParaRPr lang="zh-CN" altLang="en-US" sz="1600" b="0" i="0">
                        <a:solidFill>
                          <a:srgbClr val="000000"/>
                        </a:solidFill>
                        <a:latin typeface="宋体" charset="0"/>
                        <a:ea typeface="宋体" charset="0"/>
                      </a:endParaRPr>
                    </a:p>
                  </a:txBody>
                  <a:tcPr marL="13017" marR="13017" marT="13017" anchor="b">
                    <a:lnL>
                      <a:noFill/>
                    </a:lnL>
                    <a:lnR>
                      <a:noFill/>
                    </a:lnR>
                    <a:lnT>
                      <a:noFill/>
                    </a:lnT>
                    <a:lnB>
                      <a:noFill/>
                    </a:lnB>
                    <a:noFill/>
                  </a:tcPr>
                </a:tc>
                <a:tc>
                  <a:txBody>
                    <a:bodyPr/>
                    <a:lstStyle/>
                    <a:p>
                      <a:pPr algn="ctr" fontAlgn="b"/>
                      <a:r>
                        <a:rPr lang="en-US" altLang="zh-CN" sz="1600" b="0" i="0">
                          <a:solidFill>
                            <a:srgbClr val="000000"/>
                          </a:solidFill>
                          <a:latin typeface="宋体" charset="0"/>
                          <a:ea typeface="宋体" charset="0"/>
                          <a:cs typeface="宋体" charset="0"/>
                        </a:rPr>
                        <a:t>101</a:t>
                      </a:r>
                      <a:r>
                        <a:rPr lang="zh-CN" altLang="en-US" sz="1600" b="0" i="0">
                          <a:solidFill>
                            <a:srgbClr val="000000"/>
                          </a:solidFill>
                          <a:latin typeface="宋体" charset="0"/>
                          <a:ea typeface="宋体" charset="0"/>
                          <a:cs typeface="宋体" charset="0"/>
                        </a:rPr>
                        <a:t>中学</a:t>
                      </a:r>
                      <a:endParaRPr lang="zh-CN" altLang="en-US" sz="1600" b="0" i="0">
                        <a:solidFill>
                          <a:srgbClr val="000000"/>
                        </a:solidFill>
                        <a:latin typeface="宋体" charset="0"/>
                        <a:ea typeface="宋体" charset="0"/>
                        <a:cs typeface="宋体" charset="0"/>
                      </a:endParaRPr>
                    </a:p>
                  </a:txBody>
                  <a:tcPr marL="13017" marR="13017" marT="13017" anchor="b">
                    <a:lnL>
                      <a:noFill/>
                    </a:lnL>
                    <a:lnR>
                      <a:noFill/>
                    </a:lnR>
                    <a:lnT>
                      <a:noFill/>
                    </a:lnT>
                    <a:lnB>
                      <a:noFill/>
                    </a:lnB>
                    <a:noFill/>
                  </a:tcPr>
                </a:tc>
              </a:tr>
              <a:tr h="227965">
                <a:tc>
                  <a:txBody>
                    <a:bodyPr/>
                    <a:lstStyle/>
                    <a:p>
                      <a:pPr algn="ctr" fontAlgn="b"/>
                      <a:r>
                        <a:rPr lang="zh-CN" altLang="en-US" sz="1600" b="0" i="0">
                          <a:solidFill>
                            <a:srgbClr val="000000"/>
                          </a:solidFill>
                          <a:latin typeface="宋体" charset="0"/>
                          <a:ea typeface="宋体" charset="0"/>
                        </a:rPr>
                        <a:t>徐静</a:t>
                      </a:r>
                      <a:endParaRPr lang="zh-CN" altLang="en-US" sz="1600" b="0" i="0">
                        <a:solidFill>
                          <a:srgbClr val="000000"/>
                        </a:solidFill>
                        <a:latin typeface="宋体" charset="0"/>
                        <a:ea typeface="宋体" charset="0"/>
                      </a:endParaRPr>
                    </a:p>
                  </a:txBody>
                  <a:tcPr marL="13017" marR="13017" marT="13017" anchor="b">
                    <a:lnL>
                      <a:noFill/>
                    </a:lnL>
                    <a:lnR>
                      <a:noFill/>
                    </a:lnR>
                    <a:lnT>
                      <a:noFill/>
                    </a:lnT>
                    <a:lnB>
                      <a:noFill/>
                    </a:lnB>
                    <a:noFill/>
                  </a:tcPr>
                </a:tc>
                <a:tc>
                  <a:txBody>
                    <a:bodyPr/>
                    <a:lstStyle/>
                    <a:p>
                      <a:pPr algn="ctr" fontAlgn="b"/>
                      <a:r>
                        <a:rPr lang="zh-CN" altLang="en-US" sz="1600" b="0" i="0">
                          <a:solidFill>
                            <a:srgbClr val="000000"/>
                          </a:solidFill>
                          <a:latin typeface="宋体" charset="0"/>
                          <a:ea typeface="宋体" charset="0"/>
                        </a:rPr>
                        <a:t>首师大附</a:t>
                      </a:r>
                      <a:endParaRPr lang="zh-CN" altLang="en-US" sz="1600" b="0" i="0">
                        <a:solidFill>
                          <a:srgbClr val="000000"/>
                        </a:solidFill>
                        <a:latin typeface="宋体" charset="0"/>
                        <a:ea typeface="宋体" charset="0"/>
                      </a:endParaRPr>
                    </a:p>
                  </a:txBody>
                  <a:tcPr marL="13017" marR="13017" marT="13017" anchor="b">
                    <a:lnL>
                      <a:noFill/>
                    </a:lnL>
                    <a:lnR>
                      <a:noFill/>
                    </a:lnR>
                    <a:lnT>
                      <a:noFill/>
                    </a:lnT>
                    <a:lnB>
                      <a:noFill/>
                    </a:lnB>
                    <a:noFill/>
                  </a:tcPr>
                </a:tc>
              </a:tr>
              <a:tr h="227965">
                <a:tc>
                  <a:txBody>
                    <a:bodyPr/>
                    <a:lstStyle/>
                    <a:p>
                      <a:pPr algn="ctr" fontAlgn="b"/>
                      <a:r>
                        <a:rPr lang="zh-CN" altLang="en-US" sz="1600" b="0" i="0">
                          <a:solidFill>
                            <a:srgbClr val="000000"/>
                          </a:solidFill>
                          <a:latin typeface="宋体" charset="0"/>
                          <a:ea typeface="宋体" charset="0"/>
                        </a:rPr>
                        <a:t>张垚</a:t>
                      </a:r>
                      <a:endParaRPr lang="zh-CN" altLang="en-US" sz="1600" b="0" i="0">
                        <a:solidFill>
                          <a:srgbClr val="000000"/>
                        </a:solidFill>
                        <a:latin typeface="宋体" charset="0"/>
                        <a:ea typeface="宋体" charset="0"/>
                      </a:endParaRPr>
                    </a:p>
                  </a:txBody>
                  <a:tcPr marL="13017" marR="13017" marT="13017" anchor="b">
                    <a:lnL>
                      <a:noFill/>
                    </a:lnL>
                    <a:lnR>
                      <a:noFill/>
                    </a:lnR>
                    <a:lnT>
                      <a:noFill/>
                    </a:lnT>
                    <a:lnB>
                      <a:noFill/>
                    </a:lnB>
                    <a:noFill/>
                  </a:tcPr>
                </a:tc>
                <a:tc>
                  <a:txBody>
                    <a:bodyPr/>
                    <a:lstStyle/>
                    <a:p>
                      <a:pPr algn="ctr" fontAlgn="b"/>
                      <a:r>
                        <a:rPr lang="zh-CN" altLang="en-US" sz="1600" b="0" i="0">
                          <a:solidFill>
                            <a:srgbClr val="000000"/>
                          </a:solidFill>
                          <a:latin typeface="宋体" charset="0"/>
                          <a:ea typeface="宋体" charset="0"/>
                        </a:rPr>
                        <a:t>人大附中分校</a:t>
                      </a:r>
                      <a:endParaRPr lang="zh-CN" altLang="en-US" sz="1600" b="0" i="0">
                        <a:solidFill>
                          <a:srgbClr val="000000"/>
                        </a:solidFill>
                        <a:latin typeface="宋体" charset="0"/>
                        <a:ea typeface="宋体" charset="0"/>
                      </a:endParaRPr>
                    </a:p>
                  </a:txBody>
                  <a:tcPr marL="13017" marR="13017" marT="13017" anchor="b">
                    <a:lnL>
                      <a:noFill/>
                    </a:lnL>
                    <a:lnR>
                      <a:noFill/>
                    </a:lnR>
                    <a:lnT>
                      <a:noFill/>
                    </a:lnT>
                    <a:lnB>
                      <a:noFill/>
                    </a:lnB>
                    <a:noFill/>
                  </a:tcPr>
                </a:tc>
              </a:tr>
              <a:tr h="302260">
                <a:tc>
                  <a:txBody>
                    <a:bodyPr/>
                    <a:lstStyle/>
                    <a:p>
                      <a:pPr algn="ctr" fontAlgn="b"/>
                      <a:r>
                        <a:rPr lang="zh-CN" altLang="en-US" sz="1600" b="0" i="0">
                          <a:solidFill>
                            <a:srgbClr val="000000"/>
                          </a:solidFill>
                          <a:latin typeface="宋体" charset="0"/>
                          <a:ea typeface="宋体" charset="0"/>
                        </a:rPr>
                        <a:t>郑灿</a:t>
                      </a:r>
                      <a:endParaRPr lang="zh-CN" altLang="en-US" sz="1600" b="0" i="0">
                        <a:solidFill>
                          <a:srgbClr val="000000"/>
                        </a:solidFill>
                        <a:latin typeface="宋体" charset="0"/>
                        <a:ea typeface="宋体" charset="0"/>
                      </a:endParaRPr>
                    </a:p>
                  </a:txBody>
                  <a:tcPr marL="13017" marR="13017" marT="13017" anchor="b">
                    <a:lnL>
                      <a:noFill/>
                    </a:lnL>
                    <a:lnR>
                      <a:noFill/>
                    </a:lnR>
                    <a:lnT>
                      <a:noFill/>
                    </a:lnT>
                    <a:lnB>
                      <a:noFill/>
                    </a:lnB>
                    <a:noFill/>
                  </a:tcPr>
                </a:tc>
                <a:tc>
                  <a:txBody>
                    <a:bodyPr/>
                    <a:lstStyle/>
                    <a:p>
                      <a:pPr algn="ctr" fontAlgn="b"/>
                      <a:r>
                        <a:rPr lang="zh-CN" altLang="en-US" sz="1600" b="0" i="0">
                          <a:solidFill>
                            <a:srgbClr val="000000"/>
                          </a:solidFill>
                          <a:latin typeface="宋体" charset="0"/>
                          <a:ea typeface="宋体" charset="0"/>
                        </a:rPr>
                        <a:t>北大附中</a:t>
                      </a:r>
                      <a:endParaRPr lang="zh-CN" altLang="en-US" sz="1600" b="0" i="0">
                        <a:solidFill>
                          <a:srgbClr val="000000"/>
                        </a:solidFill>
                        <a:latin typeface="宋体" charset="0"/>
                        <a:ea typeface="宋体" charset="0"/>
                      </a:endParaRPr>
                    </a:p>
                  </a:txBody>
                  <a:tcPr marL="13017" marR="13017" marT="13017" anchor="b">
                    <a:lnL>
                      <a:noFill/>
                    </a:lnL>
                    <a:lnR>
                      <a:noFill/>
                    </a:lnR>
                    <a:lnT>
                      <a:noFill/>
                    </a:lnT>
                    <a:lnB>
                      <a:noFill/>
                    </a:lnB>
                    <a:noFill/>
                  </a:tcPr>
                </a:tc>
              </a:tr>
            </a:tbl>
          </a:graphicData>
        </a:graphic>
      </p:graphicFrame>
      <p:graphicFrame>
        <p:nvGraphicFramePr>
          <p:cNvPr id="9" name="表格 8"/>
          <p:cNvGraphicFramePr/>
          <p:nvPr/>
        </p:nvGraphicFramePr>
        <p:xfrm>
          <a:off x="8637270" y="3413760"/>
          <a:ext cx="2872105" cy="2361879"/>
        </p:xfrm>
        <a:graphic>
          <a:graphicData uri="http://schemas.openxmlformats.org/drawingml/2006/table">
            <a:tbl>
              <a:tblPr/>
              <a:tblGrid>
                <a:gridCol w="937895"/>
                <a:gridCol w="1934210"/>
              </a:tblGrid>
              <a:tr h="213360">
                <a:tc>
                  <a:txBody>
                    <a:bodyPr/>
                    <a:lstStyle/>
                    <a:p>
                      <a:pPr algn="ctr" fontAlgn="b">
                        <a:buClrTx/>
                        <a:buSzTx/>
                        <a:buFontTx/>
                      </a:pPr>
                      <a:r>
                        <a:rPr lang="zh-CN" altLang="en-US" sz="1600" b="0" i="0" dirty="0">
                          <a:solidFill>
                            <a:srgbClr val="000000"/>
                          </a:solidFill>
                          <a:latin typeface="宋体" charset="0"/>
                          <a:ea typeface="宋体" charset="0"/>
                        </a:rPr>
                        <a:t>刘桂章</a:t>
                      </a:r>
                      <a:endParaRPr lang="zh-CN" altLang="en-US" sz="1600" b="0" i="0" dirty="0">
                        <a:solidFill>
                          <a:srgbClr val="000000"/>
                        </a:solidFill>
                        <a:latin typeface="宋体" charset="0"/>
                        <a:ea typeface="宋体" charset="0"/>
                      </a:endParaRPr>
                    </a:p>
                  </a:txBody>
                  <a:tcPr marL="13017" marR="13017" marT="13017" anchor="ctr">
                    <a:lnL>
                      <a:noFill/>
                    </a:lnL>
                    <a:lnR>
                      <a:noFill/>
                    </a:lnR>
                    <a:lnT>
                      <a:noFill/>
                    </a:lnT>
                    <a:lnB>
                      <a:noFill/>
                    </a:lnB>
                    <a:noFill/>
                  </a:tcPr>
                </a:tc>
                <a:tc>
                  <a:txBody>
                    <a:bodyPr/>
                    <a:lstStyle/>
                    <a:p>
                      <a:pPr algn="ctr" fontAlgn="b">
                        <a:buClrTx/>
                        <a:buSzTx/>
                        <a:buFontTx/>
                      </a:pPr>
                      <a:r>
                        <a:rPr lang="zh-CN" altLang="en-US" sz="1600" b="0" i="0">
                          <a:solidFill>
                            <a:srgbClr val="000000"/>
                          </a:solidFill>
                          <a:latin typeface="宋体" charset="0"/>
                          <a:ea typeface="宋体" charset="0"/>
                        </a:rPr>
                        <a:t>清华附中</a:t>
                      </a:r>
                      <a:endParaRPr lang="zh-CN" altLang="en-US" sz="1600" b="0" i="0">
                        <a:solidFill>
                          <a:srgbClr val="000000"/>
                        </a:solidFill>
                        <a:latin typeface="宋体" charset="0"/>
                        <a:ea typeface="宋体" charset="0"/>
                      </a:endParaRPr>
                    </a:p>
                  </a:txBody>
                  <a:tcPr marL="13017" marR="13017" marT="13017" anchor="ctr">
                    <a:lnL>
                      <a:noFill/>
                    </a:lnL>
                    <a:lnR>
                      <a:noFill/>
                    </a:lnR>
                    <a:lnT>
                      <a:noFill/>
                    </a:lnT>
                    <a:lnB>
                      <a:noFill/>
                    </a:lnB>
                    <a:noFill/>
                  </a:tcPr>
                </a:tc>
              </a:tr>
              <a:tr h="213360">
                <a:tc>
                  <a:txBody>
                    <a:bodyPr/>
                    <a:lstStyle/>
                    <a:p>
                      <a:pPr algn="ctr" fontAlgn="b"/>
                      <a:r>
                        <a:rPr lang="zh-CN" altLang="en-US" sz="1600" b="0" i="0">
                          <a:solidFill>
                            <a:srgbClr val="000000"/>
                          </a:solidFill>
                          <a:latin typeface="宋体" charset="0"/>
                          <a:ea typeface="宋体" charset="0"/>
                        </a:rPr>
                        <a:t>廖春华</a:t>
                      </a:r>
                      <a:endParaRPr lang="zh-CN" altLang="en-US" sz="1600" b="0" i="0">
                        <a:solidFill>
                          <a:srgbClr val="000000"/>
                        </a:solidFill>
                        <a:latin typeface="宋体" charset="0"/>
                        <a:ea typeface="宋体" charset="0"/>
                      </a:endParaRPr>
                    </a:p>
                  </a:txBody>
                  <a:tcPr marL="13017" marR="13017" marT="13017" anchor="b">
                    <a:lnL>
                      <a:noFill/>
                    </a:lnL>
                    <a:lnR>
                      <a:noFill/>
                    </a:lnR>
                    <a:lnT>
                      <a:noFill/>
                    </a:lnT>
                    <a:lnB>
                      <a:noFill/>
                    </a:lnB>
                    <a:noFill/>
                  </a:tcPr>
                </a:tc>
                <a:tc>
                  <a:txBody>
                    <a:bodyPr/>
                    <a:lstStyle/>
                    <a:p>
                      <a:pPr algn="ctr" fontAlgn="b"/>
                      <a:r>
                        <a:rPr lang="zh-CN" altLang="en-US" sz="1600" b="0" i="0">
                          <a:solidFill>
                            <a:srgbClr val="000000"/>
                          </a:solidFill>
                          <a:latin typeface="宋体" charset="0"/>
                          <a:ea typeface="宋体" charset="0"/>
                        </a:rPr>
                        <a:t>海淀教师进修实验</a:t>
                      </a:r>
                      <a:endParaRPr lang="zh-CN" altLang="en-US" sz="1600" b="0" i="0">
                        <a:solidFill>
                          <a:srgbClr val="000000"/>
                        </a:solidFill>
                        <a:latin typeface="宋体" charset="0"/>
                        <a:ea typeface="宋体" charset="0"/>
                      </a:endParaRPr>
                    </a:p>
                  </a:txBody>
                  <a:tcPr marL="13017" marR="13017" marT="13017" anchor="b">
                    <a:lnL>
                      <a:noFill/>
                    </a:lnL>
                    <a:lnR>
                      <a:noFill/>
                    </a:lnR>
                    <a:lnT>
                      <a:noFill/>
                    </a:lnT>
                    <a:lnB>
                      <a:noFill/>
                    </a:lnB>
                    <a:noFill/>
                  </a:tcPr>
                </a:tc>
              </a:tr>
              <a:tr h="213360">
                <a:tc>
                  <a:txBody>
                    <a:bodyPr/>
                    <a:lstStyle/>
                    <a:p>
                      <a:pPr algn="ctr" fontAlgn="b">
                        <a:buClrTx/>
                        <a:buSzTx/>
                        <a:buFontTx/>
                      </a:pPr>
                      <a:r>
                        <a:rPr lang="zh-CN" altLang="en-US" sz="1600" b="0" i="0">
                          <a:solidFill>
                            <a:srgbClr val="000000"/>
                          </a:solidFill>
                          <a:latin typeface="宋体" charset="0"/>
                          <a:ea typeface="宋体" charset="0"/>
                        </a:rPr>
                        <a:t>房立新</a:t>
                      </a:r>
                      <a:endParaRPr lang="zh-CN" altLang="en-US" sz="1600" b="0" i="0">
                        <a:solidFill>
                          <a:srgbClr val="000000"/>
                        </a:solidFill>
                        <a:latin typeface="宋体" charset="0"/>
                        <a:ea typeface="宋体" charset="0"/>
                      </a:endParaRPr>
                    </a:p>
                    <a:p>
                      <a:pPr algn="ctr" fontAlgn="b">
                        <a:buClrTx/>
                        <a:buSzTx/>
                        <a:buFontTx/>
                      </a:pPr>
                      <a:r>
                        <a:rPr lang="zh-CN" altLang="en-US" sz="1600" b="0" i="0">
                          <a:solidFill>
                            <a:srgbClr val="000000"/>
                          </a:solidFill>
                          <a:latin typeface="宋体" charset="0"/>
                          <a:ea typeface="宋体" charset="0"/>
                        </a:rPr>
                        <a:t>李琳琳</a:t>
                      </a:r>
                      <a:endParaRPr lang="zh-CN" altLang="en-US" sz="1600" b="0" i="0">
                        <a:solidFill>
                          <a:srgbClr val="000000"/>
                        </a:solidFill>
                        <a:latin typeface="宋体" charset="0"/>
                        <a:ea typeface="宋体" charset="0"/>
                      </a:endParaRPr>
                    </a:p>
                  </a:txBody>
                  <a:tcPr marL="13017" marR="13017" marT="13017" anchor="ctr">
                    <a:lnL>
                      <a:noFill/>
                    </a:lnL>
                    <a:lnR>
                      <a:noFill/>
                    </a:lnR>
                    <a:lnT>
                      <a:noFill/>
                    </a:lnT>
                    <a:lnB>
                      <a:noFill/>
                    </a:lnB>
                    <a:noFill/>
                  </a:tcPr>
                </a:tc>
                <a:tc>
                  <a:txBody>
                    <a:bodyPr/>
                    <a:lstStyle/>
                    <a:p>
                      <a:pPr algn="ctr" fontAlgn="b">
                        <a:buClrTx/>
                        <a:buSzTx/>
                        <a:buFontTx/>
                      </a:pPr>
                      <a:r>
                        <a:rPr lang="zh-CN" altLang="en-US" sz="1600" b="0" i="0">
                          <a:solidFill>
                            <a:srgbClr val="000000"/>
                          </a:solidFill>
                          <a:latin typeface="宋体" charset="0"/>
                          <a:ea typeface="宋体" charset="0"/>
                        </a:rPr>
                        <a:t>十一学校</a:t>
                      </a:r>
                      <a:endParaRPr lang="zh-CN" altLang="en-US" sz="1600" b="0" i="0">
                        <a:solidFill>
                          <a:srgbClr val="000000"/>
                        </a:solidFill>
                        <a:latin typeface="宋体" charset="0"/>
                        <a:ea typeface="宋体" charset="0"/>
                      </a:endParaRPr>
                    </a:p>
                    <a:p>
                      <a:pPr algn="ctr" fontAlgn="b">
                        <a:buClrTx/>
                        <a:buSzTx/>
                        <a:buFontTx/>
                      </a:pPr>
                      <a:r>
                        <a:rPr lang="zh-CN" altLang="en-US" sz="1600" b="0" i="0">
                          <a:solidFill>
                            <a:srgbClr val="000000"/>
                          </a:solidFill>
                          <a:latin typeface="宋体" charset="0"/>
                          <a:ea typeface="宋体" charset="0"/>
                        </a:rPr>
                        <a:t>北大附中</a:t>
                      </a:r>
                      <a:endParaRPr lang="zh-CN" altLang="en-US" sz="1600" b="0" i="0">
                        <a:solidFill>
                          <a:srgbClr val="000000"/>
                        </a:solidFill>
                        <a:latin typeface="宋体" charset="0"/>
                        <a:ea typeface="宋体" charset="0"/>
                      </a:endParaRPr>
                    </a:p>
                  </a:txBody>
                  <a:tcPr marL="13017" marR="13017" marT="13017" anchor="ctr">
                    <a:lnL>
                      <a:noFill/>
                    </a:lnL>
                    <a:lnR>
                      <a:noFill/>
                    </a:lnR>
                    <a:lnT>
                      <a:noFill/>
                    </a:lnT>
                    <a:lnB>
                      <a:noFill/>
                    </a:lnB>
                    <a:noFill/>
                  </a:tcPr>
                </a:tc>
              </a:tr>
              <a:tr h="213360">
                <a:tc>
                  <a:txBody>
                    <a:bodyPr/>
                    <a:lstStyle/>
                    <a:p>
                      <a:pPr algn="ctr" fontAlgn="b">
                        <a:buClrTx/>
                        <a:buSzTx/>
                        <a:buFontTx/>
                      </a:pPr>
                      <a:r>
                        <a:rPr lang="zh-CN" altLang="en-US" sz="1600" b="0" i="0">
                          <a:solidFill>
                            <a:srgbClr val="000000"/>
                          </a:solidFill>
                          <a:latin typeface="宋体" charset="0"/>
                          <a:ea typeface="宋体" charset="0"/>
                        </a:rPr>
                        <a:t>尹然</a:t>
                      </a:r>
                      <a:endParaRPr lang="zh-CN" altLang="en-US" sz="1600" b="0" i="0">
                        <a:solidFill>
                          <a:srgbClr val="000000"/>
                        </a:solidFill>
                        <a:latin typeface="宋体" charset="0"/>
                        <a:ea typeface="宋体" charset="0"/>
                      </a:endParaRPr>
                    </a:p>
                  </a:txBody>
                  <a:tcPr marL="13017" marR="13017" marT="13017" anchor="ctr">
                    <a:lnL>
                      <a:noFill/>
                    </a:lnL>
                    <a:lnR>
                      <a:noFill/>
                    </a:lnR>
                    <a:lnT>
                      <a:noFill/>
                    </a:lnT>
                    <a:lnB>
                      <a:noFill/>
                    </a:lnB>
                    <a:noFill/>
                  </a:tcPr>
                </a:tc>
                <a:tc>
                  <a:txBody>
                    <a:bodyPr/>
                    <a:lstStyle/>
                    <a:p>
                      <a:pPr algn="ctr" fontAlgn="b">
                        <a:buClrTx/>
                        <a:buSzTx/>
                        <a:buFontTx/>
                      </a:pPr>
                      <a:r>
                        <a:rPr lang="zh-CN" altLang="en-US" sz="1600" b="0" i="0" dirty="0">
                          <a:solidFill>
                            <a:srgbClr val="000000"/>
                          </a:solidFill>
                          <a:latin typeface="宋体" charset="0"/>
                          <a:ea typeface="宋体" charset="0"/>
                        </a:rPr>
                        <a:t>清华附中</a:t>
                      </a:r>
                      <a:endParaRPr lang="zh-CN" altLang="en-US" sz="1600" b="0" i="0" dirty="0">
                        <a:solidFill>
                          <a:srgbClr val="000000"/>
                        </a:solidFill>
                        <a:latin typeface="宋体" charset="0"/>
                        <a:ea typeface="宋体" charset="0"/>
                      </a:endParaRPr>
                    </a:p>
                  </a:txBody>
                  <a:tcPr marL="13017" marR="13017" marT="13017" anchor="ctr">
                    <a:lnL>
                      <a:noFill/>
                    </a:lnL>
                    <a:lnR>
                      <a:noFill/>
                    </a:lnR>
                    <a:lnT>
                      <a:noFill/>
                    </a:lnT>
                    <a:lnB>
                      <a:noFill/>
                    </a:lnB>
                    <a:noFill/>
                  </a:tcPr>
                </a:tc>
              </a:tr>
              <a:tr h="213360">
                <a:tc>
                  <a:txBody>
                    <a:bodyPr/>
                    <a:lstStyle/>
                    <a:p>
                      <a:pPr algn="ctr" fontAlgn="b">
                        <a:buClrTx/>
                        <a:buSzTx/>
                        <a:buFontTx/>
                      </a:pPr>
                      <a:r>
                        <a:rPr lang="zh-CN" altLang="en-US" sz="1600" b="0" i="0" dirty="0">
                          <a:solidFill>
                            <a:srgbClr val="000000"/>
                          </a:solidFill>
                          <a:latin typeface="宋体" charset="0"/>
                          <a:ea typeface="宋体" charset="0"/>
                        </a:rPr>
                        <a:t>杜泉滢</a:t>
                      </a:r>
                      <a:endParaRPr lang="zh-CN" altLang="en-US" sz="1600" b="0" i="0" dirty="0">
                        <a:solidFill>
                          <a:srgbClr val="000000"/>
                        </a:solidFill>
                        <a:latin typeface="宋体" charset="0"/>
                        <a:ea typeface="宋体" charset="0"/>
                      </a:endParaRPr>
                    </a:p>
                  </a:txBody>
                  <a:tcPr marL="13017" marR="13017" marT="13017" anchor="ctr">
                    <a:lnL>
                      <a:noFill/>
                    </a:lnL>
                    <a:lnR>
                      <a:noFill/>
                    </a:lnR>
                    <a:lnT>
                      <a:noFill/>
                    </a:lnT>
                    <a:lnB>
                      <a:noFill/>
                    </a:lnB>
                    <a:noFill/>
                  </a:tcPr>
                </a:tc>
                <a:tc>
                  <a:txBody>
                    <a:bodyPr/>
                    <a:lstStyle/>
                    <a:p>
                      <a:pPr algn="ctr" fontAlgn="b">
                        <a:buClrTx/>
                        <a:buSzTx/>
                        <a:buFontTx/>
                      </a:pPr>
                      <a:r>
                        <a:rPr lang="zh-CN" altLang="en-US" sz="1600" b="0" i="0" dirty="0">
                          <a:solidFill>
                            <a:srgbClr val="000000"/>
                          </a:solidFill>
                          <a:latin typeface="宋体" charset="0"/>
                          <a:ea typeface="宋体" charset="0"/>
                        </a:rPr>
                        <a:t>101中学</a:t>
                      </a:r>
                      <a:endParaRPr lang="zh-CN" altLang="en-US" sz="1600" b="0" i="0" dirty="0">
                        <a:solidFill>
                          <a:srgbClr val="000000"/>
                        </a:solidFill>
                        <a:latin typeface="宋体" charset="0"/>
                        <a:ea typeface="宋体" charset="0"/>
                      </a:endParaRPr>
                    </a:p>
                  </a:txBody>
                  <a:tcPr marL="13017" marR="13017" marT="13017" anchor="ctr">
                    <a:lnL>
                      <a:noFill/>
                    </a:lnL>
                    <a:lnR>
                      <a:noFill/>
                    </a:lnR>
                    <a:lnT>
                      <a:noFill/>
                    </a:lnT>
                    <a:lnB>
                      <a:noFill/>
                    </a:lnB>
                    <a:noFill/>
                  </a:tcPr>
                </a:tc>
              </a:tr>
              <a:tr h="213360">
                <a:tc>
                  <a:txBody>
                    <a:bodyPr/>
                    <a:lstStyle/>
                    <a:p>
                      <a:pPr algn="ctr" fontAlgn="b"/>
                      <a:r>
                        <a:rPr lang="zh-CN" altLang="en-US" sz="1600" b="0" i="0">
                          <a:solidFill>
                            <a:srgbClr val="000000"/>
                          </a:solidFill>
                          <a:latin typeface="宋体" charset="0"/>
                          <a:ea typeface="宋体" charset="0"/>
                        </a:rPr>
                        <a:t>王曌君茹</a:t>
                      </a:r>
                      <a:endParaRPr lang="zh-CN" altLang="en-US" sz="1600" b="0" i="0">
                        <a:solidFill>
                          <a:srgbClr val="000000"/>
                        </a:solidFill>
                        <a:latin typeface="宋体" charset="0"/>
                        <a:ea typeface="宋体" charset="0"/>
                      </a:endParaRPr>
                    </a:p>
                  </a:txBody>
                  <a:tcPr marL="13017" marR="13017" marT="13017" anchor="b">
                    <a:lnL>
                      <a:noFill/>
                    </a:lnL>
                    <a:lnR>
                      <a:noFill/>
                    </a:lnR>
                    <a:lnT>
                      <a:noFill/>
                    </a:lnT>
                    <a:lnB>
                      <a:noFill/>
                    </a:lnB>
                    <a:noFill/>
                  </a:tcPr>
                </a:tc>
                <a:tc>
                  <a:txBody>
                    <a:bodyPr/>
                    <a:lstStyle/>
                    <a:p>
                      <a:pPr algn="ctr" fontAlgn="b"/>
                      <a:r>
                        <a:rPr lang="en-US" altLang="zh-CN" sz="1600" b="0" i="0" dirty="0">
                          <a:solidFill>
                            <a:srgbClr val="000000"/>
                          </a:solidFill>
                          <a:latin typeface="宋体" charset="0"/>
                          <a:ea typeface="宋体" charset="0"/>
                          <a:cs typeface="宋体" charset="0"/>
                        </a:rPr>
                        <a:t>101</a:t>
                      </a:r>
                      <a:r>
                        <a:rPr lang="zh-CN" altLang="en-US" sz="1600" b="0" i="0" dirty="0">
                          <a:solidFill>
                            <a:srgbClr val="000000"/>
                          </a:solidFill>
                          <a:latin typeface="宋体" charset="0"/>
                          <a:ea typeface="宋体" charset="0"/>
                          <a:cs typeface="宋体" charset="0"/>
                        </a:rPr>
                        <a:t>中学</a:t>
                      </a:r>
                      <a:endParaRPr lang="zh-CN" altLang="en-US" sz="1600" b="0" i="0" dirty="0">
                        <a:solidFill>
                          <a:srgbClr val="000000"/>
                        </a:solidFill>
                        <a:latin typeface="宋体" charset="0"/>
                        <a:ea typeface="宋体" charset="0"/>
                        <a:cs typeface="宋体" charset="0"/>
                      </a:endParaRPr>
                    </a:p>
                  </a:txBody>
                  <a:tcPr marL="13017" marR="13017" marT="13017" anchor="b">
                    <a:lnL>
                      <a:noFill/>
                    </a:lnL>
                    <a:lnR>
                      <a:noFill/>
                    </a:lnR>
                    <a:lnT>
                      <a:noFill/>
                    </a:lnT>
                    <a:lnB>
                      <a:noFill/>
                    </a:lnB>
                    <a:noFill/>
                  </a:tcPr>
                </a:tc>
              </a:tr>
              <a:tr h="213360">
                <a:tc>
                  <a:txBody>
                    <a:bodyPr/>
                    <a:lstStyle/>
                    <a:p>
                      <a:pPr algn="ctr" fontAlgn="b">
                        <a:buClrTx/>
                        <a:buSzTx/>
                        <a:buFontTx/>
                      </a:pPr>
                      <a:r>
                        <a:rPr lang="zh-CN" altLang="en-US" sz="1600" b="0" i="0">
                          <a:solidFill>
                            <a:srgbClr val="000000"/>
                          </a:solidFill>
                          <a:latin typeface="宋体" charset="0"/>
                          <a:ea typeface="宋体" charset="0"/>
                        </a:rPr>
                        <a:t>郑  灿</a:t>
                      </a:r>
                      <a:endParaRPr lang="zh-CN" altLang="en-US" sz="1600" b="0" i="0">
                        <a:solidFill>
                          <a:srgbClr val="000000"/>
                        </a:solidFill>
                        <a:latin typeface="宋体" charset="0"/>
                        <a:ea typeface="宋体" charset="0"/>
                      </a:endParaRPr>
                    </a:p>
                  </a:txBody>
                  <a:tcPr marL="13017" marR="13017" marT="13017" anchor="ctr">
                    <a:lnL>
                      <a:noFill/>
                    </a:lnL>
                    <a:lnR>
                      <a:noFill/>
                    </a:lnR>
                    <a:lnT>
                      <a:noFill/>
                    </a:lnT>
                    <a:lnB>
                      <a:noFill/>
                    </a:lnB>
                    <a:noFill/>
                  </a:tcPr>
                </a:tc>
                <a:tc>
                  <a:txBody>
                    <a:bodyPr/>
                    <a:lstStyle/>
                    <a:p>
                      <a:pPr algn="ctr" fontAlgn="b">
                        <a:buClrTx/>
                        <a:buSzTx/>
                        <a:buFontTx/>
                      </a:pPr>
                      <a:r>
                        <a:rPr lang="zh-CN" altLang="en-US" sz="1600" b="0" i="0" dirty="0">
                          <a:solidFill>
                            <a:srgbClr val="000000"/>
                          </a:solidFill>
                          <a:latin typeface="宋体" charset="0"/>
                          <a:ea typeface="宋体" charset="0"/>
                        </a:rPr>
                        <a:t>北大附中</a:t>
                      </a:r>
                      <a:endParaRPr lang="zh-CN" altLang="en-US" sz="1600" b="0" i="0" dirty="0">
                        <a:solidFill>
                          <a:srgbClr val="000000"/>
                        </a:solidFill>
                        <a:latin typeface="宋体" charset="0"/>
                        <a:ea typeface="宋体" charset="0"/>
                      </a:endParaRPr>
                    </a:p>
                  </a:txBody>
                  <a:tcPr marL="13017" marR="13017" marT="13017" anchor="ctr">
                    <a:lnL>
                      <a:noFill/>
                    </a:lnL>
                    <a:lnR>
                      <a:noFill/>
                    </a:lnR>
                    <a:lnT>
                      <a:noFill/>
                    </a:lnT>
                    <a:lnB>
                      <a:noFill/>
                    </a:lnB>
                    <a:noFill/>
                  </a:tcPr>
                </a:tc>
              </a:tr>
            </a:tbl>
          </a:graphicData>
        </a:graphic>
      </p:graphicFrame>
      <p:sp>
        <p:nvSpPr>
          <p:cNvPr id="11" name="灯片编号占位符 10"/>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1"/>
          </p:nvPr>
        </p:nvSpPr>
        <p:spPr/>
        <p:txBody>
          <a:bodyPr/>
          <a:lstStyle/>
          <a:p>
            <a:endParaRPr lang="zh-CN" altLang="en-US"/>
          </a:p>
        </p:txBody>
      </p:sp>
      <p:pic>
        <p:nvPicPr>
          <p:cNvPr id="4" name="图片 3" descr="截屏2026-01-21 22.30.24"/>
          <p:cNvPicPr>
            <a:picLocks noChangeAspect="1"/>
          </p:cNvPicPr>
          <p:nvPr/>
        </p:nvPicPr>
        <p:blipFill>
          <a:blip r:embed="rId1"/>
          <a:stretch>
            <a:fillRect/>
          </a:stretch>
        </p:blipFill>
        <p:spPr>
          <a:xfrm>
            <a:off x="191770" y="2794635"/>
            <a:ext cx="11299825" cy="2004060"/>
          </a:xfrm>
          <a:prstGeom prst="rect">
            <a:avLst/>
          </a:prstGeom>
        </p:spPr>
      </p:pic>
      <p:sp>
        <p:nvSpPr>
          <p:cNvPr id="11" name="文本框 10"/>
          <p:cNvSpPr txBox="1"/>
          <p:nvPr/>
        </p:nvSpPr>
        <p:spPr>
          <a:xfrm>
            <a:off x="7463790" y="1412875"/>
            <a:ext cx="4356735" cy="434975"/>
          </a:xfrm>
          <a:prstGeom prst="rect">
            <a:avLst/>
          </a:prstGeom>
          <a:noFill/>
        </p:spPr>
        <p:txBody>
          <a:bodyPr wrap="square" rtlCol="0">
            <a:noAutofit/>
          </a:bodyPr>
          <a:lstStyle/>
          <a:p>
            <a:r>
              <a:rPr lang="zh-CN" altLang="en-US" b="1">
                <a:solidFill>
                  <a:srgbClr val="FF0000"/>
                </a:solidFill>
              </a:rPr>
              <a:t>扣</a:t>
            </a:r>
            <a:r>
              <a:rPr lang="en-US" altLang="zh-CN" b="1">
                <a:solidFill>
                  <a:srgbClr val="FF0000"/>
                </a:solidFill>
              </a:rPr>
              <a:t>1.5</a:t>
            </a:r>
            <a:r>
              <a:rPr lang="zh-CN" altLang="en-US" b="1">
                <a:solidFill>
                  <a:srgbClr val="FF0000"/>
                </a:solidFill>
              </a:rPr>
              <a:t>分</a:t>
            </a:r>
            <a:r>
              <a:rPr lang="en-US" altLang="zh-CN" b="1">
                <a:solidFill>
                  <a:srgbClr val="FF0000"/>
                </a:solidFill>
              </a:rPr>
              <a:t>: </a:t>
            </a:r>
            <a:r>
              <a:rPr lang="zh-CN" altLang="en-US" b="1">
                <a:solidFill>
                  <a:srgbClr val="FF0000"/>
                </a:solidFill>
              </a:rPr>
              <a:t>冗余</a:t>
            </a:r>
            <a:r>
              <a:rPr lang="en-US" altLang="zh-CN" b="1">
                <a:solidFill>
                  <a:srgbClr val="FF0000"/>
                </a:solidFill>
              </a:rPr>
              <a:t>+</a:t>
            </a:r>
            <a:r>
              <a:rPr lang="zh-CN" altLang="en-US" b="1">
                <a:solidFill>
                  <a:srgbClr val="FF0000"/>
                </a:solidFill>
              </a:rPr>
              <a:t>少要点</a:t>
            </a:r>
            <a:r>
              <a:rPr lang="en-US" altLang="zh-CN" b="1">
                <a:solidFill>
                  <a:srgbClr val="FF0000"/>
                </a:solidFill>
              </a:rPr>
              <a:t>1.2</a:t>
            </a:r>
            <a:endParaRPr lang="en-US" altLang="zh-CN"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sz="half" idx="1"/>
          </p:nvPr>
        </p:nvSpPr>
        <p:spPr/>
        <p:txBody>
          <a:bodyPr/>
          <a:lstStyle/>
          <a:p>
            <a:endParaRPr lang="zh-CN" altLang="en-US"/>
          </a:p>
        </p:txBody>
      </p:sp>
      <p:sp>
        <p:nvSpPr>
          <p:cNvPr id="11" name="文本框 10"/>
          <p:cNvSpPr txBox="1"/>
          <p:nvPr/>
        </p:nvSpPr>
        <p:spPr>
          <a:xfrm>
            <a:off x="6456045" y="3644900"/>
            <a:ext cx="4356735" cy="434975"/>
          </a:xfrm>
          <a:prstGeom prst="rect">
            <a:avLst/>
          </a:prstGeom>
          <a:noFill/>
        </p:spPr>
        <p:txBody>
          <a:bodyPr wrap="square" rtlCol="0">
            <a:noAutofit/>
          </a:bodyPr>
          <a:lstStyle/>
          <a:p>
            <a:r>
              <a:rPr lang="zh-CN" altLang="en-US" b="1">
                <a:solidFill>
                  <a:srgbClr val="FF0000"/>
                </a:solidFill>
              </a:rPr>
              <a:t>扣</a:t>
            </a:r>
            <a:r>
              <a:rPr lang="en-US" altLang="zh-CN" b="1">
                <a:solidFill>
                  <a:srgbClr val="FF0000"/>
                </a:solidFill>
              </a:rPr>
              <a:t>2</a:t>
            </a:r>
            <a:r>
              <a:rPr lang="zh-CN" altLang="en-US" b="1">
                <a:solidFill>
                  <a:srgbClr val="FF0000"/>
                </a:solidFill>
              </a:rPr>
              <a:t>分</a:t>
            </a:r>
            <a:r>
              <a:rPr lang="en-US" altLang="zh-CN" b="1">
                <a:solidFill>
                  <a:srgbClr val="FF0000"/>
                </a:solidFill>
              </a:rPr>
              <a:t>: </a:t>
            </a:r>
            <a:r>
              <a:rPr lang="zh-CN" altLang="en-US" b="1">
                <a:solidFill>
                  <a:srgbClr val="FF0000"/>
                </a:solidFill>
              </a:rPr>
              <a:t>所答非所问</a:t>
            </a:r>
            <a:endParaRPr lang="zh-CN" altLang="en-US" b="1">
              <a:solidFill>
                <a:srgbClr val="FF0000"/>
              </a:solidFill>
            </a:endParaRPr>
          </a:p>
        </p:txBody>
      </p:sp>
      <p:pic>
        <p:nvPicPr>
          <p:cNvPr id="5" name="图片 4" descr="截屏2026-01-21 22.29.21"/>
          <p:cNvPicPr>
            <a:picLocks noChangeAspect="1"/>
          </p:cNvPicPr>
          <p:nvPr/>
        </p:nvPicPr>
        <p:blipFill>
          <a:blip r:embed="rId1"/>
          <a:stretch>
            <a:fillRect/>
          </a:stretch>
        </p:blipFill>
        <p:spPr>
          <a:xfrm>
            <a:off x="479425" y="4374515"/>
            <a:ext cx="11047095" cy="2010410"/>
          </a:xfrm>
          <a:prstGeom prst="rect">
            <a:avLst/>
          </a:prstGeom>
        </p:spPr>
      </p:pic>
      <p:pic>
        <p:nvPicPr>
          <p:cNvPr id="6" name="图片 5" descr="截屏2026-01-22 06.00.39"/>
          <p:cNvPicPr>
            <a:picLocks noChangeAspect="1"/>
          </p:cNvPicPr>
          <p:nvPr/>
        </p:nvPicPr>
        <p:blipFill>
          <a:blip r:embed="rId2"/>
          <a:stretch>
            <a:fillRect/>
          </a:stretch>
        </p:blipFill>
        <p:spPr>
          <a:xfrm>
            <a:off x="381635" y="2054860"/>
            <a:ext cx="11214100" cy="1231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839470" y="2564765"/>
            <a:ext cx="10728960" cy="2746375"/>
          </a:xfrm>
        </p:spPr>
        <p:txBody>
          <a:bodyPr>
            <a:normAutofit fontScale="90000" lnSpcReduction="20000"/>
          </a:bodyPr>
          <a:lstStyle/>
          <a:p>
            <a:pPr marL="0" lvl="0" indent="266700" algn="just">
              <a:spcBef>
                <a:spcPts val="0"/>
              </a:spcBef>
              <a:buNone/>
            </a:pPr>
            <a:r>
              <a:rPr kumimoji="1" lang="en-US" sz="3110" dirty="0">
                <a:solidFill>
                  <a:srgbClr val="FF0000"/>
                </a:solidFill>
                <a:sym typeface="+mn-ea"/>
              </a:rPr>
              <a:t>1. </a:t>
            </a:r>
            <a:r>
              <a:rPr kumimoji="1" lang="zh-CN" altLang="en-US" sz="3110" dirty="0">
                <a:solidFill>
                  <a:srgbClr val="FF0000"/>
                </a:solidFill>
                <a:sym typeface="+mn-ea"/>
              </a:rPr>
              <a:t>内容</a:t>
            </a:r>
            <a:r>
              <a:rPr kumimoji="1" lang="en-US" altLang="zh-CN" sz="3110" dirty="0">
                <a:solidFill>
                  <a:srgbClr val="FF0000"/>
                </a:solidFill>
                <a:sym typeface="+mn-ea"/>
              </a:rPr>
              <a:t>：</a:t>
            </a:r>
            <a:r>
              <a:rPr kumimoji="1" lang="zh-CN" altLang="en-US" sz="3110" dirty="0">
                <a:solidFill>
                  <a:srgbClr val="FF0000"/>
                </a:solidFill>
                <a:sym typeface="+mn-ea"/>
              </a:rPr>
              <a:t>前两个要点合起来占</a:t>
            </a:r>
            <a:r>
              <a:rPr kumimoji="1" lang="en-US" altLang="zh-CN" sz="3110" dirty="0">
                <a:solidFill>
                  <a:srgbClr val="FF0000"/>
                </a:solidFill>
                <a:sym typeface="+mn-ea"/>
              </a:rPr>
              <a:t>1</a:t>
            </a:r>
            <a:r>
              <a:rPr kumimoji="1" lang="zh-CN" altLang="en-US" sz="3110" dirty="0">
                <a:solidFill>
                  <a:srgbClr val="FF0000"/>
                </a:solidFill>
                <a:sym typeface="+mn-ea"/>
              </a:rPr>
              <a:t>分</a:t>
            </a:r>
            <a:r>
              <a:rPr kumimoji="1" lang="en-US" altLang="zh-CN" sz="3110" dirty="0">
                <a:solidFill>
                  <a:srgbClr val="FF0000"/>
                </a:solidFill>
                <a:sym typeface="+mn-ea"/>
              </a:rPr>
              <a:t>，</a:t>
            </a:r>
            <a:r>
              <a:rPr kumimoji="1" lang="zh-CN" altLang="en-US" sz="3110" dirty="0">
                <a:solidFill>
                  <a:srgbClr val="FF0000"/>
                </a:solidFill>
                <a:sym typeface="+mn-ea"/>
              </a:rPr>
              <a:t>第三点单占</a:t>
            </a:r>
            <a:r>
              <a:rPr kumimoji="1" lang="en-US" altLang="zh-CN" sz="3110" dirty="0">
                <a:solidFill>
                  <a:srgbClr val="FF0000"/>
                </a:solidFill>
                <a:sym typeface="+mn-ea"/>
              </a:rPr>
              <a:t>1</a:t>
            </a:r>
            <a:r>
              <a:rPr kumimoji="1" lang="zh-CN" altLang="en-US" sz="3110" dirty="0">
                <a:solidFill>
                  <a:srgbClr val="FF0000"/>
                </a:solidFill>
                <a:sym typeface="+mn-ea"/>
              </a:rPr>
              <a:t>分</a:t>
            </a:r>
            <a:endParaRPr kumimoji="1" lang="zh-CN" altLang="en-US" sz="3110" dirty="0">
              <a:solidFill>
                <a:srgbClr val="FF0000"/>
              </a:solidFill>
              <a:sym typeface="+mn-ea"/>
            </a:endParaRPr>
          </a:p>
          <a:p>
            <a:pPr marL="0" lvl="0" indent="266700" algn="just">
              <a:spcBef>
                <a:spcPts val="0"/>
              </a:spcBef>
              <a:buNone/>
            </a:pPr>
            <a:endParaRPr kumimoji="1" lang="en-US" altLang="zh-CN" sz="3110" dirty="0">
              <a:solidFill>
                <a:srgbClr val="FF0000"/>
              </a:solidFill>
              <a:sym typeface="+mn-ea"/>
            </a:endParaRPr>
          </a:p>
          <a:p>
            <a:pPr marL="0" lvl="0" indent="266700" algn="just">
              <a:spcBef>
                <a:spcPts val="0"/>
              </a:spcBef>
              <a:buNone/>
            </a:pPr>
            <a:r>
              <a:rPr kumimoji="1" lang="en-US" altLang="zh-CN" sz="3110" dirty="0">
                <a:solidFill>
                  <a:srgbClr val="FF0000"/>
                </a:solidFill>
                <a:sym typeface="+mn-ea"/>
              </a:rPr>
              <a:t>2. </a:t>
            </a:r>
            <a:r>
              <a:rPr kumimoji="1" lang="zh-CN" altLang="en-US" sz="3110" dirty="0">
                <a:solidFill>
                  <a:srgbClr val="FF0000"/>
                </a:solidFill>
                <a:sym typeface="+mn-ea"/>
              </a:rPr>
              <a:t>语言</a:t>
            </a:r>
            <a:r>
              <a:rPr kumimoji="1" lang="en-US" altLang="zh-CN" sz="3110" dirty="0">
                <a:solidFill>
                  <a:srgbClr val="FF0000"/>
                </a:solidFill>
                <a:sym typeface="+mn-ea"/>
              </a:rPr>
              <a:t>：</a:t>
            </a:r>
            <a:r>
              <a:rPr kumimoji="1" lang="zh-CN" altLang="en-US" sz="3110" dirty="0">
                <a:solidFill>
                  <a:srgbClr val="FF0000"/>
                </a:solidFill>
                <a:sym typeface="+mn-ea"/>
              </a:rPr>
              <a:t>动词和实词错误一处扣</a:t>
            </a:r>
            <a:r>
              <a:rPr kumimoji="1" lang="en-US" altLang="zh-CN" sz="3110" dirty="0">
                <a:solidFill>
                  <a:srgbClr val="FF0000"/>
                </a:solidFill>
                <a:sym typeface="+mn-ea"/>
              </a:rPr>
              <a:t>0.5，</a:t>
            </a:r>
            <a:r>
              <a:rPr kumimoji="1" lang="zh-CN" altLang="en-US" sz="3110" dirty="0">
                <a:solidFill>
                  <a:srgbClr val="FF0000"/>
                </a:solidFill>
                <a:sym typeface="+mn-ea"/>
              </a:rPr>
              <a:t>最高累计扣</a:t>
            </a:r>
            <a:r>
              <a:rPr kumimoji="1" lang="en-US" altLang="zh-CN" sz="3110" dirty="0">
                <a:solidFill>
                  <a:srgbClr val="FF0000"/>
                </a:solidFill>
                <a:sym typeface="+mn-ea"/>
              </a:rPr>
              <a:t>1</a:t>
            </a:r>
            <a:r>
              <a:rPr kumimoji="1" lang="zh-CN" altLang="en-US" sz="3110" dirty="0">
                <a:solidFill>
                  <a:srgbClr val="FF0000"/>
                </a:solidFill>
                <a:sym typeface="+mn-ea"/>
              </a:rPr>
              <a:t>分</a:t>
            </a:r>
            <a:endParaRPr kumimoji="1" lang="zh-CN" altLang="en-US" sz="3110" dirty="0">
              <a:solidFill>
                <a:srgbClr val="FF0000"/>
              </a:solidFill>
              <a:sym typeface="+mn-ea"/>
            </a:endParaRPr>
          </a:p>
          <a:p>
            <a:pPr marL="0" lvl="0" indent="266700" algn="just">
              <a:spcBef>
                <a:spcPts val="0"/>
              </a:spcBef>
              <a:buNone/>
            </a:pPr>
            <a:endParaRPr kumimoji="1" lang="en-US" altLang="zh-CN" sz="3110" dirty="0">
              <a:solidFill>
                <a:srgbClr val="FF0000"/>
              </a:solidFill>
              <a:sym typeface="+mn-ea"/>
            </a:endParaRPr>
          </a:p>
          <a:p>
            <a:pPr marL="0" lvl="0" indent="266700" algn="just">
              <a:spcBef>
                <a:spcPts val="0"/>
              </a:spcBef>
              <a:buNone/>
            </a:pPr>
            <a:r>
              <a:rPr kumimoji="1" lang="en-US" altLang="zh-CN" sz="3110" dirty="0">
                <a:solidFill>
                  <a:srgbClr val="FF0000"/>
                </a:solidFill>
                <a:sym typeface="+mn-ea"/>
              </a:rPr>
              <a:t>3. </a:t>
            </a:r>
            <a:r>
              <a:rPr kumimoji="1" lang="zh-CN" altLang="en-US" sz="3110" dirty="0">
                <a:solidFill>
                  <a:srgbClr val="FF0000"/>
                </a:solidFill>
                <a:sym typeface="+mn-ea"/>
              </a:rPr>
              <a:t>冗余</a:t>
            </a:r>
            <a:r>
              <a:rPr kumimoji="1" lang="en-US" altLang="zh-CN" sz="3110" dirty="0">
                <a:solidFill>
                  <a:srgbClr val="FF0000"/>
                </a:solidFill>
                <a:sym typeface="+mn-ea"/>
              </a:rPr>
              <a:t>：</a:t>
            </a:r>
            <a:r>
              <a:rPr kumimoji="1" lang="zh-CN" altLang="en-US" sz="3110" dirty="0">
                <a:solidFill>
                  <a:srgbClr val="FF0000"/>
                </a:solidFill>
                <a:sym typeface="+mn-ea"/>
              </a:rPr>
              <a:t>扣</a:t>
            </a:r>
            <a:r>
              <a:rPr kumimoji="1" lang="en-US" altLang="zh-CN" sz="3110" dirty="0">
                <a:solidFill>
                  <a:srgbClr val="FF0000"/>
                </a:solidFill>
                <a:sym typeface="+mn-ea"/>
              </a:rPr>
              <a:t>1</a:t>
            </a:r>
            <a:r>
              <a:rPr kumimoji="1" lang="zh-CN" altLang="en-US" sz="3110" dirty="0">
                <a:solidFill>
                  <a:srgbClr val="FF0000"/>
                </a:solidFill>
                <a:sym typeface="+mn-ea"/>
              </a:rPr>
              <a:t>分</a:t>
            </a:r>
            <a:endParaRPr kumimoji="1" lang="zh-CN" altLang="en-US" sz="3110" dirty="0">
              <a:solidFill>
                <a:srgbClr val="FF0000"/>
              </a:solidFill>
              <a:sym typeface="+mn-ea"/>
            </a:endParaRPr>
          </a:p>
          <a:p>
            <a:pPr marL="0" lvl="0" indent="266700" algn="just">
              <a:spcBef>
                <a:spcPts val="0"/>
              </a:spcBef>
              <a:buNone/>
            </a:pPr>
            <a:endParaRPr kumimoji="1" lang="zh-CN" altLang="en-US" sz="3110" dirty="0">
              <a:solidFill>
                <a:srgbClr val="FF0000"/>
              </a:solidFill>
              <a:sym typeface="+mn-ea"/>
            </a:endParaRPr>
          </a:p>
          <a:p>
            <a:pPr marL="0" lvl="0" indent="266700" algn="just">
              <a:spcBef>
                <a:spcPts val="0"/>
              </a:spcBef>
              <a:buNone/>
            </a:pPr>
            <a:r>
              <a:rPr kumimoji="1" lang="en-US" altLang="zh-CN" sz="3110" dirty="0">
                <a:solidFill>
                  <a:srgbClr val="FF0000"/>
                </a:solidFill>
                <a:sym typeface="+mn-ea"/>
              </a:rPr>
              <a:t>ps. </a:t>
            </a:r>
            <a:r>
              <a:rPr kumimoji="1" lang="zh-CN" altLang="en-US" sz="3110" dirty="0">
                <a:solidFill>
                  <a:srgbClr val="FF0000"/>
                </a:solidFill>
                <a:sym typeface="+mn-ea"/>
              </a:rPr>
              <a:t>冗余和语言错误可以累加</a:t>
            </a:r>
            <a:endParaRPr kumimoji="1" lang="zh-CN" altLang="en-US" sz="3110" dirty="0">
              <a:solidFill>
                <a:srgbClr val="FF0000"/>
              </a:solidFill>
              <a:sym typeface="+mn-ea"/>
            </a:endParaRPr>
          </a:p>
        </p:txBody>
      </p:sp>
      <p:sp>
        <p:nvSpPr>
          <p:cNvPr id="6" name="文本框 5"/>
          <p:cNvSpPr txBox="1"/>
          <p:nvPr/>
        </p:nvSpPr>
        <p:spPr>
          <a:xfrm>
            <a:off x="263525" y="1484630"/>
            <a:ext cx="6096000" cy="583565"/>
          </a:xfrm>
          <a:prstGeom prst="rect">
            <a:avLst/>
          </a:prstGeom>
          <a:noFill/>
        </p:spPr>
        <p:txBody>
          <a:bodyPr wrap="square" rtlCol="0" anchor="t">
            <a:spAutoFit/>
          </a:bodyPr>
          <a:lstStyle/>
          <a:p>
            <a:pPr marL="0" lvl="0" indent="266700" algn="just">
              <a:spcBef>
                <a:spcPts val="0"/>
              </a:spcBef>
              <a:buNone/>
            </a:pPr>
            <a:r>
              <a:rPr lang="en-US" altLang="zh-CN" sz="3200" dirty="0">
                <a:highlight>
                  <a:srgbClr val="FFFF00"/>
                </a:highlight>
                <a:latin typeface="汉仪铁线黑-35简" charset="0"/>
                <a:cs typeface="汉仪铁线黑-35简" charset="0"/>
                <a:sym typeface="+mn-ea"/>
              </a:rPr>
              <a:t>41</a:t>
            </a:r>
            <a:r>
              <a:rPr lang="zh-CN" altLang="en-US" sz="3200" dirty="0">
                <a:highlight>
                  <a:srgbClr val="FFFF00"/>
                </a:highlight>
                <a:latin typeface="汉仪铁线黑-35简" charset="0"/>
                <a:cs typeface="汉仪铁线黑-35简" charset="0"/>
                <a:sym typeface="+mn-ea"/>
              </a:rPr>
              <a:t>题阅卷划重点</a:t>
            </a:r>
            <a:r>
              <a:rPr lang="en-US" altLang="zh-CN" sz="3200" dirty="0">
                <a:highlight>
                  <a:srgbClr val="FFFF00"/>
                </a:highlight>
                <a:latin typeface="汉仪铁线黑-35简" charset="0"/>
                <a:cs typeface="汉仪铁线黑-35简" charset="0"/>
                <a:sym typeface="+mn-ea"/>
              </a:rPr>
              <a:t>：</a:t>
            </a:r>
            <a:endParaRPr lang="en-US" altLang="zh-CN" sz="3200" dirty="0">
              <a:highlight>
                <a:srgbClr val="FFFF00"/>
              </a:highlight>
              <a:latin typeface="汉仪铁线黑-35简" charset="0"/>
              <a:cs typeface="汉仪铁线黑-35简" charset="0"/>
              <a:sym typeface="+mn-e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1917065"/>
            <a:ext cx="12192000" cy="31254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6" name="矩形 5"/>
          <p:cNvSpPr/>
          <p:nvPr/>
        </p:nvSpPr>
        <p:spPr>
          <a:xfrm>
            <a:off x="-24765" y="2204720"/>
            <a:ext cx="12192000" cy="2380615"/>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0" name="主标题"/>
          <p:cNvSpPr>
            <a:spLocks noChangeArrowheads="1" noChangeShapeType="1" noTextEdit="1"/>
          </p:cNvSpPr>
          <p:nvPr/>
        </p:nvSpPr>
        <p:spPr bwMode="auto">
          <a:xfrm>
            <a:off x="2188693" y="2997352"/>
            <a:ext cx="7916809" cy="824842"/>
          </a:xfrm>
          <a:prstGeom prst="rect">
            <a:avLst/>
          </a:prstGeom>
        </p:spPr>
        <p:txBody>
          <a:bodyPr wrap="none" fromWordArt="1"/>
          <a:lstStyle/>
          <a:p>
            <a:pPr algn="ctr" fontAlgn="base">
              <a:spcBef>
                <a:spcPct val="0"/>
              </a:spcBef>
              <a:spcAft>
                <a:spcPct val="0"/>
              </a:spcAft>
            </a:pPr>
            <a:r>
              <a:rPr lang="zh-CN" altLang="en-US" sz="4580" b="1" kern="10" spc="275" dirty="0">
                <a:solidFill>
                  <a:prstClr val="white"/>
                </a:solidFill>
                <a:latin typeface="微软雅黑" panose="020B0503020204020204" pitchFamily="34" charset="-122"/>
                <a:ea typeface="微软雅黑" panose="020B0503020204020204" pitchFamily="34" charset="-122"/>
                <a:cs typeface="+mn-ea"/>
                <a:sym typeface="字魂59号-创粗黑" panose="00000500000000000000" pitchFamily="2" charset="-122"/>
              </a:rPr>
              <a:t>阅读表达</a:t>
            </a:r>
            <a:r>
              <a:rPr lang="en-US" altLang="zh-CN" sz="4580" b="1" kern="10" spc="275" dirty="0">
                <a:solidFill>
                  <a:prstClr val="white"/>
                </a:solidFill>
                <a:latin typeface="微软雅黑" panose="020B0503020204020204" pitchFamily="34" charset="-122"/>
                <a:ea typeface="微软雅黑" panose="020B0503020204020204" pitchFamily="34" charset="-122"/>
                <a:cs typeface="+mn-ea"/>
                <a:sym typeface="字魂59号-创粗黑" panose="00000500000000000000" pitchFamily="2" charset="-122"/>
              </a:rPr>
              <a:t>42</a:t>
            </a:r>
            <a:r>
              <a:rPr lang="zh-CN" altLang="en-US" sz="4580" b="1" kern="10" spc="275" dirty="0">
                <a:solidFill>
                  <a:prstClr val="white"/>
                </a:solidFill>
                <a:latin typeface="微软雅黑" panose="020B0503020204020204" pitchFamily="34" charset="-122"/>
                <a:ea typeface="微软雅黑" panose="020B0503020204020204" pitchFamily="34" charset="-122"/>
                <a:cs typeface="+mn-ea"/>
                <a:sym typeface="字魂59号-创粗黑" panose="00000500000000000000" pitchFamily="2" charset="-122"/>
              </a:rPr>
              <a:t>题参考答案</a:t>
            </a:r>
            <a:endParaRPr lang="zh-CN" altLang="en-US" sz="4580" b="1" kern="10" spc="275" dirty="0">
              <a:solidFill>
                <a:prstClr val="white"/>
              </a:solidFill>
              <a:latin typeface="微软雅黑" panose="020B0503020204020204" pitchFamily="34" charset="-122"/>
              <a:ea typeface="微软雅黑" panose="020B0503020204020204" pitchFamily="34" charset="-122"/>
              <a:cs typeface="+mn-ea"/>
              <a:sym typeface="字魂59号-创粗黑" panose="00000500000000000000" pitchFamily="2" charset="-122"/>
            </a:endParaRPr>
          </a:p>
        </p:txBody>
      </p:sp>
      <p:sp>
        <p:nvSpPr>
          <p:cNvPr id="11" name="1"/>
          <p:cNvSpPr txBox="1">
            <a:spLocks noChangeArrowheads="1"/>
          </p:cNvSpPr>
          <p:nvPr>
            <p:custDataLst>
              <p:tags r:id="rId1"/>
            </p:custDataLst>
          </p:nvPr>
        </p:nvSpPr>
        <p:spPr bwMode="auto">
          <a:xfrm>
            <a:off x="2783632" y="3501008"/>
            <a:ext cx="9577064" cy="499624"/>
          </a:xfrm>
          <a:prstGeom prst="rect">
            <a:avLst/>
          </a:prstGeom>
          <a:noFill/>
          <a:ln w="9525">
            <a:noFill/>
            <a:miter lim="800000"/>
          </a:ln>
        </p:spPr>
        <p:txBody>
          <a:bodyPr wrap="square">
            <a:spAutoFit/>
          </a:bodyPr>
          <a:lstStyle>
            <a:lvl1pPr>
              <a:defRPr sz="1400">
                <a:solidFill>
                  <a:schemeClr val="tx1"/>
                </a:solidFill>
                <a:latin typeface="微软雅黑" panose="020B0503020204020204" pitchFamily="34" charset="-122"/>
                <a:ea typeface="微软雅黑" panose="020B0503020204020204" pitchFamily="34" charset="-122"/>
              </a:defRPr>
            </a:lvl1pPr>
            <a:lvl2pPr marL="742950" indent="-285750">
              <a:defRPr sz="1400">
                <a:solidFill>
                  <a:schemeClr val="tx1"/>
                </a:solidFill>
                <a:latin typeface="微软雅黑" panose="020B0503020204020204" pitchFamily="34" charset="-122"/>
                <a:ea typeface="微软雅黑" panose="020B0503020204020204" pitchFamily="34" charset="-122"/>
              </a:defRPr>
            </a:lvl2pPr>
            <a:lvl3pPr marL="1143000" indent="-228600">
              <a:defRPr sz="1400">
                <a:solidFill>
                  <a:schemeClr val="tx1"/>
                </a:solidFill>
                <a:latin typeface="微软雅黑" panose="020B0503020204020204" pitchFamily="34" charset="-122"/>
                <a:ea typeface="微软雅黑" panose="020B0503020204020204" pitchFamily="34" charset="-122"/>
              </a:defRPr>
            </a:lvl3pPr>
            <a:lvl4pPr marL="1600200" indent="-228600">
              <a:defRPr sz="1400">
                <a:solidFill>
                  <a:schemeClr val="tx1"/>
                </a:solidFill>
                <a:latin typeface="微软雅黑" panose="020B0503020204020204" pitchFamily="34" charset="-122"/>
                <a:ea typeface="微软雅黑" panose="020B0503020204020204" pitchFamily="34" charset="-122"/>
              </a:defRPr>
            </a:lvl4pPr>
            <a:lvl5pPr marL="2057400" indent="-228600">
              <a:defRPr sz="1400">
                <a:solidFill>
                  <a:schemeClr val="tx1"/>
                </a:solidFill>
                <a:latin typeface="微软雅黑" panose="020B0503020204020204" pitchFamily="34" charset="-122"/>
                <a:ea typeface="微软雅黑" panose="020B0503020204020204" pitchFamily="34" charset="-122"/>
              </a:defRPr>
            </a:lvl5pPr>
            <a:lvl6pPr marL="2514600" indent="-228600" algn="ctr" eaLnBrk="0" fontAlgn="ctr" hangingPunct="0">
              <a:spcBef>
                <a:spcPct val="0"/>
              </a:spcBef>
              <a:spcAft>
                <a:spcPct val="0"/>
              </a:spcAft>
              <a:buClr>
                <a:srgbClr val="FF0000"/>
              </a:buClr>
              <a:buSzPct val="70000"/>
              <a:buFont typeface="Arial" panose="020B0604020202090204" pitchFamily="34" charset="0"/>
              <a:defRPr sz="1400">
                <a:solidFill>
                  <a:schemeClr val="tx1"/>
                </a:solidFill>
                <a:latin typeface="微软雅黑" panose="020B0503020204020204" pitchFamily="34" charset="-122"/>
                <a:ea typeface="微软雅黑" panose="020B0503020204020204" pitchFamily="34" charset="-122"/>
              </a:defRPr>
            </a:lvl6pPr>
            <a:lvl7pPr marL="2971800" indent="-228600" algn="ctr" eaLnBrk="0" fontAlgn="ctr" hangingPunct="0">
              <a:spcBef>
                <a:spcPct val="0"/>
              </a:spcBef>
              <a:spcAft>
                <a:spcPct val="0"/>
              </a:spcAft>
              <a:buClr>
                <a:srgbClr val="FF0000"/>
              </a:buClr>
              <a:buSzPct val="70000"/>
              <a:buFont typeface="Arial" panose="020B0604020202090204" pitchFamily="34" charset="0"/>
              <a:defRPr sz="1400">
                <a:solidFill>
                  <a:schemeClr val="tx1"/>
                </a:solidFill>
                <a:latin typeface="微软雅黑" panose="020B0503020204020204" pitchFamily="34" charset="-122"/>
                <a:ea typeface="微软雅黑" panose="020B0503020204020204" pitchFamily="34" charset="-122"/>
              </a:defRPr>
            </a:lvl7pPr>
            <a:lvl8pPr marL="3429000" indent="-228600" algn="ctr" eaLnBrk="0" fontAlgn="ctr" hangingPunct="0">
              <a:spcBef>
                <a:spcPct val="0"/>
              </a:spcBef>
              <a:spcAft>
                <a:spcPct val="0"/>
              </a:spcAft>
              <a:buClr>
                <a:srgbClr val="FF0000"/>
              </a:buClr>
              <a:buSzPct val="70000"/>
              <a:buFont typeface="Arial" panose="020B0604020202090204" pitchFamily="34" charset="0"/>
              <a:defRPr sz="1400">
                <a:solidFill>
                  <a:schemeClr val="tx1"/>
                </a:solidFill>
                <a:latin typeface="微软雅黑" panose="020B0503020204020204" pitchFamily="34" charset="-122"/>
                <a:ea typeface="微软雅黑" panose="020B0503020204020204" pitchFamily="34" charset="-122"/>
              </a:defRPr>
            </a:lvl8pPr>
            <a:lvl9pPr marL="3886200" indent="-228600" algn="ctr" eaLnBrk="0" fontAlgn="ctr" hangingPunct="0">
              <a:spcBef>
                <a:spcPct val="0"/>
              </a:spcBef>
              <a:spcAft>
                <a:spcPct val="0"/>
              </a:spcAft>
              <a:buClr>
                <a:srgbClr val="FF0000"/>
              </a:buClr>
              <a:buSzPct val="70000"/>
              <a:buFont typeface="Arial" panose="020B0604020202090204" pitchFamily="34" charset="0"/>
              <a:defRPr sz="1400">
                <a:solidFill>
                  <a:schemeClr val="tx1"/>
                </a:solidFill>
                <a:latin typeface="微软雅黑" panose="020B0503020204020204" pitchFamily="34" charset="-122"/>
                <a:ea typeface="微软雅黑" panose="020B0503020204020204" pitchFamily="34" charset="-122"/>
              </a:defRPr>
            </a:lvl9pPr>
          </a:lstStyle>
          <a:p>
            <a:pPr fontAlgn="base">
              <a:lnSpc>
                <a:spcPct val="150000"/>
              </a:lnSpc>
            </a:pPr>
            <a:endParaRPr lang="en-US" altLang="zh-CN" sz="2000" b="1" dirty="0">
              <a:solidFill>
                <a:prstClr val="white"/>
              </a:solidFill>
              <a:sym typeface="字魂59号-创粗黑" panose="00000500000000000000" pitchFamily="2" charset="-122"/>
            </a:endParaRPr>
          </a:p>
        </p:txBody>
      </p:sp>
      <p:sp>
        <p:nvSpPr>
          <p:cNvPr id="15" name="KSO_Shape"/>
          <p:cNvSpPr/>
          <p:nvPr/>
        </p:nvSpPr>
        <p:spPr bwMode="auto">
          <a:xfrm>
            <a:off x="1294765" y="5767705"/>
            <a:ext cx="292100" cy="200660"/>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50">
              <a:solidFill>
                <a:srgbClr val="FFFFFF"/>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8" name="KSO_Shape"/>
          <p:cNvSpPr/>
          <p:nvPr/>
        </p:nvSpPr>
        <p:spPr bwMode="auto">
          <a:xfrm>
            <a:off x="2188845" y="5764530"/>
            <a:ext cx="242570" cy="206375"/>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50">
              <a:solidFill>
                <a:srgbClr val="FFFFFF"/>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27" name="KSO_Shape"/>
          <p:cNvSpPr/>
          <p:nvPr/>
        </p:nvSpPr>
        <p:spPr bwMode="auto">
          <a:xfrm>
            <a:off x="4771390" y="5756275"/>
            <a:ext cx="220345" cy="211455"/>
          </a:xfrm>
          <a:custGeom>
            <a:avLst/>
            <a:gdLst>
              <a:gd name="T0" fmla="*/ 1618108 w 3816350"/>
              <a:gd name="T1" fmla="*/ 3491708 h 3665538"/>
              <a:gd name="T2" fmla="*/ 3711914 w 3816350"/>
              <a:gd name="T3" fmla="*/ 3515947 h 3665538"/>
              <a:gd name="T4" fmla="*/ 1938033 w 3816350"/>
              <a:gd name="T5" fmla="*/ 3320852 h 3665538"/>
              <a:gd name="T6" fmla="*/ 2466975 w 3816350"/>
              <a:gd name="T7" fmla="*/ 3464378 h 3665538"/>
              <a:gd name="T8" fmla="*/ 1420823 w 3816350"/>
              <a:gd name="T9" fmla="*/ 3514907 h 3665538"/>
              <a:gd name="T10" fmla="*/ 1072366 w 3816350"/>
              <a:gd name="T11" fmla="*/ 3448171 h 3665538"/>
              <a:gd name="T12" fmla="*/ 350995 w 3816350"/>
              <a:gd name="T13" fmla="*/ 3613421 h 3665538"/>
              <a:gd name="T14" fmla="*/ 2826009 w 3816350"/>
              <a:gd name="T15" fmla="*/ 3416327 h 3665538"/>
              <a:gd name="T16" fmla="*/ 3710327 w 3816350"/>
              <a:gd name="T17" fmla="*/ 3553504 h 3665538"/>
              <a:gd name="T18" fmla="*/ 1625482 w 3816350"/>
              <a:gd name="T19" fmla="*/ 3379536 h 3665538"/>
              <a:gd name="T20" fmla="*/ 2426374 w 3816350"/>
              <a:gd name="T21" fmla="*/ 3213000 h 3665538"/>
              <a:gd name="T22" fmla="*/ 771525 w 3816350"/>
              <a:gd name="T23" fmla="*/ 3205163 h 3665538"/>
              <a:gd name="T24" fmla="*/ 1067953 w 3816350"/>
              <a:gd name="T25" fmla="*/ 3277053 h 3665538"/>
              <a:gd name="T26" fmla="*/ 784892 w 3816350"/>
              <a:gd name="T27" fmla="*/ 3451540 h 3665538"/>
              <a:gd name="T28" fmla="*/ 2490788 w 3816350"/>
              <a:gd name="T29" fmla="*/ 3116568 h 3665538"/>
              <a:gd name="T30" fmla="*/ 1449375 w 3816350"/>
              <a:gd name="T31" fmla="*/ 3307847 h 3665538"/>
              <a:gd name="T32" fmla="*/ 2434307 w 3816350"/>
              <a:gd name="T33" fmla="*/ 3163198 h 3665538"/>
              <a:gd name="T34" fmla="*/ 3783974 w 3816350"/>
              <a:gd name="T35" fmla="*/ 3278823 h 3665538"/>
              <a:gd name="T36" fmla="*/ 2635250 w 3816350"/>
              <a:gd name="T37" fmla="*/ 3206432 h 3665538"/>
              <a:gd name="T38" fmla="*/ 3815080 w 3816350"/>
              <a:gd name="T39" fmla="*/ 3040062 h 3665538"/>
              <a:gd name="T40" fmla="*/ 2866956 w 3816350"/>
              <a:gd name="T41" fmla="*/ 3006725 h 3665538"/>
              <a:gd name="T42" fmla="*/ 657993 w 3816350"/>
              <a:gd name="T43" fmla="*/ 3196983 h 3665538"/>
              <a:gd name="T44" fmla="*/ 872062 w 3816350"/>
              <a:gd name="T45" fmla="*/ 3214746 h 3665538"/>
              <a:gd name="T46" fmla="*/ 825374 w 3816350"/>
              <a:gd name="T47" fmla="*/ 2994614 h 3665538"/>
              <a:gd name="T48" fmla="*/ 1190307 w 3816350"/>
              <a:gd name="T49" fmla="*/ 3120223 h 3665538"/>
              <a:gd name="T50" fmla="*/ 273368 w 3816350"/>
              <a:gd name="T51" fmla="*/ 3120223 h 3665538"/>
              <a:gd name="T52" fmla="*/ 1472924 w 3816350"/>
              <a:gd name="T53" fmla="*/ 2958852 h 3665538"/>
              <a:gd name="T54" fmla="*/ 2445690 w 3816350"/>
              <a:gd name="T55" fmla="*/ 3096148 h 3665538"/>
              <a:gd name="T56" fmla="*/ 1403350 w 3816350"/>
              <a:gd name="T57" fmla="*/ 2909186 h 3665538"/>
              <a:gd name="T58" fmla="*/ 3767144 w 3816350"/>
              <a:gd name="T59" fmla="*/ 2880042 h 3665538"/>
              <a:gd name="T60" fmla="*/ 2660954 w 3816350"/>
              <a:gd name="T61" fmla="*/ 3062923 h 3665538"/>
              <a:gd name="T62" fmla="*/ 2077078 w 3816350"/>
              <a:gd name="T63" fmla="*/ 2755988 h 3665538"/>
              <a:gd name="T64" fmla="*/ 2064323 w 3816350"/>
              <a:gd name="T65" fmla="*/ 3023556 h 3665538"/>
              <a:gd name="T66" fmla="*/ 1553136 w 3816350"/>
              <a:gd name="T67" fmla="*/ 2926811 h 3665538"/>
              <a:gd name="T68" fmla="*/ 2489519 w 3816350"/>
              <a:gd name="T69" fmla="*/ 2707310 h 3665538"/>
              <a:gd name="T70" fmla="*/ 1846579 w 3816350"/>
              <a:gd name="T71" fmla="*/ 2621224 h 3665538"/>
              <a:gd name="T72" fmla="*/ 3411957 w 3816350"/>
              <a:gd name="T73" fmla="*/ 2738921 h 3665538"/>
              <a:gd name="T74" fmla="*/ 3080259 w 3816350"/>
              <a:gd name="T75" fmla="*/ 2936880 h 3665538"/>
              <a:gd name="T76" fmla="*/ 1829436 w 3816350"/>
              <a:gd name="T77" fmla="*/ 2582778 h 3665538"/>
              <a:gd name="T78" fmla="*/ 1856740 w 3816350"/>
              <a:gd name="T79" fmla="*/ 2801747 h 3665538"/>
              <a:gd name="T80" fmla="*/ 2088516 w 3816350"/>
              <a:gd name="T81" fmla="*/ 2619751 h 3665538"/>
              <a:gd name="T82" fmla="*/ 2403793 w 3816350"/>
              <a:gd name="T83" fmla="*/ 2645568 h 3665538"/>
              <a:gd name="T84" fmla="*/ 1545273 w 3816350"/>
              <a:gd name="T85" fmla="*/ 2758080 h 3665538"/>
              <a:gd name="T86" fmla="*/ 2737140 w 3816350"/>
              <a:gd name="T87" fmla="*/ 2576196 h 3665538"/>
              <a:gd name="T88" fmla="*/ 3655103 w 3816350"/>
              <a:gd name="T89" fmla="*/ 2636838 h 3665538"/>
              <a:gd name="T90" fmla="*/ 2771738 w 3816350"/>
              <a:gd name="T91" fmla="*/ 2448243 h 3665538"/>
              <a:gd name="T92" fmla="*/ 2989478 w 3816350"/>
              <a:gd name="T93" fmla="*/ 2307907 h 3665538"/>
              <a:gd name="T94" fmla="*/ 2867591 w 3816350"/>
              <a:gd name="T95" fmla="*/ 2234247 h 3665538"/>
              <a:gd name="T96" fmla="*/ 3696043 w 3816350"/>
              <a:gd name="T97" fmla="*/ 2367598 h 3665538"/>
              <a:gd name="T98" fmla="*/ 3314856 w 3816350"/>
              <a:gd name="T99" fmla="*/ 1892183 h 3665538"/>
              <a:gd name="T100" fmla="*/ 2974884 w 3816350"/>
              <a:gd name="T101" fmla="*/ 2068371 h 3665538"/>
              <a:gd name="T102" fmla="*/ 3799844 w 3816350"/>
              <a:gd name="T103" fmla="*/ 2062969 h 3665538"/>
              <a:gd name="T104" fmla="*/ 2637789 w 3816350"/>
              <a:gd name="T105" fmla="*/ 2027696 h 3665538"/>
              <a:gd name="T106" fmla="*/ 3189458 w 3816350"/>
              <a:gd name="T107" fmla="*/ 1697313 h 3665538"/>
              <a:gd name="T108" fmla="*/ 3015840 w 3816350"/>
              <a:gd name="T109" fmla="*/ 1948969 h 3665538"/>
              <a:gd name="T110" fmla="*/ 3354189 w 3816350"/>
              <a:gd name="T111" fmla="*/ 1860541 h 3665538"/>
              <a:gd name="T112" fmla="*/ 3468771 w 3816350"/>
              <a:gd name="T113" fmla="*/ 1695411 h 3665538"/>
              <a:gd name="T114" fmla="*/ 3173905 w 3816350"/>
              <a:gd name="T115" fmla="*/ 2035495 h 3665538"/>
              <a:gd name="T116" fmla="*/ 3074241 w 3816350"/>
              <a:gd name="T117" fmla="*/ 1681466 h 3665538"/>
              <a:gd name="T118" fmla="*/ 3386120 w 3816350"/>
              <a:gd name="T119" fmla="*/ 1131189 h 3665538"/>
              <a:gd name="T120" fmla="*/ 254975 w 3816350"/>
              <a:gd name="T121" fmla="*/ 2785759 h 3665538"/>
              <a:gd name="T122" fmla="*/ 1131353 w 3816350"/>
              <a:gd name="T123" fmla="*/ 1377803 h 3665538"/>
              <a:gd name="T124" fmla="*/ 2508155 w 3816350"/>
              <a:gd name="T125" fmla="*/ 314537 h 3665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16350" h="3665538">
                <a:moveTo>
                  <a:pt x="1892592" y="3532067"/>
                </a:moveTo>
                <a:lnTo>
                  <a:pt x="1892592" y="3635348"/>
                </a:lnTo>
                <a:lnTo>
                  <a:pt x="1913877" y="3636302"/>
                </a:lnTo>
                <a:lnTo>
                  <a:pt x="1935480" y="3636302"/>
                </a:lnTo>
                <a:lnTo>
                  <a:pt x="1965343" y="3635666"/>
                </a:lnTo>
                <a:lnTo>
                  <a:pt x="1965343" y="3532385"/>
                </a:lnTo>
                <a:lnTo>
                  <a:pt x="1935480" y="3532703"/>
                </a:lnTo>
                <a:lnTo>
                  <a:pt x="1913877" y="3532703"/>
                </a:lnTo>
                <a:lnTo>
                  <a:pt x="1892592" y="3532067"/>
                </a:lnTo>
                <a:close/>
                <a:moveTo>
                  <a:pt x="665284" y="3532067"/>
                </a:moveTo>
                <a:lnTo>
                  <a:pt x="665284" y="3635348"/>
                </a:lnTo>
                <a:lnTo>
                  <a:pt x="686575" y="3636302"/>
                </a:lnTo>
                <a:lnTo>
                  <a:pt x="708185" y="3636302"/>
                </a:lnTo>
                <a:lnTo>
                  <a:pt x="738374" y="3635666"/>
                </a:lnTo>
                <a:lnTo>
                  <a:pt x="738374" y="3532385"/>
                </a:lnTo>
                <a:lnTo>
                  <a:pt x="708185" y="3532703"/>
                </a:lnTo>
                <a:lnTo>
                  <a:pt x="686575" y="3532703"/>
                </a:lnTo>
                <a:lnTo>
                  <a:pt x="665284" y="3532067"/>
                </a:lnTo>
                <a:close/>
                <a:moveTo>
                  <a:pt x="1746773" y="3519356"/>
                </a:moveTo>
                <a:lnTo>
                  <a:pt x="1746773" y="3623272"/>
                </a:lnTo>
                <a:lnTo>
                  <a:pt x="1764563" y="3625497"/>
                </a:lnTo>
                <a:lnTo>
                  <a:pt x="1782671" y="3628039"/>
                </a:lnTo>
                <a:lnTo>
                  <a:pt x="1800780" y="3629628"/>
                </a:lnTo>
                <a:lnTo>
                  <a:pt x="1819841" y="3631535"/>
                </a:lnTo>
                <a:lnTo>
                  <a:pt x="1819841" y="3527618"/>
                </a:lnTo>
                <a:lnTo>
                  <a:pt x="1800780" y="3526029"/>
                </a:lnTo>
                <a:lnTo>
                  <a:pt x="1782671" y="3524123"/>
                </a:lnTo>
                <a:lnTo>
                  <a:pt x="1764563" y="3521580"/>
                </a:lnTo>
                <a:lnTo>
                  <a:pt x="1746773" y="3519356"/>
                </a:lnTo>
                <a:close/>
                <a:moveTo>
                  <a:pt x="519421" y="3519356"/>
                </a:moveTo>
                <a:lnTo>
                  <a:pt x="519421" y="3623272"/>
                </a:lnTo>
                <a:lnTo>
                  <a:pt x="537217" y="3625497"/>
                </a:lnTo>
                <a:lnTo>
                  <a:pt x="555330" y="3628039"/>
                </a:lnTo>
                <a:lnTo>
                  <a:pt x="573762" y="3629946"/>
                </a:lnTo>
                <a:lnTo>
                  <a:pt x="592511" y="3631535"/>
                </a:lnTo>
                <a:lnTo>
                  <a:pt x="592511" y="3527618"/>
                </a:lnTo>
                <a:lnTo>
                  <a:pt x="573762" y="3526029"/>
                </a:lnTo>
                <a:lnTo>
                  <a:pt x="555330" y="3524123"/>
                </a:lnTo>
                <a:lnTo>
                  <a:pt x="537217" y="3521580"/>
                </a:lnTo>
                <a:lnTo>
                  <a:pt x="519421" y="3519356"/>
                </a:lnTo>
                <a:close/>
                <a:moveTo>
                  <a:pt x="3151360" y="3517220"/>
                </a:moveTo>
                <a:lnTo>
                  <a:pt x="3151360" y="3632118"/>
                </a:lnTo>
                <a:lnTo>
                  <a:pt x="3174848" y="3632755"/>
                </a:lnTo>
                <a:lnTo>
                  <a:pt x="3198972" y="3633073"/>
                </a:lnTo>
                <a:lnTo>
                  <a:pt x="3231983" y="3632755"/>
                </a:lnTo>
                <a:lnTo>
                  <a:pt x="3231983" y="3517539"/>
                </a:lnTo>
                <a:lnTo>
                  <a:pt x="3198972" y="3517857"/>
                </a:lnTo>
                <a:lnTo>
                  <a:pt x="3174848" y="3517539"/>
                </a:lnTo>
                <a:lnTo>
                  <a:pt x="3151360" y="3517220"/>
                </a:lnTo>
                <a:close/>
                <a:moveTo>
                  <a:pt x="2989478" y="3502580"/>
                </a:moveTo>
                <a:lnTo>
                  <a:pt x="2989478" y="3618432"/>
                </a:lnTo>
                <a:lnTo>
                  <a:pt x="3009158" y="3620979"/>
                </a:lnTo>
                <a:lnTo>
                  <a:pt x="3029472" y="3623525"/>
                </a:lnTo>
                <a:lnTo>
                  <a:pt x="3049469" y="3625753"/>
                </a:lnTo>
                <a:lnTo>
                  <a:pt x="3070419" y="3627344"/>
                </a:lnTo>
                <a:lnTo>
                  <a:pt x="3070419" y="3512446"/>
                </a:lnTo>
                <a:lnTo>
                  <a:pt x="3049469" y="3510537"/>
                </a:lnTo>
                <a:lnTo>
                  <a:pt x="3029472" y="3507990"/>
                </a:lnTo>
                <a:lnTo>
                  <a:pt x="3009158" y="3505763"/>
                </a:lnTo>
                <a:lnTo>
                  <a:pt x="2989478" y="3502580"/>
                </a:lnTo>
                <a:close/>
                <a:moveTo>
                  <a:pt x="1600953" y="3486306"/>
                </a:moveTo>
                <a:lnTo>
                  <a:pt x="1600953" y="3591494"/>
                </a:lnTo>
                <a:lnTo>
                  <a:pt x="1618744" y="3596578"/>
                </a:lnTo>
                <a:lnTo>
                  <a:pt x="1636217" y="3601345"/>
                </a:lnTo>
                <a:lnTo>
                  <a:pt x="1654960" y="3606112"/>
                </a:lnTo>
                <a:lnTo>
                  <a:pt x="1673704" y="3610243"/>
                </a:lnTo>
                <a:lnTo>
                  <a:pt x="1673704" y="3506009"/>
                </a:lnTo>
                <a:lnTo>
                  <a:pt x="1654960" y="3501242"/>
                </a:lnTo>
                <a:lnTo>
                  <a:pt x="1636217" y="3496475"/>
                </a:lnTo>
                <a:lnTo>
                  <a:pt x="1618108" y="3491708"/>
                </a:lnTo>
                <a:lnTo>
                  <a:pt x="1600953" y="3486306"/>
                </a:lnTo>
                <a:close/>
                <a:moveTo>
                  <a:pt x="373875" y="3486306"/>
                </a:moveTo>
                <a:lnTo>
                  <a:pt x="373875" y="3591494"/>
                </a:lnTo>
                <a:lnTo>
                  <a:pt x="391353" y="3596578"/>
                </a:lnTo>
                <a:lnTo>
                  <a:pt x="409149" y="3601345"/>
                </a:lnTo>
                <a:lnTo>
                  <a:pt x="427581" y="3606112"/>
                </a:lnTo>
                <a:lnTo>
                  <a:pt x="446648" y="3610243"/>
                </a:lnTo>
                <a:lnTo>
                  <a:pt x="446648" y="3506009"/>
                </a:lnTo>
                <a:lnTo>
                  <a:pt x="427581" y="3501242"/>
                </a:lnTo>
                <a:lnTo>
                  <a:pt x="409149" y="3496475"/>
                </a:lnTo>
                <a:lnTo>
                  <a:pt x="390718" y="3491708"/>
                </a:lnTo>
                <a:lnTo>
                  <a:pt x="373875" y="3486306"/>
                </a:lnTo>
                <a:close/>
                <a:moveTo>
                  <a:pt x="2827597" y="3465978"/>
                </a:moveTo>
                <a:lnTo>
                  <a:pt x="2827597" y="3583104"/>
                </a:lnTo>
                <a:lnTo>
                  <a:pt x="2846959" y="3589151"/>
                </a:lnTo>
                <a:lnTo>
                  <a:pt x="2866956" y="3594243"/>
                </a:lnTo>
                <a:lnTo>
                  <a:pt x="2887588" y="3599336"/>
                </a:lnTo>
                <a:lnTo>
                  <a:pt x="2908220" y="3604110"/>
                </a:lnTo>
                <a:lnTo>
                  <a:pt x="2908220" y="3487939"/>
                </a:lnTo>
                <a:lnTo>
                  <a:pt x="2887588" y="3482847"/>
                </a:lnTo>
                <a:lnTo>
                  <a:pt x="2866956" y="3477436"/>
                </a:lnTo>
                <a:lnTo>
                  <a:pt x="2846959" y="3472025"/>
                </a:lnTo>
                <a:lnTo>
                  <a:pt x="2827597" y="3465978"/>
                </a:lnTo>
                <a:close/>
                <a:moveTo>
                  <a:pt x="2402802" y="3447218"/>
                </a:moveTo>
                <a:lnTo>
                  <a:pt x="2397719" y="3450714"/>
                </a:lnTo>
                <a:lnTo>
                  <a:pt x="2391365" y="3453891"/>
                </a:lnTo>
                <a:lnTo>
                  <a:pt x="2383740" y="3457387"/>
                </a:lnTo>
                <a:lnTo>
                  <a:pt x="2376433" y="3460565"/>
                </a:lnTo>
                <a:lnTo>
                  <a:pt x="2347841" y="3472005"/>
                </a:lnTo>
                <a:lnTo>
                  <a:pt x="2347841" y="3562893"/>
                </a:lnTo>
                <a:lnTo>
                  <a:pt x="2355784" y="3558761"/>
                </a:lnTo>
                <a:lnTo>
                  <a:pt x="2363408" y="3554630"/>
                </a:lnTo>
                <a:lnTo>
                  <a:pt x="2371033" y="3550181"/>
                </a:lnTo>
                <a:lnTo>
                  <a:pt x="2378340" y="3545414"/>
                </a:lnTo>
                <a:lnTo>
                  <a:pt x="2385329" y="3540648"/>
                </a:lnTo>
                <a:lnTo>
                  <a:pt x="2391683" y="3535881"/>
                </a:lnTo>
                <a:lnTo>
                  <a:pt x="2397719" y="3531114"/>
                </a:lnTo>
                <a:lnTo>
                  <a:pt x="2402802" y="3526983"/>
                </a:lnTo>
                <a:lnTo>
                  <a:pt x="2402802" y="3447218"/>
                </a:lnTo>
                <a:close/>
                <a:moveTo>
                  <a:pt x="1175646" y="3447218"/>
                </a:moveTo>
                <a:lnTo>
                  <a:pt x="1170561" y="3450714"/>
                </a:lnTo>
                <a:lnTo>
                  <a:pt x="1164205" y="3453891"/>
                </a:lnTo>
                <a:lnTo>
                  <a:pt x="1156578" y="3457387"/>
                </a:lnTo>
                <a:lnTo>
                  <a:pt x="1149269" y="3460565"/>
                </a:lnTo>
                <a:lnTo>
                  <a:pt x="1120669" y="3472005"/>
                </a:lnTo>
                <a:lnTo>
                  <a:pt x="1120669" y="3562893"/>
                </a:lnTo>
                <a:lnTo>
                  <a:pt x="1128613" y="3558761"/>
                </a:lnTo>
                <a:lnTo>
                  <a:pt x="1136240" y="3554630"/>
                </a:lnTo>
                <a:lnTo>
                  <a:pt x="1144185" y="3550181"/>
                </a:lnTo>
                <a:lnTo>
                  <a:pt x="1151176" y="3545414"/>
                </a:lnTo>
                <a:lnTo>
                  <a:pt x="1158167" y="3540648"/>
                </a:lnTo>
                <a:lnTo>
                  <a:pt x="1164523" y="3535881"/>
                </a:lnTo>
                <a:lnTo>
                  <a:pt x="1170561" y="3531114"/>
                </a:lnTo>
                <a:lnTo>
                  <a:pt x="1175646" y="3526347"/>
                </a:lnTo>
                <a:lnTo>
                  <a:pt x="1175646" y="3447218"/>
                </a:lnTo>
                <a:close/>
                <a:moveTo>
                  <a:pt x="3717945" y="3422692"/>
                </a:moveTo>
                <a:lnTo>
                  <a:pt x="3711914" y="3426193"/>
                </a:lnTo>
                <a:lnTo>
                  <a:pt x="3704931" y="3430013"/>
                </a:lnTo>
                <a:lnTo>
                  <a:pt x="3696678" y="3433832"/>
                </a:lnTo>
                <a:lnTo>
                  <a:pt x="3688425" y="3437651"/>
                </a:lnTo>
                <a:lnTo>
                  <a:pt x="3671285" y="3444335"/>
                </a:lnTo>
                <a:lnTo>
                  <a:pt x="3656684" y="3450064"/>
                </a:lnTo>
                <a:lnTo>
                  <a:pt x="3656684" y="3551276"/>
                </a:lnTo>
                <a:lnTo>
                  <a:pt x="3665254" y="3546820"/>
                </a:lnTo>
                <a:lnTo>
                  <a:pt x="3674142" y="3542046"/>
                </a:lnTo>
                <a:lnTo>
                  <a:pt x="3682394" y="3537272"/>
                </a:lnTo>
                <a:lnTo>
                  <a:pt x="3690647" y="3532179"/>
                </a:lnTo>
                <a:lnTo>
                  <a:pt x="3698582" y="3526769"/>
                </a:lnTo>
                <a:lnTo>
                  <a:pt x="3705566" y="3521358"/>
                </a:lnTo>
                <a:lnTo>
                  <a:pt x="3711914" y="3515947"/>
                </a:lnTo>
                <a:lnTo>
                  <a:pt x="3717945" y="3510855"/>
                </a:lnTo>
                <a:lnTo>
                  <a:pt x="3717945" y="3422692"/>
                </a:lnTo>
                <a:close/>
                <a:moveTo>
                  <a:pt x="1455133" y="3410672"/>
                </a:moveTo>
                <a:lnTo>
                  <a:pt x="1455133" y="3516813"/>
                </a:lnTo>
                <a:lnTo>
                  <a:pt x="1457675" y="3519674"/>
                </a:lnTo>
                <a:lnTo>
                  <a:pt x="1460216" y="3522534"/>
                </a:lnTo>
                <a:lnTo>
                  <a:pt x="1466888" y="3528572"/>
                </a:lnTo>
                <a:lnTo>
                  <a:pt x="1475466" y="3534610"/>
                </a:lnTo>
                <a:lnTo>
                  <a:pt x="1484679" y="3540965"/>
                </a:lnTo>
                <a:lnTo>
                  <a:pt x="1495162" y="3547639"/>
                </a:lnTo>
                <a:lnTo>
                  <a:pt x="1505964" y="3553677"/>
                </a:lnTo>
                <a:lnTo>
                  <a:pt x="1517083" y="3559715"/>
                </a:lnTo>
                <a:lnTo>
                  <a:pt x="1528202" y="3564799"/>
                </a:lnTo>
                <a:lnTo>
                  <a:pt x="1528202" y="3457387"/>
                </a:lnTo>
                <a:lnTo>
                  <a:pt x="1517083" y="3452302"/>
                </a:lnTo>
                <a:lnTo>
                  <a:pt x="1506917" y="3446582"/>
                </a:lnTo>
                <a:lnTo>
                  <a:pt x="1497068" y="3441180"/>
                </a:lnTo>
                <a:lnTo>
                  <a:pt x="1487538" y="3435142"/>
                </a:lnTo>
                <a:lnTo>
                  <a:pt x="1478960" y="3429422"/>
                </a:lnTo>
                <a:lnTo>
                  <a:pt x="1470700" y="3423384"/>
                </a:lnTo>
                <a:lnTo>
                  <a:pt x="1462758" y="3417028"/>
                </a:lnTo>
                <a:lnTo>
                  <a:pt x="1455133" y="3410672"/>
                </a:lnTo>
                <a:close/>
                <a:moveTo>
                  <a:pt x="227694" y="3410672"/>
                </a:moveTo>
                <a:lnTo>
                  <a:pt x="227694" y="3516813"/>
                </a:lnTo>
                <a:lnTo>
                  <a:pt x="230237" y="3519674"/>
                </a:lnTo>
                <a:lnTo>
                  <a:pt x="233097" y="3522534"/>
                </a:lnTo>
                <a:lnTo>
                  <a:pt x="239770" y="3528572"/>
                </a:lnTo>
                <a:lnTo>
                  <a:pt x="248033" y="3534610"/>
                </a:lnTo>
                <a:lnTo>
                  <a:pt x="257566" y="3540965"/>
                </a:lnTo>
                <a:lnTo>
                  <a:pt x="267735" y="3547639"/>
                </a:lnTo>
                <a:lnTo>
                  <a:pt x="278858" y="3553677"/>
                </a:lnTo>
                <a:lnTo>
                  <a:pt x="289662" y="3559715"/>
                </a:lnTo>
                <a:lnTo>
                  <a:pt x="300785" y="3564799"/>
                </a:lnTo>
                <a:lnTo>
                  <a:pt x="300785" y="3457387"/>
                </a:lnTo>
                <a:lnTo>
                  <a:pt x="289662" y="3452302"/>
                </a:lnTo>
                <a:lnTo>
                  <a:pt x="279493" y="3446582"/>
                </a:lnTo>
                <a:lnTo>
                  <a:pt x="269642" y="3441180"/>
                </a:lnTo>
                <a:lnTo>
                  <a:pt x="260108" y="3435142"/>
                </a:lnTo>
                <a:lnTo>
                  <a:pt x="251528" y="3429422"/>
                </a:lnTo>
                <a:lnTo>
                  <a:pt x="243266" y="3423384"/>
                </a:lnTo>
                <a:lnTo>
                  <a:pt x="235321" y="3417028"/>
                </a:lnTo>
                <a:lnTo>
                  <a:pt x="227694" y="3410672"/>
                </a:lnTo>
                <a:close/>
                <a:moveTo>
                  <a:pt x="2665715" y="3381953"/>
                </a:moveTo>
                <a:lnTo>
                  <a:pt x="2665715" y="3500670"/>
                </a:lnTo>
                <a:lnTo>
                  <a:pt x="2668254" y="3503216"/>
                </a:lnTo>
                <a:lnTo>
                  <a:pt x="2671429" y="3506399"/>
                </a:lnTo>
                <a:lnTo>
                  <a:pt x="2678729" y="3512765"/>
                </a:lnTo>
                <a:lnTo>
                  <a:pt x="2687934" y="3519767"/>
                </a:lnTo>
                <a:lnTo>
                  <a:pt x="2698726" y="3527087"/>
                </a:lnTo>
                <a:lnTo>
                  <a:pt x="2710153" y="3534089"/>
                </a:lnTo>
                <a:lnTo>
                  <a:pt x="2722215" y="3541409"/>
                </a:lnTo>
                <a:lnTo>
                  <a:pt x="2734594" y="3547457"/>
                </a:lnTo>
                <a:lnTo>
                  <a:pt x="2746656" y="3553504"/>
                </a:lnTo>
                <a:lnTo>
                  <a:pt x="2746656" y="3434150"/>
                </a:lnTo>
                <a:lnTo>
                  <a:pt x="2734594" y="3428103"/>
                </a:lnTo>
                <a:lnTo>
                  <a:pt x="2723167" y="3422374"/>
                </a:lnTo>
                <a:lnTo>
                  <a:pt x="2712058" y="3416009"/>
                </a:lnTo>
                <a:lnTo>
                  <a:pt x="2701583" y="3409325"/>
                </a:lnTo>
                <a:lnTo>
                  <a:pt x="2691743" y="3402959"/>
                </a:lnTo>
                <a:lnTo>
                  <a:pt x="2682538" y="3396276"/>
                </a:lnTo>
                <a:lnTo>
                  <a:pt x="2673650" y="3388955"/>
                </a:lnTo>
                <a:lnTo>
                  <a:pt x="2665715" y="3381953"/>
                </a:lnTo>
                <a:close/>
                <a:moveTo>
                  <a:pt x="1916773" y="3320218"/>
                </a:moveTo>
                <a:lnTo>
                  <a:pt x="1916773" y="3423312"/>
                </a:lnTo>
                <a:lnTo>
                  <a:pt x="1938033" y="3423629"/>
                </a:lnTo>
                <a:lnTo>
                  <a:pt x="1959928" y="3424263"/>
                </a:lnTo>
                <a:lnTo>
                  <a:pt x="1989755" y="3423629"/>
                </a:lnTo>
                <a:lnTo>
                  <a:pt x="1989755" y="3320535"/>
                </a:lnTo>
                <a:lnTo>
                  <a:pt x="1959293" y="3320852"/>
                </a:lnTo>
                <a:lnTo>
                  <a:pt x="1938033" y="3320852"/>
                </a:lnTo>
                <a:lnTo>
                  <a:pt x="1916773" y="3320218"/>
                </a:lnTo>
                <a:close/>
                <a:moveTo>
                  <a:pt x="1404938" y="3314700"/>
                </a:moveTo>
                <a:lnTo>
                  <a:pt x="1408115" y="3320420"/>
                </a:lnTo>
                <a:lnTo>
                  <a:pt x="1411928" y="3325505"/>
                </a:lnTo>
                <a:lnTo>
                  <a:pt x="1415740" y="3330590"/>
                </a:lnTo>
                <a:lnTo>
                  <a:pt x="1419552" y="3335992"/>
                </a:lnTo>
                <a:lnTo>
                  <a:pt x="1424000" y="3340759"/>
                </a:lnTo>
                <a:lnTo>
                  <a:pt x="1428447" y="3346161"/>
                </a:lnTo>
                <a:lnTo>
                  <a:pt x="1438296" y="3356013"/>
                </a:lnTo>
                <a:lnTo>
                  <a:pt x="1448780" y="3365229"/>
                </a:lnTo>
                <a:lnTo>
                  <a:pt x="1460852" y="3374444"/>
                </a:lnTo>
                <a:lnTo>
                  <a:pt x="1472924" y="3383025"/>
                </a:lnTo>
                <a:lnTo>
                  <a:pt x="1486267" y="3391287"/>
                </a:lnTo>
                <a:lnTo>
                  <a:pt x="1500563" y="3399550"/>
                </a:lnTo>
                <a:lnTo>
                  <a:pt x="1515494" y="3407494"/>
                </a:lnTo>
                <a:lnTo>
                  <a:pt x="1531061" y="3415121"/>
                </a:lnTo>
                <a:lnTo>
                  <a:pt x="1547263" y="3422113"/>
                </a:lnTo>
                <a:lnTo>
                  <a:pt x="1564101" y="3428786"/>
                </a:lnTo>
                <a:lnTo>
                  <a:pt x="1581574" y="3435142"/>
                </a:lnTo>
                <a:lnTo>
                  <a:pt x="1599682" y="3441498"/>
                </a:lnTo>
                <a:lnTo>
                  <a:pt x="1618108" y="3447218"/>
                </a:lnTo>
                <a:lnTo>
                  <a:pt x="1637170" y="3452620"/>
                </a:lnTo>
                <a:lnTo>
                  <a:pt x="1656866" y="3457705"/>
                </a:lnTo>
                <a:lnTo>
                  <a:pt x="1676881" y="3462472"/>
                </a:lnTo>
                <a:lnTo>
                  <a:pt x="1697213" y="3466921"/>
                </a:lnTo>
                <a:lnTo>
                  <a:pt x="1718180" y="3471052"/>
                </a:lnTo>
                <a:lnTo>
                  <a:pt x="1738830" y="3474865"/>
                </a:lnTo>
                <a:lnTo>
                  <a:pt x="1760116" y="3478361"/>
                </a:lnTo>
                <a:lnTo>
                  <a:pt x="1782036" y="3480903"/>
                </a:lnTo>
                <a:lnTo>
                  <a:pt x="1803639" y="3483763"/>
                </a:lnTo>
                <a:lnTo>
                  <a:pt x="1825877" y="3486306"/>
                </a:lnTo>
                <a:lnTo>
                  <a:pt x="1847798" y="3488213"/>
                </a:lnTo>
                <a:lnTo>
                  <a:pt x="1870036" y="3489801"/>
                </a:lnTo>
                <a:lnTo>
                  <a:pt x="1891957" y="3490755"/>
                </a:lnTo>
                <a:lnTo>
                  <a:pt x="1914513" y="3492026"/>
                </a:lnTo>
                <a:lnTo>
                  <a:pt x="1936751" y="3492344"/>
                </a:lnTo>
                <a:lnTo>
                  <a:pt x="1959307" y="3492979"/>
                </a:lnTo>
                <a:lnTo>
                  <a:pt x="1978051" y="3492344"/>
                </a:lnTo>
                <a:lnTo>
                  <a:pt x="1996794" y="3492026"/>
                </a:lnTo>
                <a:lnTo>
                  <a:pt x="2015538" y="3491708"/>
                </a:lnTo>
                <a:lnTo>
                  <a:pt x="2034599" y="3490437"/>
                </a:lnTo>
                <a:lnTo>
                  <a:pt x="2053025" y="3489801"/>
                </a:lnTo>
                <a:lnTo>
                  <a:pt x="2071769" y="3488213"/>
                </a:lnTo>
                <a:lnTo>
                  <a:pt x="2090513" y="3486624"/>
                </a:lnTo>
                <a:lnTo>
                  <a:pt x="2108621" y="3484717"/>
                </a:lnTo>
                <a:lnTo>
                  <a:pt x="2127365" y="3482492"/>
                </a:lnTo>
                <a:lnTo>
                  <a:pt x="2145473" y="3480268"/>
                </a:lnTo>
                <a:lnTo>
                  <a:pt x="2163581" y="3477408"/>
                </a:lnTo>
                <a:lnTo>
                  <a:pt x="2181372" y="3474865"/>
                </a:lnTo>
                <a:lnTo>
                  <a:pt x="2199163" y="3471688"/>
                </a:lnTo>
                <a:lnTo>
                  <a:pt x="2216318" y="3468510"/>
                </a:lnTo>
                <a:lnTo>
                  <a:pt x="2233473" y="3464696"/>
                </a:lnTo>
                <a:lnTo>
                  <a:pt x="2250311" y="3460883"/>
                </a:lnTo>
                <a:lnTo>
                  <a:pt x="2266830" y="3457069"/>
                </a:lnTo>
                <a:lnTo>
                  <a:pt x="2283668" y="3452620"/>
                </a:lnTo>
                <a:lnTo>
                  <a:pt x="2299235" y="3448171"/>
                </a:lnTo>
                <a:lnTo>
                  <a:pt x="2315119" y="3443404"/>
                </a:lnTo>
                <a:lnTo>
                  <a:pt x="2330051" y="3438320"/>
                </a:lnTo>
                <a:lnTo>
                  <a:pt x="2344982" y="3432917"/>
                </a:lnTo>
                <a:lnTo>
                  <a:pt x="2359278" y="3427833"/>
                </a:lnTo>
                <a:lnTo>
                  <a:pt x="2373574" y="3421795"/>
                </a:lnTo>
                <a:lnTo>
                  <a:pt x="2386917" y="3415757"/>
                </a:lnTo>
                <a:lnTo>
                  <a:pt x="2399942" y="3409719"/>
                </a:lnTo>
                <a:lnTo>
                  <a:pt x="2412650" y="3403363"/>
                </a:lnTo>
                <a:lnTo>
                  <a:pt x="2424722" y="3396690"/>
                </a:lnTo>
                <a:lnTo>
                  <a:pt x="2436159" y="3389380"/>
                </a:lnTo>
                <a:lnTo>
                  <a:pt x="2446961" y="3382389"/>
                </a:lnTo>
                <a:lnTo>
                  <a:pt x="2457444" y="3375080"/>
                </a:lnTo>
                <a:lnTo>
                  <a:pt x="2466975" y="3367453"/>
                </a:lnTo>
                <a:lnTo>
                  <a:pt x="2466975" y="3464378"/>
                </a:lnTo>
                <a:lnTo>
                  <a:pt x="2466657" y="3464696"/>
                </a:lnTo>
                <a:lnTo>
                  <a:pt x="2466340" y="3472641"/>
                </a:lnTo>
                <a:lnTo>
                  <a:pt x="2466022" y="3477408"/>
                </a:lnTo>
                <a:lnTo>
                  <a:pt x="2464751" y="3482492"/>
                </a:lnTo>
                <a:lnTo>
                  <a:pt x="2463480" y="3487895"/>
                </a:lnTo>
                <a:lnTo>
                  <a:pt x="2461892" y="3492344"/>
                </a:lnTo>
                <a:lnTo>
                  <a:pt x="2459986" y="3497111"/>
                </a:lnTo>
                <a:lnTo>
                  <a:pt x="2457444" y="3501877"/>
                </a:lnTo>
                <a:lnTo>
                  <a:pt x="2455220" y="3506962"/>
                </a:lnTo>
                <a:lnTo>
                  <a:pt x="2452361" y="3511729"/>
                </a:lnTo>
                <a:lnTo>
                  <a:pt x="2449184" y="3516178"/>
                </a:lnTo>
                <a:lnTo>
                  <a:pt x="2445690" y="3520945"/>
                </a:lnTo>
                <a:lnTo>
                  <a:pt x="2441878" y="3525712"/>
                </a:lnTo>
                <a:lnTo>
                  <a:pt x="2437748" y="3529843"/>
                </a:lnTo>
                <a:lnTo>
                  <a:pt x="2429170" y="3539059"/>
                </a:lnTo>
                <a:lnTo>
                  <a:pt x="2419322" y="3547639"/>
                </a:lnTo>
                <a:lnTo>
                  <a:pt x="2408202" y="3556537"/>
                </a:lnTo>
                <a:lnTo>
                  <a:pt x="2396130" y="3564799"/>
                </a:lnTo>
                <a:lnTo>
                  <a:pt x="2383423" y="3572744"/>
                </a:lnTo>
                <a:lnTo>
                  <a:pt x="2369127" y="3580689"/>
                </a:lnTo>
                <a:lnTo>
                  <a:pt x="2354195" y="3587998"/>
                </a:lnTo>
                <a:lnTo>
                  <a:pt x="2338311" y="3595625"/>
                </a:lnTo>
                <a:lnTo>
                  <a:pt x="2321791" y="3602298"/>
                </a:lnTo>
                <a:lnTo>
                  <a:pt x="2304636" y="3608972"/>
                </a:lnTo>
                <a:lnTo>
                  <a:pt x="2285892" y="3615328"/>
                </a:lnTo>
                <a:lnTo>
                  <a:pt x="2266830" y="3621683"/>
                </a:lnTo>
                <a:lnTo>
                  <a:pt x="2247134" y="3627086"/>
                </a:lnTo>
                <a:lnTo>
                  <a:pt x="2226802" y="3632806"/>
                </a:lnTo>
                <a:lnTo>
                  <a:pt x="2205516" y="3637255"/>
                </a:lnTo>
                <a:lnTo>
                  <a:pt x="2183278" y="3642022"/>
                </a:lnTo>
                <a:lnTo>
                  <a:pt x="2160722" y="3646471"/>
                </a:lnTo>
                <a:lnTo>
                  <a:pt x="2137848" y="3649967"/>
                </a:lnTo>
                <a:lnTo>
                  <a:pt x="2114340" y="3653462"/>
                </a:lnTo>
                <a:lnTo>
                  <a:pt x="2089877" y="3656640"/>
                </a:lnTo>
                <a:lnTo>
                  <a:pt x="2065415" y="3659182"/>
                </a:lnTo>
                <a:lnTo>
                  <a:pt x="2040000" y="3661407"/>
                </a:lnTo>
                <a:lnTo>
                  <a:pt x="2014267" y="3662996"/>
                </a:lnTo>
                <a:lnTo>
                  <a:pt x="1988217" y="3664267"/>
                </a:lnTo>
                <a:lnTo>
                  <a:pt x="1962166" y="3664903"/>
                </a:lnTo>
                <a:lnTo>
                  <a:pt x="1935480" y="3665538"/>
                </a:lnTo>
                <a:lnTo>
                  <a:pt x="1908159" y="3664903"/>
                </a:lnTo>
                <a:lnTo>
                  <a:pt x="1881155" y="3664267"/>
                </a:lnTo>
                <a:lnTo>
                  <a:pt x="1854469" y="3662996"/>
                </a:lnTo>
                <a:lnTo>
                  <a:pt x="1828419" y="3661089"/>
                </a:lnTo>
                <a:lnTo>
                  <a:pt x="1803004" y="3659182"/>
                </a:lnTo>
                <a:lnTo>
                  <a:pt x="1777588" y="3656322"/>
                </a:lnTo>
                <a:lnTo>
                  <a:pt x="1752809" y="3653145"/>
                </a:lnTo>
                <a:lnTo>
                  <a:pt x="1728664" y="3649649"/>
                </a:lnTo>
                <a:lnTo>
                  <a:pt x="1705155" y="3645835"/>
                </a:lnTo>
                <a:lnTo>
                  <a:pt x="1682282" y="3641069"/>
                </a:lnTo>
                <a:lnTo>
                  <a:pt x="1660043" y="3636302"/>
                </a:lnTo>
                <a:lnTo>
                  <a:pt x="1638440" y="3631217"/>
                </a:lnTo>
                <a:lnTo>
                  <a:pt x="1617791" y="3625497"/>
                </a:lnTo>
                <a:lnTo>
                  <a:pt x="1597776" y="3619777"/>
                </a:lnTo>
                <a:lnTo>
                  <a:pt x="1578397" y="3613421"/>
                </a:lnTo>
                <a:lnTo>
                  <a:pt x="1559653" y="3606747"/>
                </a:lnTo>
                <a:lnTo>
                  <a:pt x="1542498" y="3599438"/>
                </a:lnTo>
                <a:lnTo>
                  <a:pt x="1525343" y="3592447"/>
                </a:lnTo>
                <a:lnTo>
                  <a:pt x="1509776" y="3584820"/>
                </a:lnTo>
                <a:lnTo>
                  <a:pt x="1495162" y="3576875"/>
                </a:lnTo>
                <a:lnTo>
                  <a:pt x="1481184" y="3568613"/>
                </a:lnTo>
                <a:lnTo>
                  <a:pt x="1468159" y="3560350"/>
                </a:lnTo>
                <a:lnTo>
                  <a:pt x="1456404" y="3551770"/>
                </a:lnTo>
                <a:lnTo>
                  <a:pt x="1445603" y="3542554"/>
                </a:lnTo>
                <a:lnTo>
                  <a:pt x="1440837" y="3538423"/>
                </a:lnTo>
                <a:lnTo>
                  <a:pt x="1436390" y="3533656"/>
                </a:lnTo>
                <a:lnTo>
                  <a:pt x="1431942" y="3529207"/>
                </a:lnTo>
                <a:lnTo>
                  <a:pt x="1428130" y="3524440"/>
                </a:lnTo>
                <a:lnTo>
                  <a:pt x="1424318" y="3519674"/>
                </a:lnTo>
                <a:lnTo>
                  <a:pt x="1420823" y="3514907"/>
                </a:lnTo>
                <a:lnTo>
                  <a:pt x="1417646" y="3510140"/>
                </a:lnTo>
                <a:lnTo>
                  <a:pt x="1415105" y="3505055"/>
                </a:lnTo>
                <a:lnTo>
                  <a:pt x="1412563" y="3500288"/>
                </a:lnTo>
                <a:lnTo>
                  <a:pt x="1410339" y="3495204"/>
                </a:lnTo>
                <a:lnTo>
                  <a:pt x="1408115" y="3490437"/>
                </a:lnTo>
                <a:lnTo>
                  <a:pt x="1407162" y="3485352"/>
                </a:lnTo>
                <a:lnTo>
                  <a:pt x="1405892" y="3480268"/>
                </a:lnTo>
                <a:lnTo>
                  <a:pt x="1404621" y="3475183"/>
                </a:lnTo>
                <a:lnTo>
                  <a:pt x="1404303" y="3470099"/>
                </a:lnTo>
                <a:lnTo>
                  <a:pt x="1404303" y="3464696"/>
                </a:lnTo>
                <a:lnTo>
                  <a:pt x="1403350" y="3464696"/>
                </a:lnTo>
                <a:lnTo>
                  <a:pt x="1403350" y="3333132"/>
                </a:lnTo>
                <a:lnTo>
                  <a:pt x="1403350" y="3329318"/>
                </a:lnTo>
                <a:lnTo>
                  <a:pt x="1403985" y="3322327"/>
                </a:lnTo>
                <a:lnTo>
                  <a:pt x="1404938" y="3314700"/>
                </a:lnTo>
                <a:close/>
                <a:moveTo>
                  <a:pt x="177802" y="3314700"/>
                </a:moveTo>
                <a:lnTo>
                  <a:pt x="180980" y="3320420"/>
                </a:lnTo>
                <a:lnTo>
                  <a:pt x="184476" y="3325505"/>
                </a:lnTo>
                <a:lnTo>
                  <a:pt x="188289" y="3330590"/>
                </a:lnTo>
                <a:lnTo>
                  <a:pt x="192420" y="3335992"/>
                </a:lnTo>
                <a:lnTo>
                  <a:pt x="196551" y="3340759"/>
                </a:lnTo>
                <a:lnTo>
                  <a:pt x="201000" y="3346161"/>
                </a:lnTo>
                <a:lnTo>
                  <a:pt x="210852" y="3356013"/>
                </a:lnTo>
                <a:lnTo>
                  <a:pt x="221656" y="3365229"/>
                </a:lnTo>
                <a:lnTo>
                  <a:pt x="233414" y="3374444"/>
                </a:lnTo>
                <a:lnTo>
                  <a:pt x="245490" y="3383025"/>
                </a:lnTo>
                <a:lnTo>
                  <a:pt x="259155" y="3391287"/>
                </a:lnTo>
                <a:lnTo>
                  <a:pt x="273138" y="3399550"/>
                </a:lnTo>
                <a:lnTo>
                  <a:pt x="288073" y="3407494"/>
                </a:lnTo>
                <a:lnTo>
                  <a:pt x="303645" y="3415121"/>
                </a:lnTo>
                <a:lnTo>
                  <a:pt x="319852" y="3422113"/>
                </a:lnTo>
                <a:lnTo>
                  <a:pt x="336694" y="3428786"/>
                </a:lnTo>
                <a:lnTo>
                  <a:pt x="354173" y="3435142"/>
                </a:lnTo>
                <a:lnTo>
                  <a:pt x="372286" y="3441498"/>
                </a:lnTo>
                <a:lnTo>
                  <a:pt x="390718" y="3447218"/>
                </a:lnTo>
                <a:lnTo>
                  <a:pt x="409785" y="3452620"/>
                </a:lnTo>
                <a:lnTo>
                  <a:pt x="429488" y="3457705"/>
                </a:lnTo>
                <a:lnTo>
                  <a:pt x="449826" y="3462472"/>
                </a:lnTo>
                <a:lnTo>
                  <a:pt x="469846" y="3466921"/>
                </a:lnTo>
                <a:lnTo>
                  <a:pt x="490820" y="3471052"/>
                </a:lnTo>
                <a:lnTo>
                  <a:pt x="511794" y="3474865"/>
                </a:lnTo>
                <a:lnTo>
                  <a:pt x="533085" y="3478361"/>
                </a:lnTo>
                <a:lnTo>
                  <a:pt x="554695" y="3480903"/>
                </a:lnTo>
                <a:lnTo>
                  <a:pt x="576304" y="3483763"/>
                </a:lnTo>
                <a:lnTo>
                  <a:pt x="598549" y="3486306"/>
                </a:lnTo>
                <a:lnTo>
                  <a:pt x="620476" y="3488213"/>
                </a:lnTo>
                <a:lnTo>
                  <a:pt x="642721" y="3489801"/>
                </a:lnTo>
                <a:lnTo>
                  <a:pt x="664966" y="3490755"/>
                </a:lnTo>
                <a:lnTo>
                  <a:pt x="687211" y="3492026"/>
                </a:lnTo>
                <a:lnTo>
                  <a:pt x="709456" y="3492344"/>
                </a:lnTo>
                <a:lnTo>
                  <a:pt x="732018" y="3492344"/>
                </a:lnTo>
                <a:lnTo>
                  <a:pt x="750768" y="3492344"/>
                </a:lnTo>
                <a:lnTo>
                  <a:pt x="769517" y="3492026"/>
                </a:lnTo>
                <a:lnTo>
                  <a:pt x="788266" y="3491708"/>
                </a:lnTo>
                <a:lnTo>
                  <a:pt x="807333" y="3490437"/>
                </a:lnTo>
                <a:lnTo>
                  <a:pt x="825765" y="3489801"/>
                </a:lnTo>
                <a:lnTo>
                  <a:pt x="844832" y="3488213"/>
                </a:lnTo>
                <a:lnTo>
                  <a:pt x="863263" y="3486624"/>
                </a:lnTo>
                <a:lnTo>
                  <a:pt x="881695" y="3484717"/>
                </a:lnTo>
                <a:lnTo>
                  <a:pt x="900126" y="3482492"/>
                </a:lnTo>
                <a:lnTo>
                  <a:pt x="918240" y="3480268"/>
                </a:lnTo>
                <a:lnTo>
                  <a:pt x="936354" y="3477408"/>
                </a:lnTo>
                <a:lnTo>
                  <a:pt x="954150" y="3474865"/>
                </a:lnTo>
                <a:lnTo>
                  <a:pt x="971946" y="3471688"/>
                </a:lnTo>
                <a:lnTo>
                  <a:pt x="989424" y="3468510"/>
                </a:lnTo>
                <a:lnTo>
                  <a:pt x="1006266" y="3464696"/>
                </a:lnTo>
                <a:lnTo>
                  <a:pt x="1023109" y="3460883"/>
                </a:lnTo>
                <a:lnTo>
                  <a:pt x="1039952" y="3457069"/>
                </a:lnTo>
                <a:lnTo>
                  <a:pt x="1056476" y="3452620"/>
                </a:lnTo>
                <a:lnTo>
                  <a:pt x="1072366" y="3448171"/>
                </a:lnTo>
                <a:lnTo>
                  <a:pt x="1087937" y="3443087"/>
                </a:lnTo>
                <a:lnTo>
                  <a:pt x="1102873" y="3438320"/>
                </a:lnTo>
                <a:lnTo>
                  <a:pt x="1118126" y="3432917"/>
                </a:lnTo>
                <a:lnTo>
                  <a:pt x="1132109" y="3427833"/>
                </a:lnTo>
                <a:lnTo>
                  <a:pt x="1146409" y="3421795"/>
                </a:lnTo>
                <a:lnTo>
                  <a:pt x="1159756" y="3415757"/>
                </a:lnTo>
                <a:lnTo>
                  <a:pt x="1172785" y="3409719"/>
                </a:lnTo>
                <a:lnTo>
                  <a:pt x="1185497" y="3403363"/>
                </a:lnTo>
                <a:lnTo>
                  <a:pt x="1197890" y="3396690"/>
                </a:lnTo>
                <a:lnTo>
                  <a:pt x="1209331" y="3389380"/>
                </a:lnTo>
                <a:lnTo>
                  <a:pt x="1219818" y="3382389"/>
                </a:lnTo>
                <a:lnTo>
                  <a:pt x="1230622" y="3375080"/>
                </a:lnTo>
                <a:lnTo>
                  <a:pt x="1239838" y="3367453"/>
                </a:lnTo>
                <a:lnTo>
                  <a:pt x="1239838" y="3464378"/>
                </a:lnTo>
                <a:lnTo>
                  <a:pt x="1239838" y="3464696"/>
                </a:lnTo>
                <a:lnTo>
                  <a:pt x="1239520" y="3468827"/>
                </a:lnTo>
                <a:lnTo>
                  <a:pt x="1239202" y="3472641"/>
                </a:lnTo>
                <a:lnTo>
                  <a:pt x="1238885" y="3477408"/>
                </a:lnTo>
                <a:lnTo>
                  <a:pt x="1237614" y="3482492"/>
                </a:lnTo>
                <a:lnTo>
                  <a:pt x="1236342" y="3487895"/>
                </a:lnTo>
                <a:lnTo>
                  <a:pt x="1234754" y="3492344"/>
                </a:lnTo>
                <a:lnTo>
                  <a:pt x="1232847" y="3497111"/>
                </a:lnTo>
                <a:lnTo>
                  <a:pt x="1230622" y="3501877"/>
                </a:lnTo>
                <a:lnTo>
                  <a:pt x="1228080" y="3506962"/>
                </a:lnTo>
                <a:lnTo>
                  <a:pt x="1225538" y="3511729"/>
                </a:lnTo>
                <a:lnTo>
                  <a:pt x="1222360" y="3516178"/>
                </a:lnTo>
                <a:lnTo>
                  <a:pt x="1218546" y="3520945"/>
                </a:lnTo>
                <a:lnTo>
                  <a:pt x="1214733" y="3525712"/>
                </a:lnTo>
                <a:lnTo>
                  <a:pt x="1210920" y="3529843"/>
                </a:lnTo>
                <a:lnTo>
                  <a:pt x="1202022" y="3539059"/>
                </a:lnTo>
                <a:lnTo>
                  <a:pt x="1192170" y="3547639"/>
                </a:lnTo>
                <a:lnTo>
                  <a:pt x="1181048" y="3556537"/>
                </a:lnTo>
                <a:lnTo>
                  <a:pt x="1169290" y="3564799"/>
                </a:lnTo>
                <a:lnTo>
                  <a:pt x="1156261" y="3572744"/>
                </a:lnTo>
                <a:lnTo>
                  <a:pt x="1141960" y="3580689"/>
                </a:lnTo>
                <a:lnTo>
                  <a:pt x="1127024" y="3587998"/>
                </a:lnTo>
                <a:lnTo>
                  <a:pt x="1111453" y="3595625"/>
                </a:lnTo>
                <a:lnTo>
                  <a:pt x="1094610" y="3602298"/>
                </a:lnTo>
                <a:lnTo>
                  <a:pt x="1077450" y="3608972"/>
                </a:lnTo>
                <a:lnTo>
                  <a:pt x="1058701" y="3615328"/>
                </a:lnTo>
                <a:lnTo>
                  <a:pt x="1039952" y="3621683"/>
                </a:lnTo>
                <a:lnTo>
                  <a:pt x="1020249" y="3627086"/>
                </a:lnTo>
                <a:lnTo>
                  <a:pt x="999593" y="3632806"/>
                </a:lnTo>
                <a:lnTo>
                  <a:pt x="978301" y="3637255"/>
                </a:lnTo>
                <a:lnTo>
                  <a:pt x="956056" y="3642022"/>
                </a:lnTo>
                <a:lnTo>
                  <a:pt x="933494" y="3646471"/>
                </a:lnTo>
                <a:lnTo>
                  <a:pt x="910613" y="3649967"/>
                </a:lnTo>
                <a:lnTo>
                  <a:pt x="887097" y="3653462"/>
                </a:lnTo>
                <a:lnTo>
                  <a:pt x="862946" y="3656640"/>
                </a:lnTo>
                <a:lnTo>
                  <a:pt x="838158" y="3659182"/>
                </a:lnTo>
                <a:lnTo>
                  <a:pt x="812736" y="3661407"/>
                </a:lnTo>
                <a:lnTo>
                  <a:pt x="787313" y="3662996"/>
                </a:lnTo>
                <a:lnTo>
                  <a:pt x="761572" y="3664267"/>
                </a:lnTo>
                <a:lnTo>
                  <a:pt x="735196" y="3664903"/>
                </a:lnTo>
                <a:lnTo>
                  <a:pt x="708185" y="3665538"/>
                </a:lnTo>
                <a:lnTo>
                  <a:pt x="680855" y="3664903"/>
                </a:lnTo>
                <a:lnTo>
                  <a:pt x="654161" y="3664267"/>
                </a:lnTo>
                <a:lnTo>
                  <a:pt x="627467" y="3662996"/>
                </a:lnTo>
                <a:lnTo>
                  <a:pt x="601409" y="3661089"/>
                </a:lnTo>
                <a:lnTo>
                  <a:pt x="575668" y="3659182"/>
                </a:lnTo>
                <a:lnTo>
                  <a:pt x="550246" y="3656322"/>
                </a:lnTo>
                <a:lnTo>
                  <a:pt x="525458" y="3653145"/>
                </a:lnTo>
                <a:lnTo>
                  <a:pt x="501307" y="3649649"/>
                </a:lnTo>
                <a:lnTo>
                  <a:pt x="478109" y="3645835"/>
                </a:lnTo>
                <a:lnTo>
                  <a:pt x="455228" y="3641069"/>
                </a:lnTo>
                <a:lnTo>
                  <a:pt x="432665" y="3636302"/>
                </a:lnTo>
                <a:lnTo>
                  <a:pt x="411374" y="3631217"/>
                </a:lnTo>
                <a:lnTo>
                  <a:pt x="390400" y="3625497"/>
                </a:lnTo>
                <a:lnTo>
                  <a:pt x="370380" y="3619777"/>
                </a:lnTo>
                <a:lnTo>
                  <a:pt x="350995" y="3613421"/>
                </a:lnTo>
                <a:lnTo>
                  <a:pt x="332563" y="3606747"/>
                </a:lnTo>
                <a:lnTo>
                  <a:pt x="315085" y="3599438"/>
                </a:lnTo>
                <a:lnTo>
                  <a:pt x="297925" y="3592447"/>
                </a:lnTo>
                <a:lnTo>
                  <a:pt x="282353" y="3584820"/>
                </a:lnTo>
                <a:lnTo>
                  <a:pt x="267735" y="3576875"/>
                </a:lnTo>
                <a:lnTo>
                  <a:pt x="253753" y="3568613"/>
                </a:lnTo>
                <a:lnTo>
                  <a:pt x="240724" y="3560350"/>
                </a:lnTo>
                <a:lnTo>
                  <a:pt x="229283" y="3551770"/>
                </a:lnTo>
                <a:lnTo>
                  <a:pt x="218796" y="3542872"/>
                </a:lnTo>
                <a:lnTo>
                  <a:pt x="213712" y="3538423"/>
                </a:lnTo>
                <a:lnTo>
                  <a:pt x="208945" y="3533656"/>
                </a:lnTo>
                <a:lnTo>
                  <a:pt x="204814" y="3529207"/>
                </a:lnTo>
                <a:lnTo>
                  <a:pt x="200683" y="3524440"/>
                </a:lnTo>
                <a:lnTo>
                  <a:pt x="196869" y="3519674"/>
                </a:lnTo>
                <a:lnTo>
                  <a:pt x="193374" y="3514907"/>
                </a:lnTo>
                <a:lnTo>
                  <a:pt x="190196" y="3510140"/>
                </a:lnTo>
                <a:lnTo>
                  <a:pt x="187653" y="3505055"/>
                </a:lnTo>
                <a:lnTo>
                  <a:pt x="185111" y="3500288"/>
                </a:lnTo>
                <a:lnTo>
                  <a:pt x="182887" y="3495204"/>
                </a:lnTo>
                <a:lnTo>
                  <a:pt x="181298" y="3490437"/>
                </a:lnTo>
                <a:lnTo>
                  <a:pt x="179709" y="3485352"/>
                </a:lnTo>
                <a:lnTo>
                  <a:pt x="178438" y="3480268"/>
                </a:lnTo>
                <a:lnTo>
                  <a:pt x="177802" y="3475183"/>
                </a:lnTo>
                <a:lnTo>
                  <a:pt x="176849" y="3470099"/>
                </a:lnTo>
                <a:lnTo>
                  <a:pt x="176849" y="3464696"/>
                </a:lnTo>
                <a:lnTo>
                  <a:pt x="176531" y="3464696"/>
                </a:lnTo>
                <a:lnTo>
                  <a:pt x="176531" y="3333132"/>
                </a:lnTo>
                <a:lnTo>
                  <a:pt x="176213" y="3329318"/>
                </a:lnTo>
                <a:lnTo>
                  <a:pt x="176531" y="3322327"/>
                </a:lnTo>
                <a:lnTo>
                  <a:pt x="177802" y="3314700"/>
                </a:lnTo>
                <a:close/>
                <a:moveTo>
                  <a:pt x="1771445" y="3307529"/>
                </a:moveTo>
                <a:lnTo>
                  <a:pt x="1771445" y="3411258"/>
                </a:lnTo>
                <a:lnTo>
                  <a:pt x="1789215" y="3413478"/>
                </a:lnTo>
                <a:lnTo>
                  <a:pt x="1807301" y="3415698"/>
                </a:lnTo>
                <a:lnTo>
                  <a:pt x="1825388" y="3417285"/>
                </a:lnTo>
                <a:lnTo>
                  <a:pt x="1843792" y="3419505"/>
                </a:lnTo>
                <a:lnTo>
                  <a:pt x="1843792" y="3315777"/>
                </a:lnTo>
                <a:lnTo>
                  <a:pt x="1825388" y="3314191"/>
                </a:lnTo>
                <a:lnTo>
                  <a:pt x="1807301" y="3312287"/>
                </a:lnTo>
                <a:lnTo>
                  <a:pt x="1789215" y="3309750"/>
                </a:lnTo>
                <a:lnTo>
                  <a:pt x="1771445" y="3307529"/>
                </a:lnTo>
                <a:close/>
                <a:moveTo>
                  <a:pt x="3178346" y="3281045"/>
                </a:moveTo>
                <a:lnTo>
                  <a:pt x="3178346" y="3395980"/>
                </a:lnTo>
                <a:lnTo>
                  <a:pt x="3201835" y="3396298"/>
                </a:lnTo>
                <a:lnTo>
                  <a:pt x="3225959" y="3396615"/>
                </a:lnTo>
                <a:lnTo>
                  <a:pt x="3258970" y="3396298"/>
                </a:lnTo>
                <a:lnTo>
                  <a:pt x="3258970" y="3281363"/>
                </a:lnTo>
                <a:lnTo>
                  <a:pt x="3225641" y="3281680"/>
                </a:lnTo>
                <a:lnTo>
                  <a:pt x="3201835" y="3281363"/>
                </a:lnTo>
                <a:lnTo>
                  <a:pt x="3178346" y="3281045"/>
                </a:lnTo>
                <a:close/>
                <a:moveTo>
                  <a:pt x="2609850" y="3275012"/>
                </a:moveTo>
                <a:lnTo>
                  <a:pt x="2613342" y="3281059"/>
                </a:lnTo>
                <a:lnTo>
                  <a:pt x="2617468" y="3287107"/>
                </a:lnTo>
                <a:lnTo>
                  <a:pt x="2621594" y="3292836"/>
                </a:lnTo>
                <a:lnTo>
                  <a:pt x="2626038" y="3298883"/>
                </a:lnTo>
                <a:lnTo>
                  <a:pt x="2631117" y="3304294"/>
                </a:lnTo>
                <a:lnTo>
                  <a:pt x="2635878" y="3310023"/>
                </a:lnTo>
                <a:lnTo>
                  <a:pt x="2641274" y="3315433"/>
                </a:lnTo>
                <a:lnTo>
                  <a:pt x="2646988" y="3320844"/>
                </a:lnTo>
                <a:lnTo>
                  <a:pt x="2658732" y="3331347"/>
                </a:lnTo>
                <a:lnTo>
                  <a:pt x="2671746" y="3341532"/>
                </a:lnTo>
                <a:lnTo>
                  <a:pt x="2685712" y="3351080"/>
                </a:lnTo>
                <a:lnTo>
                  <a:pt x="2700631" y="3360629"/>
                </a:lnTo>
                <a:lnTo>
                  <a:pt x="2715867" y="3369540"/>
                </a:lnTo>
                <a:lnTo>
                  <a:pt x="2732372" y="3378452"/>
                </a:lnTo>
                <a:lnTo>
                  <a:pt x="2749830" y="3386727"/>
                </a:lnTo>
                <a:lnTo>
                  <a:pt x="2767923" y="3394684"/>
                </a:lnTo>
                <a:lnTo>
                  <a:pt x="2786650" y="3402004"/>
                </a:lnTo>
                <a:lnTo>
                  <a:pt x="2805695" y="3409325"/>
                </a:lnTo>
                <a:lnTo>
                  <a:pt x="2826009" y="3416327"/>
                </a:lnTo>
                <a:lnTo>
                  <a:pt x="2846959" y="3422692"/>
                </a:lnTo>
                <a:lnTo>
                  <a:pt x="2867591" y="3428421"/>
                </a:lnTo>
                <a:lnTo>
                  <a:pt x="2889492" y="3434469"/>
                </a:lnTo>
                <a:lnTo>
                  <a:pt x="2912029" y="3439561"/>
                </a:lnTo>
                <a:lnTo>
                  <a:pt x="2934248" y="3444654"/>
                </a:lnTo>
                <a:lnTo>
                  <a:pt x="2957102" y="3449109"/>
                </a:lnTo>
                <a:lnTo>
                  <a:pt x="2980908" y="3453565"/>
                </a:lnTo>
                <a:lnTo>
                  <a:pt x="3004396" y="3457066"/>
                </a:lnTo>
                <a:lnTo>
                  <a:pt x="3028203" y="3460567"/>
                </a:lnTo>
                <a:lnTo>
                  <a:pt x="3052644" y="3463432"/>
                </a:lnTo>
                <a:lnTo>
                  <a:pt x="3077084" y="3465978"/>
                </a:lnTo>
                <a:lnTo>
                  <a:pt x="3101525" y="3468206"/>
                </a:lnTo>
                <a:lnTo>
                  <a:pt x="3125966" y="3470116"/>
                </a:lnTo>
                <a:lnTo>
                  <a:pt x="3150725" y="3471389"/>
                </a:lnTo>
                <a:lnTo>
                  <a:pt x="3175800" y="3472344"/>
                </a:lnTo>
                <a:lnTo>
                  <a:pt x="3200559" y="3472980"/>
                </a:lnTo>
                <a:lnTo>
                  <a:pt x="3225317" y="3473298"/>
                </a:lnTo>
                <a:lnTo>
                  <a:pt x="3246266" y="3473298"/>
                </a:lnTo>
                <a:lnTo>
                  <a:pt x="3267216" y="3472344"/>
                </a:lnTo>
                <a:lnTo>
                  <a:pt x="3288165" y="3472025"/>
                </a:lnTo>
                <a:lnTo>
                  <a:pt x="3308797" y="3470752"/>
                </a:lnTo>
                <a:lnTo>
                  <a:pt x="3329429" y="3469797"/>
                </a:lnTo>
                <a:lnTo>
                  <a:pt x="3350378" y="3468206"/>
                </a:lnTo>
                <a:lnTo>
                  <a:pt x="3371010" y="3466615"/>
                </a:lnTo>
                <a:lnTo>
                  <a:pt x="3391325" y="3464068"/>
                </a:lnTo>
                <a:lnTo>
                  <a:pt x="3411957" y="3462159"/>
                </a:lnTo>
                <a:lnTo>
                  <a:pt x="3431954" y="3459294"/>
                </a:lnTo>
                <a:lnTo>
                  <a:pt x="3451951" y="3456748"/>
                </a:lnTo>
                <a:lnTo>
                  <a:pt x="3471948" y="3453565"/>
                </a:lnTo>
                <a:lnTo>
                  <a:pt x="3491628" y="3450064"/>
                </a:lnTo>
                <a:lnTo>
                  <a:pt x="3510990" y="3446245"/>
                </a:lnTo>
                <a:lnTo>
                  <a:pt x="3530035" y="3442107"/>
                </a:lnTo>
                <a:lnTo>
                  <a:pt x="3548763" y="3437970"/>
                </a:lnTo>
                <a:lnTo>
                  <a:pt x="3567173" y="3433196"/>
                </a:lnTo>
                <a:lnTo>
                  <a:pt x="3585265" y="3428421"/>
                </a:lnTo>
                <a:lnTo>
                  <a:pt x="3603041" y="3423329"/>
                </a:lnTo>
                <a:lnTo>
                  <a:pt x="3620498" y="3418237"/>
                </a:lnTo>
                <a:lnTo>
                  <a:pt x="3637004" y="3412826"/>
                </a:lnTo>
                <a:lnTo>
                  <a:pt x="3653510" y="3406779"/>
                </a:lnTo>
                <a:lnTo>
                  <a:pt x="3669698" y="3400731"/>
                </a:lnTo>
                <a:lnTo>
                  <a:pt x="3685251" y="3394048"/>
                </a:lnTo>
                <a:lnTo>
                  <a:pt x="3700170" y="3387682"/>
                </a:lnTo>
                <a:lnTo>
                  <a:pt x="3714770" y="3380680"/>
                </a:lnTo>
                <a:lnTo>
                  <a:pt x="3728419" y="3373678"/>
                </a:lnTo>
                <a:lnTo>
                  <a:pt x="3741751" y="3366039"/>
                </a:lnTo>
                <a:lnTo>
                  <a:pt x="3754765" y="3358719"/>
                </a:lnTo>
                <a:lnTo>
                  <a:pt x="3767144" y="3350762"/>
                </a:lnTo>
                <a:lnTo>
                  <a:pt x="3778571" y="3342487"/>
                </a:lnTo>
                <a:lnTo>
                  <a:pt x="3789363" y="3333575"/>
                </a:lnTo>
                <a:lnTo>
                  <a:pt x="3789363" y="3441471"/>
                </a:lnTo>
                <a:lnTo>
                  <a:pt x="3788728" y="3442107"/>
                </a:lnTo>
                <a:lnTo>
                  <a:pt x="3788411" y="3451019"/>
                </a:lnTo>
                <a:lnTo>
                  <a:pt x="3787776" y="3456748"/>
                </a:lnTo>
                <a:lnTo>
                  <a:pt x="3786506" y="3462159"/>
                </a:lnTo>
                <a:lnTo>
                  <a:pt x="3785237" y="3467569"/>
                </a:lnTo>
                <a:lnTo>
                  <a:pt x="3783332" y="3472980"/>
                </a:lnTo>
                <a:lnTo>
                  <a:pt x="3781428" y="3478391"/>
                </a:lnTo>
                <a:lnTo>
                  <a:pt x="3778571" y="3483801"/>
                </a:lnTo>
                <a:lnTo>
                  <a:pt x="3775714" y="3489212"/>
                </a:lnTo>
                <a:lnTo>
                  <a:pt x="3772540" y="3494305"/>
                </a:lnTo>
                <a:lnTo>
                  <a:pt x="3769048" y="3499715"/>
                </a:lnTo>
                <a:lnTo>
                  <a:pt x="3765557" y="3504808"/>
                </a:lnTo>
                <a:lnTo>
                  <a:pt x="3761113" y="3509900"/>
                </a:lnTo>
                <a:lnTo>
                  <a:pt x="3756987" y="3514674"/>
                </a:lnTo>
                <a:lnTo>
                  <a:pt x="3752226" y="3519767"/>
                </a:lnTo>
                <a:lnTo>
                  <a:pt x="3747147" y="3525177"/>
                </a:lnTo>
                <a:lnTo>
                  <a:pt x="3741433" y="3529633"/>
                </a:lnTo>
                <a:lnTo>
                  <a:pt x="3736037" y="3534407"/>
                </a:lnTo>
                <a:lnTo>
                  <a:pt x="3723658" y="3543956"/>
                </a:lnTo>
                <a:lnTo>
                  <a:pt x="3710327" y="3553504"/>
                </a:lnTo>
                <a:lnTo>
                  <a:pt x="3696043" y="3562097"/>
                </a:lnTo>
                <a:lnTo>
                  <a:pt x="3680490" y="3571009"/>
                </a:lnTo>
                <a:lnTo>
                  <a:pt x="3663667" y="3579603"/>
                </a:lnTo>
                <a:lnTo>
                  <a:pt x="3646526" y="3587560"/>
                </a:lnTo>
                <a:lnTo>
                  <a:pt x="3627799" y="3595516"/>
                </a:lnTo>
                <a:lnTo>
                  <a:pt x="3608754" y="3602837"/>
                </a:lnTo>
                <a:lnTo>
                  <a:pt x="3588122" y="3609521"/>
                </a:lnTo>
                <a:lnTo>
                  <a:pt x="3566855" y="3616523"/>
                </a:lnTo>
                <a:lnTo>
                  <a:pt x="3544636" y="3622570"/>
                </a:lnTo>
                <a:lnTo>
                  <a:pt x="3522417" y="3628935"/>
                </a:lnTo>
                <a:lnTo>
                  <a:pt x="3498611" y="3634664"/>
                </a:lnTo>
                <a:lnTo>
                  <a:pt x="3474170" y="3639757"/>
                </a:lnTo>
                <a:lnTo>
                  <a:pt x="3449412" y="3644213"/>
                </a:lnTo>
                <a:lnTo>
                  <a:pt x="3423701" y="3648350"/>
                </a:lnTo>
                <a:lnTo>
                  <a:pt x="3397356" y="3652488"/>
                </a:lnTo>
                <a:lnTo>
                  <a:pt x="3370376" y="3655671"/>
                </a:lnTo>
                <a:lnTo>
                  <a:pt x="3343395" y="3658853"/>
                </a:lnTo>
                <a:lnTo>
                  <a:pt x="3315146" y="3661081"/>
                </a:lnTo>
                <a:lnTo>
                  <a:pt x="3286896" y="3662673"/>
                </a:lnTo>
                <a:lnTo>
                  <a:pt x="3258011" y="3664264"/>
                </a:lnTo>
                <a:lnTo>
                  <a:pt x="3228491" y="3664901"/>
                </a:lnTo>
                <a:lnTo>
                  <a:pt x="3198972" y="3665537"/>
                </a:lnTo>
                <a:lnTo>
                  <a:pt x="3168500" y="3664901"/>
                </a:lnTo>
                <a:lnTo>
                  <a:pt x="3138663" y="3664264"/>
                </a:lnTo>
                <a:lnTo>
                  <a:pt x="3109143" y="3662673"/>
                </a:lnTo>
                <a:lnTo>
                  <a:pt x="3080259" y="3660763"/>
                </a:lnTo>
                <a:lnTo>
                  <a:pt x="3051374" y="3658217"/>
                </a:lnTo>
                <a:lnTo>
                  <a:pt x="3023441" y="3655034"/>
                </a:lnTo>
                <a:lnTo>
                  <a:pt x="2996144" y="3651533"/>
                </a:lnTo>
                <a:lnTo>
                  <a:pt x="2969481" y="3647714"/>
                </a:lnTo>
                <a:lnTo>
                  <a:pt x="2943453" y="3643258"/>
                </a:lnTo>
                <a:lnTo>
                  <a:pt x="2917742" y="3638165"/>
                </a:lnTo>
                <a:lnTo>
                  <a:pt x="2892984" y="3633073"/>
                </a:lnTo>
                <a:lnTo>
                  <a:pt x="2869178" y="3627026"/>
                </a:lnTo>
                <a:lnTo>
                  <a:pt x="2846007" y="3620660"/>
                </a:lnTo>
                <a:lnTo>
                  <a:pt x="2823470" y="3614295"/>
                </a:lnTo>
                <a:lnTo>
                  <a:pt x="2802203" y="3607293"/>
                </a:lnTo>
                <a:lnTo>
                  <a:pt x="2781889" y="3599654"/>
                </a:lnTo>
                <a:lnTo>
                  <a:pt x="2762527" y="3592334"/>
                </a:lnTo>
                <a:lnTo>
                  <a:pt x="2743799" y="3584059"/>
                </a:lnTo>
                <a:lnTo>
                  <a:pt x="2726024" y="3575783"/>
                </a:lnTo>
                <a:lnTo>
                  <a:pt x="2709518" y="3566872"/>
                </a:lnTo>
                <a:lnTo>
                  <a:pt x="2694600" y="3557960"/>
                </a:lnTo>
                <a:lnTo>
                  <a:pt x="2679999" y="3548412"/>
                </a:lnTo>
                <a:lnTo>
                  <a:pt x="2666985" y="3538863"/>
                </a:lnTo>
                <a:lnTo>
                  <a:pt x="2660954" y="3533771"/>
                </a:lnTo>
                <a:lnTo>
                  <a:pt x="2655240" y="3528997"/>
                </a:lnTo>
                <a:lnTo>
                  <a:pt x="2650162" y="3523904"/>
                </a:lnTo>
                <a:lnTo>
                  <a:pt x="2645083" y="3518812"/>
                </a:lnTo>
                <a:lnTo>
                  <a:pt x="2639687" y="3513719"/>
                </a:lnTo>
                <a:lnTo>
                  <a:pt x="2635561" y="3508309"/>
                </a:lnTo>
                <a:lnTo>
                  <a:pt x="2631434" y="3503216"/>
                </a:lnTo>
                <a:lnTo>
                  <a:pt x="2627625" y="3497806"/>
                </a:lnTo>
                <a:lnTo>
                  <a:pt x="2624134" y="3492713"/>
                </a:lnTo>
                <a:lnTo>
                  <a:pt x="2620960" y="3486984"/>
                </a:lnTo>
                <a:lnTo>
                  <a:pt x="2618103" y="3481574"/>
                </a:lnTo>
                <a:lnTo>
                  <a:pt x="2615881" y="3476163"/>
                </a:lnTo>
                <a:lnTo>
                  <a:pt x="2613659" y="3470434"/>
                </a:lnTo>
                <a:lnTo>
                  <a:pt x="2612072" y="3465023"/>
                </a:lnTo>
                <a:lnTo>
                  <a:pt x="2610485" y="3459294"/>
                </a:lnTo>
                <a:lnTo>
                  <a:pt x="2609850" y="3453565"/>
                </a:lnTo>
                <a:lnTo>
                  <a:pt x="2609215" y="3447836"/>
                </a:lnTo>
                <a:lnTo>
                  <a:pt x="2609215" y="3442107"/>
                </a:lnTo>
                <a:lnTo>
                  <a:pt x="2608580" y="3442426"/>
                </a:lnTo>
                <a:lnTo>
                  <a:pt x="2608580" y="3295700"/>
                </a:lnTo>
                <a:lnTo>
                  <a:pt x="2608263" y="3291881"/>
                </a:lnTo>
                <a:lnTo>
                  <a:pt x="2608580" y="3283287"/>
                </a:lnTo>
                <a:lnTo>
                  <a:pt x="2609850" y="3275012"/>
                </a:lnTo>
                <a:close/>
                <a:moveTo>
                  <a:pt x="1625482" y="3274222"/>
                </a:moveTo>
                <a:lnTo>
                  <a:pt x="1625482" y="3379536"/>
                </a:lnTo>
                <a:lnTo>
                  <a:pt x="1642935" y="3384612"/>
                </a:lnTo>
                <a:lnTo>
                  <a:pt x="1661021" y="3389370"/>
                </a:lnTo>
                <a:lnTo>
                  <a:pt x="1679425" y="3394128"/>
                </a:lnTo>
                <a:lnTo>
                  <a:pt x="1698464" y="3398252"/>
                </a:lnTo>
                <a:lnTo>
                  <a:pt x="1698464" y="3294206"/>
                </a:lnTo>
                <a:lnTo>
                  <a:pt x="1679425" y="3289448"/>
                </a:lnTo>
                <a:lnTo>
                  <a:pt x="1661021" y="3284690"/>
                </a:lnTo>
                <a:lnTo>
                  <a:pt x="1642935" y="3279932"/>
                </a:lnTo>
                <a:lnTo>
                  <a:pt x="1625482" y="3274222"/>
                </a:lnTo>
                <a:close/>
                <a:moveTo>
                  <a:pt x="3016148" y="3266758"/>
                </a:moveTo>
                <a:lnTo>
                  <a:pt x="3016148" y="3382010"/>
                </a:lnTo>
                <a:lnTo>
                  <a:pt x="3035827" y="3384868"/>
                </a:lnTo>
                <a:lnTo>
                  <a:pt x="3056142" y="3387090"/>
                </a:lnTo>
                <a:lnTo>
                  <a:pt x="3076456" y="3389630"/>
                </a:lnTo>
                <a:lnTo>
                  <a:pt x="3097406" y="3391535"/>
                </a:lnTo>
                <a:lnTo>
                  <a:pt x="3097406" y="3276283"/>
                </a:lnTo>
                <a:lnTo>
                  <a:pt x="3076456" y="3274378"/>
                </a:lnTo>
                <a:lnTo>
                  <a:pt x="3056142" y="3271838"/>
                </a:lnTo>
                <a:lnTo>
                  <a:pt x="3035827" y="3269615"/>
                </a:lnTo>
                <a:lnTo>
                  <a:pt x="3016148" y="3266758"/>
                </a:lnTo>
                <a:close/>
                <a:moveTo>
                  <a:pt x="2854584" y="3230245"/>
                </a:moveTo>
                <a:lnTo>
                  <a:pt x="2854584" y="3347403"/>
                </a:lnTo>
                <a:lnTo>
                  <a:pt x="2873946" y="3352800"/>
                </a:lnTo>
                <a:lnTo>
                  <a:pt x="2893626" y="3357880"/>
                </a:lnTo>
                <a:lnTo>
                  <a:pt x="2914258" y="3362960"/>
                </a:lnTo>
                <a:lnTo>
                  <a:pt x="2935524" y="3367723"/>
                </a:lnTo>
                <a:lnTo>
                  <a:pt x="2935524" y="3251835"/>
                </a:lnTo>
                <a:lnTo>
                  <a:pt x="2914258" y="3246755"/>
                </a:lnTo>
                <a:lnTo>
                  <a:pt x="2893626" y="3241675"/>
                </a:lnTo>
                <a:lnTo>
                  <a:pt x="2873946" y="3235960"/>
                </a:lnTo>
                <a:lnTo>
                  <a:pt x="2854584" y="3230245"/>
                </a:lnTo>
                <a:close/>
                <a:moveTo>
                  <a:pt x="1480154" y="3217441"/>
                </a:moveTo>
                <a:lnTo>
                  <a:pt x="1480154" y="3305626"/>
                </a:lnTo>
                <a:lnTo>
                  <a:pt x="1482375" y="3307847"/>
                </a:lnTo>
                <a:lnTo>
                  <a:pt x="1484914" y="3310701"/>
                </a:lnTo>
                <a:lnTo>
                  <a:pt x="1491895" y="3316411"/>
                </a:lnTo>
                <a:lnTo>
                  <a:pt x="1500145" y="3322755"/>
                </a:lnTo>
                <a:lnTo>
                  <a:pt x="1509664" y="3329100"/>
                </a:lnTo>
                <a:lnTo>
                  <a:pt x="1519818" y="3335444"/>
                </a:lnTo>
                <a:lnTo>
                  <a:pt x="1530924" y="3341788"/>
                </a:lnTo>
                <a:lnTo>
                  <a:pt x="1542030" y="3347498"/>
                </a:lnTo>
                <a:lnTo>
                  <a:pt x="1553136" y="3352891"/>
                </a:lnTo>
                <a:lnTo>
                  <a:pt x="1553136" y="3255189"/>
                </a:lnTo>
                <a:lnTo>
                  <a:pt x="1539174" y="3249797"/>
                </a:lnTo>
                <a:lnTo>
                  <a:pt x="1527116" y="3244721"/>
                </a:lnTo>
                <a:lnTo>
                  <a:pt x="1516010" y="3239646"/>
                </a:lnTo>
                <a:lnTo>
                  <a:pt x="1506174" y="3234888"/>
                </a:lnTo>
                <a:lnTo>
                  <a:pt x="1497924" y="3230130"/>
                </a:lnTo>
                <a:lnTo>
                  <a:pt x="1490626" y="3226006"/>
                </a:lnTo>
                <a:lnTo>
                  <a:pt x="1484914" y="3221565"/>
                </a:lnTo>
                <a:lnTo>
                  <a:pt x="1480154" y="3217441"/>
                </a:lnTo>
                <a:close/>
                <a:moveTo>
                  <a:pt x="2426374" y="3213000"/>
                </a:moveTo>
                <a:lnTo>
                  <a:pt x="2420662" y="3217124"/>
                </a:lnTo>
                <a:lnTo>
                  <a:pt x="2413999" y="3221565"/>
                </a:lnTo>
                <a:lnTo>
                  <a:pt x="2406701" y="3226323"/>
                </a:lnTo>
                <a:lnTo>
                  <a:pt x="2399720" y="3230130"/>
                </a:lnTo>
                <a:lnTo>
                  <a:pt x="2392739" y="3234253"/>
                </a:lnTo>
                <a:lnTo>
                  <a:pt x="2385124" y="3237743"/>
                </a:lnTo>
                <a:lnTo>
                  <a:pt x="2378460" y="3240915"/>
                </a:lnTo>
                <a:lnTo>
                  <a:pt x="2371797" y="3243135"/>
                </a:lnTo>
                <a:lnTo>
                  <a:pt x="2371797" y="3350353"/>
                </a:lnTo>
                <a:lnTo>
                  <a:pt x="2379729" y="3346864"/>
                </a:lnTo>
                <a:lnTo>
                  <a:pt x="2387028" y="3342423"/>
                </a:lnTo>
                <a:lnTo>
                  <a:pt x="2394643" y="3338299"/>
                </a:lnTo>
                <a:lnTo>
                  <a:pt x="2401941" y="3333541"/>
                </a:lnTo>
                <a:lnTo>
                  <a:pt x="2409239" y="3328782"/>
                </a:lnTo>
                <a:lnTo>
                  <a:pt x="2415585" y="3324024"/>
                </a:lnTo>
                <a:lnTo>
                  <a:pt x="2421297" y="3319266"/>
                </a:lnTo>
                <a:lnTo>
                  <a:pt x="2426374" y="3314508"/>
                </a:lnTo>
                <a:lnTo>
                  <a:pt x="2426374" y="3213000"/>
                </a:lnTo>
                <a:close/>
                <a:moveTo>
                  <a:pt x="2692385" y="3167062"/>
                </a:moveTo>
                <a:lnTo>
                  <a:pt x="2692385" y="3264535"/>
                </a:lnTo>
                <a:lnTo>
                  <a:pt x="2695241" y="3267393"/>
                </a:lnTo>
                <a:lnTo>
                  <a:pt x="2698098" y="3270250"/>
                </a:lnTo>
                <a:lnTo>
                  <a:pt x="2705399" y="3276600"/>
                </a:lnTo>
                <a:lnTo>
                  <a:pt x="2714921" y="3283903"/>
                </a:lnTo>
                <a:lnTo>
                  <a:pt x="2725078" y="3290888"/>
                </a:lnTo>
                <a:lnTo>
                  <a:pt x="2737140" y="3297873"/>
                </a:lnTo>
                <a:lnTo>
                  <a:pt x="2748884" y="3305175"/>
                </a:lnTo>
                <a:lnTo>
                  <a:pt x="2761581" y="3311525"/>
                </a:lnTo>
                <a:lnTo>
                  <a:pt x="2773325" y="3317240"/>
                </a:lnTo>
                <a:lnTo>
                  <a:pt x="2773325" y="3208337"/>
                </a:lnTo>
                <a:lnTo>
                  <a:pt x="2758407" y="3202940"/>
                </a:lnTo>
                <a:lnTo>
                  <a:pt x="2744441" y="3196907"/>
                </a:lnTo>
                <a:lnTo>
                  <a:pt x="2732379" y="3191510"/>
                </a:lnTo>
                <a:lnTo>
                  <a:pt x="2721269" y="3186430"/>
                </a:lnTo>
                <a:lnTo>
                  <a:pt x="2712064" y="3180715"/>
                </a:lnTo>
                <a:lnTo>
                  <a:pt x="2704446" y="3176270"/>
                </a:lnTo>
                <a:lnTo>
                  <a:pt x="2697781" y="3171507"/>
                </a:lnTo>
                <a:lnTo>
                  <a:pt x="2692385" y="3167062"/>
                </a:lnTo>
                <a:close/>
                <a:moveTo>
                  <a:pt x="3744614" y="3161665"/>
                </a:moveTo>
                <a:lnTo>
                  <a:pt x="3737949" y="3166745"/>
                </a:lnTo>
                <a:lnTo>
                  <a:pt x="3730648" y="3171507"/>
                </a:lnTo>
                <a:lnTo>
                  <a:pt x="3722713" y="3176587"/>
                </a:lnTo>
                <a:lnTo>
                  <a:pt x="3715095" y="3180715"/>
                </a:lnTo>
                <a:lnTo>
                  <a:pt x="3706524" y="3185160"/>
                </a:lnTo>
                <a:lnTo>
                  <a:pt x="3698907" y="3189287"/>
                </a:lnTo>
                <a:lnTo>
                  <a:pt x="3691289" y="3192780"/>
                </a:lnTo>
                <a:lnTo>
                  <a:pt x="3683671" y="3195320"/>
                </a:lnTo>
                <a:lnTo>
                  <a:pt x="3683671" y="3315018"/>
                </a:lnTo>
                <a:lnTo>
                  <a:pt x="3692558" y="3310573"/>
                </a:lnTo>
                <a:lnTo>
                  <a:pt x="3701128" y="3305810"/>
                </a:lnTo>
                <a:lnTo>
                  <a:pt x="3709381" y="3301048"/>
                </a:lnTo>
                <a:lnTo>
                  <a:pt x="3717634" y="3295968"/>
                </a:lnTo>
                <a:lnTo>
                  <a:pt x="3725252" y="3290570"/>
                </a:lnTo>
                <a:lnTo>
                  <a:pt x="3732235" y="3285490"/>
                </a:lnTo>
                <a:lnTo>
                  <a:pt x="3738901" y="3279775"/>
                </a:lnTo>
                <a:lnTo>
                  <a:pt x="3744614" y="3275013"/>
                </a:lnTo>
                <a:lnTo>
                  <a:pt x="3744614" y="3161665"/>
                </a:lnTo>
                <a:close/>
                <a:moveTo>
                  <a:pt x="771525" y="3136900"/>
                </a:moveTo>
                <a:lnTo>
                  <a:pt x="805634" y="3143476"/>
                </a:lnTo>
                <a:lnTo>
                  <a:pt x="812009" y="3145042"/>
                </a:lnTo>
                <a:lnTo>
                  <a:pt x="818066" y="3146921"/>
                </a:lnTo>
                <a:lnTo>
                  <a:pt x="823167" y="3148486"/>
                </a:lnTo>
                <a:lnTo>
                  <a:pt x="827311" y="3150365"/>
                </a:lnTo>
                <a:lnTo>
                  <a:pt x="831455" y="3152557"/>
                </a:lnTo>
                <a:lnTo>
                  <a:pt x="835280" y="3155062"/>
                </a:lnTo>
                <a:lnTo>
                  <a:pt x="842612" y="3160072"/>
                </a:lnTo>
                <a:lnTo>
                  <a:pt x="845162" y="3162890"/>
                </a:lnTo>
                <a:lnTo>
                  <a:pt x="847075" y="3165082"/>
                </a:lnTo>
                <a:lnTo>
                  <a:pt x="848669" y="3167587"/>
                </a:lnTo>
                <a:lnTo>
                  <a:pt x="849944" y="3170092"/>
                </a:lnTo>
                <a:lnTo>
                  <a:pt x="850900" y="3172597"/>
                </a:lnTo>
                <a:lnTo>
                  <a:pt x="850900" y="3175416"/>
                </a:lnTo>
                <a:lnTo>
                  <a:pt x="850262" y="3177608"/>
                </a:lnTo>
                <a:lnTo>
                  <a:pt x="849625" y="3180426"/>
                </a:lnTo>
                <a:lnTo>
                  <a:pt x="848031" y="3182618"/>
                </a:lnTo>
                <a:lnTo>
                  <a:pt x="846437" y="3185123"/>
                </a:lnTo>
                <a:lnTo>
                  <a:pt x="844206" y="3187315"/>
                </a:lnTo>
                <a:lnTo>
                  <a:pt x="841656" y="3189820"/>
                </a:lnTo>
                <a:lnTo>
                  <a:pt x="838468" y="3191699"/>
                </a:lnTo>
                <a:lnTo>
                  <a:pt x="834961" y="3193577"/>
                </a:lnTo>
                <a:lnTo>
                  <a:pt x="831136" y="3195143"/>
                </a:lnTo>
                <a:lnTo>
                  <a:pt x="826992" y="3197022"/>
                </a:lnTo>
                <a:lnTo>
                  <a:pt x="820935" y="3198587"/>
                </a:lnTo>
                <a:lnTo>
                  <a:pt x="815197" y="3200153"/>
                </a:lnTo>
                <a:lnTo>
                  <a:pt x="808503" y="3201719"/>
                </a:lnTo>
                <a:lnTo>
                  <a:pt x="801171" y="3202971"/>
                </a:lnTo>
                <a:lnTo>
                  <a:pt x="787145" y="3204537"/>
                </a:lnTo>
                <a:lnTo>
                  <a:pt x="771525" y="3205163"/>
                </a:lnTo>
                <a:lnTo>
                  <a:pt x="771525" y="3136900"/>
                </a:lnTo>
                <a:close/>
                <a:moveTo>
                  <a:pt x="200025" y="3117850"/>
                </a:moveTo>
                <a:lnTo>
                  <a:pt x="200343" y="3123582"/>
                </a:lnTo>
                <a:lnTo>
                  <a:pt x="201296" y="3129631"/>
                </a:lnTo>
                <a:lnTo>
                  <a:pt x="202567" y="3135044"/>
                </a:lnTo>
                <a:lnTo>
                  <a:pt x="204155" y="3141094"/>
                </a:lnTo>
                <a:lnTo>
                  <a:pt x="206061" y="3146507"/>
                </a:lnTo>
                <a:lnTo>
                  <a:pt x="208285" y="3152238"/>
                </a:lnTo>
                <a:lnTo>
                  <a:pt x="211144" y="3157651"/>
                </a:lnTo>
                <a:lnTo>
                  <a:pt x="214321" y="3163064"/>
                </a:lnTo>
                <a:lnTo>
                  <a:pt x="217816" y="3168795"/>
                </a:lnTo>
                <a:lnTo>
                  <a:pt x="221310" y="3173890"/>
                </a:lnTo>
                <a:lnTo>
                  <a:pt x="225758" y="3179303"/>
                </a:lnTo>
                <a:lnTo>
                  <a:pt x="230206" y="3184715"/>
                </a:lnTo>
                <a:lnTo>
                  <a:pt x="235289" y="3189810"/>
                </a:lnTo>
                <a:lnTo>
                  <a:pt x="240372" y="3194904"/>
                </a:lnTo>
                <a:lnTo>
                  <a:pt x="245773" y="3199999"/>
                </a:lnTo>
                <a:lnTo>
                  <a:pt x="251809" y="3205093"/>
                </a:lnTo>
                <a:lnTo>
                  <a:pt x="251809" y="3304436"/>
                </a:lnTo>
                <a:lnTo>
                  <a:pt x="254032" y="3306983"/>
                </a:lnTo>
                <a:lnTo>
                  <a:pt x="256574" y="3309531"/>
                </a:lnTo>
                <a:lnTo>
                  <a:pt x="263563" y="3315580"/>
                </a:lnTo>
                <a:lnTo>
                  <a:pt x="271823" y="3321948"/>
                </a:lnTo>
                <a:lnTo>
                  <a:pt x="281354" y="3328317"/>
                </a:lnTo>
                <a:lnTo>
                  <a:pt x="291520" y="3335003"/>
                </a:lnTo>
                <a:lnTo>
                  <a:pt x="302639" y="3340734"/>
                </a:lnTo>
                <a:lnTo>
                  <a:pt x="313758" y="3346784"/>
                </a:lnTo>
                <a:lnTo>
                  <a:pt x="324877" y="3351879"/>
                </a:lnTo>
                <a:lnTo>
                  <a:pt x="324877" y="3249352"/>
                </a:lnTo>
                <a:lnTo>
                  <a:pt x="341715" y="3256994"/>
                </a:lnTo>
                <a:lnTo>
                  <a:pt x="359505" y="3263999"/>
                </a:lnTo>
                <a:lnTo>
                  <a:pt x="377931" y="3270685"/>
                </a:lnTo>
                <a:lnTo>
                  <a:pt x="397311" y="3277053"/>
                </a:lnTo>
                <a:lnTo>
                  <a:pt x="397311" y="3378943"/>
                </a:lnTo>
                <a:lnTo>
                  <a:pt x="414783" y="3384038"/>
                </a:lnTo>
                <a:lnTo>
                  <a:pt x="432892" y="3388814"/>
                </a:lnTo>
                <a:lnTo>
                  <a:pt x="451318" y="3393590"/>
                </a:lnTo>
                <a:lnTo>
                  <a:pt x="470379" y="3397729"/>
                </a:lnTo>
                <a:lnTo>
                  <a:pt x="470379" y="3296476"/>
                </a:lnTo>
                <a:lnTo>
                  <a:pt x="488170" y="3300615"/>
                </a:lnTo>
                <a:lnTo>
                  <a:pt x="506278" y="3303799"/>
                </a:lnTo>
                <a:lnTo>
                  <a:pt x="524386" y="3306983"/>
                </a:lnTo>
                <a:lnTo>
                  <a:pt x="543448" y="3309849"/>
                </a:lnTo>
                <a:lnTo>
                  <a:pt x="543448" y="3410465"/>
                </a:lnTo>
                <a:lnTo>
                  <a:pt x="561238" y="3412694"/>
                </a:lnTo>
                <a:lnTo>
                  <a:pt x="579347" y="3415241"/>
                </a:lnTo>
                <a:lnTo>
                  <a:pt x="597455" y="3417152"/>
                </a:lnTo>
                <a:lnTo>
                  <a:pt x="615881" y="3418744"/>
                </a:lnTo>
                <a:lnTo>
                  <a:pt x="615881" y="3318446"/>
                </a:lnTo>
                <a:lnTo>
                  <a:pt x="634307" y="3320038"/>
                </a:lnTo>
                <a:lnTo>
                  <a:pt x="652415" y="3320993"/>
                </a:lnTo>
                <a:lnTo>
                  <a:pt x="670524" y="3321948"/>
                </a:lnTo>
                <a:lnTo>
                  <a:pt x="688950" y="3322585"/>
                </a:lnTo>
                <a:lnTo>
                  <a:pt x="688950" y="3422883"/>
                </a:lnTo>
                <a:lnTo>
                  <a:pt x="710235" y="3423520"/>
                </a:lnTo>
                <a:lnTo>
                  <a:pt x="732155" y="3423520"/>
                </a:lnTo>
                <a:lnTo>
                  <a:pt x="762018" y="3423201"/>
                </a:lnTo>
                <a:lnTo>
                  <a:pt x="762018" y="3322904"/>
                </a:lnTo>
                <a:lnTo>
                  <a:pt x="790928" y="3321948"/>
                </a:lnTo>
                <a:lnTo>
                  <a:pt x="818884" y="3320675"/>
                </a:lnTo>
                <a:lnTo>
                  <a:pt x="846524" y="3318446"/>
                </a:lnTo>
                <a:lnTo>
                  <a:pt x="873845" y="3315899"/>
                </a:lnTo>
                <a:lnTo>
                  <a:pt x="900531" y="3312715"/>
                </a:lnTo>
                <a:lnTo>
                  <a:pt x="926581" y="3309212"/>
                </a:lnTo>
                <a:lnTo>
                  <a:pt x="951996" y="3304755"/>
                </a:lnTo>
                <a:lnTo>
                  <a:pt x="976776" y="3299978"/>
                </a:lnTo>
                <a:lnTo>
                  <a:pt x="1000921" y="3294884"/>
                </a:lnTo>
                <a:lnTo>
                  <a:pt x="1023794" y="3289471"/>
                </a:lnTo>
                <a:lnTo>
                  <a:pt x="1046350" y="3283421"/>
                </a:lnTo>
                <a:lnTo>
                  <a:pt x="1067953" y="3277053"/>
                </a:lnTo>
                <a:lnTo>
                  <a:pt x="1088285" y="3270048"/>
                </a:lnTo>
                <a:lnTo>
                  <a:pt x="1108300" y="3263043"/>
                </a:lnTo>
                <a:lnTo>
                  <a:pt x="1126726" y="3255083"/>
                </a:lnTo>
                <a:lnTo>
                  <a:pt x="1144516" y="3247123"/>
                </a:lnTo>
                <a:lnTo>
                  <a:pt x="1144516" y="3349968"/>
                </a:lnTo>
                <a:lnTo>
                  <a:pt x="1152459" y="3346147"/>
                </a:lnTo>
                <a:lnTo>
                  <a:pt x="1159766" y="3342008"/>
                </a:lnTo>
                <a:lnTo>
                  <a:pt x="1167390" y="3337232"/>
                </a:lnTo>
                <a:lnTo>
                  <a:pt x="1175015" y="3332456"/>
                </a:lnTo>
                <a:lnTo>
                  <a:pt x="1182004" y="3327680"/>
                </a:lnTo>
                <a:lnTo>
                  <a:pt x="1188358" y="3322904"/>
                </a:lnTo>
                <a:lnTo>
                  <a:pt x="1194076" y="3318446"/>
                </a:lnTo>
                <a:lnTo>
                  <a:pt x="1199477" y="3313988"/>
                </a:lnTo>
                <a:lnTo>
                  <a:pt x="1199477" y="3215601"/>
                </a:lnTo>
                <a:lnTo>
                  <a:pt x="1206784" y="3209870"/>
                </a:lnTo>
                <a:lnTo>
                  <a:pt x="1213455" y="3204457"/>
                </a:lnTo>
                <a:lnTo>
                  <a:pt x="1220126" y="3198725"/>
                </a:lnTo>
                <a:lnTo>
                  <a:pt x="1226163" y="3192994"/>
                </a:lnTo>
                <a:lnTo>
                  <a:pt x="1232199" y="3186944"/>
                </a:lnTo>
                <a:lnTo>
                  <a:pt x="1237282" y="3181531"/>
                </a:lnTo>
                <a:lnTo>
                  <a:pt x="1242047" y="3175163"/>
                </a:lnTo>
                <a:lnTo>
                  <a:pt x="1246177" y="3169114"/>
                </a:lnTo>
                <a:lnTo>
                  <a:pt x="1250307" y="3162745"/>
                </a:lnTo>
                <a:lnTo>
                  <a:pt x="1253802" y="3157014"/>
                </a:lnTo>
                <a:lnTo>
                  <a:pt x="1256661" y="3150646"/>
                </a:lnTo>
                <a:lnTo>
                  <a:pt x="1258885" y="3144278"/>
                </a:lnTo>
                <a:lnTo>
                  <a:pt x="1260791" y="3137910"/>
                </a:lnTo>
                <a:lnTo>
                  <a:pt x="1262379" y="3131223"/>
                </a:lnTo>
                <a:lnTo>
                  <a:pt x="1263332" y="3124855"/>
                </a:lnTo>
                <a:lnTo>
                  <a:pt x="1263650" y="3118169"/>
                </a:lnTo>
                <a:lnTo>
                  <a:pt x="1263650" y="3251581"/>
                </a:lnTo>
                <a:lnTo>
                  <a:pt x="1263332" y="3251899"/>
                </a:lnTo>
                <a:lnTo>
                  <a:pt x="1263332" y="3255720"/>
                </a:lnTo>
                <a:lnTo>
                  <a:pt x="1263015" y="3259859"/>
                </a:lnTo>
                <a:lnTo>
                  <a:pt x="1262379" y="3264635"/>
                </a:lnTo>
                <a:lnTo>
                  <a:pt x="1261426" y="3269730"/>
                </a:lnTo>
                <a:lnTo>
                  <a:pt x="1260155" y="3274506"/>
                </a:lnTo>
                <a:lnTo>
                  <a:pt x="1258567" y="3279600"/>
                </a:lnTo>
                <a:lnTo>
                  <a:pt x="1256661" y="3284377"/>
                </a:lnTo>
                <a:lnTo>
                  <a:pt x="1254119" y="3289153"/>
                </a:lnTo>
                <a:lnTo>
                  <a:pt x="1251896" y="3294247"/>
                </a:lnTo>
                <a:lnTo>
                  <a:pt x="1248719" y="3299023"/>
                </a:lnTo>
                <a:lnTo>
                  <a:pt x="1245542" y="3303162"/>
                </a:lnTo>
                <a:lnTo>
                  <a:pt x="1242365" y="3307939"/>
                </a:lnTo>
                <a:lnTo>
                  <a:pt x="1238552" y="3312715"/>
                </a:lnTo>
                <a:lnTo>
                  <a:pt x="1234423" y="3317172"/>
                </a:lnTo>
                <a:lnTo>
                  <a:pt x="1225845" y="3326088"/>
                </a:lnTo>
                <a:lnTo>
                  <a:pt x="1215997" y="3335003"/>
                </a:lnTo>
                <a:lnTo>
                  <a:pt x="1204877" y="3343600"/>
                </a:lnTo>
                <a:lnTo>
                  <a:pt x="1192488" y="3351879"/>
                </a:lnTo>
                <a:lnTo>
                  <a:pt x="1179462" y="3360157"/>
                </a:lnTo>
                <a:lnTo>
                  <a:pt x="1165802" y="3367799"/>
                </a:lnTo>
                <a:lnTo>
                  <a:pt x="1150870" y="3375122"/>
                </a:lnTo>
                <a:lnTo>
                  <a:pt x="1134986" y="3382764"/>
                </a:lnTo>
                <a:lnTo>
                  <a:pt x="1118466" y="3389769"/>
                </a:lnTo>
                <a:lnTo>
                  <a:pt x="1100993" y="3396137"/>
                </a:lnTo>
                <a:lnTo>
                  <a:pt x="1082567" y="3402824"/>
                </a:lnTo>
                <a:lnTo>
                  <a:pt x="1063506" y="3408873"/>
                </a:lnTo>
                <a:lnTo>
                  <a:pt x="1043491" y="3414286"/>
                </a:lnTo>
                <a:lnTo>
                  <a:pt x="1022841" y="3420017"/>
                </a:lnTo>
                <a:lnTo>
                  <a:pt x="1001874" y="3424794"/>
                </a:lnTo>
                <a:lnTo>
                  <a:pt x="979953" y="3429570"/>
                </a:lnTo>
                <a:lnTo>
                  <a:pt x="957397" y="3433709"/>
                </a:lnTo>
                <a:lnTo>
                  <a:pt x="934524" y="3437848"/>
                </a:lnTo>
                <a:lnTo>
                  <a:pt x="910697" y="3441032"/>
                </a:lnTo>
                <a:lnTo>
                  <a:pt x="886235" y="3444216"/>
                </a:lnTo>
                <a:lnTo>
                  <a:pt x="861773" y="3446764"/>
                </a:lnTo>
                <a:lnTo>
                  <a:pt x="836675" y="3448992"/>
                </a:lnTo>
                <a:lnTo>
                  <a:pt x="810942" y="3450584"/>
                </a:lnTo>
                <a:lnTo>
                  <a:pt x="784892" y="3451540"/>
                </a:lnTo>
                <a:lnTo>
                  <a:pt x="758841" y="3452495"/>
                </a:lnTo>
                <a:lnTo>
                  <a:pt x="732155" y="3452813"/>
                </a:lnTo>
                <a:lnTo>
                  <a:pt x="704834" y="3452495"/>
                </a:lnTo>
                <a:lnTo>
                  <a:pt x="677513" y="3451540"/>
                </a:lnTo>
                <a:lnTo>
                  <a:pt x="651145" y="3450584"/>
                </a:lnTo>
                <a:lnTo>
                  <a:pt x="625094" y="3448356"/>
                </a:lnTo>
                <a:lnTo>
                  <a:pt x="599361" y="3446445"/>
                </a:lnTo>
                <a:lnTo>
                  <a:pt x="574264" y="3443579"/>
                </a:lnTo>
                <a:lnTo>
                  <a:pt x="549484" y="3440395"/>
                </a:lnTo>
                <a:lnTo>
                  <a:pt x="525339" y="3436893"/>
                </a:lnTo>
                <a:lnTo>
                  <a:pt x="501513" y="3433072"/>
                </a:lnTo>
                <a:lnTo>
                  <a:pt x="478639" y="3428296"/>
                </a:lnTo>
                <a:lnTo>
                  <a:pt x="456718" y="3423520"/>
                </a:lnTo>
                <a:lnTo>
                  <a:pt x="434798" y="3418425"/>
                </a:lnTo>
                <a:lnTo>
                  <a:pt x="413830" y="3412694"/>
                </a:lnTo>
                <a:lnTo>
                  <a:pt x="394134" y="3406963"/>
                </a:lnTo>
                <a:lnTo>
                  <a:pt x="374755" y="3400595"/>
                </a:lnTo>
                <a:lnTo>
                  <a:pt x="356329" y="3393908"/>
                </a:lnTo>
                <a:lnTo>
                  <a:pt x="338538" y="3386585"/>
                </a:lnTo>
                <a:lnTo>
                  <a:pt x="322018" y="3379580"/>
                </a:lnTo>
                <a:lnTo>
                  <a:pt x="306134" y="3372257"/>
                </a:lnTo>
                <a:lnTo>
                  <a:pt x="291520" y="3364296"/>
                </a:lnTo>
                <a:lnTo>
                  <a:pt x="277542" y="3356018"/>
                </a:lnTo>
                <a:lnTo>
                  <a:pt x="264834" y="3347421"/>
                </a:lnTo>
                <a:lnTo>
                  <a:pt x="253079" y="3338824"/>
                </a:lnTo>
                <a:lnTo>
                  <a:pt x="242278" y="3330227"/>
                </a:lnTo>
                <a:lnTo>
                  <a:pt x="237513" y="3325451"/>
                </a:lnTo>
                <a:lnTo>
                  <a:pt x="232747" y="3320675"/>
                </a:lnTo>
                <a:lnTo>
                  <a:pt x="228617" y="3316217"/>
                </a:lnTo>
                <a:lnTo>
                  <a:pt x="224487" y="3311441"/>
                </a:lnTo>
                <a:lnTo>
                  <a:pt x="220993" y="3306983"/>
                </a:lnTo>
                <a:lnTo>
                  <a:pt x="217498" y="3302207"/>
                </a:lnTo>
                <a:lnTo>
                  <a:pt x="214321" y="3297431"/>
                </a:lnTo>
                <a:lnTo>
                  <a:pt x="211462" y="3292337"/>
                </a:lnTo>
                <a:lnTo>
                  <a:pt x="208921" y="3287561"/>
                </a:lnTo>
                <a:lnTo>
                  <a:pt x="206697" y="3282148"/>
                </a:lnTo>
                <a:lnTo>
                  <a:pt x="204791" y="3277690"/>
                </a:lnTo>
                <a:lnTo>
                  <a:pt x="203202" y="3272277"/>
                </a:lnTo>
                <a:lnTo>
                  <a:pt x="201931" y="3267183"/>
                </a:lnTo>
                <a:lnTo>
                  <a:pt x="201296" y="3262088"/>
                </a:lnTo>
                <a:lnTo>
                  <a:pt x="200978" y="3256994"/>
                </a:lnTo>
                <a:lnTo>
                  <a:pt x="200343" y="3251899"/>
                </a:lnTo>
                <a:lnTo>
                  <a:pt x="200025" y="3251899"/>
                </a:lnTo>
                <a:lnTo>
                  <a:pt x="200025" y="3117850"/>
                </a:lnTo>
                <a:close/>
                <a:moveTo>
                  <a:pt x="1263332" y="3111818"/>
                </a:moveTo>
                <a:lnTo>
                  <a:pt x="1263650" y="3117533"/>
                </a:lnTo>
                <a:lnTo>
                  <a:pt x="1263332" y="3119438"/>
                </a:lnTo>
                <a:lnTo>
                  <a:pt x="1263332" y="3116263"/>
                </a:lnTo>
                <a:lnTo>
                  <a:pt x="1263332" y="3111818"/>
                </a:lnTo>
                <a:close/>
                <a:moveTo>
                  <a:pt x="1263253" y="3110548"/>
                </a:moveTo>
                <a:lnTo>
                  <a:pt x="1263332" y="3111183"/>
                </a:lnTo>
                <a:lnTo>
                  <a:pt x="1263332" y="3111818"/>
                </a:lnTo>
                <a:lnTo>
                  <a:pt x="1263253" y="3110548"/>
                </a:lnTo>
                <a:close/>
                <a:moveTo>
                  <a:pt x="1892592" y="3107220"/>
                </a:moveTo>
                <a:lnTo>
                  <a:pt x="1892592" y="3210034"/>
                </a:lnTo>
                <a:lnTo>
                  <a:pt x="1913877" y="3210983"/>
                </a:lnTo>
                <a:lnTo>
                  <a:pt x="1935480" y="3210983"/>
                </a:lnTo>
                <a:lnTo>
                  <a:pt x="1965343" y="3210667"/>
                </a:lnTo>
                <a:lnTo>
                  <a:pt x="1965343" y="3107537"/>
                </a:lnTo>
                <a:lnTo>
                  <a:pt x="1935480" y="3107853"/>
                </a:lnTo>
                <a:lnTo>
                  <a:pt x="1913877" y="3107853"/>
                </a:lnTo>
                <a:lnTo>
                  <a:pt x="1892592" y="3107220"/>
                </a:lnTo>
                <a:close/>
                <a:moveTo>
                  <a:pt x="200819" y="3107046"/>
                </a:moveTo>
                <a:lnTo>
                  <a:pt x="200378" y="3110133"/>
                </a:lnTo>
                <a:lnTo>
                  <a:pt x="200025" y="3115072"/>
                </a:lnTo>
                <a:lnTo>
                  <a:pt x="200025" y="3110751"/>
                </a:lnTo>
                <a:lnTo>
                  <a:pt x="200819" y="3107046"/>
                </a:lnTo>
                <a:close/>
                <a:moveTo>
                  <a:pt x="2489519" y="3103562"/>
                </a:moveTo>
                <a:lnTo>
                  <a:pt x="2490471" y="3109906"/>
                </a:lnTo>
                <a:lnTo>
                  <a:pt x="2490788" y="3116568"/>
                </a:lnTo>
                <a:lnTo>
                  <a:pt x="2490788" y="3252652"/>
                </a:lnTo>
                <a:lnTo>
                  <a:pt x="2490471" y="3252969"/>
                </a:lnTo>
                <a:lnTo>
                  <a:pt x="2489836" y="3260899"/>
                </a:lnTo>
                <a:lnTo>
                  <a:pt x="2489519" y="3265657"/>
                </a:lnTo>
                <a:lnTo>
                  <a:pt x="2488250" y="3270733"/>
                </a:lnTo>
                <a:lnTo>
                  <a:pt x="2487298" y="3275491"/>
                </a:lnTo>
                <a:lnTo>
                  <a:pt x="2485711" y="3280566"/>
                </a:lnTo>
                <a:lnTo>
                  <a:pt x="2483490" y="3285325"/>
                </a:lnTo>
                <a:lnTo>
                  <a:pt x="2481269" y="3290083"/>
                </a:lnTo>
                <a:lnTo>
                  <a:pt x="2479048" y="3294841"/>
                </a:lnTo>
                <a:lnTo>
                  <a:pt x="2475874" y="3299599"/>
                </a:lnTo>
                <a:lnTo>
                  <a:pt x="2472701" y="3304357"/>
                </a:lnTo>
                <a:lnTo>
                  <a:pt x="2469528" y="3309115"/>
                </a:lnTo>
                <a:lnTo>
                  <a:pt x="2465403" y="3313874"/>
                </a:lnTo>
                <a:lnTo>
                  <a:pt x="2461595" y="3317997"/>
                </a:lnTo>
                <a:lnTo>
                  <a:pt x="2453028" y="3327196"/>
                </a:lnTo>
                <a:lnTo>
                  <a:pt x="2443191" y="3335761"/>
                </a:lnTo>
                <a:lnTo>
                  <a:pt x="2432086" y="3344643"/>
                </a:lnTo>
                <a:lnTo>
                  <a:pt x="2419710" y="3352891"/>
                </a:lnTo>
                <a:lnTo>
                  <a:pt x="2406701" y="3360504"/>
                </a:lnTo>
                <a:lnTo>
                  <a:pt x="2393056" y="3368434"/>
                </a:lnTo>
                <a:lnTo>
                  <a:pt x="2378143" y="3376047"/>
                </a:lnTo>
                <a:lnTo>
                  <a:pt x="2362277" y="3383660"/>
                </a:lnTo>
                <a:lnTo>
                  <a:pt x="2345777" y="3390322"/>
                </a:lnTo>
                <a:lnTo>
                  <a:pt x="2328325" y="3396983"/>
                </a:lnTo>
                <a:lnTo>
                  <a:pt x="2309921" y="3403327"/>
                </a:lnTo>
                <a:lnTo>
                  <a:pt x="2290882" y="3409671"/>
                </a:lnTo>
                <a:lnTo>
                  <a:pt x="2270892" y="3415064"/>
                </a:lnTo>
                <a:lnTo>
                  <a:pt x="2250267" y="3420139"/>
                </a:lnTo>
                <a:lnTo>
                  <a:pt x="2229324" y="3425215"/>
                </a:lnTo>
                <a:lnTo>
                  <a:pt x="2207430" y="3429973"/>
                </a:lnTo>
                <a:lnTo>
                  <a:pt x="2184901" y="3434414"/>
                </a:lnTo>
                <a:lnTo>
                  <a:pt x="2162054" y="3437903"/>
                </a:lnTo>
                <a:lnTo>
                  <a:pt x="2138256" y="3441393"/>
                </a:lnTo>
                <a:lnTo>
                  <a:pt x="2113823" y="3444565"/>
                </a:lnTo>
                <a:lnTo>
                  <a:pt x="2089390" y="3447102"/>
                </a:lnTo>
                <a:lnTo>
                  <a:pt x="2064323" y="3449006"/>
                </a:lnTo>
                <a:lnTo>
                  <a:pt x="2038621" y="3450909"/>
                </a:lnTo>
                <a:lnTo>
                  <a:pt x="2012601" y="3452178"/>
                </a:lnTo>
                <a:lnTo>
                  <a:pt x="1986582" y="3452812"/>
                </a:lnTo>
                <a:lnTo>
                  <a:pt x="1959928" y="3452812"/>
                </a:lnTo>
                <a:lnTo>
                  <a:pt x="1932639" y="3452812"/>
                </a:lnTo>
                <a:lnTo>
                  <a:pt x="1905350" y="3452178"/>
                </a:lnTo>
                <a:lnTo>
                  <a:pt x="1879014" y="3450592"/>
                </a:lnTo>
                <a:lnTo>
                  <a:pt x="1852994" y="3449006"/>
                </a:lnTo>
                <a:lnTo>
                  <a:pt x="1827292" y="3446468"/>
                </a:lnTo>
                <a:lnTo>
                  <a:pt x="1802224" y="3443930"/>
                </a:lnTo>
                <a:lnTo>
                  <a:pt x="1777157" y="3441075"/>
                </a:lnTo>
                <a:lnTo>
                  <a:pt x="1753359" y="3437269"/>
                </a:lnTo>
                <a:lnTo>
                  <a:pt x="1729560" y="3433145"/>
                </a:lnTo>
                <a:lnTo>
                  <a:pt x="1706714" y="3428704"/>
                </a:lnTo>
                <a:lnTo>
                  <a:pt x="1684502" y="3424263"/>
                </a:lnTo>
                <a:lnTo>
                  <a:pt x="1662925" y="3418871"/>
                </a:lnTo>
                <a:lnTo>
                  <a:pt x="1641983" y="3413478"/>
                </a:lnTo>
                <a:lnTo>
                  <a:pt x="1622309" y="3407134"/>
                </a:lnTo>
                <a:lnTo>
                  <a:pt x="1602953" y="3400790"/>
                </a:lnTo>
                <a:lnTo>
                  <a:pt x="1584549" y="3394445"/>
                </a:lnTo>
                <a:lnTo>
                  <a:pt x="1566780" y="3387467"/>
                </a:lnTo>
                <a:lnTo>
                  <a:pt x="1550280" y="3380488"/>
                </a:lnTo>
                <a:lnTo>
                  <a:pt x="1534414" y="3372558"/>
                </a:lnTo>
                <a:lnTo>
                  <a:pt x="1519501" y="3364945"/>
                </a:lnTo>
                <a:lnTo>
                  <a:pt x="1505539" y="3356697"/>
                </a:lnTo>
                <a:lnTo>
                  <a:pt x="1493164" y="3348450"/>
                </a:lnTo>
                <a:lnTo>
                  <a:pt x="1481106" y="3339885"/>
                </a:lnTo>
                <a:lnTo>
                  <a:pt x="1470635" y="3330686"/>
                </a:lnTo>
                <a:lnTo>
                  <a:pt x="1465875" y="3326245"/>
                </a:lnTo>
                <a:lnTo>
                  <a:pt x="1461116" y="3321487"/>
                </a:lnTo>
                <a:lnTo>
                  <a:pt x="1456673" y="3317363"/>
                </a:lnTo>
                <a:lnTo>
                  <a:pt x="1452866" y="3312605"/>
                </a:lnTo>
                <a:lnTo>
                  <a:pt x="1449375" y="3307847"/>
                </a:lnTo>
                <a:lnTo>
                  <a:pt x="1445885" y="3303088"/>
                </a:lnTo>
                <a:lnTo>
                  <a:pt x="1442712" y="3298013"/>
                </a:lnTo>
                <a:lnTo>
                  <a:pt x="1439856" y="3293255"/>
                </a:lnTo>
                <a:lnTo>
                  <a:pt x="1437000" y="3288497"/>
                </a:lnTo>
                <a:lnTo>
                  <a:pt x="1435096" y="3283421"/>
                </a:lnTo>
                <a:lnTo>
                  <a:pt x="1433192" y="3278346"/>
                </a:lnTo>
                <a:lnTo>
                  <a:pt x="1431606" y="3273588"/>
                </a:lnTo>
                <a:lnTo>
                  <a:pt x="1430337" y="3268512"/>
                </a:lnTo>
                <a:lnTo>
                  <a:pt x="1429702" y="3263437"/>
                </a:lnTo>
                <a:lnTo>
                  <a:pt x="1429385" y="3258044"/>
                </a:lnTo>
                <a:lnTo>
                  <a:pt x="1428750" y="3252969"/>
                </a:lnTo>
                <a:lnTo>
                  <a:pt x="1428750" y="3155268"/>
                </a:lnTo>
                <a:lnTo>
                  <a:pt x="1438269" y="3162881"/>
                </a:lnTo>
                <a:lnTo>
                  <a:pt x="1449058" y="3170177"/>
                </a:lnTo>
                <a:lnTo>
                  <a:pt x="1459846" y="3177473"/>
                </a:lnTo>
                <a:lnTo>
                  <a:pt x="1471270" y="3184134"/>
                </a:lnTo>
                <a:lnTo>
                  <a:pt x="1483645" y="3190795"/>
                </a:lnTo>
                <a:lnTo>
                  <a:pt x="1496337" y="3197140"/>
                </a:lnTo>
                <a:lnTo>
                  <a:pt x="1509347" y="3203484"/>
                </a:lnTo>
                <a:lnTo>
                  <a:pt x="1522674" y="3209194"/>
                </a:lnTo>
                <a:lnTo>
                  <a:pt x="1536953" y="3215221"/>
                </a:lnTo>
                <a:lnTo>
                  <a:pt x="1550915" y="3220613"/>
                </a:lnTo>
                <a:lnTo>
                  <a:pt x="1566145" y="3226006"/>
                </a:lnTo>
                <a:lnTo>
                  <a:pt x="1581376" y="3231081"/>
                </a:lnTo>
                <a:lnTo>
                  <a:pt x="1597242" y="3235839"/>
                </a:lnTo>
                <a:lnTo>
                  <a:pt x="1612790" y="3240598"/>
                </a:lnTo>
                <a:lnTo>
                  <a:pt x="1628973" y="3244721"/>
                </a:lnTo>
                <a:lnTo>
                  <a:pt x="1646108" y="3248845"/>
                </a:lnTo>
                <a:lnTo>
                  <a:pt x="1662608" y="3252652"/>
                </a:lnTo>
                <a:lnTo>
                  <a:pt x="1680060" y="3256141"/>
                </a:lnTo>
                <a:lnTo>
                  <a:pt x="1697195" y="3259313"/>
                </a:lnTo>
                <a:lnTo>
                  <a:pt x="1714964" y="3262485"/>
                </a:lnTo>
                <a:lnTo>
                  <a:pt x="1732733" y="3265657"/>
                </a:lnTo>
                <a:lnTo>
                  <a:pt x="1750820" y="3268195"/>
                </a:lnTo>
                <a:lnTo>
                  <a:pt x="1768907" y="3270416"/>
                </a:lnTo>
                <a:lnTo>
                  <a:pt x="1786993" y="3272636"/>
                </a:lnTo>
                <a:lnTo>
                  <a:pt x="1805715" y="3274857"/>
                </a:lnTo>
                <a:lnTo>
                  <a:pt x="1824119" y="3276443"/>
                </a:lnTo>
                <a:lnTo>
                  <a:pt x="1842840" y="3277394"/>
                </a:lnTo>
                <a:lnTo>
                  <a:pt x="1861561" y="3278663"/>
                </a:lnTo>
                <a:lnTo>
                  <a:pt x="1880283" y="3279615"/>
                </a:lnTo>
                <a:lnTo>
                  <a:pt x="1898687" y="3280249"/>
                </a:lnTo>
                <a:lnTo>
                  <a:pt x="1917725" y="3280566"/>
                </a:lnTo>
                <a:lnTo>
                  <a:pt x="1936129" y="3280566"/>
                </a:lnTo>
                <a:lnTo>
                  <a:pt x="1958658" y="3280566"/>
                </a:lnTo>
                <a:lnTo>
                  <a:pt x="1981187" y="3280249"/>
                </a:lnTo>
                <a:lnTo>
                  <a:pt x="2003399" y="3278980"/>
                </a:lnTo>
                <a:lnTo>
                  <a:pt x="2025928" y="3278029"/>
                </a:lnTo>
                <a:lnTo>
                  <a:pt x="2048140" y="3276443"/>
                </a:lnTo>
                <a:lnTo>
                  <a:pt x="2070034" y="3274222"/>
                </a:lnTo>
                <a:lnTo>
                  <a:pt x="2092246" y="3272002"/>
                </a:lnTo>
                <a:lnTo>
                  <a:pt x="2114458" y="3269464"/>
                </a:lnTo>
                <a:lnTo>
                  <a:pt x="2135718" y="3266609"/>
                </a:lnTo>
                <a:lnTo>
                  <a:pt x="2157295" y="3263437"/>
                </a:lnTo>
                <a:lnTo>
                  <a:pt x="2178237" y="3259313"/>
                </a:lnTo>
                <a:lnTo>
                  <a:pt x="2198545" y="3255507"/>
                </a:lnTo>
                <a:lnTo>
                  <a:pt x="2219170" y="3251066"/>
                </a:lnTo>
                <a:lnTo>
                  <a:pt x="2239161" y="3246307"/>
                </a:lnTo>
                <a:lnTo>
                  <a:pt x="2258517" y="3241232"/>
                </a:lnTo>
                <a:lnTo>
                  <a:pt x="2277555" y="3235839"/>
                </a:lnTo>
                <a:lnTo>
                  <a:pt x="2295959" y="3230130"/>
                </a:lnTo>
                <a:lnTo>
                  <a:pt x="2314046" y="3223785"/>
                </a:lnTo>
                <a:lnTo>
                  <a:pt x="2331498" y="3217441"/>
                </a:lnTo>
                <a:lnTo>
                  <a:pt x="2348316" y="3210780"/>
                </a:lnTo>
                <a:lnTo>
                  <a:pt x="2364498" y="3203801"/>
                </a:lnTo>
                <a:lnTo>
                  <a:pt x="2380047" y="3196188"/>
                </a:lnTo>
                <a:lnTo>
                  <a:pt x="2394643" y="3188575"/>
                </a:lnTo>
                <a:lnTo>
                  <a:pt x="2408605" y="3180645"/>
                </a:lnTo>
                <a:lnTo>
                  <a:pt x="2422249" y="3171763"/>
                </a:lnTo>
                <a:lnTo>
                  <a:pt x="2434307" y="3163198"/>
                </a:lnTo>
                <a:lnTo>
                  <a:pt x="2445730" y="3153999"/>
                </a:lnTo>
                <a:lnTo>
                  <a:pt x="2456518" y="3144800"/>
                </a:lnTo>
                <a:lnTo>
                  <a:pt x="2466355" y="3134966"/>
                </a:lnTo>
                <a:lnTo>
                  <a:pt x="2471115" y="3129574"/>
                </a:lnTo>
                <a:lnTo>
                  <a:pt x="2474922" y="3124498"/>
                </a:lnTo>
                <a:lnTo>
                  <a:pt x="2479365" y="3119423"/>
                </a:lnTo>
                <a:lnTo>
                  <a:pt x="2482855" y="3114347"/>
                </a:lnTo>
                <a:lnTo>
                  <a:pt x="2486346" y="3108955"/>
                </a:lnTo>
                <a:lnTo>
                  <a:pt x="2489519" y="3103562"/>
                </a:lnTo>
                <a:close/>
                <a:moveTo>
                  <a:pt x="201789" y="3100564"/>
                </a:moveTo>
                <a:lnTo>
                  <a:pt x="201084" y="3105812"/>
                </a:lnTo>
                <a:lnTo>
                  <a:pt x="200819" y="3107046"/>
                </a:lnTo>
                <a:lnTo>
                  <a:pt x="201084" y="3105194"/>
                </a:lnTo>
                <a:lnTo>
                  <a:pt x="201789" y="3100564"/>
                </a:lnTo>
                <a:close/>
                <a:moveTo>
                  <a:pt x="1260475" y="3095625"/>
                </a:moveTo>
                <a:lnTo>
                  <a:pt x="1262062" y="3101340"/>
                </a:lnTo>
                <a:lnTo>
                  <a:pt x="1263015" y="3106738"/>
                </a:lnTo>
                <a:lnTo>
                  <a:pt x="1263253" y="3110548"/>
                </a:lnTo>
                <a:lnTo>
                  <a:pt x="1262698" y="3106103"/>
                </a:lnTo>
                <a:lnTo>
                  <a:pt x="1261745" y="3100705"/>
                </a:lnTo>
                <a:lnTo>
                  <a:pt x="1260475" y="3095625"/>
                </a:lnTo>
                <a:close/>
                <a:moveTo>
                  <a:pt x="1746773" y="3094566"/>
                </a:moveTo>
                <a:lnTo>
                  <a:pt x="1746773" y="3198013"/>
                </a:lnTo>
                <a:lnTo>
                  <a:pt x="1764563" y="3200227"/>
                </a:lnTo>
                <a:lnTo>
                  <a:pt x="1782671" y="3202758"/>
                </a:lnTo>
                <a:lnTo>
                  <a:pt x="1800780" y="3204656"/>
                </a:lnTo>
                <a:lnTo>
                  <a:pt x="1819841" y="3206238"/>
                </a:lnTo>
                <a:lnTo>
                  <a:pt x="1819841" y="3102791"/>
                </a:lnTo>
                <a:lnTo>
                  <a:pt x="1800780" y="3101210"/>
                </a:lnTo>
                <a:lnTo>
                  <a:pt x="1782671" y="3099312"/>
                </a:lnTo>
                <a:lnTo>
                  <a:pt x="1764563" y="3097097"/>
                </a:lnTo>
                <a:lnTo>
                  <a:pt x="1746773" y="3094566"/>
                </a:lnTo>
                <a:close/>
                <a:moveTo>
                  <a:pt x="1600953" y="3061666"/>
                </a:moveTo>
                <a:lnTo>
                  <a:pt x="1600953" y="3166378"/>
                </a:lnTo>
                <a:lnTo>
                  <a:pt x="1618744" y="3171756"/>
                </a:lnTo>
                <a:lnTo>
                  <a:pt x="1636217" y="3176501"/>
                </a:lnTo>
                <a:lnTo>
                  <a:pt x="1654960" y="3180930"/>
                </a:lnTo>
                <a:lnTo>
                  <a:pt x="1673704" y="3185042"/>
                </a:lnTo>
                <a:lnTo>
                  <a:pt x="1673704" y="3080963"/>
                </a:lnTo>
                <a:lnTo>
                  <a:pt x="1654960" y="3076534"/>
                </a:lnTo>
                <a:lnTo>
                  <a:pt x="1636217" y="3071789"/>
                </a:lnTo>
                <a:lnTo>
                  <a:pt x="1618108" y="3066728"/>
                </a:lnTo>
                <a:lnTo>
                  <a:pt x="1600953" y="3061666"/>
                </a:lnTo>
                <a:close/>
                <a:moveTo>
                  <a:pt x="3151360" y="3046095"/>
                </a:moveTo>
                <a:lnTo>
                  <a:pt x="3151360" y="3160713"/>
                </a:lnTo>
                <a:lnTo>
                  <a:pt x="3174848" y="3161665"/>
                </a:lnTo>
                <a:lnTo>
                  <a:pt x="3198972" y="3161665"/>
                </a:lnTo>
                <a:lnTo>
                  <a:pt x="3231983" y="3161348"/>
                </a:lnTo>
                <a:lnTo>
                  <a:pt x="3231983" y="3046413"/>
                </a:lnTo>
                <a:lnTo>
                  <a:pt x="3198972" y="3046730"/>
                </a:lnTo>
                <a:lnTo>
                  <a:pt x="3174848" y="3046413"/>
                </a:lnTo>
                <a:lnTo>
                  <a:pt x="3151360" y="3046095"/>
                </a:lnTo>
                <a:close/>
                <a:moveTo>
                  <a:pt x="3815080" y="3040062"/>
                </a:moveTo>
                <a:lnTo>
                  <a:pt x="3816033" y="3047365"/>
                </a:lnTo>
                <a:lnTo>
                  <a:pt x="3816350" y="3054985"/>
                </a:lnTo>
                <a:lnTo>
                  <a:pt x="3816350" y="3206115"/>
                </a:lnTo>
                <a:lnTo>
                  <a:pt x="3816033" y="3206432"/>
                </a:lnTo>
                <a:lnTo>
                  <a:pt x="3815398" y="3214687"/>
                </a:lnTo>
                <a:lnTo>
                  <a:pt x="3814763" y="3220720"/>
                </a:lnTo>
                <a:lnTo>
                  <a:pt x="3813493" y="3226117"/>
                </a:lnTo>
                <a:lnTo>
                  <a:pt x="3811906" y="3231197"/>
                </a:lnTo>
                <a:lnTo>
                  <a:pt x="3810319" y="3236912"/>
                </a:lnTo>
                <a:lnTo>
                  <a:pt x="3808097" y="3242310"/>
                </a:lnTo>
                <a:lnTo>
                  <a:pt x="3805558" y="3248025"/>
                </a:lnTo>
                <a:lnTo>
                  <a:pt x="3803019" y="3253105"/>
                </a:lnTo>
                <a:lnTo>
                  <a:pt x="3799844" y="3258185"/>
                </a:lnTo>
                <a:lnTo>
                  <a:pt x="3796036" y="3263583"/>
                </a:lnTo>
                <a:lnTo>
                  <a:pt x="3792226" y="3268663"/>
                </a:lnTo>
                <a:lnTo>
                  <a:pt x="3788418" y="3274060"/>
                </a:lnTo>
                <a:lnTo>
                  <a:pt x="3783974" y="3278823"/>
                </a:lnTo>
                <a:lnTo>
                  <a:pt x="3779212" y="3283903"/>
                </a:lnTo>
                <a:lnTo>
                  <a:pt x="3774134" y="3288983"/>
                </a:lnTo>
                <a:lnTo>
                  <a:pt x="3768420" y="3293745"/>
                </a:lnTo>
                <a:lnTo>
                  <a:pt x="3763024" y="3298508"/>
                </a:lnTo>
                <a:lnTo>
                  <a:pt x="3750963" y="3307715"/>
                </a:lnTo>
                <a:lnTo>
                  <a:pt x="3737314" y="3317240"/>
                </a:lnTo>
                <a:lnTo>
                  <a:pt x="3722713" y="3326448"/>
                </a:lnTo>
                <a:lnTo>
                  <a:pt x="3707477" y="3335020"/>
                </a:lnTo>
                <a:lnTo>
                  <a:pt x="3690971" y="3343275"/>
                </a:lnTo>
                <a:lnTo>
                  <a:pt x="3673513" y="3351213"/>
                </a:lnTo>
                <a:lnTo>
                  <a:pt x="3655103" y="3359150"/>
                </a:lnTo>
                <a:lnTo>
                  <a:pt x="3635424" y="3366770"/>
                </a:lnTo>
                <a:lnTo>
                  <a:pt x="3615109" y="3373755"/>
                </a:lnTo>
                <a:lnTo>
                  <a:pt x="3593842" y="3380423"/>
                </a:lnTo>
                <a:lnTo>
                  <a:pt x="3571941" y="3386773"/>
                </a:lnTo>
                <a:lnTo>
                  <a:pt x="3549087" y="3392805"/>
                </a:lnTo>
                <a:lnTo>
                  <a:pt x="3525281" y="3398203"/>
                </a:lnTo>
                <a:lnTo>
                  <a:pt x="3501157" y="3403283"/>
                </a:lnTo>
                <a:lnTo>
                  <a:pt x="3476082" y="3408045"/>
                </a:lnTo>
                <a:lnTo>
                  <a:pt x="3450371" y="3411855"/>
                </a:lnTo>
                <a:lnTo>
                  <a:pt x="3424343" y="3415983"/>
                </a:lnTo>
                <a:lnTo>
                  <a:pt x="3397680" y="3419475"/>
                </a:lnTo>
                <a:lnTo>
                  <a:pt x="3370065" y="3422333"/>
                </a:lnTo>
                <a:lnTo>
                  <a:pt x="3341815" y="3424555"/>
                </a:lnTo>
                <a:lnTo>
                  <a:pt x="3313565" y="3426460"/>
                </a:lnTo>
                <a:lnTo>
                  <a:pt x="3284680" y="3427730"/>
                </a:lnTo>
                <a:lnTo>
                  <a:pt x="3255478" y="3428683"/>
                </a:lnTo>
                <a:lnTo>
                  <a:pt x="3225959" y="3429000"/>
                </a:lnTo>
                <a:lnTo>
                  <a:pt x="3195487" y="3428683"/>
                </a:lnTo>
                <a:lnTo>
                  <a:pt x="3165650" y="3427730"/>
                </a:lnTo>
                <a:lnTo>
                  <a:pt x="3136130" y="3426143"/>
                </a:lnTo>
                <a:lnTo>
                  <a:pt x="3106928" y="3424238"/>
                </a:lnTo>
                <a:lnTo>
                  <a:pt x="3078678" y="3422015"/>
                </a:lnTo>
                <a:lnTo>
                  <a:pt x="3050428" y="3418840"/>
                </a:lnTo>
                <a:lnTo>
                  <a:pt x="3022813" y="3415030"/>
                </a:lnTo>
                <a:lnTo>
                  <a:pt x="2996150" y="3411220"/>
                </a:lnTo>
                <a:lnTo>
                  <a:pt x="2970122" y="3406775"/>
                </a:lnTo>
                <a:lnTo>
                  <a:pt x="2944729" y="3402013"/>
                </a:lnTo>
                <a:lnTo>
                  <a:pt x="2919971" y="3396615"/>
                </a:lnTo>
                <a:lnTo>
                  <a:pt x="2895847" y="3390583"/>
                </a:lnTo>
                <a:lnTo>
                  <a:pt x="2872994" y="3384868"/>
                </a:lnTo>
                <a:lnTo>
                  <a:pt x="2850775" y="3378200"/>
                </a:lnTo>
                <a:lnTo>
                  <a:pt x="2829190" y="3370898"/>
                </a:lnTo>
                <a:lnTo>
                  <a:pt x="2808876" y="3363595"/>
                </a:lnTo>
                <a:lnTo>
                  <a:pt x="2789196" y="3355975"/>
                </a:lnTo>
                <a:lnTo>
                  <a:pt x="2770469" y="3347720"/>
                </a:lnTo>
                <a:lnTo>
                  <a:pt x="2753328" y="3339465"/>
                </a:lnTo>
                <a:lnTo>
                  <a:pt x="2736823" y="3330893"/>
                </a:lnTo>
                <a:lnTo>
                  <a:pt x="2721269" y="3321685"/>
                </a:lnTo>
                <a:lnTo>
                  <a:pt x="2706986" y="3312160"/>
                </a:lnTo>
                <a:lnTo>
                  <a:pt x="2693972" y="3302635"/>
                </a:lnTo>
                <a:lnTo>
                  <a:pt x="2688258" y="3297873"/>
                </a:lnTo>
                <a:lnTo>
                  <a:pt x="2682227" y="3292793"/>
                </a:lnTo>
                <a:lnTo>
                  <a:pt x="2676831" y="3287713"/>
                </a:lnTo>
                <a:lnTo>
                  <a:pt x="2671753" y="3282950"/>
                </a:lnTo>
                <a:lnTo>
                  <a:pt x="2666991" y="3277870"/>
                </a:lnTo>
                <a:lnTo>
                  <a:pt x="2662548" y="3272473"/>
                </a:lnTo>
                <a:lnTo>
                  <a:pt x="2658104" y="3267393"/>
                </a:lnTo>
                <a:lnTo>
                  <a:pt x="2654612" y="3261995"/>
                </a:lnTo>
                <a:lnTo>
                  <a:pt x="2651121" y="3256598"/>
                </a:lnTo>
                <a:lnTo>
                  <a:pt x="2647947" y="3251200"/>
                </a:lnTo>
                <a:lnTo>
                  <a:pt x="2645090" y="3245485"/>
                </a:lnTo>
                <a:lnTo>
                  <a:pt x="2642868" y="3240405"/>
                </a:lnTo>
                <a:lnTo>
                  <a:pt x="2640329" y="3234372"/>
                </a:lnTo>
                <a:lnTo>
                  <a:pt x="2638742" y="3228975"/>
                </a:lnTo>
                <a:lnTo>
                  <a:pt x="2637789" y="3223577"/>
                </a:lnTo>
                <a:lnTo>
                  <a:pt x="2636520" y="3217862"/>
                </a:lnTo>
                <a:lnTo>
                  <a:pt x="2636202" y="3212147"/>
                </a:lnTo>
                <a:lnTo>
                  <a:pt x="2635885" y="3206432"/>
                </a:lnTo>
                <a:lnTo>
                  <a:pt x="2635250" y="3206432"/>
                </a:lnTo>
                <a:lnTo>
                  <a:pt x="2635250" y="3097530"/>
                </a:lnTo>
                <a:lnTo>
                  <a:pt x="2646360" y="3105785"/>
                </a:lnTo>
                <a:lnTo>
                  <a:pt x="2657786" y="3114040"/>
                </a:lnTo>
                <a:lnTo>
                  <a:pt x="2670166" y="3121977"/>
                </a:lnTo>
                <a:lnTo>
                  <a:pt x="2683180" y="3129597"/>
                </a:lnTo>
                <a:lnTo>
                  <a:pt x="2696511" y="3136900"/>
                </a:lnTo>
                <a:lnTo>
                  <a:pt x="2710160" y="3144202"/>
                </a:lnTo>
                <a:lnTo>
                  <a:pt x="2724761" y="3151187"/>
                </a:lnTo>
                <a:lnTo>
                  <a:pt x="2740314" y="3157855"/>
                </a:lnTo>
                <a:lnTo>
                  <a:pt x="2755550" y="3164205"/>
                </a:lnTo>
                <a:lnTo>
                  <a:pt x="2771738" y="3170237"/>
                </a:lnTo>
                <a:lnTo>
                  <a:pt x="2788244" y="3176270"/>
                </a:lnTo>
                <a:lnTo>
                  <a:pt x="2805384" y="3181985"/>
                </a:lnTo>
                <a:lnTo>
                  <a:pt x="2822525" y="3187065"/>
                </a:lnTo>
                <a:lnTo>
                  <a:pt x="2840300" y="3192145"/>
                </a:lnTo>
                <a:lnTo>
                  <a:pt x="2858393" y="3196907"/>
                </a:lnTo>
                <a:lnTo>
                  <a:pt x="2877120" y="3201670"/>
                </a:lnTo>
                <a:lnTo>
                  <a:pt x="2895530" y="3205797"/>
                </a:lnTo>
                <a:lnTo>
                  <a:pt x="2914892" y="3209925"/>
                </a:lnTo>
                <a:lnTo>
                  <a:pt x="2934255" y="3213735"/>
                </a:lnTo>
                <a:lnTo>
                  <a:pt x="2953617" y="3217227"/>
                </a:lnTo>
                <a:lnTo>
                  <a:pt x="2973614" y="3220402"/>
                </a:lnTo>
                <a:lnTo>
                  <a:pt x="2993294" y="3222942"/>
                </a:lnTo>
                <a:lnTo>
                  <a:pt x="3013926" y="3225800"/>
                </a:lnTo>
                <a:lnTo>
                  <a:pt x="3033923" y="3228340"/>
                </a:lnTo>
                <a:lnTo>
                  <a:pt x="3054555" y="3230245"/>
                </a:lnTo>
                <a:lnTo>
                  <a:pt x="3074869" y="3232150"/>
                </a:lnTo>
                <a:lnTo>
                  <a:pt x="3095819" y="3233737"/>
                </a:lnTo>
                <a:lnTo>
                  <a:pt x="3116451" y="3235007"/>
                </a:lnTo>
                <a:lnTo>
                  <a:pt x="3137400" y="3235960"/>
                </a:lnTo>
                <a:lnTo>
                  <a:pt x="3158032" y="3236595"/>
                </a:lnTo>
                <a:lnTo>
                  <a:pt x="3178981" y="3237230"/>
                </a:lnTo>
                <a:lnTo>
                  <a:pt x="3199613" y="3237230"/>
                </a:lnTo>
                <a:lnTo>
                  <a:pt x="3224372" y="3236912"/>
                </a:lnTo>
                <a:lnTo>
                  <a:pt x="3249765" y="3236595"/>
                </a:lnTo>
                <a:lnTo>
                  <a:pt x="3274523" y="3235325"/>
                </a:lnTo>
                <a:lnTo>
                  <a:pt x="3299282" y="3234055"/>
                </a:lnTo>
                <a:lnTo>
                  <a:pt x="3324040" y="3232150"/>
                </a:lnTo>
                <a:lnTo>
                  <a:pt x="3348481" y="3230245"/>
                </a:lnTo>
                <a:lnTo>
                  <a:pt x="3372922" y="3227387"/>
                </a:lnTo>
                <a:lnTo>
                  <a:pt x="3397680" y="3224530"/>
                </a:lnTo>
                <a:lnTo>
                  <a:pt x="3421486" y="3221355"/>
                </a:lnTo>
                <a:lnTo>
                  <a:pt x="3445292" y="3217545"/>
                </a:lnTo>
                <a:lnTo>
                  <a:pt x="3468464" y="3213735"/>
                </a:lnTo>
                <a:lnTo>
                  <a:pt x="3491635" y="3208972"/>
                </a:lnTo>
                <a:lnTo>
                  <a:pt x="3514171" y="3204210"/>
                </a:lnTo>
                <a:lnTo>
                  <a:pt x="3536390" y="3199130"/>
                </a:lnTo>
                <a:lnTo>
                  <a:pt x="3557974" y="3193097"/>
                </a:lnTo>
                <a:lnTo>
                  <a:pt x="3579241" y="3187065"/>
                </a:lnTo>
                <a:lnTo>
                  <a:pt x="3599873" y="3180715"/>
                </a:lnTo>
                <a:lnTo>
                  <a:pt x="3619870" y="3174047"/>
                </a:lnTo>
                <a:lnTo>
                  <a:pt x="3639233" y="3167062"/>
                </a:lnTo>
                <a:lnTo>
                  <a:pt x="3657643" y="3159442"/>
                </a:lnTo>
                <a:lnTo>
                  <a:pt x="3676053" y="3151505"/>
                </a:lnTo>
                <a:lnTo>
                  <a:pt x="3692876" y="3143250"/>
                </a:lnTo>
                <a:lnTo>
                  <a:pt x="3709381" y="3134677"/>
                </a:lnTo>
                <a:lnTo>
                  <a:pt x="3724935" y="3125470"/>
                </a:lnTo>
                <a:lnTo>
                  <a:pt x="3739853" y="3116262"/>
                </a:lnTo>
                <a:lnTo>
                  <a:pt x="3753502" y="3106420"/>
                </a:lnTo>
                <a:lnTo>
                  <a:pt x="3766198" y="3096577"/>
                </a:lnTo>
                <a:lnTo>
                  <a:pt x="3772547" y="3090862"/>
                </a:lnTo>
                <a:lnTo>
                  <a:pt x="3777943" y="3085782"/>
                </a:lnTo>
                <a:lnTo>
                  <a:pt x="3783656" y="3080385"/>
                </a:lnTo>
                <a:lnTo>
                  <a:pt x="3789052" y="3074670"/>
                </a:lnTo>
                <a:lnTo>
                  <a:pt x="3793814" y="3069272"/>
                </a:lnTo>
                <a:lnTo>
                  <a:pt x="3798575" y="3063557"/>
                </a:lnTo>
                <a:lnTo>
                  <a:pt x="3803336" y="3057842"/>
                </a:lnTo>
                <a:lnTo>
                  <a:pt x="3807145" y="3051810"/>
                </a:lnTo>
                <a:lnTo>
                  <a:pt x="3811271" y="3045777"/>
                </a:lnTo>
                <a:lnTo>
                  <a:pt x="3815080" y="3040062"/>
                </a:lnTo>
                <a:close/>
                <a:moveTo>
                  <a:pt x="2989478" y="3031808"/>
                </a:moveTo>
                <a:lnTo>
                  <a:pt x="2989478" y="3147378"/>
                </a:lnTo>
                <a:lnTo>
                  <a:pt x="3009158" y="3149918"/>
                </a:lnTo>
                <a:lnTo>
                  <a:pt x="3029472" y="3152140"/>
                </a:lnTo>
                <a:lnTo>
                  <a:pt x="3049469" y="3154363"/>
                </a:lnTo>
                <a:lnTo>
                  <a:pt x="3070419" y="3155950"/>
                </a:lnTo>
                <a:lnTo>
                  <a:pt x="3070419" y="3041333"/>
                </a:lnTo>
                <a:lnTo>
                  <a:pt x="3049469" y="3039428"/>
                </a:lnTo>
                <a:lnTo>
                  <a:pt x="3029472" y="3036888"/>
                </a:lnTo>
                <a:lnTo>
                  <a:pt x="3009158" y="3034665"/>
                </a:lnTo>
                <a:lnTo>
                  <a:pt x="2989478" y="3031808"/>
                </a:lnTo>
                <a:close/>
                <a:moveTo>
                  <a:pt x="2402802" y="3022755"/>
                </a:moveTo>
                <a:lnTo>
                  <a:pt x="2397719" y="3026235"/>
                </a:lnTo>
                <a:lnTo>
                  <a:pt x="2391365" y="3029398"/>
                </a:lnTo>
                <a:lnTo>
                  <a:pt x="2383740" y="3032878"/>
                </a:lnTo>
                <a:lnTo>
                  <a:pt x="2376433" y="3036042"/>
                </a:lnTo>
                <a:lnTo>
                  <a:pt x="2360867" y="3042369"/>
                </a:lnTo>
                <a:lnTo>
                  <a:pt x="2347841" y="3047114"/>
                </a:lnTo>
                <a:lnTo>
                  <a:pt x="2347841" y="3137274"/>
                </a:lnTo>
                <a:lnTo>
                  <a:pt x="2355784" y="3133794"/>
                </a:lnTo>
                <a:lnTo>
                  <a:pt x="2363408" y="3129681"/>
                </a:lnTo>
                <a:lnTo>
                  <a:pt x="2371033" y="3125252"/>
                </a:lnTo>
                <a:lnTo>
                  <a:pt x="2378340" y="3120507"/>
                </a:lnTo>
                <a:lnTo>
                  <a:pt x="2385329" y="3115762"/>
                </a:lnTo>
                <a:lnTo>
                  <a:pt x="2391683" y="3111017"/>
                </a:lnTo>
                <a:lnTo>
                  <a:pt x="2397719" y="3106271"/>
                </a:lnTo>
                <a:lnTo>
                  <a:pt x="2402802" y="3101526"/>
                </a:lnTo>
                <a:lnTo>
                  <a:pt x="2402802" y="3022755"/>
                </a:lnTo>
                <a:close/>
                <a:moveTo>
                  <a:pt x="698500" y="3017837"/>
                </a:moveTo>
                <a:lnTo>
                  <a:pt x="698500" y="3086100"/>
                </a:lnTo>
                <a:lnTo>
                  <a:pt x="684586" y="3083595"/>
                </a:lnTo>
                <a:lnTo>
                  <a:pt x="667825" y="3079838"/>
                </a:lnTo>
                <a:lnTo>
                  <a:pt x="659920" y="3077959"/>
                </a:lnTo>
                <a:lnTo>
                  <a:pt x="652962" y="3076393"/>
                </a:lnTo>
                <a:lnTo>
                  <a:pt x="646321" y="3074201"/>
                </a:lnTo>
                <a:lnTo>
                  <a:pt x="640313" y="3071696"/>
                </a:lnTo>
                <a:lnTo>
                  <a:pt x="634305" y="3069191"/>
                </a:lnTo>
                <a:lnTo>
                  <a:pt x="629245" y="3065433"/>
                </a:lnTo>
                <a:lnTo>
                  <a:pt x="626082" y="3063555"/>
                </a:lnTo>
                <a:lnTo>
                  <a:pt x="623869" y="3061363"/>
                </a:lnTo>
                <a:lnTo>
                  <a:pt x="622288" y="3058545"/>
                </a:lnTo>
                <a:lnTo>
                  <a:pt x="620706" y="3056353"/>
                </a:lnTo>
                <a:lnTo>
                  <a:pt x="619441" y="3053534"/>
                </a:lnTo>
                <a:lnTo>
                  <a:pt x="619125" y="3051029"/>
                </a:lnTo>
                <a:lnTo>
                  <a:pt x="619125" y="3048524"/>
                </a:lnTo>
                <a:lnTo>
                  <a:pt x="619441" y="3046019"/>
                </a:lnTo>
                <a:lnTo>
                  <a:pt x="620390" y="3043514"/>
                </a:lnTo>
                <a:lnTo>
                  <a:pt x="621971" y="3041009"/>
                </a:lnTo>
                <a:lnTo>
                  <a:pt x="623553" y="3038817"/>
                </a:lnTo>
                <a:lnTo>
                  <a:pt x="625766" y="3036312"/>
                </a:lnTo>
                <a:lnTo>
                  <a:pt x="628296" y="3034433"/>
                </a:lnTo>
                <a:lnTo>
                  <a:pt x="631142" y="3032555"/>
                </a:lnTo>
                <a:lnTo>
                  <a:pt x="634937" y="3030676"/>
                </a:lnTo>
                <a:lnTo>
                  <a:pt x="638732" y="3029110"/>
                </a:lnTo>
                <a:lnTo>
                  <a:pt x="645057" y="3026605"/>
                </a:lnTo>
                <a:lnTo>
                  <a:pt x="651697" y="3024726"/>
                </a:lnTo>
                <a:lnTo>
                  <a:pt x="658655" y="3023161"/>
                </a:lnTo>
                <a:lnTo>
                  <a:pt x="666244" y="3021595"/>
                </a:lnTo>
                <a:lnTo>
                  <a:pt x="674150" y="3020342"/>
                </a:lnTo>
                <a:lnTo>
                  <a:pt x="682056" y="3019403"/>
                </a:lnTo>
                <a:lnTo>
                  <a:pt x="698500" y="3017837"/>
                </a:lnTo>
                <a:close/>
                <a:moveTo>
                  <a:pt x="2827597" y="2994977"/>
                </a:moveTo>
                <a:lnTo>
                  <a:pt x="2827597" y="3112135"/>
                </a:lnTo>
                <a:lnTo>
                  <a:pt x="2846959" y="3117850"/>
                </a:lnTo>
                <a:lnTo>
                  <a:pt x="2866956" y="3123248"/>
                </a:lnTo>
                <a:lnTo>
                  <a:pt x="2887588" y="3128010"/>
                </a:lnTo>
                <a:lnTo>
                  <a:pt x="2908220" y="3132773"/>
                </a:lnTo>
                <a:lnTo>
                  <a:pt x="2908220" y="3016885"/>
                </a:lnTo>
                <a:lnTo>
                  <a:pt x="2887588" y="3011805"/>
                </a:lnTo>
                <a:lnTo>
                  <a:pt x="2866956" y="3006725"/>
                </a:lnTo>
                <a:lnTo>
                  <a:pt x="2846959" y="3001010"/>
                </a:lnTo>
                <a:lnTo>
                  <a:pt x="2827597" y="2994977"/>
                </a:lnTo>
                <a:close/>
                <a:moveTo>
                  <a:pt x="1455133" y="2986375"/>
                </a:moveTo>
                <a:lnTo>
                  <a:pt x="1455133" y="3092352"/>
                </a:lnTo>
                <a:lnTo>
                  <a:pt x="1457675" y="3094883"/>
                </a:lnTo>
                <a:lnTo>
                  <a:pt x="1460216" y="3097730"/>
                </a:lnTo>
                <a:lnTo>
                  <a:pt x="1466888" y="3103741"/>
                </a:lnTo>
                <a:lnTo>
                  <a:pt x="1475466" y="3110068"/>
                </a:lnTo>
                <a:lnTo>
                  <a:pt x="1484679" y="3116078"/>
                </a:lnTo>
                <a:lnTo>
                  <a:pt x="1495162" y="3122405"/>
                </a:lnTo>
                <a:lnTo>
                  <a:pt x="1505964" y="3128732"/>
                </a:lnTo>
                <a:lnTo>
                  <a:pt x="1517083" y="3134743"/>
                </a:lnTo>
                <a:lnTo>
                  <a:pt x="1528202" y="3139804"/>
                </a:lnTo>
                <a:lnTo>
                  <a:pt x="1528202" y="3033195"/>
                </a:lnTo>
                <a:lnTo>
                  <a:pt x="1517083" y="3027817"/>
                </a:lnTo>
                <a:lnTo>
                  <a:pt x="1506917" y="3022122"/>
                </a:lnTo>
                <a:lnTo>
                  <a:pt x="1497068" y="3016428"/>
                </a:lnTo>
                <a:lnTo>
                  <a:pt x="1487538" y="3010734"/>
                </a:lnTo>
                <a:lnTo>
                  <a:pt x="1478960" y="3005039"/>
                </a:lnTo>
                <a:lnTo>
                  <a:pt x="1470700" y="2998712"/>
                </a:lnTo>
                <a:lnTo>
                  <a:pt x="1462758" y="2992702"/>
                </a:lnTo>
                <a:lnTo>
                  <a:pt x="1455133" y="2986375"/>
                </a:lnTo>
                <a:close/>
                <a:moveTo>
                  <a:pt x="711352" y="2965750"/>
                </a:moveTo>
                <a:lnTo>
                  <a:pt x="709129" y="2966067"/>
                </a:lnTo>
                <a:lnTo>
                  <a:pt x="706270" y="2966384"/>
                </a:lnTo>
                <a:lnTo>
                  <a:pt x="704047" y="2966702"/>
                </a:lnTo>
                <a:lnTo>
                  <a:pt x="701824" y="2967653"/>
                </a:lnTo>
                <a:lnTo>
                  <a:pt x="700236" y="2968288"/>
                </a:lnTo>
                <a:lnTo>
                  <a:pt x="699283" y="2969556"/>
                </a:lnTo>
                <a:lnTo>
                  <a:pt x="698330" y="2970191"/>
                </a:lnTo>
                <a:lnTo>
                  <a:pt x="698012" y="2971459"/>
                </a:lnTo>
                <a:lnTo>
                  <a:pt x="698012" y="2990491"/>
                </a:lnTo>
                <a:lnTo>
                  <a:pt x="683085" y="2991760"/>
                </a:lnTo>
                <a:lnTo>
                  <a:pt x="667839" y="2993346"/>
                </a:lnTo>
                <a:lnTo>
                  <a:pt x="653865" y="2995249"/>
                </a:lnTo>
                <a:lnTo>
                  <a:pt x="639890" y="2997786"/>
                </a:lnTo>
                <a:lnTo>
                  <a:pt x="626550" y="3000641"/>
                </a:lnTo>
                <a:lnTo>
                  <a:pt x="613846" y="3004130"/>
                </a:lnTo>
                <a:lnTo>
                  <a:pt x="602094" y="3007619"/>
                </a:lnTo>
                <a:lnTo>
                  <a:pt x="590978" y="3012060"/>
                </a:lnTo>
                <a:lnTo>
                  <a:pt x="583673" y="3015549"/>
                </a:lnTo>
                <a:lnTo>
                  <a:pt x="576368" y="3019355"/>
                </a:lnTo>
                <a:lnTo>
                  <a:pt x="570015" y="3023162"/>
                </a:lnTo>
                <a:lnTo>
                  <a:pt x="564616" y="3026968"/>
                </a:lnTo>
                <a:lnTo>
                  <a:pt x="559852" y="3031092"/>
                </a:lnTo>
                <a:lnTo>
                  <a:pt x="556041" y="3035215"/>
                </a:lnTo>
                <a:lnTo>
                  <a:pt x="552865" y="3039656"/>
                </a:lnTo>
                <a:lnTo>
                  <a:pt x="550324" y="3044096"/>
                </a:lnTo>
                <a:lnTo>
                  <a:pt x="548736" y="3048854"/>
                </a:lnTo>
                <a:lnTo>
                  <a:pt x="547783" y="3052978"/>
                </a:lnTo>
                <a:lnTo>
                  <a:pt x="547783" y="3057736"/>
                </a:lnTo>
                <a:lnTo>
                  <a:pt x="548736" y="3062176"/>
                </a:lnTo>
                <a:lnTo>
                  <a:pt x="550324" y="3066617"/>
                </a:lnTo>
                <a:lnTo>
                  <a:pt x="552865" y="3070741"/>
                </a:lnTo>
                <a:lnTo>
                  <a:pt x="556358" y="3075181"/>
                </a:lnTo>
                <a:lnTo>
                  <a:pt x="560805" y="3079622"/>
                </a:lnTo>
                <a:lnTo>
                  <a:pt x="564934" y="3083111"/>
                </a:lnTo>
                <a:lnTo>
                  <a:pt x="570015" y="3086917"/>
                </a:lnTo>
                <a:lnTo>
                  <a:pt x="576050" y="3090089"/>
                </a:lnTo>
                <a:lnTo>
                  <a:pt x="582720" y="3093578"/>
                </a:lnTo>
                <a:lnTo>
                  <a:pt x="589390" y="3096433"/>
                </a:lnTo>
                <a:lnTo>
                  <a:pt x="597012" y="3099288"/>
                </a:lnTo>
                <a:lnTo>
                  <a:pt x="605270" y="3101825"/>
                </a:lnTo>
                <a:lnTo>
                  <a:pt x="613528" y="3104046"/>
                </a:lnTo>
                <a:lnTo>
                  <a:pt x="645607" y="3110707"/>
                </a:lnTo>
                <a:lnTo>
                  <a:pt x="698012" y="3121808"/>
                </a:lnTo>
                <a:lnTo>
                  <a:pt x="698012" y="3203010"/>
                </a:lnTo>
                <a:lnTo>
                  <a:pt x="684673" y="3201424"/>
                </a:lnTo>
                <a:lnTo>
                  <a:pt x="672286" y="3199203"/>
                </a:lnTo>
                <a:lnTo>
                  <a:pt x="657993" y="3196983"/>
                </a:lnTo>
                <a:lnTo>
                  <a:pt x="643066" y="3193494"/>
                </a:lnTo>
                <a:lnTo>
                  <a:pt x="629409" y="3189370"/>
                </a:lnTo>
                <a:lnTo>
                  <a:pt x="617022" y="3185247"/>
                </a:lnTo>
                <a:lnTo>
                  <a:pt x="613846" y="3183978"/>
                </a:lnTo>
                <a:lnTo>
                  <a:pt x="610670" y="3182709"/>
                </a:lnTo>
                <a:lnTo>
                  <a:pt x="608129" y="3181441"/>
                </a:lnTo>
                <a:lnTo>
                  <a:pt x="608446" y="3181441"/>
                </a:lnTo>
                <a:lnTo>
                  <a:pt x="608129" y="3181123"/>
                </a:lnTo>
                <a:lnTo>
                  <a:pt x="604317" y="3179220"/>
                </a:lnTo>
                <a:lnTo>
                  <a:pt x="602412" y="3177951"/>
                </a:lnTo>
                <a:lnTo>
                  <a:pt x="600506" y="3177000"/>
                </a:lnTo>
                <a:lnTo>
                  <a:pt x="595424" y="3175731"/>
                </a:lnTo>
                <a:lnTo>
                  <a:pt x="590343" y="3174780"/>
                </a:lnTo>
                <a:lnTo>
                  <a:pt x="584308" y="3174780"/>
                </a:lnTo>
                <a:lnTo>
                  <a:pt x="578273" y="3175414"/>
                </a:lnTo>
                <a:lnTo>
                  <a:pt x="572556" y="3176048"/>
                </a:lnTo>
                <a:lnTo>
                  <a:pt x="566522" y="3177634"/>
                </a:lnTo>
                <a:lnTo>
                  <a:pt x="560805" y="3179220"/>
                </a:lnTo>
                <a:lnTo>
                  <a:pt x="555405" y="3181123"/>
                </a:lnTo>
                <a:lnTo>
                  <a:pt x="551277" y="3183661"/>
                </a:lnTo>
                <a:lnTo>
                  <a:pt x="547148" y="3185881"/>
                </a:lnTo>
                <a:lnTo>
                  <a:pt x="544607" y="3188736"/>
                </a:lnTo>
                <a:lnTo>
                  <a:pt x="543336" y="3190005"/>
                </a:lnTo>
                <a:lnTo>
                  <a:pt x="542383" y="3190956"/>
                </a:lnTo>
                <a:lnTo>
                  <a:pt x="542066" y="3192542"/>
                </a:lnTo>
                <a:lnTo>
                  <a:pt x="542066" y="3193811"/>
                </a:lnTo>
                <a:lnTo>
                  <a:pt x="542066" y="3195080"/>
                </a:lnTo>
                <a:lnTo>
                  <a:pt x="543019" y="3196031"/>
                </a:lnTo>
                <a:lnTo>
                  <a:pt x="543654" y="3197300"/>
                </a:lnTo>
                <a:lnTo>
                  <a:pt x="545242" y="3198569"/>
                </a:lnTo>
                <a:lnTo>
                  <a:pt x="550959" y="3202058"/>
                </a:lnTo>
                <a:lnTo>
                  <a:pt x="557629" y="3205547"/>
                </a:lnTo>
                <a:lnTo>
                  <a:pt x="564299" y="3208719"/>
                </a:lnTo>
                <a:lnTo>
                  <a:pt x="572239" y="3211891"/>
                </a:lnTo>
                <a:lnTo>
                  <a:pt x="580497" y="3214746"/>
                </a:lnTo>
                <a:lnTo>
                  <a:pt x="589072" y="3216966"/>
                </a:lnTo>
                <a:lnTo>
                  <a:pt x="598600" y="3219821"/>
                </a:lnTo>
                <a:lnTo>
                  <a:pt x="608446" y="3221724"/>
                </a:lnTo>
                <a:lnTo>
                  <a:pt x="618610" y="3223627"/>
                </a:lnTo>
                <a:lnTo>
                  <a:pt x="629409" y="3225847"/>
                </a:lnTo>
                <a:lnTo>
                  <a:pt x="651324" y="3229019"/>
                </a:lnTo>
                <a:lnTo>
                  <a:pt x="674192" y="3230923"/>
                </a:lnTo>
                <a:lnTo>
                  <a:pt x="698012" y="3232509"/>
                </a:lnTo>
                <a:lnTo>
                  <a:pt x="698012" y="3251223"/>
                </a:lnTo>
                <a:lnTo>
                  <a:pt x="698330" y="3252492"/>
                </a:lnTo>
                <a:lnTo>
                  <a:pt x="699283" y="3253443"/>
                </a:lnTo>
                <a:lnTo>
                  <a:pt x="700236" y="3254395"/>
                </a:lnTo>
                <a:lnTo>
                  <a:pt x="701824" y="3255346"/>
                </a:lnTo>
                <a:lnTo>
                  <a:pt x="704047" y="3255981"/>
                </a:lnTo>
                <a:lnTo>
                  <a:pt x="706270" y="3256298"/>
                </a:lnTo>
                <a:lnTo>
                  <a:pt x="709129" y="3256932"/>
                </a:lnTo>
                <a:lnTo>
                  <a:pt x="711352" y="3257249"/>
                </a:lnTo>
                <a:lnTo>
                  <a:pt x="758358" y="3257249"/>
                </a:lnTo>
                <a:lnTo>
                  <a:pt x="760581" y="3256932"/>
                </a:lnTo>
                <a:lnTo>
                  <a:pt x="763440" y="3256298"/>
                </a:lnTo>
                <a:lnTo>
                  <a:pt x="765345" y="3255981"/>
                </a:lnTo>
                <a:lnTo>
                  <a:pt x="767886" y="3255346"/>
                </a:lnTo>
                <a:lnTo>
                  <a:pt x="769474" y="3254395"/>
                </a:lnTo>
                <a:lnTo>
                  <a:pt x="770427" y="3253443"/>
                </a:lnTo>
                <a:lnTo>
                  <a:pt x="771380" y="3252492"/>
                </a:lnTo>
                <a:lnTo>
                  <a:pt x="771698" y="3251223"/>
                </a:lnTo>
                <a:lnTo>
                  <a:pt x="771698" y="3231874"/>
                </a:lnTo>
                <a:lnTo>
                  <a:pt x="786308" y="3230923"/>
                </a:lnTo>
                <a:lnTo>
                  <a:pt x="800600" y="3229654"/>
                </a:lnTo>
                <a:lnTo>
                  <a:pt x="814257" y="3228068"/>
                </a:lnTo>
                <a:lnTo>
                  <a:pt x="827279" y="3226165"/>
                </a:lnTo>
                <a:lnTo>
                  <a:pt x="839984" y="3223627"/>
                </a:lnTo>
                <a:lnTo>
                  <a:pt x="851418" y="3221090"/>
                </a:lnTo>
                <a:lnTo>
                  <a:pt x="862534" y="3217918"/>
                </a:lnTo>
                <a:lnTo>
                  <a:pt x="872062" y="3214746"/>
                </a:lnTo>
                <a:lnTo>
                  <a:pt x="880002" y="3211257"/>
                </a:lnTo>
                <a:lnTo>
                  <a:pt x="886990" y="3208085"/>
                </a:lnTo>
                <a:lnTo>
                  <a:pt x="893660" y="3204278"/>
                </a:lnTo>
                <a:lnTo>
                  <a:pt x="899694" y="3200472"/>
                </a:lnTo>
                <a:lnTo>
                  <a:pt x="904776" y="3196666"/>
                </a:lnTo>
                <a:lnTo>
                  <a:pt x="909540" y="3192542"/>
                </a:lnTo>
                <a:lnTo>
                  <a:pt x="913352" y="3188419"/>
                </a:lnTo>
                <a:lnTo>
                  <a:pt x="916528" y="3184295"/>
                </a:lnTo>
                <a:lnTo>
                  <a:pt x="919069" y="3179855"/>
                </a:lnTo>
                <a:lnTo>
                  <a:pt x="920657" y="3175414"/>
                </a:lnTo>
                <a:lnTo>
                  <a:pt x="921609" y="3170973"/>
                </a:lnTo>
                <a:lnTo>
                  <a:pt x="921927" y="3166533"/>
                </a:lnTo>
                <a:lnTo>
                  <a:pt x="921292" y="3161775"/>
                </a:lnTo>
                <a:lnTo>
                  <a:pt x="920021" y="3157651"/>
                </a:lnTo>
                <a:lnTo>
                  <a:pt x="917798" y="3153210"/>
                </a:lnTo>
                <a:lnTo>
                  <a:pt x="914622" y="3148453"/>
                </a:lnTo>
                <a:lnTo>
                  <a:pt x="912716" y="3146549"/>
                </a:lnTo>
                <a:lnTo>
                  <a:pt x="910493" y="3144012"/>
                </a:lnTo>
                <a:lnTo>
                  <a:pt x="905411" y="3139888"/>
                </a:lnTo>
                <a:lnTo>
                  <a:pt x="899059" y="3135765"/>
                </a:lnTo>
                <a:lnTo>
                  <a:pt x="892389" y="3132276"/>
                </a:lnTo>
                <a:lnTo>
                  <a:pt x="884449" y="3128787"/>
                </a:lnTo>
                <a:lnTo>
                  <a:pt x="876191" y="3125615"/>
                </a:lnTo>
                <a:lnTo>
                  <a:pt x="867298" y="3122443"/>
                </a:lnTo>
                <a:lnTo>
                  <a:pt x="857452" y="3119588"/>
                </a:lnTo>
                <a:lnTo>
                  <a:pt x="847606" y="3117051"/>
                </a:lnTo>
                <a:lnTo>
                  <a:pt x="836808" y="3114196"/>
                </a:lnTo>
                <a:lnTo>
                  <a:pt x="815528" y="3109438"/>
                </a:lnTo>
                <a:lnTo>
                  <a:pt x="793613" y="3104997"/>
                </a:lnTo>
                <a:lnTo>
                  <a:pt x="771698" y="3101191"/>
                </a:lnTo>
                <a:lnTo>
                  <a:pt x="771698" y="3019673"/>
                </a:lnTo>
                <a:lnTo>
                  <a:pt x="790754" y="3021893"/>
                </a:lnTo>
                <a:lnTo>
                  <a:pt x="797742" y="3023162"/>
                </a:lnTo>
                <a:lnTo>
                  <a:pt x="805047" y="3024748"/>
                </a:lnTo>
                <a:lnTo>
                  <a:pt x="819974" y="3028554"/>
                </a:lnTo>
                <a:lnTo>
                  <a:pt x="834584" y="3033312"/>
                </a:lnTo>
                <a:lnTo>
                  <a:pt x="846336" y="3037435"/>
                </a:lnTo>
                <a:lnTo>
                  <a:pt x="853006" y="3039973"/>
                </a:lnTo>
                <a:lnTo>
                  <a:pt x="855547" y="3041242"/>
                </a:lnTo>
                <a:lnTo>
                  <a:pt x="859358" y="3043779"/>
                </a:lnTo>
                <a:lnTo>
                  <a:pt x="861264" y="3044731"/>
                </a:lnTo>
                <a:lnTo>
                  <a:pt x="863169" y="3046000"/>
                </a:lnTo>
                <a:lnTo>
                  <a:pt x="867933" y="3047268"/>
                </a:lnTo>
                <a:lnTo>
                  <a:pt x="873650" y="3047903"/>
                </a:lnTo>
                <a:lnTo>
                  <a:pt x="879367" y="3048220"/>
                </a:lnTo>
                <a:lnTo>
                  <a:pt x="885402" y="3047586"/>
                </a:lnTo>
                <a:lnTo>
                  <a:pt x="891436" y="3046634"/>
                </a:lnTo>
                <a:lnTo>
                  <a:pt x="897153" y="3045682"/>
                </a:lnTo>
                <a:lnTo>
                  <a:pt x="902870" y="3043779"/>
                </a:lnTo>
                <a:lnTo>
                  <a:pt x="907952" y="3041559"/>
                </a:lnTo>
                <a:lnTo>
                  <a:pt x="912716" y="3039339"/>
                </a:lnTo>
                <a:lnTo>
                  <a:pt x="916528" y="3036801"/>
                </a:lnTo>
                <a:lnTo>
                  <a:pt x="919386" y="3034263"/>
                </a:lnTo>
                <a:lnTo>
                  <a:pt x="920657" y="3032995"/>
                </a:lnTo>
                <a:lnTo>
                  <a:pt x="921292" y="3031726"/>
                </a:lnTo>
                <a:lnTo>
                  <a:pt x="921609" y="3030140"/>
                </a:lnTo>
                <a:lnTo>
                  <a:pt x="921609" y="3029188"/>
                </a:lnTo>
                <a:lnTo>
                  <a:pt x="921292" y="3027920"/>
                </a:lnTo>
                <a:lnTo>
                  <a:pt x="920974" y="3026651"/>
                </a:lnTo>
                <a:lnTo>
                  <a:pt x="919704" y="3025382"/>
                </a:lnTo>
                <a:lnTo>
                  <a:pt x="918433" y="3024431"/>
                </a:lnTo>
                <a:lnTo>
                  <a:pt x="914304" y="3021576"/>
                </a:lnTo>
                <a:lnTo>
                  <a:pt x="909540" y="3018721"/>
                </a:lnTo>
                <a:lnTo>
                  <a:pt x="903823" y="3016501"/>
                </a:lnTo>
                <a:lnTo>
                  <a:pt x="898424" y="3013963"/>
                </a:lnTo>
                <a:lnTo>
                  <a:pt x="885402" y="3009205"/>
                </a:lnTo>
                <a:lnTo>
                  <a:pt x="871109" y="3005082"/>
                </a:lnTo>
                <a:lnTo>
                  <a:pt x="856182" y="3000958"/>
                </a:lnTo>
                <a:lnTo>
                  <a:pt x="840936" y="2997469"/>
                </a:lnTo>
                <a:lnTo>
                  <a:pt x="825374" y="2994614"/>
                </a:lnTo>
                <a:lnTo>
                  <a:pt x="810764" y="2992711"/>
                </a:lnTo>
                <a:lnTo>
                  <a:pt x="791389" y="2990808"/>
                </a:lnTo>
                <a:lnTo>
                  <a:pt x="771698" y="2989539"/>
                </a:lnTo>
                <a:lnTo>
                  <a:pt x="771698" y="2971459"/>
                </a:lnTo>
                <a:lnTo>
                  <a:pt x="771380" y="2970191"/>
                </a:lnTo>
                <a:lnTo>
                  <a:pt x="770427" y="2969556"/>
                </a:lnTo>
                <a:lnTo>
                  <a:pt x="769474" y="2968288"/>
                </a:lnTo>
                <a:lnTo>
                  <a:pt x="767886" y="2967653"/>
                </a:lnTo>
                <a:lnTo>
                  <a:pt x="765345" y="2966702"/>
                </a:lnTo>
                <a:lnTo>
                  <a:pt x="763440" y="2966384"/>
                </a:lnTo>
                <a:lnTo>
                  <a:pt x="760581" y="2966067"/>
                </a:lnTo>
                <a:lnTo>
                  <a:pt x="758358" y="2965750"/>
                </a:lnTo>
                <a:lnTo>
                  <a:pt x="711352" y="2965750"/>
                </a:lnTo>
                <a:close/>
                <a:moveTo>
                  <a:pt x="3717945" y="2951797"/>
                </a:moveTo>
                <a:lnTo>
                  <a:pt x="3711914" y="2955607"/>
                </a:lnTo>
                <a:lnTo>
                  <a:pt x="3704931" y="2959100"/>
                </a:lnTo>
                <a:lnTo>
                  <a:pt x="3696678" y="2963227"/>
                </a:lnTo>
                <a:lnTo>
                  <a:pt x="3688425" y="2966720"/>
                </a:lnTo>
                <a:lnTo>
                  <a:pt x="3671285" y="2973387"/>
                </a:lnTo>
                <a:lnTo>
                  <a:pt x="3656684" y="2979102"/>
                </a:lnTo>
                <a:lnTo>
                  <a:pt x="3656684" y="3080068"/>
                </a:lnTo>
                <a:lnTo>
                  <a:pt x="3665254" y="3075623"/>
                </a:lnTo>
                <a:lnTo>
                  <a:pt x="3674142" y="3070860"/>
                </a:lnTo>
                <a:lnTo>
                  <a:pt x="3682394" y="3066098"/>
                </a:lnTo>
                <a:lnTo>
                  <a:pt x="3690647" y="3061018"/>
                </a:lnTo>
                <a:lnTo>
                  <a:pt x="3698582" y="3055620"/>
                </a:lnTo>
                <a:lnTo>
                  <a:pt x="3705566" y="3050223"/>
                </a:lnTo>
                <a:lnTo>
                  <a:pt x="3711914" y="3044825"/>
                </a:lnTo>
                <a:lnTo>
                  <a:pt x="3717945" y="3040063"/>
                </a:lnTo>
                <a:lnTo>
                  <a:pt x="3717945" y="2951797"/>
                </a:lnTo>
                <a:close/>
                <a:moveTo>
                  <a:pt x="731996" y="2947987"/>
                </a:moveTo>
                <a:lnTo>
                  <a:pt x="755499" y="2948304"/>
                </a:lnTo>
                <a:lnTo>
                  <a:pt x="779003" y="2948939"/>
                </a:lnTo>
                <a:lnTo>
                  <a:pt x="801870" y="2949890"/>
                </a:lnTo>
                <a:lnTo>
                  <a:pt x="824103" y="2951476"/>
                </a:lnTo>
                <a:lnTo>
                  <a:pt x="846654" y="2953380"/>
                </a:lnTo>
                <a:lnTo>
                  <a:pt x="868569" y="2955283"/>
                </a:lnTo>
                <a:lnTo>
                  <a:pt x="889848" y="2958137"/>
                </a:lnTo>
                <a:lnTo>
                  <a:pt x="910493" y="2960992"/>
                </a:lnTo>
                <a:lnTo>
                  <a:pt x="930820" y="2964164"/>
                </a:lnTo>
                <a:lnTo>
                  <a:pt x="950512" y="2967970"/>
                </a:lnTo>
                <a:lnTo>
                  <a:pt x="969886" y="2971777"/>
                </a:lnTo>
                <a:lnTo>
                  <a:pt x="988308" y="2975900"/>
                </a:lnTo>
                <a:lnTo>
                  <a:pt x="1006411" y="2980658"/>
                </a:lnTo>
                <a:lnTo>
                  <a:pt x="1023880" y="2985416"/>
                </a:lnTo>
                <a:lnTo>
                  <a:pt x="1040396" y="2990491"/>
                </a:lnTo>
                <a:lnTo>
                  <a:pt x="1056594" y="2995883"/>
                </a:lnTo>
                <a:lnTo>
                  <a:pt x="1071521" y="3001593"/>
                </a:lnTo>
                <a:lnTo>
                  <a:pt x="1086131" y="3007302"/>
                </a:lnTo>
                <a:lnTo>
                  <a:pt x="1099471" y="3013646"/>
                </a:lnTo>
                <a:lnTo>
                  <a:pt x="1112493" y="3019990"/>
                </a:lnTo>
                <a:lnTo>
                  <a:pt x="1124562" y="3026651"/>
                </a:lnTo>
                <a:lnTo>
                  <a:pt x="1135678" y="3033629"/>
                </a:lnTo>
                <a:lnTo>
                  <a:pt x="1145842" y="3040925"/>
                </a:lnTo>
                <a:lnTo>
                  <a:pt x="1154735" y="3047903"/>
                </a:lnTo>
                <a:lnTo>
                  <a:pt x="1162993" y="3055515"/>
                </a:lnTo>
                <a:lnTo>
                  <a:pt x="1170298" y="3062811"/>
                </a:lnTo>
                <a:lnTo>
                  <a:pt x="1176650" y="3070741"/>
                </a:lnTo>
                <a:lnTo>
                  <a:pt x="1178873" y="3074864"/>
                </a:lnTo>
                <a:lnTo>
                  <a:pt x="1181732" y="3078670"/>
                </a:lnTo>
                <a:lnTo>
                  <a:pt x="1183638" y="3082794"/>
                </a:lnTo>
                <a:lnTo>
                  <a:pt x="1185543" y="3086600"/>
                </a:lnTo>
                <a:lnTo>
                  <a:pt x="1187131" y="3090406"/>
                </a:lnTo>
                <a:lnTo>
                  <a:pt x="1188402" y="3094847"/>
                </a:lnTo>
                <a:lnTo>
                  <a:pt x="1189672" y="3098653"/>
                </a:lnTo>
                <a:lnTo>
                  <a:pt x="1190307" y="3103094"/>
                </a:lnTo>
                <a:lnTo>
                  <a:pt x="1190625" y="3107535"/>
                </a:lnTo>
                <a:lnTo>
                  <a:pt x="1190625" y="3111341"/>
                </a:lnTo>
                <a:lnTo>
                  <a:pt x="1190625" y="3115782"/>
                </a:lnTo>
                <a:lnTo>
                  <a:pt x="1190307" y="3120223"/>
                </a:lnTo>
                <a:lnTo>
                  <a:pt x="1189672" y="3124029"/>
                </a:lnTo>
                <a:lnTo>
                  <a:pt x="1188402" y="3128470"/>
                </a:lnTo>
                <a:lnTo>
                  <a:pt x="1187131" y="3132276"/>
                </a:lnTo>
                <a:lnTo>
                  <a:pt x="1185543" y="3136399"/>
                </a:lnTo>
                <a:lnTo>
                  <a:pt x="1183638" y="3140523"/>
                </a:lnTo>
                <a:lnTo>
                  <a:pt x="1181732" y="3144646"/>
                </a:lnTo>
                <a:lnTo>
                  <a:pt x="1178873" y="3148453"/>
                </a:lnTo>
                <a:lnTo>
                  <a:pt x="1176650" y="3152259"/>
                </a:lnTo>
                <a:lnTo>
                  <a:pt x="1170298" y="3160189"/>
                </a:lnTo>
                <a:lnTo>
                  <a:pt x="1162993" y="3167801"/>
                </a:lnTo>
                <a:lnTo>
                  <a:pt x="1154735" y="3175414"/>
                </a:lnTo>
                <a:lnTo>
                  <a:pt x="1145842" y="3182392"/>
                </a:lnTo>
                <a:lnTo>
                  <a:pt x="1135678" y="3189370"/>
                </a:lnTo>
                <a:lnTo>
                  <a:pt x="1124562" y="3196031"/>
                </a:lnTo>
                <a:lnTo>
                  <a:pt x="1112493" y="3203010"/>
                </a:lnTo>
                <a:lnTo>
                  <a:pt x="1099471" y="3209671"/>
                </a:lnTo>
                <a:lnTo>
                  <a:pt x="1086131" y="3215380"/>
                </a:lnTo>
                <a:lnTo>
                  <a:pt x="1071521" y="3221407"/>
                </a:lnTo>
                <a:lnTo>
                  <a:pt x="1056594" y="3227433"/>
                </a:lnTo>
                <a:lnTo>
                  <a:pt x="1040396" y="3232509"/>
                </a:lnTo>
                <a:lnTo>
                  <a:pt x="1023880" y="3237584"/>
                </a:lnTo>
                <a:lnTo>
                  <a:pt x="1006411" y="3242659"/>
                </a:lnTo>
                <a:lnTo>
                  <a:pt x="988308" y="3247099"/>
                </a:lnTo>
                <a:lnTo>
                  <a:pt x="969886" y="3251223"/>
                </a:lnTo>
                <a:lnTo>
                  <a:pt x="950512" y="3255346"/>
                </a:lnTo>
                <a:lnTo>
                  <a:pt x="930820" y="3258835"/>
                </a:lnTo>
                <a:lnTo>
                  <a:pt x="910493" y="3262325"/>
                </a:lnTo>
                <a:lnTo>
                  <a:pt x="889848" y="3265179"/>
                </a:lnTo>
                <a:lnTo>
                  <a:pt x="868569" y="3268034"/>
                </a:lnTo>
                <a:lnTo>
                  <a:pt x="846654" y="3269937"/>
                </a:lnTo>
                <a:lnTo>
                  <a:pt x="824103" y="3271840"/>
                </a:lnTo>
                <a:lnTo>
                  <a:pt x="801870" y="3273426"/>
                </a:lnTo>
                <a:lnTo>
                  <a:pt x="779003" y="3274061"/>
                </a:lnTo>
                <a:lnTo>
                  <a:pt x="755499" y="3275012"/>
                </a:lnTo>
                <a:lnTo>
                  <a:pt x="731996" y="3275012"/>
                </a:lnTo>
                <a:lnTo>
                  <a:pt x="708176" y="3275012"/>
                </a:lnTo>
                <a:lnTo>
                  <a:pt x="684990" y="3274061"/>
                </a:lnTo>
                <a:lnTo>
                  <a:pt x="662122" y="3273426"/>
                </a:lnTo>
                <a:lnTo>
                  <a:pt x="639572" y="3271840"/>
                </a:lnTo>
                <a:lnTo>
                  <a:pt x="617022" y="3269937"/>
                </a:lnTo>
                <a:lnTo>
                  <a:pt x="595424" y="3268034"/>
                </a:lnTo>
                <a:lnTo>
                  <a:pt x="574144" y="3265179"/>
                </a:lnTo>
                <a:lnTo>
                  <a:pt x="553182" y="3262325"/>
                </a:lnTo>
                <a:lnTo>
                  <a:pt x="533173" y="3258835"/>
                </a:lnTo>
                <a:lnTo>
                  <a:pt x="513481" y="3255346"/>
                </a:lnTo>
                <a:lnTo>
                  <a:pt x="494107" y="3251223"/>
                </a:lnTo>
                <a:lnTo>
                  <a:pt x="475368" y="3247099"/>
                </a:lnTo>
                <a:lnTo>
                  <a:pt x="457264" y="3242659"/>
                </a:lnTo>
                <a:lnTo>
                  <a:pt x="439795" y="3237584"/>
                </a:lnTo>
                <a:lnTo>
                  <a:pt x="423280" y="3232509"/>
                </a:lnTo>
                <a:lnTo>
                  <a:pt x="407082" y="3227433"/>
                </a:lnTo>
                <a:lnTo>
                  <a:pt x="392154" y="3221407"/>
                </a:lnTo>
                <a:lnTo>
                  <a:pt x="377544" y="3215380"/>
                </a:lnTo>
                <a:lnTo>
                  <a:pt x="364204" y="3209671"/>
                </a:lnTo>
                <a:lnTo>
                  <a:pt x="351182" y="3203010"/>
                </a:lnTo>
                <a:lnTo>
                  <a:pt x="339431" y="3196031"/>
                </a:lnTo>
                <a:lnTo>
                  <a:pt x="328314" y="3189370"/>
                </a:lnTo>
                <a:lnTo>
                  <a:pt x="318151" y="3182392"/>
                </a:lnTo>
                <a:lnTo>
                  <a:pt x="308940" y="3175414"/>
                </a:lnTo>
                <a:lnTo>
                  <a:pt x="300682" y="3167801"/>
                </a:lnTo>
                <a:lnTo>
                  <a:pt x="293695" y="3160189"/>
                </a:lnTo>
                <a:lnTo>
                  <a:pt x="287343" y="3152259"/>
                </a:lnTo>
                <a:lnTo>
                  <a:pt x="284484" y="3148453"/>
                </a:lnTo>
                <a:lnTo>
                  <a:pt x="282261" y="3144646"/>
                </a:lnTo>
                <a:lnTo>
                  <a:pt x="280038" y="3140523"/>
                </a:lnTo>
                <a:lnTo>
                  <a:pt x="278132" y="3136399"/>
                </a:lnTo>
                <a:lnTo>
                  <a:pt x="276544" y="3132276"/>
                </a:lnTo>
                <a:lnTo>
                  <a:pt x="275274" y="3128470"/>
                </a:lnTo>
                <a:lnTo>
                  <a:pt x="274321" y="3124029"/>
                </a:lnTo>
                <a:lnTo>
                  <a:pt x="273368" y="3120223"/>
                </a:lnTo>
                <a:lnTo>
                  <a:pt x="273050" y="3115782"/>
                </a:lnTo>
                <a:lnTo>
                  <a:pt x="273050" y="3111341"/>
                </a:lnTo>
                <a:lnTo>
                  <a:pt x="273050" y="3107535"/>
                </a:lnTo>
                <a:lnTo>
                  <a:pt x="273368" y="3103094"/>
                </a:lnTo>
                <a:lnTo>
                  <a:pt x="274321" y="3098653"/>
                </a:lnTo>
                <a:lnTo>
                  <a:pt x="275274" y="3094847"/>
                </a:lnTo>
                <a:lnTo>
                  <a:pt x="276544" y="3090406"/>
                </a:lnTo>
                <a:lnTo>
                  <a:pt x="278132" y="3086600"/>
                </a:lnTo>
                <a:lnTo>
                  <a:pt x="280038" y="3082794"/>
                </a:lnTo>
                <a:lnTo>
                  <a:pt x="282261" y="3078670"/>
                </a:lnTo>
                <a:lnTo>
                  <a:pt x="284484" y="3074864"/>
                </a:lnTo>
                <a:lnTo>
                  <a:pt x="287343" y="3070741"/>
                </a:lnTo>
                <a:lnTo>
                  <a:pt x="293695" y="3062811"/>
                </a:lnTo>
                <a:lnTo>
                  <a:pt x="300682" y="3055515"/>
                </a:lnTo>
                <a:lnTo>
                  <a:pt x="308940" y="3047903"/>
                </a:lnTo>
                <a:lnTo>
                  <a:pt x="318151" y="3040925"/>
                </a:lnTo>
                <a:lnTo>
                  <a:pt x="328314" y="3033629"/>
                </a:lnTo>
                <a:lnTo>
                  <a:pt x="339431" y="3026651"/>
                </a:lnTo>
                <a:lnTo>
                  <a:pt x="351182" y="3019990"/>
                </a:lnTo>
                <a:lnTo>
                  <a:pt x="364204" y="3013646"/>
                </a:lnTo>
                <a:lnTo>
                  <a:pt x="377544" y="3007302"/>
                </a:lnTo>
                <a:lnTo>
                  <a:pt x="392154" y="3001593"/>
                </a:lnTo>
                <a:lnTo>
                  <a:pt x="407082" y="2995883"/>
                </a:lnTo>
                <a:lnTo>
                  <a:pt x="423280" y="2990491"/>
                </a:lnTo>
                <a:lnTo>
                  <a:pt x="439795" y="2985416"/>
                </a:lnTo>
                <a:lnTo>
                  <a:pt x="457264" y="2980658"/>
                </a:lnTo>
                <a:lnTo>
                  <a:pt x="475368" y="2975900"/>
                </a:lnTo>
                <a:lnTo>
                  <a:pt x="494107" y="2971777"/>
                </a:lnTo>
                <a:lnTo>
                  <a:pt x="513481" y="2967970"/>
                </a:lnTo>
                <a:lnTo>
                  <a:pt x="533173" y="2964164"/>
                </a:lnTo>
                <a:lnTo>
                  <a:pt x="553182" y="2960992"/>
                </a:lnTo>
                <a:lnTo>
                  <a:pt x="574144" y="2958137"/>
                </a:lnTo>
                <a:lnTo>
                  <a:pt x="595424" y="2955283"/>
                </a:lnTo>
                <a:lnTo>
                  <a:pt x="617022" y="2953380"/>
                </a:lnTo>
                <a:lnTo>
                  <a:pt x="639572" y="2951476"/>
                </a:lnTo>
                <a:lnTo>
                  <a:pt x="662122" y="2949890"/>
                </a:lnTo>
                <a:lnTo>
                  <a:pt x="684990" y="2948939"/>
                </a:lnTo>
                <a:lnTo>
                  <a:pt x="708176" y="2948304"/>
                </a:lnTo>
                <a:lnTo>
                  <a:pt x="731996" y="2947987"/>
                </a:lnTo>
                <a:close/>
                <a:moveTo>
                  <a:pt x="2665715" y="2911157"/>
                </a:moveTo>
                <a:lnTo>
                  <a:pt x="2665715" y="3029585"/>
                </a:lnTo>
                <a:lnTo>
                  <a:pt x="2668254" y="3032125"/>
                </a:lnTo>
                <a:lnTo>
                  <a:pt x="2671429" y="3035300"/>
                </a:lnTo>
                <a:lnTo>
                  <a:pt x="2678729" y="3041650"/>
                </a:lnTo>
                <a:lnTo>
                  <a:pt x="2687934" y="3048635"/>
                </a:lnTo>
                <a:lnTo>
                  <a:pt x="2698726" y="3055938"/>
                </a:lnTo>
                <a:lnTo>
                  <a:pt x="2710153" y="3063240"/>
                </a:lnTo>
                <a:lnTo>
                  <a:pt x="2722215" y="3070225"/>
                </a:lnTo>
                <a:lnTo>
                  <a:pt x="2734594" y="3076258"/>
                </a:lnTo>
                <a:lnTo>
                  <a:pt x="2746656" y="3082290"/>
                </a:lnTo>
                <a:lnTo>
                  <a:pt x="2746656" y="2963227"/>
                </a:lnTo>
                <a:lnTo>
                  <a:pt x="2734594" y="2957195"/>
                </a:lnTo>
                <a:lnTo>
                  <a:pt x="2723167" y="2951480"/>
                </a:lnTo>
                <a:lnTo>
                  <a:pt x="2712058" y="2945130"/>
                </a:lnTo>
                <a:lnTo>
                  <a:pt x="2701583" y="2938462"/>
                </a:lnTo>
                <a:lnTo>
                  <a:pt x="2691743" y="2932112"/>
                </a:lnTo>
                <a:lnTo>
                  <a:pt x="2682538" y="2925445"/>
                </a:lnTo>
                <a:lnTo>
                  <a:pt x="2673650" y="2918142"/>
                </a:lnTo>
                <a:lnTo>
                  <a:pt x="2665715" y="2911157"/>
                </a:lnTo>
                <a:close/>
                <a:moveTo>
                  <a:pt x="1404938" y="2890837"/>
                </a:moveTo>
                <a:lnTo>
                  <a:pt x="1408115" y="2896532"/>
                </a:lnTo>
                <a:lnTo>
                  <a:pt x="1411928" y="2901593"/>
                </a:lnTo>
                <a:lnTo>
                  <a:pt x="1415740" y="2906655"/>
                </a:lnTo>
                <a:lnTo>
                  <a:pt x="1419552" y="2911716"/>
                </a:lnTo>
                <a:lnTo>
                  <a:pt x="1424000" y="2916778"/>
                </a:lnTo>
                <a:lnTo>
                  <a:pt x="1428447" y="2922156"/>
                </a:lnTo>
                <a:lnTo>
                  <a:pt x="1438296" y="2931963"/>
                </a:lnTo>
                <a:lnTo>
                  <a:pt x="1448780" y="2941453"/>
                </a:lnTo>
                <a:lnTo>
                  <a:pt x="1460852" y="2950311"/>
                </a:lnTo>
                <a:lnTo>
                  <a:pt x="1472924" y="2958852"/>
                </a:lnTo>
                <a:lnTo>
                  <a:pt x="1486267" y="2967394"/>
                </a:lnTo>
                <a:lnTo>
                  <a:pt x="1500563" y="2975619"/>
                </a:lnTo>
                <a:lnTo>
                  <a:pt x="1515494" y="2983211"/>
                </a:lnTo>
                <a:lnTo>
                  <a:pt x="1531061" y="2990487"/>
                </a:lnTo>
                <a:lnTo>
                  <a:pt x="1547263" y="2997763"/>
                </a:lnTo>
                <a:lnTo>
                  <a:pt x="1564101" y="3004723"/>
                </a:lnTo>
                <a:lnTo>
                  <a:pt x="1581574" y="3010734"/>
                </a:lnTo>
                <a:lnTo>
                  <a:pt x="1599682" y="3017061"/>
                </a:lnTo>
                <a:lnTo>
                  <a:pt x="1618108" y="3022755"/>
                </a:lnTo>
                <a:lnTo>
                  <a:pt x="1637170" y="3028133"/>
                </a:lnTo>
                <a:lnTo>
                  <a:pt x="1656866" y="3033195"/>
                </a:lnTo>
                <a:lnTo>
                  <a:pt x="1676881" y="3037940"/>
                </a:lnTo>
                <a:lnTo>
                  <a:pt x="1697213" y="3042369"/>
                </a:lnTo>
                <a:lnTo>
                  <a:pt x="1718180" y="3046481"/>
                </a:lnTo>
                <a:lnTo>
                  <a:pt x="1738830" y="3050277"/>
                </a:lnTo>
                <a:lnTo>
                  <a:pt x="1760116" y="3053757"/>
                </a:lnTo>
                <a:lnTo>
                  <a:pt x="1782036" y="3056604"/>
                </a:lnTo>
                <a:lnTo>
                  <a:pt x="1803639" y="3059135"/>
                </a:lnTo>
                <a:lnTo>
                  <a:pt x="1825877" y="3061666"/>
                </a:lnTo>
                <a:lnTo>
                  <a:pt x="1847798" y="3063564"/>
                </a:lnTo>
                <a:lnTo>
                  <a:pt x="1870036" y="3065146"/>
                </a:lnTo>
                <a:lnTo>
                  <a:pt x="1891957" y="3066411"/>
                </a:lnTo>
                <a:lnTo>
                  <a:pt x="1914513" y="3067360"/>
                </a:lnTo>
                <a:lnTo>
                  <a:pt x="1936751" y="3067993"/>
                </a:lnTo>
                <a:lnTo>
                  <a:pt x="1959307" y="3067993"/>
                </a:lnTo>
                <a:lnTo>
                  <a:pt x="1978051" y="3067993"/>
                </a:lnTo>
                <a:lnTo>
                  <a:pt x="1996794" y="3067360"/>
                </a:lnTo>
                <a:lnTo>
                  <a:pt x="2015538" y="3067044"/>
                </a:lnTo>
                <a:lnTo>
                  <a:pt x="2034599" y="3065779"/>
                </a:lnTo>
                <a:lnTo>
                  <a:pt x="2053025" y="3064830"/>
                </a:lnTo>
                <a:lnTo>
                  <a:pt x="2071769" y="3063564"/>
                </a:lnTo>
                <a:lnTo>
                  <a:pt x="2090513" y="3061982"/>
                </a:lnTo>
                <a:lnTo>
                  <a:pt x="2108621" y="3060084"/>
                </a:lnTo>
                <a:lnTo>
                  <a:pt x="2127365" y="3058186"/>
                </a:lnTo>
                <a:lnTo>
                  <a:pt x="2145473" y="3055655"/>
                </a:lnTo>
                <a:lnTo>
                  <a:pt x="2163581" y="3052808"/>
                </a:lnTo>
                <a:lnTo>
                  <a:pt x="2181372" y="3050277"/>
                </a:lnTo>
                <a:lnTo>
                  <a:pt x="2199163" y="3047114"/>
                </a:lnTo>
                <a:lnTo>
                  <a:pt x="2216318" y="3043950"/>
                </a:lnTo>
                <a:lnTo>
                  <a:pt x="2233473" y="3040471"/>
                </a:lnTo>
                <a:lnTo>
                  <a:pt x="2250311" y="3036358"/>
                </a:lnTo>
                <a:lnTo>
                  <a:pt x="2266830" y="3032562"/>
                </a:lnTo>
                <a:lnTo>
                  <a:pt x="2283668" y="3028133"/>
                </a:lnTo>
                <a:lnTo>
                  <a:pt x="2299235" y="3023704"/>
                </a:lnTo>
                <a:lnTo>
                  <a:pt x="2315119" y="3018642"/>
                </a:lnTo>
                <a:lnTo>
                  <a:pt x="2330051" y="3013897"/>
                </a:lnTo>
                <a:lnTo>
                  <a:pt x="2344982" y="3008519"/>
                </a:lnTo>
                <a:lnTo>
                  <a:pt x="2359278" y="3003141"/>
                </a:lnTo>
                <a:lnTo>
                  <a:pt x="2373574" y="2997447"/>
                </a:lnTo>
                <a:lnTo>
                  <a:pt x="2386917" y="2991753"/>
                </a:lnTo>
                <a:lnTo>
                  <a:pt x="2399942" y="2985426"/>
                </a:lnTo>
                <a:lnTo>
                  <a:pt x="2412650" y="2979099"/>
                </a:lnTo>
                <a:lnTo>
                  <a:pt x="2424722" y="2972455"/>
                </a:lnTo>
                <a:lnTo>
                  <a:pt x="2436159" y="2965179"/>
                </a:lnTo>
                <a:lnTo>
                  <a:pt x="2446961" y="2958220"/>
                </a:lnTo>
                <a:lnTo>
                  <a:pt x="2457444" y="2950627"/>
                </a:lnTo>
                <a:lnTo>
                  <a:pt x="2466975" y="2943351"/>
                </a:lnTo>
                <a:lnTo>
                  <a:pt x="2466975" y="3039838"/>
                </a:lnTo>
                <a:lnTo>
                  <a:pt x="2466657" y="3040471"/>
                </a:lnTo>
                <a:lnTo>
                  <a:pt x="2466340" y="3048063"/>
                </a:lnTo>
                <a:lnTo>
                  <a:pt x="2466022" y="3052808"/>
                </a:lnTo>
                <a:lnTo>
                  <a:pt x="2464751" y="3058186"/>
                </a:lnTo>
                <a:lnTo>
                  <a:pt x="2463480" y="3062615"/>
                </a:lnTo>
                <a:lnTo>
                  <a:pt x="2461892" y="3067993"/>
                </a:lnTo>
                <a:lnTo>
                  <a:pt x="2459986" y="3072422"/>
                </a:lnTo>
                <a:lnTo>
                  <a:pt x="2457444" y="3077167"/>
                </a:lnTo>
                <a:lnTo>
                  <a:pt x="2455220" y="3081912"/>
                </a:lnTo>
                <a:lnTo>
                  <a:pt x="2452361" y="3086658"/>
                </a:lnTo>
                <a:lnTo>
                  <a:pt x="2449184" y="3091403"/>
                </a:lnTo>
                <a:lnTo>
                  <a:pt x="2445690" y="3096148"/>
                </a:lnTo>
                <a:lnTo>
                  <a:pt x="2441878" y="3100893"/>
                </a:lnTo>
                <a:lnTo>
                  <a:pt x="2437748" y="3105322"/>
                </a:lnTo>
                <a:lnTo>
                  <a:pt x="2429170" y="3114180"/>
                </a:lnTo>
                <a:lnTo>
                  <a:pt x="2419322" y="3123038"/>
                </a:lnTo>
                <a:lnTo>
                  <a:pt x="2408202" y="3131579"/>
                </a:lnTo>
                <a:lnTo>
                  <a:pt x="2396130" y="3139804"/>
                </a:lnTo>
                <a:lnTo>
                  <a:pt x="2383423" y="3147713"/>
                </a:lnTo>
                <a:lnTo>
                  <a:pt x="2369127" y="3155622"/>
                </a:lnTo>
                <a:lnTo>
                  <a:pt x="2354195" y="3162898"/>
                </a:lnTo>
                <a:lnTo>
                  <a:pt x="2338311" y="3170490"/>
                </a:lnTo>
                <a:lnTo>
                  <a:pt x="2321791" y="3177134"/>
                </a:lnTo>
                <a:lnTo>
                  <a:pt x="2304636" y="3183777"/>
                </a:lnTo>
                <a:lnTo>
                  <a:pt x="2285892" y="3190104"/>
                </a:lnTo>
                <a:lnTo>
                  <a:pt x="2266830" y="3196431"/>
                </a:lnTo>
                <a:lnTo>
                  <a:pt x="2247134" y="3201809"/>
                </a:lnTo>
                <a:lnTo>
                  <a:pt x="2226802" y="3207503"/>
                </a:lnTo>
                <a:lnTo>
                  <a:pt x="2205516" y="3212248"/>
                </a:lnTo>
                <a:lnTo>
                  <a:pt x="2183278" y="3216677"/>
                </a:lnTo>
                <a:lnTo>
                  <a:pt x="2160722" y="3221106"/>
                </a:lnTo>
                <a:lnTo>
                  <a:pt x="2137848" y="3224586"/>
                </a:lnTo>
                <a:lnTo>
                  <a:pt x="2114340" y="3228382"/>
                </a:lnTo>
                <a:lnTo>
                  <a:pt x="2089877" y="3231229"/>
                </a:lnTo>
                <a:lnTo>
                  <a:pt x="2065415" y="3233760"/>
                </a:lnTo>
                <a:lnTo>
                  <a:pt x="2040000" y="3235975"/>
                </a:lnTo>
                <a:lnTo>
                  <a:pt x="2014267" y="3237556"/>
                </a:lnTo>
                <a:lnTo>
                  <a:pt x="1988217" y="3238822"/>
                </a:lnTo>
                <a:lnTo>
                  <a:pt x="1962166" y="3239771"/>
                </a:lnTo>
                <a:lnTo>
                  <a:pt x="1935480" y="3240087"/>
                </a:lnTo>
                <a:lnTo>
                  <a:pt x="1908159" y="3239771"/>
                </a:lnTo>
                <a:lnTo>
                  <a:pt x="1881155" y="3238822"/>
                </a:lnTo>
                <a:lnTo>
                  <a:pt x="1854469" y="3237556"/>
                </a:lnTo>
                <a:lnTo>
                  <a:pt x="1828419" y="3235658"/>
                </a:lnTo>
                <a:lnTo>
                  <a:pt x="1803004" y="3233760"/>
                </a:lnTo>
                <a:lnTo>
                  <a:pt x="1777588" y="3230913"/>
                </a:lnTo>
                <a:lnTo>
                  <a:pt x="1752809" y="3227750"/>
                </a:lnTo>
                <a:lnTo>
                  <a:pt x="1728664" y="3224270"/>
                </a:lnTo>
                <a:lnTo>
                  <a:pt x="1705155" y="3220474"/>
                </a:lnTo>
                <a:lnTo>
                  <a:pt x="1682282" y="3215728"/>
                </a:lnTo>
                <a:lnTo>
                  <a:pt x="1660043" y="3210983"/>
                </a:lnTo>
                <a:lnTo>
                  <a:pt x="1638440" y="3205921"/>
                </a:lnTo>
                <a:lnTo>
                  <a:pt x="1617791" y="3200227"/>
                </a:lnTo>
                <a:lnTo>
                  <a:pt x="1597776" y="3194533"/>
                </a:lnTo>
                <a:lnTo>
                  <a:pt x="1578397" y="3188206"/>
                </a:lnTo>
                <a:lnTo>
                  <a:pt x="1559653" y="3181563"/>
                </a:lnTo>
                <a:lnTo>
                  <a:pt x="1542498" y="3174287"/>
                </a:lnTo>
                <a:lnTo>
                  <a:pt x="1525343" y="3167327"/>
                </a:lnTo>
                <a:lnTo>
                  <a:pt x="1509776" y="3159734"/>
                </a:lnTo>
                <a:lnTo>
                  <a:pt x="1495162" y="3151826"/>
                </a:lnTo>
                <a:lnTo>
                  <a:pt x="1481184" y="3143601"/>
                </a:lnTo>
                <a:lnTo>
                  <a:pt x="1468159" y="3135376"/>
                </a:lnTo>
                <a:lnTo>
                  <a:pt x="1456404" y="3126834"/>
                </a:lnTo>
                <a:lnTo>
                  <a:pt x="1445603" y="3117660"/>
                </a:lnTo>
                <a:lnTo>
                  <a:pt x="1440837" y="3113547"/>
                </a:lnTo>
                <a:lnTo>
                  <a:pt x="1436390" y="3108802"/>
                </a:lnTo>
                <a:lnTo>
                  <a:pt x="1431942" y="3104373"/>
                </a:lnTo>
                <a:lnTo>
                  <a:pt x="1428130" y="3099628"/>
                </a:lnTo>
                <a:lnTo>
                  <a:pt x="1424318" y="3094883"/>
                </a:lnTo>
                <a:lnTo>
                  <a:pt x="1420823" y="3090138"/>
                </a:lnTo>
                <a:lnTo>
                  <a:pt x="1417646" y="3085392"/>
                </a:lnTo>
                <a:lnTo>
                  <a:pt x="1415105" y="3080331"/>
                </a:lnTo>
                <a:lnTo>
                  <a:pt x="1412563" y="3075585"/>
                </a:lnTo>
                <a:lnTo>
                  <a:pt x="1410339" y="3070524"/>
                </a:lnTo>
                <a:lnTo>
                  <a:pt x="1408115" y="3065779"/>
                </a:lnTo>
                <a:lnTo>
                  <a:pt x="1407162" y="3060717"/>
                </a:lnTo>
                <a:lnTo>
                  <a:pt x="1405892" y="3055655"/>
                </a:lnTo>
                <a:lnTo>
                  <a:pt x="1404621" y="3050594"/>
                </a:lnTo>
                <a:lnTo>
                  <a:pt x="1404303" y="3045532"/>
                </a:lnTo>
                <a:lnTo>
                  <a:pt x="1404303" y="3040471"/>
                </a:lnTo>
                <a:lnTo>
                  <a:pt x="1403350" y="3040471"/>
                </a:lnTo>
                <a:lnTo>
                  <a:pt x="1403350" y="2909186"/>
                </a:lnTo>
                <a:lnTo>
                  <a:pt x="1403350" y="2905389"/>
                </a:lnTo>
                <a:lnTo>
                  <a:pt x="1403985" y="2898113"/>
                </a:lnTo>
                <a:lnTo>
                  <a:pt x="1404938" y="2890837"/>
                </a:lnTo>
                <a:close/>
                <a:moveTo>
                  <a:pt x="2609850" y="2805112"/>
                </a:moveTo>
                <a:lnTo>
                  <a:pt x="2613342" y="2810827"/>
                </a:lnTo>
                <a:lnTo>
                  <a:pt x="2617468" y="2816860"/>
                </a:lnTo>
                <a:lnTo>
                  <a:pt x="2621594" y="2822257"/>
                </a:lnTo>
                <a:lnTo>
                  <a:pt x="2626038" y="2828290"/>
                </a:lnTo>
                <a:lnTo>
                  <a:pt x="2631117" y="2833687"/>
                </a:lnTo>
                <a:lnTo>
                  <a:pt x="2635878" y="2839402"/>
                </a:lnTo>
                <a:lnTo>
                  <a:pt x="2641274" y="2844800"/>
                </a:lnTo>
                <a:lnTo>
                  <a:pt x="2646988" y="2850515"/>
                </a:lnTo>
                <a:lnTo>
                  <a:pt x="2658732" y="2860675"/>
                </a:lnTo>
                <a:lnTo>
                  <a:pt x="2671746" y="2870835"/>
                </a:lnTo>
                <a:lnTo>
                  <a:pt x="2685712" y="2880677"/>
                </a:lnTo>
                <a:lnTo>
                  <a:pt x="2700631" y="2889885"/>
                </a:lnTo>
                <a:lnTo>
                  <a:pt x="2715867" y="2898775"/>
                </a:lnTo>
                <a:lnTo>
                  <a:pt x="2732372" y="2907665"/>
                </a:lnTo>
                <a:lnTo>
                  <a:pt x="2749830" y="2915920"/>
                </a:lnTo>
                <a:lnTo>
                  <a:pt x="2767923" y="2923857"/>
                </a:lnTo>
                <a:lnTo>
                  <a:pt x="2786650" y="2931160"/>
                </a:lnTo>
                <a:lnTo>
                  <a:pt x="2805695" y="2938780"/>
                </a:lnTo>
                <a:lnTo>
                  <a:pt x="2826009" y="2945447"/>
                </a:lnTo>
                <a:lnTo>
                  <a:pt x="2846959" y="2951797"/>
                </a:lnTo>
                <a:lnTo>
                  <a:pt x="2867591" y="2957512"/>
                </a:lnTo>
                <a:lnTo>
                  <a:pt x="2889492" y="2963545"/>
                </a:lnTo>
                <a:lnTo>
                  <a:pt x="2912029" y="2968625"/>
                </a:lnTo>
                <a:lnTo>
                  <a:pt x="2934248" y="2973705"/>
                </a:lnTo>
                <a:lnTo>
                  <a:pt x="2957102" y="2978150"/>
                </a:lnTo>
                <a:lnTo>
                  <a:pt x="2980908" y="2982595"/>
                </a:lnTo>
                <a:lnTo>
                  <a:pt x="3004396" y="2986087"/>
                </a:lnTo>
                <a:lnTo>
                  <a:pt x="3028203" y="2989580"/>
                </a:lnTo>
                <a:lnTo>
                  <a:pt x="3052644" y="2992437"/>
                </a:lnTo>
                <a:lnTo>
                  <a:pt x="3077084" y="2994977"/>
                </a:lnTo>
                <a:lnTo>
                  <a:pt x="3101525" y="2997200"/>
                </a:lnTo>
                <a:lnTo>
                  <a:pt x="3125966" y="2999105"/>
                </a:lnTo>
                <a:lnTo>
                  <a:pt x="3150725" y="3000375"/>
                </a:lnTo>
                <a:lnTo>
                  <a:pt x="3175800" y="3001327"/>
                </a:lnTo>
                <a:lnTo>
                  <a:pt x="3200559" y="3001962"/>
                </a:lnTo>
                <a:lnTo>
                  <a:pt x="3225317" y="3002280"/>
                </a:lnTo>
                <a:lnTo>
                  <a:pt x="3246266" y="3002280"/>
                </a:lnTo>
                <a:lnTo>
                  <a:pt x="3267216" y="3001962"/>
                </a:lnTo>
                <a:lnTo>
                  <a:pt x="3288165" y="3001010"/>
                </a:lnTo>
                <a:lnTo>
                  <a:pt x="3308797" y="2999740"/>
                </a:lnTo>
                <a:lnTo>
                  <a:pt x="3329429" y="2998787"/>
                </a:lnTo>
                <a:lnTo>
                  <a:pt x="3350378" y="2997200"/>
                </a:lnTo>
                <a:lnTo>
                  <a:pt x="3371010" y="2995612"/>
                </a:lnTo>
                <a:lnTo>
                  <a:pt x="3391325" y="2993707"/>
                </a:lnTo>
                <a:lnTo>
                  <a:pt x="3411957" y="2991167"/>
                </a:lnTo>
                <a:lnTo>
                  <a:pt x="3431954" y="2988310"/>
                </a:lnTo>
                <a:lnTo>
                  <a:pt x="3451951" y="2985770"/>
                </a:lnTo>
                <a:lnTo>
                  <a:pt x="3471948" y="2982595"/>
                </a:lnTo>
                <a:lnTo>
                  <a:pt x="3491628" y="2979102"/>
                </a:lnTo>
                <a:lnTo>
                  <a:pt x="3510990" y="2975292"/>
                </a:lnTo>
                <a:lnTo>
                  <a:pt x="3530035" y="2971482"/>
                </a:lnTo>
                <a:lnTo>
                  <a:pt x="3548763" y="2967037"/>
                </a:lnTo>
                <a:lnTo>
                  <a:pt x="3567173" y="2962275"/>
                </a:lnTo>
                <a:lnTo>
                  <a:pt x="3585265" y="2957512"/>
                </a:lnTo>
                <a:lnTo>
                  <a:pt x="3603041" y="2953067"/>
                </a:lnTo>
                <a:lnTo>
                  <a:pt x="3620498" y="2947352"/>
                </a:lnTo>
                <a:lnTo>
                  <a:pt x="3637004" y="2941955"/>
                </a:lnTo>
                <a:lnTo>
                  <a:pt x="3653510" y="2935922"/>
                </a:lnTo>
                <a:lnTo>
                  <a:pt x="3669698" y="2929890"/>
                </a:lnTo>
                <a:lnTo>
                  <a:pt x="3685251" y="2923857"/>
                </a:lnTo>
                <a:lnTo>
                  <a:pt x="3700170" y="2916872"/>
                </a:lnTo>
                <a:lnTo>
                  <a:pt x="3714770" y="2909887"/>
                </a:lnTo>
                <a:lnTo>
                  <a:pt x="3728419" y="2902902"/>
                </a:lnTo>
                <a:lnTo>
                  <a:pt x="3741751" y="2895282"/>
                </a:lnTo>
                <a:lnTo>
                  <a:pt x="3754765" y="2887980"/>
                </a:lnTo>
                <a:lnTo>
                  <a:pt x="3767144" y="2880042"/>
                </a:lnTo>
                <a:lnTo>
                  <a:pt x="3778571" y="2871787"/>
                </a:lnTo>
                <a:lnTo>
                  <a:pt x="3789363" y="2863532"/>
                </a:lnTo>
                <a:lnTo>
                  <a:pt x="3789363" y="2971165"/>
                </a:lnTo>
                <a:lnTo>
                  <a:pt x="3788728" y="2971482"/>
                </a:lnTo>
                <a:lnTo>
                  <a:pt x="3788728" y="2975927"/>
                </a:lnTo>
                <a:lnTo>
                  <a:pt x="3788411" y="2980055"/>
                </a:lnTo>
                <a:lnTo>
                  <a:pt x="3787776" y="2985770"/>
                </a:lnTo>
                <a:lnTo>
                  <a:pt x="3786506" y="2991167"/>
                </a:lnTo>
                <a:lnTo>
                  <a:pt x="3785237" y="2996247"/>
                </a:lnTo>
                <a:lnTo>
                  <a:pt x="3783332" y="3001962"/>
                </a:lnTo>
                <a:lnTo>
                  <a:pt x="3781428" y="3007360"/>
                </a:lnTo>
                <a:lnTo>
                  <a:pt x="3778571" y="3012758"/>
                </a:lnTo>
                <a:lnTo>
                  <a:pt x="3775714" y="3018155"/>
                </a:lnTo>
                <a:lnTo>
                  <a:pt x="3772540" y="3023235"/>
                </a:lnTo>
                <a:lnTo>
                  <a:pt x="3769048" y="3028633"/>
                </a:lnTo>
                <a:lnTo>
                  <a:pt x="3765557" y="3033713"/>
                </a:lnTo>
                <a:lnTo>
                  <a:pt x="3761113" y="3038793"/>
                </a:lnTo>
                <a:lnTo>
                  <a:pt x="3756987" y="3043555"/>
                </a:lnTo>
                <a:lnTo>
                  <a:pt x="3752226" y="3048635"/>
                </a:lnTo>
                <a:lnTo>
                  <a:pt x="3747147" y="3054033"/>
                </a:lnTo>
                <a:lnTo>
                  <a:pt x="3741433" y="3058795"/>
                </a:lnTo>
                <a:lnTo>
                  <a:pt x="3736037" y="3063240"/>
                </a:lnTo>
                <a:lnTo>
                  <a:pt x="3723658" y="3072765"/>
                </a:lnTo>
                <a:lnTo>
                  <a:pt x="3710327" y="3082290"/>
                </a:lnTo>
                <a:lnTo>
                  <a:pt x="3696043" y="3090863"/>
                </a:lnTo>
                <a:lnTo>
                  <a:pt x="3680490" y="3099753"/>
                </a:lnTo>
                <a:lnTo>
                  <a:pt x="3663667" y="3108325"/>
                </a:lnTo>
                <a:lnTo>
                  <a:pt x="3646526" y="3116263"/>
                </a:lnTo>
                <a:lnTo>
                  <a:pt x="3627799" y="3124200"/>
                </a:lnTo>
                <a:lnTo>
                  <a:pt x="3608754" y="3131503"/>
                </a:lnTo>
                <a:lnTo>
                  <a:pt x="3588122" y="3138170"/>
                </a:lnTo>
                <a:lnTo>
                  <a:pt x="3566855" y="3145155"/>
                </a:lnTo>
                <a:lnTo>
                  <a:pt x="3544636" y="3151188"/>
                </a:lnTo>
                <a:lnTo>
                  <a:pt x="3522417" y="3157538"/>
                </a:lnTo>
                <a:lnTo>
                  <a:pt x="3498611" y="3163253"/>
                </a:lnTo>
                <a:lnTo>
                  <a:pt x="3474170" y="3168333"/>
                </a:lnTo>
                <a:lnTo>
                  <a:pt x="3449412" y="3172778"/>
                </a:lnTo>
                <a:lnTo>
                  <a:pt x="3423701" y="3176905"/>
                </a:lnTo>
                <a:lnTo>
                  <a:pt x="3397356" y="3181033"/>
                </a:lnTo>
                <a:lnTo>
                  <a:pt x="3370376" y="3184208"/>
                </a:lnTo>
                <a:lnTo>
                  <a:pt x="3343395" y="3187383"/>
                </a:lnTo>
                <a:lnTo>
                  <a:pt x="3315146" y="3189605"/>
                </a:lnTo>
                <a:lnTo>
                  <a:pt x="3286896" y="3191193"/>
                </a:lnTo>
                <a:lnTo>
                  <a:pt x="3258011" y="3192780"/>
                </a:lnTo>
                <a:lnTo>
                  <a:pt x="3228491" y="3193415"/>
                </a:lnTo>
                <a:lnTo>
                  <a:pt x="3198972" y="3194050"/>
                </a:lnTo>
                <a:lnTo>
                  <a:pt x="3168500" y="3193415"/>
                </a:lnTo>
                <a:lnTo>
                  <a:pt x="3138663" y="3192780"/>
                </a:lnTo>
                <a:lnTo>
                  <a:pt x="3109143" y="3191193"/>
                </a:lnTo>
                <a:lnTo>
                  <a:pt x="3080259" y="3189288"/>
                </a:lnTo>
                <a:lnTo>
                  <a:pt x="3051374" y="3186748"/>
                </a:lnTo>
                <a:lnTo>
                  <a:pt x="3023441" y="3183573"/>
                </a:lnTo>
                <a:lnTo>
                  <a:pt x="2996144" y="3180080"/>
                </a:lnTo>
                <a:lnTo>
                  <a:pt x="2969481" y="3176270"/>
                </a:lnTo>
                <a:lnTo>
                  <a:pt x="2943453" y="3171825"/>
                </a:lnTo>
                <a:lnTo>
                  <a:pt x="2917742" y="3167063"/>
                </a:lnTo>
                <a:lnTo>
                  <a:pt x="2892984" y="3161665"/>
                </a:lnTo>
                <a:lnTo>
                  <a:pt x="2869178" y="3155633"/>
                </a:lnTo>
                <a:lnTo>
                  <a:pt x="2846007" y="3149918"/>
                </a:lnTo>
                <a:lnTo>
                  <a:pt x="2823470" y="3142933"/>
                </a:lnTo>
                <a:lnTo>
                  <a:pt x="2802203" y="3135948"/>
                </a:lnTo>
                <a:lnTo>
                  <a:pt x="2781889" y="3128328"/>
                </a:lnTo>
                <a:lnTo>
                  <a:pt x="2762527" y="3121025"/>
                </a:lnTo>
                <a:lnTo>
                  <a:pt x="2743799" y="3112770"/>
                </a:lnTo>
                <a:lnTo>
                  <a:pt x="2726024" y="3104515"/>
                </a:lnTo>
                <a:lnTo>
                  <a:pt x="2709518" y="3095625"/>
                </a:lnTo>
                <a:lnTo>
                  <a:pt x="2694600" y="3086735"/>
                </a:lnTo>
                <a:lnTo>
                  <a:pt x="2679999" y="3077210"/>
                </a:lnTo>
                <a:lnTo>
                  <a:pt x="2666985" y="3067685"/>
                </a:lnTo>
                <a:lnTo>
                  <a:pt x="2660954" y="3062923"/>
                </a:lnTo>
                <a:lnTo>
                  <a:pt x="2655240" y="3057843"/>
                </a:lnTo>
                <a:lnTo>
                  <a:pt x="2650162" y="3052763"/>
                </a:lnTo>
                <a:lnTo>
                  <a:pt x="2645083" y="3048000"/>
                </a:lnTo>
                <a:lnTo>
                  <a:pt x="2639687" y="3042603"/>
                </a:lnTo>
                <a:lnTo>
                  <a:pt x="2635561" y="3037205"/>
                </a:lnTo>
                <a:lnTo>
                  <a:pt x="2631434" y="3032125"/>
                </a:lnTo>
                <a:lnTo>
                  <a:pt x="2627625" y="3027045"/>
                </a:lnTo>
                <a:lnTo>
                  <a:pt x="2624134" y="3021648"/>
                </a:lnTo>
                <a:lnTo>
                  <a:pt x="2620960" y="3015933"/>
                </a:lnTo>
                <a:lnTo>
                  <a:pt x="2618103" y="3010535"/>
                </a:lnTo>
                <a:lnTo>
                  <a:pt x="2615881" y="3005137"/>
                </a:lnTo>
                <a:lnTo>
                  <a:pt x="2613659" y="2999422"/>
                </a:lnTo>
                <a:lnTo>
                  <a:pt x="2612072" y="2994025"/>
                </a:lnTo>
                <a:lnTo>
                  <a:pt x="2610485" y="2988310"/>
                </a:lnTo>
                <a:lnTo>
                  <a:pt x="2609850" y="2982912"/>
                </a:lnTo>
                <a:lnTo>
                  <a:pt x="2609215" y="2976880"/>
                </a:lnTo>
                <a:lnTo>
                  <a:pt x="2609215" y="2971482"/>
                </a:lnTo>
                <a:lnTo>
                  <a:pt x="2608580" y="2971482"/>
                </a:lnTo>
                <a:lnTo>
                  <a:pt x="2608580" y="2825115"/>
                </a:lnTo>
                <a:lnTo>
                  <a:pt x="2608263" y="2821305"/>
                </a:lnTo>
                <a:lnTo>
                  <a:pt x="2608580" y="2812732"/>
                </a:lnTo>
                <a:lnTo>
                  <a:pt x="2609850" y="2805112"/>
                </a:lnTo>
                <a:close/>
                <a:moveTo>
                  <a:pt x="3151360" y="2793804"/>
                </a:moveTo>
                <a:lnTo>
                  <a:pt x="3151360" y="2908645"/>
                </a:lnTo>
                <a:lnTo>
                  <a:pt x="3174848" y="2908962"/>
                </a:lnTo>
                <a:lnTo>
                  <a:pt x="3198972" y="2909280"/>
                </a:lnTo>
                <a:lnTo>
                  <a:pt x="3231983" y="2908962"/>
                </a:lnTo>
                <a:lnTo>
                  <a:pt x="3231983" y="2794121"/>
                </a:lnTo>
                <a:lnTo>
                  <a:pt x="3198972" y="2794755"/>
                </a:lnTo>
                <a:lnTo>
                  <a:pt x="3174848" y="2794121"/>
                </a:lnTo>
                <a:lnTo>
                  <a:pt x="3151360" y="2793804"/>
                </a:lnTo>
                <a:close/>
                <a:moveTo>
                  <a:pt x="2989478" y="2779528"/>
                </a:moveTo>
                <a:lnTo>
                  <a:pt x="2989478" y="2894687"/>
                </a:lnTo>
                <a:lnTo>
                  <a:pt x="3009158" y="2897542"/>
                </a:lnTo>
                <a:lnTo>
                  <a:pt x="3029472" y="2899762"/>
                </a:lnTo>
                <a:lnTo>
                  <a:pt x="3049469" y="2902300"/>
                </a:lnTo>
                <a:lnTo>
                  <a:pt x="3070419" y="2903887"/>
                </a:lnTo>
                <a:lnTo>
                  <a:pt x="3070419" y="2789045"/>
                </a:lnTo>
                <a:lnTo>
                  <a:pt x="3049469" y="2787142"/>
                </a:lnTo>
                <a:lnTo>
                  <a:pt x="3029472" y="2784921"/>
                </a:lnTo>
                <a:lnTo>
                  <a:pt x="3009158" y="2782383"/>
                </a:lnTo>
                <a:lnTo>
                  <a:pt x="2989478" y="2779528"/>
                </a:lnTo>
                <a:close/>
                <a:moveTo>
                  <a:pt x="2827597" y="2743045"/>
                </a:moveTo>
                <a:lnTo>
                  <a:pt x="2827597" y="2859790"/>
                </a:lnTo>
                <a:lnTo>
                  <a:pt x="2846959" y="2865500"/>
                </a:lnTo>
                <a:lnTo>
                  <a:pt x="2866956" y="2870576"/>
                </a:lnTo>
                <a:lnTo>
                  <a:pt x="2887588" y="2875969"/>
                </a:lnTo>
                <a:lnTo>
                  <a:pt x="2908220" y="2880411"/>
                </a:lnTo>
                <a:lnTo>
                  <a:pt x="2908220" y="2764618"/>
                </a:lnTo>
                <a:lnTo>
                  <a:pt x="2887588" y="2759542"/>
                </a:lnTo>
                <a:lnTo>
                  <a:pt x="2866956" y="2754466"/>
                </a:lnTo>
                <a:lnTo>
                  <a:pt x="2846959" y="2748755"/>
                </a:lnTo>
                <a:lnTo>
                  <a:pt x="2827597" y="2743045"/>
                </a:lnTo>
                <a:close/>
                <a:moveTo>
                  <a:pt x="1998663" y="2711450"/>
                </a:moveTo>
                <a:lnTo>
                  <a:pt x="2032589" y="2718179"/>
                </a:lnTo>
                <a:lnTo>
                  <a:pt x="2039311" y="2719781"/>
                </a:lnTo>
                <a:lnTo>
                  <a:pt x="2045072" y="2721383"/>
                </a:lnTo>
                <a:lnTo>
                  <a:pt x="2050513" y="2723306"/>
                </a:lnTo>
                <a:lnTo>
                  <a:pt x="2054674" y="2725228"/>
                </a:lnTo>
                <a:lnTo>
                  <a:pt x="2058834" y="2727791"/>
                </a:lnTo>
                <a:lnTo>
                  <a:pt x="2062675" y="2730034"/>
                </a:lnTo>
                <a:lnTo>
                  <a:pt x="2069716" y="2735161"/>
                </a:lnTo>
                <a:lnTo>
                  <a:pt x="2072597" y="2738045"/>
                </a:lnTo>
                <a:lnTo>
                  <a:pt x="2074517" y="2740287"/>
                </a:lnTo>
                <a:lnTo>
                  <a:pt x="2076118" y="2742851"/>
                </a:lnTo>
                <a:lnTo>
                  <a:pt x="2077398" y="2745734"/>
                </a:lnTo>
                <a:lnTo>
                  <a:pt x="2078038" y="2747977"/>
                </a:lnTo>
                <a:lnTo>
                  <a:pt x="2078038" y="2750861"/>
                </a:lnTo>
                <a:lnTo>
                  <a:pt x="2077718" y="2753104"/>
                </a:lnTo>
                <a:lnTo>
                  <a:pt x="2077078" y="2755988"/>
                </a:lnTo>
                <a:lnTo>
                  <a:pt x="2075478" y="2758231"/>
                </a:lnTo>
                <a:lnTo>
                  <a:pt x="2073877" y="2760794"/>
                </a:lnTo>
                <a:lnTo>
                  <a:pt x="2071317" y="2763037"/>
                </a:lnTo>
                <a:lnTo>
                  <a:pt x="2068756" y="2764959"/>
                </a:lnTo>
                <a:lnTo>
                  <a:pt x="2065876" y="2767522"/>
                </a:lnTo>
                <a:lnTo>
                  <a:pt x="2062355" y="2769445"/>
                </a:lnTo>
                <a:lnTo>
                  <a:pt x="2058194" y="2771047"/>
                </a:lnTo>
                <a:lnTo>
                  <a:pt x="2054354" y="2772649"/>
                </a:lnTo>
                <a:lnTo>
                  <a:pt x="2048272" y="2774572"/>
                </a:lnTo>
                <a:lnTo>
                  <a:pt x="2041871" y="2776174"/>
                </a:lnTo>
                <a:lnTo>
                  <a:pt x="2035790" y="2777776"/>
                </a:lnTo>
                <a:lnTo>
                  <a:pt x="2028429" y="2779057"/>
                </a:lnTo>
                <a:lnTo>
                  <a:pt x="2014026" y="2780659"/>
                </a:lnTo>
                <a:lnTo>
                  <a:pt x="1998663" y="2781300"/>
                </a:lnTo>
                <a:lnTo>
                  <a:pt x="1998663" y="2711450"/>
                </a:lnTo>
                <a:close/>
                <a:moveTo>
                  <a:pt x="3717945" y="2699583"/>
                </a:moveTo>
                <a:lnTo>
                  <a:pt x="3711914" y="2703073"/>
                </a:lnTo>
                <a:lnTo>
                  <a:pt x="3704931" y="2707197"/>
                </a:lnTo>
                <a:lnTo>
                  <a:pt x="3696678" y="2710686"/>
                </a:lnTo>
                <a:lnTo>
                  <a:pt x="3688425" y="2714493"/>
                </a:lnTo>
                <a:lnTo>
                  <a:pt x="3671285" y="2721155"/>
                </a:lnTo>
                <a:lnTo>
                  <a:pt x="3656684" y="2726866"/>
                </a:lnTo>
                <a:lnTo>
                  <a:pt x="3656684" y="2827749"/>
                </a:lnTo>
                <a:lnTo>
                  <a:pt x="3665254" y="2823307"/>
                </a:lnTo>
                <a:lnTo>
                  <a:pt x="3674142" y="2818549"/>
                </a:lnTo>
                <a:lnTo>
                  <a:pt x="3682394" y="2813790"/>
                </a:lnTo>
                <a:lnTo>
                  <a:pt x="3690647" y="2808714"/>
                </a:lnTo>
                <a:lnTo>
                  <a:pt x="3698582" y="2803321"/>
                </a:lnTo>
                <a:lnTo>
                  <a:pt x="3705566" y="2798245"/>
                </a:lnTo>
                <a:lnTo>
                  <a:pt x="3711914" y="2792535"/>
                </a:lnTo>
                <a:lnTo>
                  <a:pt x="3717945" y="2787776"/>
                </a:lnTo>
                <a:lnTo>
                  <a:pt x="3717945" y="2699583"/>
                </a:lnTo>
                <a:close/>
                <a:moveTo>
                  <a:pt x="2490788" y="2694304"/>
                </a:moveTo>
                <a:lnTo>
                  <a:pt x="2490788" y="2826893"/>
                </a:lnTo>
                <a:lnTo>
                  <a:pt x="2490471" y="2827210"/>
                </a:lnTo>
                <a:lnTo>
                  <a:pt x="2489836" y="2835140"/>
                </a:lnTo>
                <a:lnTo>
                  <a:pt x="2489519" y="2839898"/>
                </a:lnTo>
                <a:lnTo>
                  <a:pt x="2488250" y="2844973"/>
                </a:lnTo>
                <a:lnTo>
                  <a:pt x="2487298" y="2849731"/>
                </a:lnTo>
                <a:lnTo>
                  <a:pt x="2485711" y="2854807"/>
                </a:lnTo>
                <a:lnTo>
                  <a:pt x="2483490" y="2859565"/>
                </a:lnTo>
                <a:lnTo>
                  <a:pt x="2481269" y="2864323"/>
                </a:lnTo>
                <a:lnTo>
                  <a:pt x="2479048" y="2869080"/>
                </a:lnTo>
                <a:lnTo>
                  <a:pt x="2475874" y="2873838"/>
                </a:lnTo>
                <a:lnTo>
                  <a:pt x="2472701" y="2878279"/>
                </a:lnTo>
                <a:lnTo>
                  <a:pt x="2469528" y="2883037"/>
                </a:lnTo>
                <a:lnTo>
                  <a:pt x="2465403" y="2887795"/>
                </a:lnTo>
                <a:lnTo>
                  <a:pt x="2461595" y="2892236"/>
                </a:lnTo>
                <a:lnTo>
                  <a:pt x="2453028" y="2901435"/>
                </a:lnTo>
                <a:lnTo>
                  <a:pt x="2443191" y="2909999"/>
                </a:lnTo>
                <a:lnTo>
                  <a:pt x="2432086" y="2918563"/>
                </a:lnTo>
                <a:lnTo>
                  <a:pt x="2419710" y="2926811"/>
                </a:lnTo>
                <a:lnTo>
                  <a:pt x="2406701" y="2934740"/>
                </a:lnTo>
                <a:lnTo>
                  <a:pt x="2393056" y="2942670"/>
                </a:lnTo>
                <a:lnTo>
                  <a:pt x="2378143" y="2950283"/>
                </a:lnTo>
                <a:lnTo>
                  <a:pt x="2362277" y="2957579"/>
                </a:lnTo>
                <a:lnTo>
                  <a:pt x="2345777" y="2964240"/>
                </a:lnTo>
                <a:lnTo>
                  <a:pt x="2328325" y="2970901"/>
                </a:lnTo>
                <a:lnTo>
                  <a:pt x="2309921" y="2977245"/>
                </a:lnTo>
                <a:lnTo>
                  <a:pt x="2290882" y="2983589"/>
                </a:lnTo>
                <a:lnTo>
                  <a:pt x="2270892" y="2989298"/>
                </a:lnTo>
                <a:lnTo>
                  <a:pt x="2250267" y="2994691"/>
                </a:lnTo>
                <a:lnTo>
                  <a:pt x="2229324" y="2999449"/>
                </a:lnTo>
                <a:lnTo>
                  <a:pt x="2207430" y="3004207"/>
                </a:lnTo>
                <a:lnTo>
                  <a:pt x="2184901" y="3008330"/>
                </a:lnTo>
                <a:lnTo>
                  <a:pt x="2162054" y="3012137"/>
                </a:lnTo>
                <a:lnTo>
                  <a:pt x="2138256" y="3015626"/>
                </a:lnTo>
                <a:lnTo>
                  <a:pt x="2113823" y="3018798"/>
                </a:lnTo>
                <a:lnTo>
                  <a:pt x="2089390" y="3021018"/>
                </a:lnTo>
                <a:lnTo>
                  <a:pt x="2064323" y="3023556"/>
                </a:lnTo>
                <a:lnTo>
                  <a:pt x="2038621" y="3025142"/>
                </a:lnTo>
                <a:lnTo>
                  <a:pt x="2012601" y="3026093"/>
                </a:lnTo>
                <a:lnTo>
                  <a:pt x="1986582" y="3027045"/>
                </a:lnTo>
                <a:lnTo>
                  <a:pt x="1959928" y="3027362"/>
                </a:lnTo>
                <a:lnTo>
                  <a:pt x="1932639" y="3027045"/>
                </a:lnTo>
                <a:lnTo>
                  <a:pt x="1905350" y="3026093"/>
                </a:lnTo>
                <a:lnTo>
                  <a:pt x="1879014" y="3025142"/>
                </a:lnTo>
                <a:lnTo>
                  <a:pt x="1852994" y="3022921"/>
                </a:lnTo>
                <a:lnTo>
                  <a:pt x="1827292" y="3021018"/>
                </a:lnTo>
                <a:lnTo>
                  <a:pt x="1802224" y="3018481"/>
                </a:lnTo>
                <a:lnTo>
                  <a:pt x="1777157" y="3015309"/>
                </a:lnTo>
                <a:lnTo>
                  <a:pt x="1753359" y="3011502"/>
                </a:lnTo>
                <a:lnTo>
                  <a:pt x="1729560" y="3007379"/>
                </a:lnTo>
                <a:lnTo>
                  <a:pt x="1706714" y="3002938"/>
                </a:lnTo>
                <a:lnTo>
                  <a:pt x="1684502" y="2998180"/>
                </a:lnTo>
                <a:lnTo>
                  <a:pt x="1662925" y="2993105"/>
                </a:lnTo>
                <a:lnTo>
                  <a:pt x="1641983" y="2987712"/>
                </a:lnTo>
                <a:lnTo>
                  <a:pt x="1622309" y="2981686"/>
                </a:lnTo>
                <a:lnTo>
                  <a:pt x="1602953" y="2975342"/>
                </a:lnTo>
                <a:lnTo>
                  <a:pt x="1584549" y="2968681"/>
                </a:lnTo>
                <a:lnTo>
                  <a:pt x="1566780" y="2961702"/>
                </a:lnTo>
                <a:lnTo>
                  <a:pt x="1550280" y="2954407"/>
                </a:lnTo>
                <a:lnTo>
                  <a:pt x="1534414" y="2947111"/>
                </a:lnTo>
                <a:lnTo>
                  <a:pt x="1519501" y="2939181"/>
                </a:lnTo>
                <a:lnTo>
                  <a:pt x="1505539" y="2930934"/>
                </a:lnTo>
                <a:lnTo>
                  <a:pt x="1493164" y="2922687"/>
                </a:lnTo>
                <a:lnTo>
                  <a:pt x="1481106" y="2913805"/>
                </a:lnTo>
                <a:lnTo>
                  <a:pt x="1470635" y="2904924"/>
                </a:lnTo>
                <a:lnTo>
                  <a:pt x="1465875" y="2900483"/>
                </a:lnTo>
                <a:lnTo>
                  <a:pt x="1461116" y="2895725"/>
                </a:lnTo>
                <a:lnTo>
                  <a:pt x="1456673" y="2891284"/>
                </a:lnTo>
                <a:lnTo>
                  <a:pt x="1452866" y="2886844"/>
                </a:lnTo>
                <a:lnTo>
                  <a:pt x="1449375" y="2882086"/>
                </a:lnTo>
                <a:lnTo>
                  <a:pt x="1445885" y="2877328"/>
                </a:lnTo>
                <a:lnTo>
                  <a:pt x="1442712" y="2872252"/>
                </a:lnTo>
                <a:lnTo>
                  <a:pt x="1439856" y="2867494"/>
                </a:lnTo>
                <a:lnTo>
                  <a:pt x="1437000" y="2862737"/>
                </a:lnTo>
                <a:lnTo>
                  <a:pt x="1435096" y="2857661"/>
                </a:lnTo>
                <a:lnTo>
                  <a:pt x="1433192" y="2852269"/>
                </a:lnTo>
                <a:lnTo>
                  <a:pt x="1431606" y="2847828"/>
                </a:lnTo>
                <a:lnTo>
                  <a:pt x="1430337" y="2842436"/>
                </a:lnTo>
                <a:lnTo>
                  <a:pt x="1429702" y="2837361"/>
                </a:lnTo>
                <a:lnTo>
                  <a:pt x="1429385" y="2832286"/>
                </a:lnTo>
                <a:lnTo>
                  <a:pt x="1428750" y="2827210"/>
                </a:lnTo>
                <a:lnTo>
                  <a:pt x="1428750" y="2700014"/>
                </a:lnTo>
                <a:lnTo>
                  <a:pt x="1429702" y="2705406"/>
                </a:lnTo>
                <a:lnTo>
                  <a:pt x="1430654" y="2711433"/>
                </a:lnTo>
                <a:lnTo>
                  <a:pt x="1432240" y="2716825"/>
                </a:lnTo>
                <a:lnTo>
                  <a:pt x="1434462" y="2722218"/>
                </a:lnTo>
                <a:lnTo>
                  <a:pt x="1436683" y="2728245"/>
                </a:lnTo>
                <a:lnTo>
                  <a:pt x="1439539" y="2733320"/>
                </a:lnTo>
                <a:lnTo>
                  <a:pt x="1442712" y="2739029"/>
                </a:lnTo>
                <a:lnTo>
                  <a:pt x="1446202" y="2744422"/>
                </a:lnTo>
                <a:lnTo>
                  <a:pt x="1449692" y="2749497"/>
                </a:lnTo>
                <a:lnTo>
                  <a:pt x="1454135" y="2755206"/>
                </a:lnTo>
                <a:lnTo>
                  <a:pt x="1458894" y="2760282"/>
                </a:lnTo>
                <a:lnTo>
                  <a:pt x="1463654" y="2765357"/>
                </a:lnTo>
                <a:lnTo>
                  <a:pt x="1468731" y="2770432"/>
                </a:lnTo>
                <a:lnTo>
                  <a:pt x="1474125" y="2775507"/>
                </a:lnTo>
                <a:lnTo>
                  <a:pt x="1480154" y="2780265"/>
                </a:lnTo>
                <a:lnTo>
                  <a:pt x="1480154" y="2879231"/>
                </a:lnTo>
                <a:lnTo>
                  <a:pt x="1482375" y="2882086"/>
                </a:lnTo>
                <a:lnTo>
                  <a:pt x="1484914" y="2884623"/>
                </a:lnTo>
                <a:lnTo>
                  <a:pt x="1491895" y="2890650"/>
                </a:lnTo>
                <a:lnTo>
                  <a:pt x="1500145" y="2896994"/>
                </a:lnTo>
                <a:lnTo>
                  <a:pt x="1509664" y="2903338"/>
                </a:lnTo>
                <a:lnTo>
                  <a:pt x="1519818" y="2909682"/>
                </a:lnTo>
                <a:lnTo>
                  <a:pt x="1530924" y="2915709"/>
                </a:lnTo>
                <a:lnTo>
                  <a:pt x="1542030" y="2921735"/>
                </a:lnTo>
                <a:lnTo>
                  <a:pt x="1553136" y="2926811"/>
                </a:lnTo>
                <a:lnTo>
                  <a:pt x="1553136" y="2824673"/>
                </a:lnTo>
                <a:lnTo>
                  <a:pt x="1569953" y="2832286"/>
                </a:lnTo>
                <a:lnTo>
                  <a:pt x="1587723" y="2839264"/>
                </a:lnTo>
                <a:lnTo>
                  <a:pt x="1606127" y="2846242"/>
                </a:lnTo>
                <a:lnTo>
                  <a:pt x="1625482" y="2852269"/>
                </a:lnTo>
                <a:lnTo>
                  <a:pt x="1625482" y="2953772"/>
                </a:lnTo>
                <a:lnTo>
                  <a:pt x="1642935" y="2958847"/>
                </a:lnTo>
                <a:lnTo>
                  <a:pt x="1661021" y="2963605"/>
                </a:lnTo>
                <a:lnTo>
                  <a:pt x="1679425" y="2968363"/>
                </a:lnTo>
                <a:lnTo>
                  <a:pt x="1698464" y="2972487"/>
                </a:lnTo>
                <a:lnTo>
                  <a:pt x="1698464" y="2871618"/>
                </a:lnTo>
                <a:lnTo>
                  <a:pt x="1716233" y="2875424"/>
                </a:lnTo>
                <a:lnTo>
                  <a:pt x="1734320" y="2878914"/>
                </a:lnTo>
                <a:lnTo>
                  <a:pt x="1752407" y="2882086"/>
                </a:lnTo>
                <a:lnTo>
                  <a:pt x="1771445" y="2885258"/>
                </a:lnTo>
                <a:lnTo>
                  <a:pt x="1771445" y="2985175"/>
                </a:lnTo>
                <a:lnTo>
                  <a:pt x="1789215" y="2987712"/>
                </a:lnTo>
                <a:lnTo>
                  <a:pt x="1807301" y="2989933"/>
                </a:lnTo>
                <a:lnTo>
                  <a:pt x="1825388" y="2991836"/>
                </a:lnTo>
                <a:lnTo>
                  <a:pt x="1843792" y="2993422"/>
                </a:lnTo>
                <a:lnTo>
                  <a:pt x="1843792" y="2893505"/>
                </a:lnTo>
                <a:lnTo>
                  <a:pt x="1861879" y="2895091"/>
                </a:lnTo>
                <a:lnTo>
                  <a:pt x="1880283" y="2896042"/>
                </a:lnTo>
                <a:lnTo>
                  <a:pt x="1898369" y="2896994"/>
                </a:lnTo>
                <a:lnTo>
                  <a:pt x="1916773" y="2897628"/>
                </a:lnTo>
                <a:lnTo>
                  <a:pt x="1916773" y="2997546"/>
                </a:lnTo>
                <a:lnTo>
                  <a:pt x="1938033" y="2997863"/>
                </a:lnTo>
                <a:lnTo>
                  <a:pt x="1959928" y="2998180"/>
                </a:lnTo>
                <a:lnTo>
                  <a:pt x="1989755" y="2997863"/>
                </a:lnTo>
                <a:lnTo>
                  <a:pt x="1989755" y="2898263"/>
                </a:lnTo>
                <a:lnTo>
                  <a:pt x="2018630" y="2896994"/>
                </a:lnTo>
                <a:lnTo>
                  <a:pt x="2046553" y="2895408"/>
                </a:lnTo>
                <a:lnTo>
                  <a:pt x="2074159" y="2893505"/>
                </a:lnTo>
                <a:lnTo>
                  <a:pt x="2101448" y="2890967"/>
                </a:lnTo>
                <a:lnTo>
                  <a:pt x="2128102" y="2887795"/>
                </a:lnTo>
                <a:lnTo>
                  <a:pt x="2154122" y="2883989"/>
                </a:lnTo>
                <a:lnTo>
                  <a:pt x="2179189" y="2879865"/>
                </a:lnTo>
                <a:lnTo>
                  <a:pt x="2204257" y="2875424"/>
                </a:lnTo>
                <a:lnTo>
                  <a:pt x="2228372" y="2870032"/>
                </a:lnTo>
                <a:lnTo>
                  <a:pt x="2251219" y="2864640"/>
                </a:lnTo>
                <a:lnTo>
                  <a:pt x="2273430" y="2858613"/>
                </a:lnTo>
                <a:lnTo>
                  <a:pt x="2294690" y="2851952"/>
                </a:lnTo>
                <a:lnTo>
                  <a:pt x="2315633" y="2845291"/>
                </a:lnTo>
                <a:lnTo>
                  <a:pt x="2335306" y="2838312"/>
                </a:lnTo>
                <a:lnTo>
                  <a:pt x="2354027" y="2830382"/>
                </a:lnTo>
                <a:lnTo>
                  <a:pt x="2371797" y="2822452"/>
                </a:lnTo>
                <a:lnTo>
                  <a:pt x="2371797" y="2924590"/>
                </a:lnTo>
                <a:lnTo>
                  <a:pt x="2379729" y="2921101"/>
                </a:lnTo>
                <a:lnTo>
                  <a:pt x="2387028" y="2916660"/>
                </a:lnTo>
                <a:lnTo>
                  <a:pt x="2394643" y="2912219"/>
                </a:lnTo>
                <a:lnTo>
                  <a:pt x="2401941" y="2907461"/>
                </a:lnTo>
                <a:lnTo>
                  <a:pt x="2409239" y="2902703"/>
                </a:lnTo>
                <a:lnTo>
                  <a:pt x="2415585" y="2898263"/>
                </a:lnTo>
                <a:lnTo>
                  <a:pt x="2421297" y="2893505"/>
                </a:lnTo>
                <a:lnTo>
                  <a:pt x="2426374" y="2889064"/>
                </a:lnTo>
                <a:lnTo>
                  <a:pt x="2426374" y="2791050"/>
                </a:lnTo>
                <a:lnTo>
                  <a:pt x="2433989" y="2785340"/>
                </a:lnTo>
                <a:lnTo>
                  <a:pt x="2440653" y="2779948"/>
                </a:lnTo>
                <a:lnTo>
                  <a:pt x="2447316" y="2774238"/>
                </a:lnTo>
                <a:lnTo>
                  <a:pt x="2453345" y="2768529"/>
                </a:lnTo>
                <a:lnTo>
                  <a:pt x="2459057" y="2762819"/>
                </a:lnTo>
                <a:lnTo>
                  <a:pt x="2464451" y="2757110"/>
                </a:lnTo>
                <a:lnTo>
                  <a:pt x="2469211" y="2751083"/>
                </a:lnTo>
                <a:lnTo>
                  <a:pt x="2473336" y="2744739"/>
                </a:lnTo>
                <a:lnTo>
                  <a:pt x="2477461" y="2739029"/>
                </a:lnTo>
                <a:lnTo>
                  <a:pt x="2480634" y="2732685"/>
                </a:lnTo>
                <a:lnTo>
                  <a:pt x="2483490" y="2726341"/>
                </a:lnTo>
                <a:lnTo>
                  <a:pt x="2486028" y="2719997"/>
                </a:lnTo>
                <a:lnTo>
                  <a:pt x="2487932" y="2713654"/>
                </a:lnTo>
                <a:lnTo>
                  <a:pt x="2489519" y="2707310"/>
                </a:lnTo>
                <a:lnTo>
                  <a:pt x="2490471" y="2700966"/>
                </a:lnTo>
                <a:lnTo>
                  <a:pt x="2490788" y="2694304"/>
                </a:lnTo>
                <a:close/>
                <a:moveTo>
                  <a:pt x="2490470" y="2686155"/>
                </a:moveTo>
                <a:lnTo>
                  <a:pt x="2490788" y="2691795"/>
                </a:lnTo>
                <a:lnTo>
                  <a:pt x="2490470" y="2693988"/>
                </a:lnTo>
                <a:lnTo>
                  <a:pt x="2490470" y="2690542"/>
                </a:lnTo>
                <a:lnTo>
                  <a:pt x="2490470" y="2686155"/>
                </a:lnTo>
                <a:close/>
                <a:moveTo>
                  <a:pt x="2490416" y="2685242"/>
                </a:moveTo>
                <a:lnTo>
                  <a:pt x="2490470" y="2685528"/>
                </a:lnTo>
                <a:lnTo>
                  <a:pt x="2490470" y="2686155"/>
                </a:lnTo>
                <a:lnTo>
                  <a:pt x="2490416" y="2685242"/>
                </a:lnTo>
                <a:close/>
                <a:moveTo>
                  <a:pt x="1427957" y="2683026"/>
                </a:moveTo>
                <a:lnTo>
                  <a:pt x="1427516" y="2686071"/>
                </a:lnTo>
                <a:lnTo>
                  <a:pt x="1427516" y="2690943"/>
                </a:lnTo>
                <a:lnTo>
                  <a:pt x="1427516" y="2693987"/>
                </a:lnTo>
                <a:lnTo>
                  <a:pt x="1427163" y="2692161"/>
                </a:lnTo>
                <a:lnTo>
                  <a:pt x="1427163" y="2686680"/>
                </a:lnTo>
                <a:lnTo>
                  <a:pt x="1427957" y="2683026"/>
                </a:lnTo>
                <a:close/>
                <a:moveTo>
                  <a:pt x="1430338" y="2671762"/>
                </a:moveTo>
                <a:lnTo>
                  <a:pt x="1428927" y="2676633"/>
                </a:lnTo>
                <a:lnTo>
                  <a:pt x="1428221" y="2681809"/>
                </a:lnTo>
                <a:lnTo>
                  <a:pt x="1427957" y="2683026"/>
                </a:lnTo>
                <a:lnTo>
                  <a:pt x="1428221" y="2681200"/>
                </a:lnTo>
                <a:lnTo>
                  <a:pt x="1428927" y="2676329"/>
                </a:lnTo>
                <a:lnTo>
                  <a:pt x="1430338" y="2671762"/>
                </a:lnTo>
                <a:close/>
                <a:moveTo>
                  <a:pt x="2487613" y="2670175"/>
                </a:moveTo>
                <a:lnTo>
                  <a:pt x="2489200" y="2675815"/>
                </a:lnTo>
                <a:lnTo>
                  <a:pt x="2490153" y="2680828"/>
                </a:lnTo>
                <a:lnTo>
                  <a:pt x="2490416" y="2685242"/>
                </a:lnTo>
                <a:lnTo>
                  <a:pt x="2489518" y="2680515"/>
                </a:lnTo>
                <a:lnTo>
                  <a:pt x="2488883" y="2675502"/>
                </a:lnTo>
                <a:lnTo>
                  <a:pt x="2487613" y="2670175"/>
                </a:lnTo>
                <a:close/>
                <a:moveTo>
                  <a:pt x="2665715" y="2659293"/>
                </a:moveTo>
                <a:lnTo>
                  <a:pt x="2665715" y="2777307"/>
                </a:lnTo>
                <a:lnTo>
                  <a:pt x="2668254" y="2780162"/>
                </a:lnTo>
                <a:lnTo>
                  <a:pt x="2671429" y="2783335"/>
                </a:lnTo>
                <a:lnTo>
                  <a:pt x="2678729" y="2789362"/>
                </a:lnTo>
                <a:lnTo>
                  <a:pt x="2687934" y="2796659"/>
                </a:lnTo>
                <a:lnTo>
                  <a:pt x="2698726" y="2803638"/>
                </a:lnTo>
                <a:lnTo>
                  <a:pt x="2710153" y="2810935"/>
                </a:lnTo>
                <a:lnTo>
                  <a:pt x="2722215" y="2817914"/>
                </a:lnTo>
                <a:lnTo>
                  <a:pt x="2734594" y="2824259"/>
                </a:lnTo>
                <a:lnTo>
                  <a:pt x="2746656" y="2829969"/>
                </a:lnTo>
                <a:lnTo>
                  <a:pt x="2746656" y="2711004"/>
                </a:lnTo>
                <a:lnTo>
                  <a:pt x="2734594" y="2705293"/>
                </a:lnTo>
                <a:lnTo>
                  <a:pt x="2723167" y="2699266"/>
                </a:lnTo>
                <a:lnTo>
                  <a:pt x="2712058" y="2692921"/>
                </a:lnTo>
                <a:lnTo>
                  <a:pt x="2701583" y="2686259"/>
                </a:lnTo>
                <a:lnTo>
                  <a:pt x="2691743" y="2679914"/>
                </a:lnTo>
                <a:lnTo>
                  <a:pt x="2682538" y="2673252"/>
                </a:lnTo>
                <a:lnTo>
                  <a:pt x="2673650" y="2666273"/>
                </a:lnTo>
                <a:lnTo>
                  <a:pt x="2665715" y="2659293"/>
                </a:lnTo>
                <a:close/>
                <a:moveTo>
                  <a:pt x="1925638" y="2592387"/>
                </a:moveTo>
                <a:lnTo>
                  <a:pt x="1925638" y="2662237"/>
                </a:lnTo>
                <a:lnTo>
                  <a:pt x="1911407" y="2659674"/>
                </a:lnTo>
                <a:lnTo>
                  <a:pt x="1894963" y="2655829"/>
                </a:lnTo>
                <a:lnTo>
                  <a:pt x="1887057" y="2653907"/>
                </a:lnTo>
                <a:lnTo>
                  <a:pt x="1880100" y="2652304"/>
                </a:lnTo>
                <a:lnTo>
                  <a:pt x="1873459" y="2650062"/>
                </a:lnTo>
                <a:lnTo>
                  <a:pt x="1867451" y="2647498"/>
                </a:lnTo>
                <a:lnTo>
                  <a:pt x="1861442" y="2644935"/>
                </a:lnTo>
                <a:lnTo>
                  <a:pt x="1856383" y="2641090"/>
                </a:lnTo>
                <a:lnTo>
                  <a:pt x="1853220" y="2639168"/>
                </a:lnTo>
                <a:lnTo>
                  <a:pt x="1851007" y="2636925"/>
                </a:lnTo>
                <a:lnTo>
                  <a:pt x="1848793" y="2634041"/>
                </a:lnTo>
                <a:lnTo>
                  <a:pt x="1847844" y="2631798"/>
                </a:lnTo>
                <a:lnTo>
                  <a:pt x="1846579" y="2628914"/>
                </a:lnTo>
                <a:lnTo>
                  <a:pt x="1846263" y="2626671"/>
                </a:lnTo>
                <a:lnTo>
                  <a:pt x="1846263" y="2623788"/>
                </a:lnTo>
                <a:lnTo>
                  <a:pt x="1846579" y="2621224"/>
                </a:lnTo>
                <a:lnTo>
                  <a:pt x="1847528" y="2618661"/>
                </a:lnTo>
                <a:lnTo>
                  <a:pt x="1848477" y="2616098"/>
                </a:lnTo>
                <a:lnTo>
                  <a:pt x="1850374" y="2613855"/>
                </a:lnTo>
                <a:lnTo>
                  <a:pt x="1852588" y="2611292"/>
                </a:lnTo>
                <a:lnTo>
                  <a:pt x="1855118" y="2609369"/>
                </a:lnTo>
                <a:lnTo>
                  <a:pt x="1858280" y="2607447"/>
                </a:lnTo>
                <a:lnTo>
                  <a:pt x="1861759" y="2605524"/>
                </a:lnTo>
                <a:lnTo>
                  <a:pt x="1865870" y="2603922"/>
                </a:lnTo>
                <a:lnTo>
                  <a:pt x="1872194" y="2601359"/>
                </a:lnTo>
                <a:lnTo>
                  <a:pt x="1878835" y="2599436"/>
                </a:lnTo>
                <a:lnTo>
                  <a:pt x="1885792" y="2597834"/>
                </a:lnTo>
                <a:lnTo>
                  <a:pt x="1893382" y="2596232"/>
                </a:lnTo>
                <a:lnTo>
                  <a:pt x="1901288" y="2594951"/>
                </a:lnTo>
                <a:lnTo>
                  <a:pt x="1909194" y="2593989"/>
                </a:lnTo>
                <a:lnTo>
                  <a:pt x="1925638" y="2592387"/>
                </a:lnTo>
                <a:close/>
                <a:moveTo>
                  <a:pt x="3178346" y="2558733"/>
                </a:moveTo>
                <a:lnTo>
                  <a:pt x="3178346" y="2673668"/>
                </a:lnTo>
                <a:lnTo>
                  <a:pt x="3201835" y="2674303"/>
                </a:lnTo>
                <a:lnTo>
                  <a:pt x="3225959" y="2674303"/>
                </a:lnTo>
                <a:lnTo>
                  <a:pt x="3258970" y="2673986"/>
                </a:lnTo>
                <a:lnTo>
                  <a:pt x="3258970" y="2559368"/>
                </a:lnTo>
                <a:lnTo>
                  <a:pt x="3225641" y="2559686"/>
                </a:lnTo>
                <a:lnTo>
                  <a:pt x="3201835" y="2559368"/>
                </a:lnTo>
                <a:lnTo>
                  <a:pt x="3178346" y="2558733"/>
                </a:lnTo>
                <a:close/>
                <a:moveTo>
                  <a:pt x="2609850" y="2552700"/>
                </a:moveTo>
                <a:lnTo>
                  <a:pt x="2613342" y="2559045"/>
                </a:lnTo>
                <a:lnTo>
                  <a:pt x="2617468" y="2564438"/>
                </a:lnTo>
                <a:lnTo>
                  <a:pt x="2621594" y="2570466"/>
                </a:lnTo>
                <a:lnTo>
                  <a:pt x="2626038" y="2576176"/>
                </a:lnTo>
                <a:lnTo>
                  <a:pt x="2631117" y="2581886"/>
                </a:lnTo>
                <a:lnTo>
                  <a:pt x="2635878" y="2587280"/>
                </a:lnTo>
                <a:lnTo>
                  <a:pt x="2641274" y="2592673"/>
                </a:lnTo>
                <a:lnTo>
                  <a:pt x="2646988" y="2598383"/>
                </a:lnTo>
                <a:lnTo>
                  <a:pt x="2658732" y="2608535"/>
                </a:lnTo>
                <a:lnTo>
                  <a:pt x="2671746" y="2618686"/>
                </a:lnTo>
                <a:lnTo>
                  <a:pt x="2685712" y="2628204"/>
                </a:lnTo>
                <a:lnTo>
                  <a:pt x="2700631" y="2637721"/>
                </a:lnTo>
                <a:lnTo>
                  <a:pt x="2715867" y="2646921"/>
                </a:lnTo>
                <a:lnTo>
                  <a:pt x="2732372" y="2655486"/>
                </a:lnTo>
                <a:lnTo>
                  <a:pt x="2749830" y="2663735"/>
                </a:lnTo>
                <a:lnTo>
                  <a:pt x="2767923" y="2671666"/>
                </a:lnTo>
                <a:lnTo>
                  <a:pt x="2786650" y="2679280"/>
                </a:lnTo>
                <a:lnTo>
                  <a:pt x="2805695" y="2686576"/>
                </a:lnTo>
                <a:lnTo>
                  <a:pt x="2826009" y="2693238"/>
                </a:lnTo>
                <a:lnTo>
                  <a:pt x="2846959" y="2699583"/>
                </a:lnTo>
                <a:lnTo>
                  <a:pt x="2867591" y="2705611"/>
                </a:lnTo>
                <a:lnTo>
                  <a:pt x="2889492" y="2711321"/>
                </a:lnTo>
                <a:lnTo>
                  <a:pt x="2912029" y="2716714"/>
                </a:lnTo>
                <a:lnTo>
                  <a:pt x="2934248" y="2721790"/>
                </a:lnTo>
                <a:lnTo>
                  <a:pt x="2957102" y="2725914"/>
                </a:lnTo>
                <a:lnTo>
                  <a:pt x="2980908" y="2730355"/>
                </a:lnTo>
                <a:lnTo>
                  <a:pt x="3004396" y="2733845"/>
                </a:lnTo>
                <a:lnTo>
                  <a:pt x="3028203" y="2737335"/>
                </a:lnTo>
                <a:lnTo>
                  <a:pt x="3052644" y="2740190"/>
                </a:lnTo>
                <a:lnTo>
                  <a:pt x="3077084" y="2743045"/>
                </a:lnTo>
                <a:lnTo>
                  <a:pt x="3101525" y="2744949"/>
                </a:lnTo>
                <a:lnTo>
                  <a:pt x="3125966" y="2746852"/>
                </a:lnTo>
                <a:lnTo>
                  <a:pt x="3150725" y="2748121"/>
                </a:lnTo>
                <a:lnTo>
                  <a:pt x="3175800" y="2749390"/>
                </a:lnTo>
                <a:lnTo>
                  <a:pt x="3200559" y="2750024"/>
                </a:lnTo>
                <a:lnTo>
                  <a:pt x="3225317" y="2750024"/>
                </a:lnTo>
                <a:lnTo>
                  <a:pt x="3246266" y="2750024"/>
                </a:lnTo>
                <a:lnTo>
                  <a:pt x="3267216" y="2749707"/>
                </a:lnTo>
                <a:lnTo>
                  <a:pt x="3288165" y="2748755"/>
                </a:lnTo>
                <a:lnTo>
                  <a:pt x="3308797" y="2747804"/>
                </a:lnTo>
                <a:lnTo>
                  <a:pt x="3329429" y="2746535"/>
                </a:lnTo>
                <a:lnTo>
                  <a:pt x="3350378" y="2744949"/>
                </a:lnTo>
                <a:lnTo>
                  <a:pt x="3371010" y="2743362"/>
                </a:lnTo>
                <a:lnTo>
                  <a:pt x="3391325" y="2741459"/>
                </a:lnTo>
                <a:lnTo>
                  <a:pt x="3411957" y="2738921"/>
                </a:lnTo>
                <a:lnTo>
                  <a:pt x="3431954" y="2736383"/>
                </a:lnTo>
                <a:lnTo>
                  <a:pt x="3451951" y="2733528"/>
                </a:lnTo>
                <a:lnTo>
                  <a:pt x="3471948" y="2730355"/>
                </a:lnTo>
                <a:lnTo>
                  <a:pt x="3491628" y="2726866"/>
                </a:lnTo>
                <a:lnTo>
                  <a:pt x="3510990" y="2723376"/>
                </a:lnTo>
                <a:lnTo>
                  <a:pt x="3530035" y="2719252"/>
                </a:lnTo>
                <a:lnTo>
                  <a:pt x="3548763" y="2715128"/>
                </a:lnTo>
                <a:lnTo>
                  <a:pt x="3567173" y="2710369"/>
                </a:lnTo>
                <a:lnTo>
                  <a:pt x="3585265" y="2705611"/>
                </a:lnTo>
                <a:lnTo>
                  <a:pt x="3603041" y="2700852"/>
                </a:lnTo>
                <a:lnTo>
                  <a:pt x="3620498" y="2695142"/>
                </a:lnTo>
                <a:lnTo>
                  <a:pt x="3637004" y="2689749"/>
                </a:lnTo>
                <a:lnTo>
                  <a:pt x="3653510" y="2683721"/>
                </a:lnTo>
                <a:lnTo>
                  <a:pt x="3669698" y="2678011"/>
                </a:lnTo>
                <a:lnTo>
                  <a:pt x="3685251" y="2671349"/>
                </a:lnTo>
                <a:lnTo>
                  <a:pt x="3700170" y="2665004"/>
                </a:lnTo>
                <a:lnTo>
                  <a:pt x="3714770" y="2657707"/>
                </a:lnTo>
                <a:lnTo>
                  <a:pt x="3728419" y="2650728"/>
                </a:lnTo>
                <a:lnTo>
                  <a:pt x="3741751" y="2643114"/>
                </a:lnTo>
                <a:lnTo>
                  <a:pt x="3754765" y="2635818"/>
                </a:lnTo>
                <a:lnTo>
                  <a:pt x="3767144" y="2627886"/>
                </a:lnTo>
                <a:lnTo>
                  <a:pt x="3778571" y="2619638"/>
                </a:lnTo>
                <a:lnTo>
                  <a:pt x="3789363" y="2611073"/>
                </a:lnTo>
                <a:lnTo>
                  <a:pt x="3789363" y="2718935"/>
                </a:lnTo>
                <a:lnTo>
                  <a:pt x="3788728" y="2718935"/>
                </a:lnTo>
                <a:lnTo>
                  <a:pt x="3788411" y="2728135"/>
                </a:lnTo>
                <a:lnTo>
                  <a:pt x="3787776" y="2733528"/>
                </a:lnTo>
                <a:lnTo>
                  <a:pt x="3786506" y="2738921"/>
                </a:lnTo>
                <a:lnTo>
                  <a:pt x="3785237" y="2744314"/>
                </a:lnTo>
                <a:lnTo>
                  <a:pt x="3783332" y="2749707"/>
                </a:lnTo>
                <a:lnTo>
                  <a:pt x="3781428" y="2755100"/>
                </a:lnTo>
                <a:lnTo>
                  <a:pt x="3778571" y="2760811"/>
                </a:lnTo>
                <a:lnTo>
                  <a:pt x="3775714" y="2765886"/>
                </a:lnTo>
                <a:lnTo>
                  <a:pt x="3772540" y="2770962"/>
                </a:lnTo>
                <a:lnTo>
                  <a:pt x="3769048" y="2776355"/>
                </a:lnTo>
                <a:lnTo>
                  <a:pt x="3765557" y="2781749"/>
                </a:lnTo>
                <a:lnTo>
                  <a:pt x="3761113" y="2786824"/>
                </a:lnTo>
                <a:lnTo>
                  <a:pt x="3756987" y="2791583"/>
                </a:lnTo>
                <a:lnTo>
                  <a:pt x="3752226" y="2796659"/>
                </a:lnTo>
                <a:lnTo>
                  <a:pt x="3747147" y="2801735"/>
                </a:lnTo>
                <a:lnTo>
                  <a:pt x="3741433" y="2806493"/>
                </a:lnTo>
                <a:lnTo>
                  <a:pt x="3736037" y="2811252"/>
                </a:lnTo>
                <a:lnTo>
                  <a:pt x="3723658" y="2820769"/>
                </a:lnTo>
                <a:lnTo>
                  <a:pt x="3710327" y="2829969"/>
                </a:lnTo>
                <a:lnTo>
                  <a:pt x="3696043" y="2838852"/>
                </a:lnTo>
                <a:lnTo>
                  <a:pt x="3680490" y="2847418"/>
                </a:lnTo>
                <a:lnTo>
                  <a:pt x="3663667" y="2855983"/>
                </a:lnTo>
                <a:lnTo>
                  <a:pt x="3646526" y="2863914"/>
                </a:lnTo>
                <a:lnTo>
                  <a:pt x="3627799" y="2871845"/>
                </a:lnTo>
                <a:lnTo>
                  <a:pt x="3608754" y="2879459"/>
                </a:lnTo>
                <a:lnTo>
                  <a:pt x="3588122" y="2886121"/>
                </a:lnTo>
                <a:lnTo>
                  <a:pt x="3566855" y="2892783"/>
                </a:lnTo>
                <a:lnTo>
                  <a:pt x="3544636" y="2899128"/>
                </a:lnTo>
                <a:lnTo>
                  <a:pt x="3522417" y="2905473"/>
                </a:lnTo>
                <a:lnTo>
                  <a:pt x="3498611" y="2910866"/>
                </a:lnTo>
                <a:lnTo>
                  <a:pt x="3474170" y="2915942"/>
                </a:lnTo>
                <a:lnTo>
                  <a:pt x="3449412" y="2920383"/>
                </a:lnTo>
                <a:lnTo>
                  <a:pt x="3423701" y="2924824"/>
                </a:lnTo>
                <a:lnTo>
                  <a:pt x="3397356" y="2928631"/>
                </a:lnTo>
                <a:lnTo>
                  <a:pt x="3370376" y="2931804"/>
                </a:lnTo>
                <a:lnTo>
                  <a:pt x="3343395" y="2934976"/>
                </a:lnTo>
                <a:lnTo>
                  <a:pt x="3315146" y="2937197"/>
                </a:lnTo>
                <a:lnTo>
                  <a:pt x="3286896" y="2938783"/>
                </a:lnTo>
                <a:lnTo>
                  <a:pt x="3258011" y="2940369"/>
                </a:lnTo>
                <a:lnTo>
                  <a:pt x="3228491" y="2941321"/>
                </a:lnTo>
                <a:lnTo>
                  <a:pt x="3198972" y="2941638"/>
                </a:lnTo>
                <a:lnTo>
                  <a:pt x="3168500" y="2941321"/>
                </a:lnTo>
                <a:lnTo>
                  <a:pt x="3138663" y="2940369"/>
                </a:lnTo>
                <a:lnTo>
                  <a:pt x="3109143" y="2938783"/>
                </a:lnTo>
                <a:lnTo>
                  <a:pt x="3080259" y="2936880"/>
                </a:lnTo>
                <a:lnTo>
                  <a:pt x="3051374" y="2934659"/>
                </a:lnTo>
                <a:lnTo>
                  <a:pt x="3023441" y="2931487"/>
                </a:lnTo>
                <a:lnTo>
                  <a:pt x="2996144" y="2927997"/>
                </a:lnTo>
                <a:lnTo>
                  <a:pt x="2969481" y="2923873"/>
                </a:lnTo>
                <a:lnTo>
                  <a:pt x="2943453" y="2919431"/>
                </a:lnTo>
                <a:lnTo>
                  <a:pt x="2917742" y="2914355"/>
                </a:lnTo>
                <a:lnTo>
                  <a:pt x="2892984" y="2909280"/>
                </a:lnTo>
                <a:lnTo>
                  <a:pt x="2869178" y="2903252"/>
                </a:lnTo>
                <a:lnTo>
                  <a:pt x="2846007" y="2897224"/>
                </a:lnTo>
                <a:lnTo>
                  <a:pt x="2823470" y="2890880"/>
                </a:lnTo>
                <a:lnTo>
                  <a:pt x="2802203" y="2883583"/>
                </a:lnTo>
                <a:lnTo>
                  <a:pt x="2781889" y="2876286"/>
                </a:lnTo>
                <a:lnTo>
                  <a:pt x="2762527" y="2868673"/>
                </a:lnTo>
                <a:lnTo>
                  <a:pt x="2743799" y="2860424"/>
                </a:lnTo>
                <a:lnTo>
                  <a:pt x="2726024" y="2852176"/>
                </a:lnTo>
                <a:lnTo>
                  <a:pt x="2709518" y="2843611"/>
                </a:lnTo>
                <a:lnTo>
                  <a:pt x="2694600" y="2834411"/>
                </a:lnTo>
                <a:lnTo>
                  <a:pt x="2679999" y="2824893"/>
                </a:lnTo>
                <a:lnTo>
                  <a:pt x="2666985" y="2815376"/>
                </a:lnTo>
                <a:lnTo>
                  <a:pt x="2660954" y="2810935"/>
                </a:lnTo>
                <a:lnTo>
                  <a:pt x="2655240" y="2805542"/>
                </a:lnTo>
                <a:lnTo>
                  <a:pt x="2650162" y="2800466"/>
                </a:lnTo>
                <a:lnTo>
                  <a:pt x="2645083" y="2795390"/>
                </a:lnTo>
                <a:lnTo>
                  <a:pt x="2639687" y="2790314"/>
                </a:lnTo>
                <a:lnTo>
                  <a:pt x="2635561" y="2785238"/>
                </a:lnTo>
                <a:lnTo>
                  <a:pt x="2631434" y="2780162"/>
                </a:lnTo>
                <a:lnTo>
                  <a:pt x="2627625" y="2774452"/>
                </a:lnTo>
                <a:lnTo>
                  <a:pt x="2624134" y="2769376"/>
                </a:lnTo>
                <a:lnTo>
                  <a:pt x="2620960" y="2763983"/>
                </a:lnTo>
                <a:lnTo>
                  <a:pt x="2618103" y="2758273"/>
                </a:lnTo>
                <a:lnTo>
                  <a:pt x="2615881" y="2752880"/>
                </a:lnTo>
                <a:lnTo>
                  <a:pt x="2613659" y="2747169"/>
                </a:lnTo>
                <a:lnTo>
                  <a:pt x="2612072" y="2741776"/>
                </a:lnTo>
                <a:lnTo>
                  <a:pt x="2610485" y="2736383"/>
                </a:lnTo>
                <a:lnTo>
                  <a:pt x="2609850" y="2730355"/>
                </a:lnTo>
                <a:lnTo>
                  <a:pt x="2609215" y="2724962"/>
                </a:lnTo>
                <a:lnTo>
                  <a:pt x="2609215" y="2718935"/>
                </a:lnTo>
                <a:lnTo>
                  <a:pt x="2608580" y="2719252"/>
                </a:lnTo>
                <a:lnTo>
                  <a:pt x="2608580" y="2573004"/>
                </a:lnTo>
                <a:lnTo>
                  <a:pt x="2608263" y="2569197"/>
                </a:lnTo>
                <a:lnTo>
                  <a:pt x="2608580" y="2560949"/>
                </a:lnTo>
                <a:lnTo>
                  <a:pt x="2609850" y="2552700"/>
                </a:lnTo>
                <a:close/>
                <a:moveTo>
                  <a:pt x="3016148" y="2544763"/>
                </a:moveTo>
                <a:lnTo>
                  <a:pt x="3016148" y="2660333"/>
                </a:lnTo>
                <a:lnTo>
                  <a:pt x="3035827" y="2662556"/>
                </a:lnTo>
                <a:lnTo>
                  <a:pt x="3056142" y="2665096"/>
                </a:lnTo>
                <a:lnTo>
                  <a:pt x="3076456" y="2667318"/>
                </a:lnTo>
                <a:lnTo>
                  <a:pt x="3097406" y="2669223"/>
                </a:lnTo>
                <a:lnTo>
                  <a:pt x="3097406" y="2553971"/>
                </a:lnTo>
                <a:lnTo>
                  <a:pt x="3076456" y="2552066"/>
                </a:lnTo>
                <a:lnTo>
                  <a:pt x="3056142" y="2549843"/>
                </a:lnTo>
                <a:lnTo>
                  <a:pt x="3035827" y="2547303"/>
                </a:lnTo>
                <a:lnTo>
                  <a:pt x="3016148" y="2544763"/>
                </a:lnTo>
                <a:close/>
                <a:moveTo>
                  <a:pt x="1938656" y="2540386"/>
                </a:moveTo>
                <a:lnTo>
                  <a:pt x="1936433" y="2540705"/>
                </a:lnTo>
                <a:lnTo>
                  <a:pt x="1933576" y="2540705"/>
                </a:lnTo>
                <a:lnTo>
                  <a:pt x="1931036" y="2541342"/>
                </a:lnTo>
                <a:lnTo>
                  <a:pt x="1929130" y="2542299"/>
                </a:lnTo>
                <a:lnTo>
                  <a:pt x="1927543" y="2542936"/>
                </a:lnTo>
                <a:lnTo>
                  <a:pt x="1926273" y="2543892"/>
                </a:lnTo>
                <a:lnTo>
                  <a:pt x="1925638" y="2545167"/>
                </a:lnTo>
                <a:lnTo>
                  <a:pt x="1925320" y="2546123"/>
                </a:lnTo>
                <a:lnTo>
                  <a:pt x="1925320" y="2565247"/>
                </a:lnTo>
                <a:lnTo>
                  <a:pt x="1910398" y="2566522"/>
                </a:lnTo>
                <a:lnTo>
                  <a:pt x="1895158" y="2568116"/>
                </a:lnTo>
                <a:lnTo>
                  <a:pt x="1881188" y="2570028"/>
                </a:lnTo>
                <a:lnTo>
                  <a:pt x="1867218" y="2572897"/>
                </a:lnTo>
                <a:lnTo>
                  <a:pt x="1853883" y="2575447"/>
                </a:lnTo>
                <a:lnTo>
                  <a:pt x="1841183" y="2578634"/>
                </a:lnTo>
                <a:lnTo>
                  <a:pt x="1829436" y="2582778"/>
                </a:lnTo>
                <a:lnTo>
                  <a:pt x="1818323" y="2586602"/>
                </a:lnTo>
                <a:lnTo>
                  <a:pt x="1810703" y="2590108"/>
                </a:lnTo>
                <a:lnTo>
                  <a:pt x="1803718" y="2594252"/>
                </a:lnTo>
                <a:lnTo>
                  <a:pt x="1797368" y="2598077"/>
                </a:lnTo>
                <a:lnTo>
                  <a:pt x="1791970" y="2601902"/>
                </a:lnTo>
                <a:lnTo>
                  <a:pt x="1787208" y="2606045"/>
                </a:lnTo>
                <a:lnTo>
                  <a:pt x="1783398" y="2610507"/>
                </a:lnTo>
                <a:lnTo>
                  <a:pt x="1780223" y="2614651"/>
                </a:lnTo>
                <a:lnTo>
                  <a:pt x="1777683" y="2619113"/>
                </a:lnTo>
                <a:lnTo>
                  <a:pt x="1776096" y="2623894"/>
                </a:lnTo>
                <a:lnTo>
                  <a:pt x="1775460" y="2628038"/>
                </a:lnTo>
                <a:lnTo>
                  <a:pt x="1775460" y="2632500"/>
                </a:lnTo>
                <a:lnTo>
                  <a:pt x="1776096" y="2637281"/>
                </a:lnTo>
                <a:lnTo>
                  <a:pt x="1777683" y="2641743"/>
                </a:lnTo>
                <a:lnTo>
                  <a:pt x="1780223" y="2645887"/>
                </a:lnTo>
                <a:lnTo>
                  <a:pt x="1783716" y="2650349"/>
                </a:lnTo>
                <a:lnTo>
                  <a:pt x="1787526" y="2654811"/>
                </a:lnTo>
                <a:lnTo>
                  <a:pt x="1792288" y="2658317"/>
                </a:lnTo>
                <a:lnTo>
                  <a:pt x="1797368" y="2661823"/>
                </a:lnTo>
                <a:lnTo>
                  <a:pt x="1803400" y="2665329"/>
                </a:lnTo>
                <a:lnTo>
                  <a:pt x="1809750" y="2668517"/>
                </a:lnTo>
                <a:lnTo>
                  <a:pt x="1816736" y="2671704"/>
                </a:lnTo>
                <a:lnTo>
                  <a:pt x="1824356" y="2674573"/>
                </a:lnTo>
                <a:lnTo>
                  <a:pt x="1832610" y="2677441"/>
                </a:lnTo>
                <a:lnTo>
                  <a:pt x="1840866" y="2679354"/>
                </a:lnTo>
                <a:lnTo>
                  <a:pt x="1872933" y="2686047"/>
                </a:lnTo>
                <a:lnTo>
                  <a:pt x="1925320" y="2696565"/>
                </a:lnTo>
                <a:lnTo>
                  <a:pt x="1925320" y="2778798"/>
                </a:lnTo>
                <a:lnTo>
                  <a:pt x="1911668" y="2777204"/>
                </a:lnTo>
                <a:lnTo>
                  <a:pt x="1899603" y="2774973"/>
                </a:lnTo>
                <a:lnTo>
                  <a:pt x="1885316" y="2772742"/>
                </a:lnTo>
                <a:lnTo>
                  <a:pt x="1870393" y="2769236"/>
                </a:lnTo>
                <a:lnTo>
                  <a:pt x="1856740" y="2765093"/>
                </a:lnTo>
                <a:lnTo>
                  <a:pt x="1844676" y="2760949"/>
                </a:lnTo>
                <a:lnTo>
                  <a:pt x="1841183" y="2759674"/>
                </a:lnTo>
                <a:lnTo>
                  <a:pt x="1838008" y="2758399"/>
                </a:lnTo>
                <a:lnTo>
                  <a:pt x="1835786" y="2757443"/>
                </a:lnTo>
                <a:lnTo>
                  <a:pt x="1835150" y="2756805"/>
                </a:lnTo>
                <a:lnTo>
                  <a:pt x="1831658" y="2754893"/>
                </a:lnTo>
                <a:lnTo>
                  <a:pt x="1829753" y="2753618"/>
                </a:lnTo>
                <a:lnTo>
                  <a:pt x="1827848" y="2752662"/>
                </a:lnTo>
                <a:lnTo>
                  <a:pt x="1822768" y="2751387"/>
                </a:lnTo>
                <a:lnTo>
                  <a:pt x="1817688" y="2750431"/>
                </a:lnTo>
                <a:lnTo>
                  <a:pt x="1811656" y="2750112"/>
                </a:lnTo>
                <a:lnTo>
                  <a:pt x="1805623" y="2751068"/>
                </a:lnTo>
                <a:lnTo>
                  <a:pt x="1799908" y="2751706"/>
                </a:lnTo>
                <a:lnTo>
                  <a:pt x="1793876" y="2752981"/>
                </a:lnTo>
                <a:lnTo>
                  <a:pt x="1787843" y="2754893"/>
                </a:lnTo>
                <a:lnTo>
                  <a:pt x="1782763" y="2756805"/>
                </a:lnTo>
                <a:lnTo>
                  <a:pt x="1778636" y="2759355"/>
                </a:lnTo>
                <a:lnTo>
                  <a:pt x="1774508" y="2761586"/>
                </a:lnTo>
                <a:lnTo>
                  <a:pt x="1771650" y="2764455"/>
                </a:lnTo>
                <a:lnTo>
                  <a:pt x="1770698" y="2765730"/>
                </a:lnTo>
                <a:lnTo>
                  <a:pt x="1769746" y="2766686"/>
                </a:lnTo>
                <a:lnTo>
                  <a:pt x="1769428" y="2767961"/>
                </a:lnTo>
                <a:lnTo>
                  <a:pt x="1769428" y="2769555"/>
                </a:lnTo>
                <a:lnTo>
                  <a:pt x="1769428" y="2770830"/>
                </a:lnTo>
                <a:lnTo>
                  <a:pt x="1770380" y="2772105"/>
                </a:lnTo>
                <a:lnTo>
                  <a:pt x="1771016" y="2773061"/>
                </a:lnTo>
                <a:lnTo>
                  <a:pt x="1772603" y="2774336"/>
                </a:lnTo>
                <a:lnTo>
                  <a:pt x="1778000" y="2777842"/>
                </a:lnTo>
                <a:lnTo>
                  <a:pt x="1784668" y="2781348"/>
                </a:lnTo>
                <a:lnTo>
                  <a:pt x="1791970" y="2784535"/>
                </a:lnTo>
                <a:lnTo>
                  <a:pt x="1799273" y="2787723"/>
                </a:lnTo>
                <a:lnTo>
                  <a:pt x="1807846" y="2790591"/>
                </a:lnTo>
                <a:lnTo>
                  <a:pt x="1816418" y="2792822"/>
                </a:lnTo>
                <a:lnTo>
                  <a:pt x="1825943" y="2795691"/>
                </a:lnTo>
                <a:lnTo>
                  <a:pt x="1835786" y="2797603"/>
                </a:lnTo>
                <a:lnTo>
                  <a:pt x="1845946" y="2799516"/>
                </a:lnTo>
                <a:lnTo>
                  <a:pt x="1856740" y="2801747"/>
                </a:lnTo>
                <a:lnTo>
                  <a:pt x="1878648" y="2804934"/>
                </a:lnTo>
                <a:lnTo>
                  <a:pt x="1901508" y="2806846"/>
                </a:lnTo>
                <a:lnTo>
                  <a:pt x="1925320" y="2808440"/>
                </a:lnTo>
                <a:lnTo>
                  <a:pt x="1925320" y="2827245"/>
                </a:lnTo>
                <a:lnTo>
                  <a:pt x="1925638" y="2828520"/>
                </a:lnTo>
                <a:lnTo>
                  <a:pt x="1926273" y="2829476"/>
                </a:lnTo>
                <a:lnTo>
                  <a:pt x="1927543" y="2830433"/>
                </a:lnTo>
                <a:lnTo>
                  <a:pt x="1929130" y="2831389"/>
                </a:lnTo>
                <a:lnTo>
                  <a:pt x="1931036" y="2832026"/>
                </a:lnTo>
                <a:lnTo>
                  <a:pt x="1933576" y="2832664"/>
                </a:lnTo>
                <a:lnTo>
                  <a:pt x="1938656" y="2832982"/>
                </a:lnTo>
                <a:lnTo>
                  <a:pt x="1985328" y="2832982"/>
                </a:lnTo>
                <a:lnTo>
                  <a:pt x="1990726" y="2832664"/>
                </a:lnTo>
                <a:lnTo>
                  <a:pt x="1992630" y="2832026"/>
                </a:lnTo>
                <a:lnTo>
                  <a:pt x="1995170" y="2831389"/>
                </a:lnTo>
                <a:lnTo>
                  <a:pt x="1996758" y="2830433"/>
                </a:lnTo>
                <a:lnTo>
                  <a:pt x="1997710" y="2829476"/>
                </a:lnTo>
                <a:lnTo>
                  <a:pt x="1998663" y="2828520"/>
                </a:lnTo>
                <a:lnTo>
                  <a:pt x="1998980" y="2827245"/>
                </a:lnTo>
                <a:lnTo>
                  <a:pt x="1998980" y="2808121"/>
                </a:lnTo>
                <a:lnTo>
                  <a:pt x="2013586" y="2806846"/>
                </a:lnTo>
                <a:lnTo>
                  <a:pt x="2027873" y="2805572"/>
                </a:lnTo>
                <a:lnTo>
                  <a:pt x="2041526" y="2803978"/>
                </a:lnTo>
                <a:lnTo>
                  <a:pt x="2054543" y="2801747"/>
                </a:lnTo>
                <a:lnTo>
                  <a:pt x="2067243" y="2799197"/>
                </a:lnTo>
                <a:lnTo>
                  <a:pt x="2078673" y="2796966"/>
                </a:lnTo>
                <a:lnTo>
                  <a:pt x="2089786" y="2793778"/>
                </a:lnTo>
                <a:lnTo>
                  <a:pt x="2099310" y="2790272"/>
                </a:lnTo>
                <a:lnTo>
                  <a:pt x="2106930" y="2787085"/>
                </a:lnTo>
                <a:lnTo>
                  <a:pt x="2114233" y="2783898"/>
                </a:lnTo>
                <a:lnTo>
                  <a:pt x="2120900" y="2779754"/>
                </a:lnTo>
                <a:lnTo>
                  <a:pt x="2126933" y="2776248"/>
                </a:lnTo>
                <a:lnTo>
                  <a:pt x="2132013" y="2772423"/>
                </a:lnTo>
                <a:lnTo>
                  <a:pt x="2136776" y="2768280"/>
                </a:lnTo>
                <a:lnTo>
                  <a:pt x="2140586" y="2764136"/>
                </a:lnTo>
                <a:lnTo>
                  <a:pt x="2143760" y="2759674"/>
                </a:lnTo>
                <a:lnTo>
                  <a:pt x="2145983" y="2755212"/>
                </a:lnTo>
                <a:lnTo>
                  <a:pt x="2147570" y="2751068"/>
                </a:lnTo>
                <a:lnTo>
                  <a:pt x="2148840" y="2746606"/>
                </a:lnTo>
                <a:lnTo>
                  <a:pt x="2149158" y="2742144"/>
                </a:lnTo>
                <a:lnTo>
                  <a:pt x="2148523" y="2737363"/>
                </a:lnTo>
                <a:lnTo>
                  <a:pt x="2147253" y="2733219"/>
                </a:lnTo>
                <a:lnTo>
                  <a:pt x="2145030" y="2728757"/>
                </a:lnTo>
                <a:lnTo>
                  <a:pt x="2141856" y="2723976"/>
                </a:lnTo>
                <a:lnTo>
                  <a:pt x="2140268" y="2721745"/>
                </a:lnTo>
                <a:lnTo>
                  <a:pt x="2137728" y="2719833"/>
                </a:lnTo>
                <a:lnTo>
                  <a:pt x="2132648" y="2715370"/>
                </a:lnTo>
                <a:lnTo>
                  <a:pt x="2126298" y="2711227"/>
                </a:lnTo>
                <a:lnTo>
                  <a:pt x="2119630" y="2707721"/>
                </a:lnTo>
                <a:lnTo>
                  <a:pt x="2111693" y="2704215"/>
                </a:lnTo>
                <a:lnTo>
                  <a:pt x="2103438" y="2701027"/>
                </a:lnTo>
                <a:lnTo>
                  <a:pt x="2094548" y="2697840"/>
                </a:lnTo>
                <a:lnTo>
                  <a:pt x="2084706" y="2694653"/>
                </a:lnTo>
                <a:lnTo>
                  <a:pt x="2074863" y="2692103"/>
                </a:lnTo>
                <a:lnTo>
                  <a:pt x="2064068" y="2689553"/>
                </a:lnTo>
                <a:lnTo>
                  <a:pt x="2042796" y="2684772"/>
                </a:lnTo>
                <a:lnTo>
                  <a:pt x="2020570" y="2680310"/>
                </a:lnTo>
                <a:lnTo>
                  <a:pt x="1998980" y="2676485"/>
                </a:lnTo>
                <a:lnTo>
                  <a:pt x="1998980" y="2594571"/>
                </a:lnTo>
                <a:lnTo>
                  <a:pt x="2018030" y="2596802"/>
                </a:lnTo>
                <a:lnTo>
                  <a:pt x="2025016" y="2598077"/>
                </a:lnTo>
                <a:lnTo>
                  <a:pt x="2032000" y="2599670"/>
                </a:lnTo>
                <a:lnTo>
                  <a:pt x="2047240" y="2603495"/>
                </a:lnTo>
                <a:lnTo>
                  <a:pt x="2061846" y="2607958"/>
                </a:lnTo>
                <a:lnTo>
                  <a:pt x="2073593" y="2612420"/>
                </a:lnTo>
                <a:lnTo>
                  <a:pt x="2080260" y="2614970"/>
                </a:lnTo>
                <a:lnTo>
                  <a:pt x="2082483" y="2616245"/>
                </a:lnTo>
                <a:lnTo>
                  <a:pt x="2083118" y="2616245"/>
                </a:lnTo>
                <a:lnTo>
                  <a:pt x="2086610" y="2618794"/>
                </a:lnTo>
                <a:lnTo>
                  <a:pt x="2088516" y="2619751"/>
                </a:lnTo>
                <a:lnTo>
                  <a:pt x="2090420" y="2621026"/>
                </a:lnTo>
                <a:lnTo>
                  <a:pt x="2095183" y="2622300"/>
                </a:lnTo>
                <a:lnTo>
                  <a:pt x="2100898" y="2622938"/>
                </a:lnTo>
                <a:lnTo>
                  <a:pt x="2106613" y="2622938"/>
                </a:lnTo>
                <a:lnTo>
                  <a:pt x="2112646" y="2622619"/>
                </a:lnTo>
                <a:lnTo>
                  <a:pt x="2118360" y="2621982"/>
                </a:lnTo>
                <a:lnTo>
                  <a:pt x="2124393" y="2620388"/>
                </a:lnTo>
                <a:lnTo>
                  <a:pt x="2129790" y="2618794"/>
                </a:lnTo>
                <a:lnTo>
                  <a:pt x="2135188" y="2616563"/>
                </a:lnTo>
                <a:lnTo>
                  <a:pt x="2139633" y="2614332"/>
                </a:lnTo>
                <a:lnTo>
                  <a:pt x="2143760" y="2612101"/>
                </a:lnTo>
                <a:lnTo>
                  <a:pt x="2146618" y="2609232"/>
                </a:lnTo>
                <a:lnTo>
                  <a:pt x="2147570" y="2607958"/>
                </a:lnTo>
                <a:lnTo>
                  <a:pt x="2148523" y="2606683"/>
                </a:lnTo>
                <a:lnTo>
                  <a:pt x="2148840" y="2605089"/>
                </a:lnTo>
                <a:lnTo>
                  <a:pt x="2148840" y="2604133"/>
                </a:lnTo>
                <a:lnTo>
                  <a:pt x="2148523" y="2602858"/>
                </a:lnTo>
                <a:lnTo>
                  <a:pt x="2148206" y="2601583"/>
                </a:lnTo>
                <a:lnTo>
                  <a:pt x="2146936" y="2600627"/>
                </a:lnTo>
                <a:lnTo>
                  <a:pt x="2145666" y="2599352"/>
                </a:lnTo>
                <a:lnTo>
                  <a:pt x="2141220" y="2596483"/>
                </a:lnTo>
                <a:lnTo>
                  <a:pt x="2136776" y="2593615"/>
                </a:lnTo>
                <a:lnTo>
                  <a:pt x="2131060" y="2591383"/>
                </a:lnTo>
                <a:lnTo>
                  <a:pt x="2125663" y="2588515"/>
                </a:lnTo>
                <a:lnTo>
                  <a:pt x="2112646" y="2583734"/>
                </a:lnTo>
                <a:lnTo>
                  <a:pt x="2098358" y="2579590"/>
                </a:lnTo>
                <a:lnTo>
                  <a:pt x="2083436" y="2575766"/>
                </a:lnTo>
                <a:lnTo>
                  <a:pt x="2067878" y="2572259"/>
                </a:lnTo>
                <a:lnTo>
                  <a:pt x="2052638" y="2569710"/>
                </a:lnTo>
                <a:lnTo>
                  <a:pt x="2038033" y="2567479"/>
                </a:lnTo>
                <a:lnTo>
                  <a:pt x="2018666" y="2565566"/>
                </a:lnTo>
                <a:lnTo>
                  <a:pt x="1998980" y="2564291"/>
                </a:lnTo>
                <a:lnTo>
                  <a:pt x="1998980" y="2546123"/>
                </a:lnTo>
                <a:lnTo>
                  <a:pt x="1998663" y="2545167"/>
                </a:lnTo>
                <a:lnTo>
                  <a:pt x="1997710" y="2543892"/>
                </a:lnTo>
                <a:lnTo>
                  <a:pt x="1996758" y="2542936"/>
                </a:lnTo>
                <a:lnTo>
                  <a:pt x="1995170" y="2542299"/>
                </a:lnTo>
                <a:lnTo>
                  <a:pt x="1992630" y="2541342"/>
                </a:lnTo>
                <a:lnTo>
                  <a:pt x="1990726" y="2540705"/>
                </a:lnTo>
                <a:lnTo>
                  <a:pt x="1987868" y="2540705"/>
                </a:lnTo>
                <a:lnTo>
                  <a:pt x="1985328" y="2540386"/>
                </a:lnTo>
                <a:lnTo>
                  <a:pt x="1938656" y="2540386"/>
                </a:lnTo>
                <a:close/>
                <a:moveTo>
                  <a:pt x="1959293" y="2522537"/>
                </a:moveTo>
                <a:lnTo>
                  <a:pt x="1982788" y="2522856"/>
                </a:lnTo>
                <a:lnTo>
                  <a:pt x="2005966" y="2523493"/>
                </a:lnTo>
                <a:lnTo>
                  <a:pt x="2028826" y="2524450"/>
                </a:lnTo>
                <a:lnTo>
                  <a:pt x="2051368" y="2526043"/>
                </a:lnTo>
                <a:lnTo>
                  <a:pt x="2073910" y="2527637"/>
                </a:lnTo>
                <a:lnTo>
                  <a:pt x="2095500" y="2529868"/>
                </a:lnTo>
                <a:lnTo>
                  <a:pt x="2116773" y="2532737"/>
                </a:lnTo>
                <a:lnTo>
                  <a:pt x="2137728" y="2535605"/>
                </a:lnTo>
                <a:lnTo>
                  <a:pt x="2158048" y="2538793"/>
                </a:lnTo>
                <a:lnTo>
                  <a:pt x="2177733" y="2542299"/>
                </a:lnTo>
                <a:lnTo>
                  <a:pt x="2197100" y="2546123"/>
                </a:lnTo>
                <a:lnTo>
                  <a:pt x="2215516" y="2550586"/>
                </a:lnTo>
                <a:lnTo>
                  <a:pt x="2233613" y="2555367"/>
                </a:lnTo>
                <a:lnTo>
                  <a:pt x="2251076" y="2560148"/>
                </a:lnTo>
                <a:lnTo>
                  <a:pt x="2267586" y="2565247"/>
                </a:lnTo>
                <a:lnTo>
                  <a:pt x="2283778" y="2570666"/>
                </a:lnTo>
                <a:lnTo>
                  <a:pt x="2298700" y="2576403"/>
                </a:lnTo>
                <a:lnTo>
                  <a:pt x="2313306" y="2582140"/>
                </a:lnTo>
                <a:lnTo>
                  <a:pt x="2326640" y="2588515"/>
                </a:lnTo>
                <a:lnTo>
                  <a:pt x="2339658" y="2594889"/>
                </a:lnTo>
                <a:lnTo>
                  <a:pt x="2351723" y="2601583"/>
                </a:lnTo>
                <a:lnTo>
                  <a:pt x="2362518" y="2608914"/>
                </a:lnTo>
                <a:lnTo>
                  <a:pt x="2372996" y="2615607"/>
                </a:lnTo>
                <a:lnTo>
                  <a:pt x="2381886" y="2622938"/>
                </a:lnTo>
                <a:lnTo>
                  <a:pt x="2390140" y="2630587"/>
                </a:lnTo>
                <a:lnTo>
                  <a:pt x="2397443" y="2638237"/>
                </a:lnTo>
                <a:lnTo>
                  <a:pt x="2403793" y="2645568"/>
                </a:lnTo>
                <a:lnTo>
                  <a:pt x="2406016" y="2649711"/>
                </a:lnTo>
                <a:lnTo>
                  <a:pt x="2408873" y="2653855"/>
                </a:lnTo>
                <a:lnTo>
                  <a:pt x="2410778" y="2657998"/>
                </a:lnTo>
                <a:lnTo>
                  <a:pt x="2412683" y="2661823"/>
                </a:lnTo>
                <a:lnTo>
                  <a:pt x="2414270" y="2665967"/>
                </a:lnTo>
                <a:lnTo>
                  <a:pt x="2415540" y="2670110"/>
                </a:lnTo>
                <a:lnTo>
                  <a:pt x="2416810" y="2674254"/>
                </a:lnTo>
                <a:lnTo>
                  <a:pt x="2417446" y="2678397"/>
                </a:lnTo>
                <a:lnTo>
                  <a:pt x="2417763" y="2682541"/>
                </a:lnTo>
                <a:lnTo>
                  <a:pt x="2417763" y="2686684"/>
                </a:lnTo>
                <a:lnTo>
                  <a:pt x="2417763" y="2691147"/>
                </a:lnTo>
                <a:lnTo>
                  <a:pt x="2417446" y="2694971"/>
                </a:lnTo>
                <a:lnTo>
                  <a:pt x="2416810" y="2699434"/>
                </a:lnTo>
                <a:lnTo>
                  <a:pt x="2415540" y="2703896"/>
                </a:lnTo>
                <a:lnTo>
                  <a:pt x="2414270" y="2707721"/>
                </a:lnTo>
                <a:lnTo>
                  <a:pt x="2412683" y="2711864"/>
                </a:lnTo>
                <a:lnTo>
                  <a:pt x="2410778" y="2716008"/>
                </a:lnTo>
                <a:lnTo>
                  <a:pt x="2408873" y="2720151"/>
                </a:lnTo>
                <a:lnTo>
                  <a:pt x="2406016" y="2723976"/>
                </a:lnTo>
                <a:lnTo>
                  <a:pt x="2403793" y="2728120"/>
                </a:lnTo>
                <a:lnTo>
                  <a:pt x="2397443" y="2735769"/>
                </a:lnTo>
                <a:lnTo>
                  <a:pt x="2390140" y="2743419"/>
                </a:lnTo>
                <a:lnTo>
                  <a:pt x="2381886" y="2751068"/>
                </a:lnTo>
                <a:lnTo>
                  <a:pt x="2372996" y="2758080"/>
                </a:lnTo>
                <a:lnTo>
                  <a:pt x="2362518" y="2765093"/>
                </a:lnTo>
                <a:lnTo>
                  <a:pt x="2351723" y="2772105"/>
                </a:lnTo>
                <a:lnTo>
                  <a:pt x="2339658" y="2778798"/>
                </a:lnTo>
                <a:lnTo>
                  <a:pt x="2326640" y="2785173"/>
                </a:lnTo>
                <a:lnTo>
                  <a:pt x="2313306" y="2791229"/>
                </a:lnTo>
                <a:lnTo>
                  <a:pt x="2298700" y="2797284"/>
                </a:lnTo>
                <a:lnTo>
                  <a:pt x="2283778" y="2803340"/>
                </a:lnTo>
                <a:lnTo>
                  <a:pt x="2267586" y="2808440"/>
                </a:lnTo>
                <a:lnTo>
                  <a:pt x="2251076" y="2813540"/>
                </a:lnTo>
                <a:lnTo>
                  <a:pt x="2233613" y="2818640"/>
                </a:lnTo>
                <a:lnTo>
                  <a:pt x="2215516" y="2823102"/>
                </a:lnTo>
                <a:lnTo>
                  <a:pt x="2197100" y="2827245"/>
                </a:lnTo>
                <a:lnTo>
                  <a:pt x="2177733" y="2831389"/>
                </a:lnTo>
                <a:lnTo>
                  <a:pt x="2158048" y="2834895"/>
                </a:lnTo>
                <a:lnTo>
                  <a:pt x="2137728" y="2838401"/>
                </a:lnTo>
                <a:lnTo>
                  <a:pt x="2116773" y="2841270"/>
                </a:lnTo>
                <a:lnTo>
                  <a:pt x="2095500" y="2844138"/>
                </a:lnTo>
                <a:lnTo>
                  <a:pt x="2073910" y="2846051"/>
                </a:lnTo>
                <a:lnTo>
                  <a:pt x="2051368" y="2847963"/>
                </a:lnTo>
                <a:lnTo>
                  <a:pt x="2028826" y="2849238"/>
                </a:lnTo>
                <a:lnTo>
                  <a:pt x="2005966" y="2850513"/>
                </a:lnTo>
                <a:lnTo>
                  <a:pt x="1982788" y="2851150"/>
                </a:lnTo>
                <a:lnTo>
                  <a:pt x="1959293" y="2851150"/>
                </a:lnTo>
                <a:lnTo>
                  <a:pt x="1935480" y="2851150"/>
                </a:lnTo>
                <a:lnTo>
                  <a:pt x="1912303" y="2850513"/>
                </a:lnTo>
                <a:lnTo>
                  <a:pt x="1889443" y="2849238"/>
                </a:lnTo>
                <a:lnTo>
                  <a:pt x="1866900" y="2847963"/>
                </a:lnTo>
                <a:lnTo>
                  <a:pt x="1844358" y="2846051"/>
                </a:lnTo>
                <a:lnTo>
                  <a:pt x="1822768" y="2844138"/>
                </a:lnTo>
                <a:lnTo>
                  <a:pt x="1801496" y="2841270"/>
                </a:lnTo>
                <a:lnTo>
                  <a:pt x="1780540" y="2838401"/>
                </a:lnTo>
                <a:lnTo>
                  <a:pt x="1760220" y="2834895"/>
                </a:lnTo>
                <a:lnTo>
                  <a:pt x="1740536" y="2831389"/>
                </a:lnTo>
                <a:lnTo>
                  <a:pt x="1721168" y="2827245"/>
                </a:lnTo>
                <a:lnTo>
                  <a:pt x="1702753" y="2823102"/>
                </a:lnTo>
                <a:lnTo>
                  <a:pt x="1684656" y="2818640"/>
                </a:lnTo>
                <a:lnTo>
                  <a:pt x="1667193" y="2813540"/>
                </a:lnTo>
                <a:lnTo>
                  <a:pt x="1650683" y="2808440"/>
                </a:lnTo>
                <a:lnTo>
                  <a:pt x="1634490" y="2803340"/>
                </a:lnTo>
                <a:lnTo>
                  <a:pt x="1619568" y="2797284"/>
                </a:lnTo>
                <a:lnTo>
                  <a:pt x="1604963" y="2791229"/>
                </a:lnTo>
                <a:lnTo>
                  <a:pt x="1591628" y="2785173"/>
                </a:lnTo>
                <a:lnTo>
                  <a:pt x="1578610" y="2778798"/>
                </a:lnTo>
                <a:lnTo>
                  <a:pt x="1566863" y="2772105"/>
                </a:lnTo>
                <a:lnTo>
                  <a:pt x="1555750" y="2765093"/>
                </a:lnTo>
                <a:lnTo>
                  <a:pt x="1545273" y="2758080"/>
                </a:lnTo>
                <a:lnTo>
                  <a:pt x="1536383" y="2751068"/>
                </a:lnTo>
                <a:lnTo>
                  <a:pt x="1528128" y="2743419"/>
                </a:lnTo>
                <a:lnTo>
                  <a:pt x="1520826" y="2735769"/>
                </a:lnTo>
                <a:lnTo>
                  <a:pt x="1514793" y="2728120"/>
                </a:lnTo>
                <a:lnTo>
                  <a:pt x="1511936" y="2723976"/>
                </a:lnTo>
                <a:lnTo>
                  <a:pt x="1509396" y="2720151"/>
                </a:lnTo>
                <a:lnTo>
                  <a:pt x="1507490" y="2716008"/>
                </a:lnTo>
                <a:lnTo>
                  <a:pt x="1505586" y="2711864"/>
                </a:lnTo>
                <a:lnTo>
                  <a:pt x="1503998" y="2707721"/>
                </a:lnTo>
                <a:lnTo>
                  <a:pt x="1502410" y="2703896"/>
                </a:lnTo>
                <a:lnTo>
                  <a:pt x="1501776" y="2699434"/>
                </a:lnTo>
                <a:lnTo>
                  <a:pt x="1500823" y="2694971"/>
                </a:lnTo>
                <a:lnTo>
                  <a:pt x="1500506" y="2691147"/>
                </a:lnTo>
                <a:lnTo>
                  <a:pt x="1500188" y="2686684"/>
                </a:lnTo>
                <a:lnTo>
                  <a:pt x="1500506" y="2682541"/>
                </a:lnTo>
                <a:lnTo>
                  <a:pt x="1500823" y="2678397"/>
                </a:lnTo>
                <a:lnTo>
                  <a:pt x="1501776" y="2674254"/>
                </a:lnTo>
                <a:lnTo>
                  <a:pt x="1502410" y="2670110"/>
                </a:lnTo>
                <a:lnTo>
                  <a:pt x="1503998" y="2665967"/>
                </a:lnTo>
                <a:lnTo>
                  <a:pt x="1505586" y="2661823"/>
                </a:lnTo>
                <a:lnTo>
                  <a:pt x="1507490" y="2657998"/>
                </a:lnTo>
                <a:lnTo>
                  <a:pt x="1509396" y="2653855"/>
                </a:lnTo>
                <a:lnTo>
                  <a:pt x="1511936" y="2649711"/>
                </a:lnTo>
                <a:lnTo>
                  <a:pt x="1514793" y="2645568"/>
                </a:lnTo>
                <a:lnTo>
                  <a:pt x="1520826" y="2638237"/>
                </a:lnTo>
                <a:lnTo>
                  <a:pt x="1528128" y="2630587"/>
                </a:lnTo>
                <a:lnTo>
                  <a:pt x="1536383" y="2622938"/>
                </a:lnTo>
                <a:lnTo>
                  <a:pt x="1545273" y="2615607"/>
                </a:lnTo>
                <a:lnTo>
                  <a:pt x="1555750" y="2608914"/>
                </a:lnTo>
                <a:lnTo>
                  <a:pt x="1566863" y="2601583"/>
                </a:lnTo>
                <a:lnTo>
                  <a:pt x="1578610" y="2594889"/>
                </a:lnTo>
                <a:lnTo>
                  <a:pt x="1591628" y="2588515"/>
                </a:lnTo>
                <a:lnTo>
                  <a:pt x="1604963" y="2582140"/>
                </a:lnTo>
                <a:lnTo>
                  <a:pt x="1619568" y="2576403"/>
                </a:lnTo>
                <a:lnTo>
                  <a:pt x="1634490" y="2570666"/>
                </a:lnTo>
                <a:lnTo>
                  <a:pt x="1650683" y="2565247"/>
                </a:lnTo>
                <a:lnTo>
                  <a:pt x="1667193" y="2560148"/>
                </a:lnTo>
                <a:lnTo>
                  <a:pt x="1684656" y="2555367"/>
                </a:lnTo>
                <a:lnTo>
                  <a:pt x="1702753" y="2550586"/>
                </a:lnTo>
                <a:lnTo>
                  <a:pt x="1721168" y="2546123"/>
                </a:lnTo>
                <a:lnTo>
                  <a:pt x="1740536" y="2542299"/>
                </a:lnTo>
                <a:lnTo>
                  <a:pt x="1760220" y="2538793"/>
                </a:lnTo>
                <a:lnTo>
                  <a:pt x="1780540" y="2535605"/>
                </a:lnTo>
                <a:lnTo>
                  <a:pt x="1801496" y="2532737"/>
                </a:lnTo>
                <a:lnTo>
                  <a:pt x="1822768" y="2529868"/>
                </a:lnTo>
                <a:lnTo>
                  <a:pt x="1844358" y="2527637"/>
                </a:lnTo>
                <a:lnTo>
                  <a:pt x="1866900" y="2526043"/>
                </a:lnTo>
                <a:lnTo>
                  <a:pt x="1889443" y="2524450"/>
                </a:lnTo>
                <a:lnTo>
                  <a:pt x="1912303" y="2523493"/>
                </a:lnTo>
                <a:lnTo>
                  <a:pt x="1935480" y="2522856"/>
                </a:lnTo>
                <a:lnTo>
                  <a:pt x="1959293" y="2522537"/>
                </a:lnTo>
                <a:close/>
                <a:moveTo>
                  <a:pt x="2854584" y="2507933"/>
                </a:moveTo>
                <a:lnTo>
                  <a:pt x="2854584" y="2625091"/>
                </a:lnTo>
                <a:lnTo>
                  <a:pt x="2873946" y="2630488"/>
                </a:lnTo>
                <a:lnTo>
                  <a:pt x="2893626" y="2636203"/>
                </a:lnTo>
                <a:lnTo>
                  <a:pt x="2914258" y="2640966"/>
                </a:lnTo>
                <a:lnTo>
                  <a:pt x="2935524" y="2645728"/>
                </a:lnTo>
                <a:lnTo>
                  <a:pt x="2935524" y="2529523"/>
                </a:lnTo>
                <a:lnTo>
                  <a:pt x="2914258" y="2524761"/>
                </a:lnTo>
                <a:lnTo>
                  <a:pt x="2893626" y="2519363"/>
                </a:lnTo>
                <a:lnTo>
                  <a:pt x="2873946" y="2513965"/>
                </a:lnTo>
                <a:lnTo>
                  <a:pt x="2854584" y="2507933"/>
                </a:lnTo>
                <a:close/>
                <a:moveTo>
                  <a:pt x="2692385" y="2444750"/>
                </a:moveTo>
                <a:lnTo>
                  <a:pt x="2692385" y="2542223"/>
                </a:lnTo>
                <a:lnTo>
                  <a:pt x="2695241" y="2545081"/>
                </a:lnTo>
                <a:lnTo>
                  <a:pt x="2698098" y="2548256"/>
                </a:lnTo>
                <a:lnTo>
                  <a:pt x="2705399" y="2554923"/>
                </a:lnTo>
                <a:lnTo>
                  <a:pt x="2714921" y="2561591"/>
                </a:lnTo>
                <a:lnTo>
                  <a:pt x="2725078" y="2568576"/>
                </a:lnTo>
                <a:lnTo>
                  <a:pt x="2737140" y="2576196"/>
                </a:lnTo>
                <a:lnTo>
                  <a:pt x="2748884" y="2582863"/>
                </a:lnTo>
                <a:lnTo>
                  <a:pt x="2761581" y="2589213"/>
                </a:lnTo>
                <a:lnTo>
                  <a:pt x="2773325" y="2595246"/>
                </a:lnTo>
                <a:lnTo>
                  <a:pt x="2773325" y="2486343"/>
                </a:lnTo>
                <a:lnTo>
                  <a:pt x="2758407" y="2480628"/>
                </a:lnTo>
                <a:lnTo>
                  <a:pt x="2744441" y="2475230"/>
                </a:lnTo>
                <a:lnTo>
                  <a:pt x="2732379" y="2469198"/>
                </a:lnTo>
                <a:lnTo>
                  <a:pt x="2721269" y="2464118"/>
                </a:lnTo>
                <a:lnTo>
                  <a:pt x="2712064" y="2458720"/>
                </a:lnTo>
                <a:lnTo>
                  <a:pt x="2704446" y="2453958"/>
                </a:lnTo>
                <a:lnTo>
                  <a:pt x="2697781" y="2449195"/>
                </a:lnTo>
                <a:lnTo>
                  <a:pt x="2692385" y="2444750"/>
                </a:lnTo>
                <a:close/>
                <a:moveTo>
                  <a:pt x="3744614" y="2439353"/>
                </a:moveTo>
                <a:lnTo>
                  <a:pt x="3737949" y="2444433"/>
                </a:lnTo>
                <a:lnTo>
                  <a:pt x="3730648" y="2449195"/>
                </a:lnTo>
                <a:lnTo>
                  <a:pt x="3722713" y="2454275"/>
                </a:lnTo>
                <a:lnTo>
                  <a:pt x="3715095" y="2459038"/>
                </a:lnTo>
                <a:lnTo>
                  <a:pt x="3706524" y="2462848"/>
                </a:lnTo>
                <a:lnTo>
                  <a:pt x="3698907" y="2466975"/>
                </a:lnTo>
                <a:lnTo>
                  <a:pt x="3691289" y="2470468"/>
                </a:lnTo>
                <a:lnTo>
                  <a:pt x="3683671" y="2473325"/>
                </a:lnTo>
                <a:lnTo>
                  <a:pt x="3683671" y="2592706"/>
                </a:lnTo>
                <a:lnTo>
                  <a:pt x="3692558" y="2588578"/>
                </a:lnTo>
                <a:lnTo>
                  <a:pt x="3701128" y="2583816"/>
                </a:lnTo>
                <a:lnTo>
                  <a:pt x="3709381" y="2579053"/>
                </a:lnTo>
                <a:lnTo>
                  <a:pt x="3717634" y="2573973"/>
                </a:lnTo>
                <a:lnTo>
                  <a:pt x="3725252" y="2568258"/>
                </a:lnTo>
                <a:lnTo>
                  <a:pt x="3732235" y="2563178"/>
                </a:lnTo>
                <a:lnTo>
                  <a:pt x="3738901" y="2557781"/>
                </a:lnTo>
                <a:lnTo>
                  <a:pt x="3744614" y="2553018"/>
                </a:lnTo>
                <a:lnTo>
                  <a:pt x="3744614" y="2439353"/>
                </a:lnTo>
                <a:close/>
                <a:moveTo>
                  <a:pt x="3151360" y="2322195"/>
                </a:moveTo>
                <a:lnTo>
                  <a:pt x="3151360" y="2437130"/>
                </a:lnTo>
                <a:lnTo>
                  <a:pt x="3174848" y="2437765"/>
                </a:lnTo>
                <a:lnTo>
                  <a:pt x="3198972" y="2437765"/>
                </a:lnTo>
                <a:lnTo>
                  <a:pt x="3215477" y="2437765"/>
                </a:lnTo>
                <a:lnTo>
                  <a:pt x="3231983" y="2437448"/>
                </a:lnTo>
                <a:lnTo>
                  <a:pt x="3231983" y="2322512"/>
                </a:lnTo>
                <a:lnTo>
                  <a:pt x="3198972" y="2323147"/>
                </a:lnTo>
                <a:lnTo>
                  <a:pt x="3174848" y="2323147"/>
                </a:lnTo>
                <a:lnTo>
                  <a:pt x="3151360" y="2322195"/>
                </a:lnTo>
                <a:close/>
                <a:moveTo>
                  <a:pt x="3815080" y="2317750"/>
                </a:moveTo>
                <a:lnTo>
                  <a:pt x="3816033" y="2325370"/>
                </a:lnTo>
                <a:lnTo>
                  <a:pt x="3816350" y="2332673"/>
                </a:lnTo>
                <a:lnTo>
                  <a:pt x="3816350" y="2483803"/>
                </a:lnTo>
                <a:lnTo>
                  <a:pt x="3816033" y="2484438"/>
                </a:lnTo>
                <a:lnTo>
                  <a:pt x="3815398" y="2493010"/>
                </a:lnTo>
                <a:lnTo>
                  <a:pt x="3814763" y="2498408"/>
                </a:lnTo>
                <a:lnTo>
                  <a:pt x="3813493" y="2504123"/>
                </a:lnTo>
                <a:lnTo>
                  <a:pt x="3811906" y="2509520"/>
                </a:lnTo>
                <a:lnTo>
                  <a:pt x="3810319" y="2514600"/>
                </a:lnTo>
                <a:lnTo>
                  <a:pt x="3808097" y="2520316"/>
                </a:lnTo>
                <a:lnTo>
                  <a:pt x="3805558" y="2525713"/>
                </a:lnTo>
                <a:lnTo>
                  <a:pt x="3803019" y="2530793"/>
                </a:lnTo>
                <a:lnTo>
                  <a:pt x="3799844" y="2536508"/>
                </a:lnTo>
                <a:lnTo>
                  <a:pt x="3796036" y="2541588"/>
                </a:lnTo>
                <a:lnTo>
                  <a:pt x="3792226" y="2546668"/>
                </a:lnTo>
                <a:lnTo>
                  <a:pt x="3788418" y="2551748"/>
                </a:lnTo>
                <a:lnTo>
                  <a:pt x="3783974" y="2556828"/>
                </a:lnTo>
                <a:lnTo>
                  <a:pt x="3779212" y="2561591"/>
                </a:lnTo>
                <a:lnTo>
                  <a:pt x="3774134" y="2566671"/>
                </a:lnTo>
                <a:lnTo>
                  <a:pt x="3768420" y="2571433"/>
                </a:lnTo>
                <a:lnTo>
                  <a:pt x="3763024" y="2576513"/>
                </a:lnTo>
                <a:lnTo>
                  <a:pt x="3750963" y="2586038"/>
                </a:lnTo>
                <a:lnTo>
                  <a:pt x="3737314" y="2595246"/>
                </a:lnTo>
                <a:lnTo>
                  <a:pt x="3722713" y="2604136"/>
                </a:lnTo>
                <a:lnTo>
                  <a:pt x="3707477" y="2613026"/>
                </a:lnTo>
                <a:lnTo>
                  <a:pt x="3690971" y="2621281"/>
                </a:lnTo>
                <a:lnTo>
                  <a:pt x="3673513" y="2628901"/>
                </a:lnTo>
                <a:lnTo>
                  <a:pt x="3655103" y="2636838"/>
                </a:lnTo>
                <a:lnTo>
                  <a:pt x="3635424" y="2644458"/>
                </a:lnTo>
                <a:lnTo>
                  <a:pt x="3615109" y="2651443"/>
                </a:lnTo>
                <a:lnTo>
                  <a:pt x="3593842" y="2658111"/>
                </a:lnTo>
                <a:lnTo>
                  <a:pt x="3571941" y="2664461"/>
                </a:lnTo>
                <a:lnTo>
                  <a:pt x="3549087" y="2670493"/>
                </a:lnTo>
                <a:lnTo>
                  <a:pt x="3525281" y="2675891"/>
                </a:lnTo>
                <a:lnTo>
                  <a:pt x="3501157" y="2680971"/>
                </a:lnTo>
                <a:lnTo>
                  <a:pt x="3476082" y="2685733"/>
                </a:lnTo>
                <a:lnTo>
                  <a:pt x="3450371" y="2689861"/>
                </a:lnTo>
                <a:lnTo>
                  <a:pt x="3424343" y="2693671"/>
                </a:lnTo>
                <a:lnTo>
                  <a:pt x="3397680" y="2697163"/>
                </a:lnTo>
                <a:lnTo>
                  <a:pt x="3370065" y="2700021"/>
                </a:lnTo>
                <a:lnTo>
                  <a:pt x="3341815" y="2702561"/>
                </a:lnTo>
                <a:lnTo>
                  <a:pt x="3313565" y="2704466"/>
                </a:lnTo>
                <a:lnTo>
                  <a:pt x="3284680" y="2705736"/>
                </a:lnTo>
                <a:lnTo>
                  <a:pt x="3255478" y="2706371"/>
                </a:lnTo>
                <a:lnTo>
                  <a:pt x="3225959" y="2706688"/>
                </a:lnTo>
                <a:lnTo>
                  <a:pt x="3195487" y="2706371"/>
                </a:lnTo>
                <a:lnTo>
                  <a:pt x="3165650" y="2705736"/>
                </a:lnTo>
                <a:lnTo>
                  <a:pt x="3136130" y="2704148"/>
                </a:lnTo>
                <a:lnTo>
                  <a:pt x="3106928" y="2701926"/>
                </a:lnTo>
                <a:lnTo>
                  <a:pt x="3078678" y="2699703"/>
                </a:lnTo>
                <a:lnTo>
                  <a:pt x="3050428" y="2696528"/>
                </a:lnTo>
                <a:lnTo>
                  <a:pt x="3022813" y="2693353"/>
                </a:lnTo>
                <a:lnTo>
                  <a:pt x="2996150" y="2688908"/>
                </a:lnTo>
                <a:lnTo>
                  <a:pt x="2970122" y="2684781"/>
                </a:lnTo>
                <a:lnTo>
                  <a:pt x="2944729" y="2680018"/>
                </a:lnTo>
                <a:lnTo>
                  <a:pt x="2919971" y="2674303"/>
                </a:lnTo>
                <a:lnTo>
                  <a:pt x="2895847" y="2668588"/>
                </a:lnTo>
                <a:lnTo>
                  <a:pt x="2872994" y="2662556"/>
                </a:lnTo>
                <a:lnTo>
                  <a:pt x="2850775" y="2655888"/>
                </a:lnTo>
                <a:lnTo>
                  <a:pt x="2829190" y="2648903"/>
                </a:lnTo>
                <a:lnTo>
                  <a:pt x="2808876" y="2641601"/>
                </a:lnTo>
                <a:lnTo>
                  <a:pt x="2789196" y="2633663"/>
                </a:lnTo>
                <a:lnTo>
                  <a:pt x="2770469" y="2625408"/>
                </a:lnTo>
                <a:lnTo>
                  <a:pt x="2753328" y="2617153"/>
                </a:lnTo>
                <a:lnTo>
                  <a:pt x="2736823" y="2608581"/>
                </a:lnTo>
                <a:lnTo>
                  <a:pt x="2721269" y="2599373"/>
                </a:lnTo>
                <a:lnTo>
                  <a:pt x="2706986" y="2590483"/>
                </a:lnTo>
                <a:lnTo>
                  <a:pt x="2693972" y="2580641"/>
                </a:lnTo>
                <a:lnTo>
                  <a:pt x="2688258" y="2575878"/>
                </a:lnTo>
                <a:lnTo>
                  <a:pt x="2682227" y="2570798"/>
                </a:lnTo>
                <a:lnTo>
                  <a:pt x="2676831" y="2566036"/>
                </a:lnTo>
                <a:lnTo>
                  <a:pt x="2671753" y="2560956"/>
                </a:lnTo>
                <a:lnTo>
                  <a:pt x="2666991" y="2555558"/>
                </a:lnTo>
                <a:lnTo>
                  <a:pt x="2662548" y="2550161"/>
                </a:lnTo>
                <a:lnTo>
                  <a:pt x="2658104" y="2545081"/>
                </a:lnTo>
                <a:lnTo>
                  <a:pt x="2654612" y="2540001"/>
                </a:lnTo>
                <a:lnTo>
                  <a:pt x="2651121" y="2534286"/>
                </a:lnTo>
                <a:lnTo>
                  <a:pt x="2647947" y="2528888"/>
                </a:lnTo>
                <a:lnTo>
                  <a:pt x="2645090" y="2523808"/>
                </a:lnTo>
                <a:lnTo>
                  <a:pt x="2642868" y="2518093"/>
                </a:lnTo>
                <a:lnTo>
                  <a:pt x="2640329" y="2512695"/>
                </a:lnTo>
                <a:lnTo>
                  <a:pt x="2638742" y="2506663"/>
                </a:lnTo>
                <a:lnTo>
                  <a:pt x="2637789" y="2501265"/>
                </a:lnTo>
                <a:lnTo>
                  <a:pt x="2636520" y="2495868"/>
                </a:lnTo>
                <a:lnTo>
                  <a:pt x="2636202" y="2489835"/>
                </a:lnTo>
                <a:lnTo>
                  <a:pt x="2635885" y="2484438"/>
                </a:lnTo>
                <a:lnTo>
                  <a:pt x="2635250" y="2484438"/>
                </a:lnTo>
                <a:lnTo>
                  <a:pt x="2635250" y="2375535"/>
                </a:lnTo>
                <a:lnTo>
                  <a:pt x="2646360" y="2383790"/>
                </a:lnTo>
                <a:lnTo>
                  <a:pt x="2657786" y="2392045"/>
                </a:lnTo>
                <a:lnTo>
                  <a:pt x="2670166" y="2399983"/>
                </a:lnTo>
                <a:lnTo>
                  <a:pt x="2683180" y="2407285"/>
                </a:lnTo>
                <a:lnTo>
                  <a:pt x="2696511" y="2414905"/>
                </a:lnTo>
                <a:lnTo>
                  <a:pt x="2710160" y="2421890"/>
                </a:lnTo>
                <a:lnTo>
                  <a:pt x="2724761" y="2429193"/>
                </a:lnTo>
                <a:lnTo>
                  <a:pt x="2740314" y="2435860"/>
                </a:lnTo>
                <a:lnTo>
                  <a:pt x="2755550" y="2442210"/>
                </a:lnTo>
                <a:lnTo>
                  <a:pt x="2771738" y="2448243"/>
                </a:lnTo>
                <a:lnTo>
                  <a:pt x="2788244" y="2453958"/>
                </a:lnTo>
                <a:lnTo>
                  <a:pt x="2805384" y="2459673"/>
                </a:lnTo>
                <a:lnTo>
                  <a:pt x="2822525" y="2465070"/>
                </a:lnTo>
                <a:lnTo>
                  <a:pt x="2840300" y="2470150"/>
                </a:lnTo>
                <a:lnTo>
                  <a:pt x="2858393" y="2474913"/>
                </a:lnTo>
                <a:lnTo>
                  <a:pt x="2877120" y="2479675"/>
                </a:lnTo>
                <a:lnTo>
                  <a:pt x="2895530" y="2483803"/>
                </a:lnTo>
                <a:lnTo>
                  <a:pt x="2914892" y="2487930"/>
                </a:lnTo>
                <a:lnTo>
                  <a:pt x="2934255" y="2491423"/>
                </a:lnTo>
                <a:lnTo>
                  <a:pt x="2953617" y="2494915"/>
                </a:lnTo>
                <a:lnTo>
                  <a:pt x="2973614" y="2498090"/>
                </a:lnTo>
                <a:lnTo>
                  <a:pt x="2993294" y="2501265"/>
                </a:lnTo>
                <a:lnTo>
                  <a:pt x="3013926" y="2503488"/>
                </a:lnTo>
                <a:lnTo>
                  <a:pt x="3033923" y="2506028"/>
                </a:lnTo>
                <a:lnTo>
                  <a:pt x="3054555" y="2508250"/>
                </a:lnTo>
                <a:lnTo>
                  <a:pt x="3074869" y="2509838"/>
                </a:lnTo>
                <a:lnTo>
                  <a:pt x="3095819" y="2511425"/>
                </a:lnTo>
                <a:lnTo>
                  <a:pt x="3116451" y="2512695"/>
                </a:lnTo>
                <a:lnTo>
                  <a:pt x="3137400" y="2513965"/>
                </a:lnTo>
                <a:lnTo>
                  <a:pt x="3158032" y="2514600"/>
                </a:lnTo>
                <a:lnTo>
                  <a:pt x="3178981" y="2514918"/>
                </a:lnTo>
                <a:lnTo>
                  <a:pt x="3199613" y="2514918"/>
                </a:lnTo>
                <a:lnTo>
                  <a:pt x="3224372" y="2514918"/>
                </a:lnTo>
                <a:lnTo>
                  <a:pt x="3249765" y="2514283"/>
                </a:lnTo>
                <a:lnTo>
                  <a:pt x="3274523" y="2513330"/>
                </a:lnTo>
                <a:lnTo>
                  <a:pt x="3299282" y="2511743"/>
                </a:lnTo>
                <a:lnTo>
                  <a:pt x="3324040" y="2510473"/>
                </a:lnTo>
                <a:lnTo>
                  <a:pt x="3348481" y="2507933"/>
                </a:lnTo>
                <a:lnTo>
                  <a:pt x="3372922" y="2505710"/>
                </a:lnTo>
                <a:lnTo>
                  <a:pt x="3397680" y="2502535"/>
                </a:lnTo>
                <a:lnTo>
                  <a:pt x="3421486" y="2499360"/>
                </a:lnTo>
                <a:lnTo>
                  <a:pt x="3445292" y="2495233"/>
                </a:lnTo>
                <a:lnTo>
                  <a:pt x="3468464" y="2491423"/>
                </a:lnTo>
                <a:lnTo>
                  <a:pt x="3491635" y="2486978"/>
                </a:lnTo>
                <a:lnTo>
                  <a:pt x="3514171" y="2481898"/>
                </a:lnTo>
                <a:lnTo>
                  <a:pt x="3536390" y="2476818"/>
                </a:lnTo>
                <a:lnTo>
                  <a:pt x="3557974" y="2471420"/>
                </a:lnTo>
                <a:lnTo>
                  <a:pt x="3579241" y="2465070"/>
                </a:lnTo>
                <a:lnTo>
                  <a:pt x="3599873" y="2458720"/>
                </a:lnTo>
                <a:lnTo>
                  <a:pt x="3619870" y="2452053"/>
                </a:lnTo>
                <a:lnTo>
                  <a:pt x="3639233" y="2444750"/>
                </a:lnTo>
                <a:lnTo>
                  <a:pt x="3657643" y="2437448"/>
                </a:lnTo>
                <a:lnTo>
                  <a:pt x="3676053" y="2429510"/>
                </a:lnTo>
                <a:lnTo>
                  <a:pt x="3692876" y="2421255"/>
                </a:lnTo>
                <a:lnTo>
                  <a:pt x="3709381" y="2412365"/>
                </a:lnTo>
                <a:lnTo>
                  <a:pt x="3724935" y="2403475"/>
                </a:lnTo>
                <a:lnTo>
                  <a:pt x="3739853" y="2393950"/>
                </a:lnTo>
                <a:lnTo>
                  <a:pt x="3753502" y="2384108"/>
                </a:lnTo>
                <a:lnTo>
                  <a:pt x="3766198" y="2374265"/>
                </a:lnTo>
                <a:lnTo>
                  <a:pt x="3772547" y="2368550"/>
                </a:lnTo>
                <a:lnTo>
                  <a:pt x="3777943" y="2363470"/>
                </a:lnTo>
                <a:lnTo>
                  <a:pt x="3783656" y="2358073"/>
                </a:lnTo>
                <a:lnTo>
                  <a:pt x="3789052" y="2352675"/>
                </a:lnTo>
                <a:lnTo>
                  <a:pt x="3793814" y="2346960"/>
                </a:lnTo>
                <a:lnTo>
                  <a:pt x="3798575" y="2341563"/>
                </a:lnTo>
                <a:lnTo>
                  <a:pt x="3803336" y="2335530"/>
                </a:lnTo>
                <a:lnTo>
                  <a:pt x="3807145" y="2329498"/>
                </a:lnTo>
                <a:lnTo>
                  <a:pt x="3811271" y="2323783"/>
                </a:lnTo>
                <a:lnTo>
                  <a:pt x="3815080" y="2317750"/>
                </a:lnTo>
                <a:close/>
                <a:moveTo>
                  <a:pt x="2989478" y="2307907"/>
                </a:moveTo>
                <a:lnTo>
                  <a:pt x="2989478" y="2423478"/>
                </a:lnTo>
                <a:lnTo>
                  <a:pt x="3009158" y="2426018"/>
                </a:lnTo>
                <a:lnTo>
                  <a:pt x="3029472" y="2428240"/>
                </a:lnTo>
                <a:lnTo>
                  <a:pt x="3049469" y="2430780"/>
                </a:lnTo>
                <a:lnTo>
                  <a:pt x="3070419" y="2432685"/>
                </a:lnTo>
                <a:lnTo>
                  <a:pt x="3070419" y="2317432"/>
                </a:lnTo>
                <a:lnTo>
                  <a:pt x="3049469" y="2315527"/>
                </a:lnTo>
                <a:lnTo>
                  <a:pt x="3029472" y="2313305"/>
                </a:lnTo>
                <a:lnTo>
                  <a:pt x="3009158" y="2310765"/>
                </a:lnTo>
                <a:lnTo>
                  <a:pt x="2989478" y="2307907"/>
                </a:lnTo>
                <a:close/>
                <a:moveTo>
                  <a:pt x="2827597" y="2271395"/>
                </a:moveTo>
                <a:lnTo>
                  <a:pt x="2827597" y="2388553"/>
                </a:lnTo>
                <a:lnTo>
                  <a:pt x="2846959" y="2393950"/>
                </a:lnTo>
                <a:lnTo>
                  <a:pt x="2866956" y="2399665"/>
                </a:lnTo>
                <a:lnTo>
                  <a:pt x="2887588" y="2404428"/>
                </a:lnTo>
                <a:lnTo>
                  <a:pt x="2908220" y="2408873"/>
                </a:lnTo>
                <a:lnTo>
                  <a:pt x="2908220" y="2292985"/>
                </a:lnTo>
                <a:lnTo>
                  <a:pt x="2887588" y="2288222"/>
                </a:lnTo>
                <a:lnTo>
                  <a:pt x="2866956" y="2282825"/>
                </a:lnTo>
                <a:lnTo>
                  <a:pt x="2846959" y="2277110"/>
                </a:lnTo>
                <a:lnTo>
                  <a:pt x="2827597" y="2271395"/>
                </a:lnTo>
                <a:close/>
                <a:moveTo>
                  <a:pt x="3717945" y="2227897"/>
                </a:moveTo>
                <a:lnTo>
                  <a:pt x="3711914" y="2232025"/>
                </a:lnTo>
                <a:lnTo>
                  <a:pt x="3704931" y="2235517"/>
                </a:lnTo>
                <a:lnTo>
                  <a:pt x="3696678" y="2239327"/>
                </a:lnTo>
                <a:lnTo>
                  <a:pt x="3688425" y="2242820"/>
                </a:lnTo>
                <a:lnTo>
                  <a:pt x="3671285" y="2249487"/>
                </a:lnTo>
                <a:lnTo>
                  <a:pt x="3656684" y="2255202"/>
                </a:lnTo>
                <a:lnTo>
                  <a:pt x="3656684" y="2356167"/>
                </a:lnTo>
                <a:lnTo>
                  <a:pt x="3665254" y="2351722"/>
                </a:lnTo>
                <a:lnTo>
                  <a:pt x="3674142" y="2347595"/>
                </a:lnTo>
                <a:lnTo>
                  <a:pt x="3682394" y="2342197"/>
                </a:lnTo>
                <a:lnTo>
                  <a:pt x="3690647" y="2337117"/>
                </a:lnTo>
                <a:lnTo>
                  <a:pt x="3698582" y="2331720"/>
                </a:lnTo>
                <a:lnTo>
                  <a:pt x="3705566" y="2326640"/>
                </a:lnTo>
                <a:lnTo>
                  <a:pt x="3711914" y="2321560"/>
                </a:lnTo>
                <a:lnTo>
                  <a:pt x="3717945" y="2316162"/>
                </a:lnTo>
                <a:lnTo>
                  <a:pt x="3717945" y="2227897"/>
                </a:lnTo>
                <a:close/>
                <a:moveTo>
                  <a:pt x="2665715" y="2187575"/>
                </a:moveTo>
                <a:lnTo>
                  <a:pt x="2665715" y="2305685"/>
                </a:lnTo>
                <a:lnTo>
                  <a:pt x="2668254" y="2308542"/>
                </a:lnTo>
                <a:lnTo>
                  <a:pt x="2671429" y="2311717"/>
                </a:lnTo>
                <a:lnTo>
                  <a:pt x="2678729" y="2318385"/>
                </a:lnTo>
                <a:lnTo>
                  <a:pt x="2687934" y="2325052"/>
                </a:lnTo>
                <a:lnTo>
                  <a:pt x="2698726" y="2332037"/>
                </a:lnTo>
                <a:lnTo>
                  <a:pt x="2710153" y="2339657"/>
                </a:lnTo>
                <a:lnTo>
                  <a:pt x="2722215" y="2346325"/>
                </a:lnTo>
                <a:lnTo>
                  <a:pt x="2734594" y="2352675"/>
                </a:lnTo>
                <a:lnTo>
                  <a:pt x="2746656" y="2358390"/>
                </a:lnTo>
                <a:lnTo>
                  <a:pt x="2746656" y="2239327"/>
                </a:lnTo>
                <a:lnTo>
                  <a:pt x="2734594" y="2233612"/>
                </a:lnTo>
                <a:lnTo>
                  <a:pt x="2723167" y="2227580"/>
                </a:lnTo>
                <a:lnTo>
                  <a:pt x="2712058" y="2221230"/>
                </a:lnTo>
                <a:lnTo>
                  <a:pt x="2701583" y="2214562"/>
                </a:lnTo>
                <a:lnTo>
                  <a:pt x="2691743" y="2208212"/>
                </a:lnTo>
                <a:lnTo>
                  <a:pt x="2682538" y="2201545"/>
                </a:lnTo>
                <a:lnTo>
                  <a:pt x="2673650" y="2194560"/>
                </a:lnTo>
                <a:lnTo>
                  <a:pt x="2665715" y="2187575"/>
                </a:lnTo>
                <a:close/>
                <a:moveTo>
                  <a:pt x="2609850" y="2081212"/>
                </a:moveTo>
                <a:lnTo>
                  <a:pt x="2613342" y="2087245"/>
                </a:lnTo>
                <a:lnTo>
                  <a:pt x="2617468" y="2092960"/>
                </a:lnTo>
                <a:lnTo>
                  <a:pt x="2621594" y="2098675"/>
                </a:lnTo>
                <a:lnTo>
                  <a:pt x="2626038" y="2104390"/>
                </a:lnTo>
                <a:lnTo>
                  <a:pt x="2631117" y="2110105"/>
                </a:lnTo>
                <a:lnTo>
                  <a:pt x="2635878" y="2115502"/>
                </a:lnTo>
                <a:lnTo>
                  <a:pt x="2641274" y="2120900"/>
                </a:lnTo>
                <a:lnTo>
                  <a:pt x="2646988" y="2126615"/>
                </a:lnTo>
                <a:lnTo>
                  <a:pt x="2658732" y="2136775"/>
                </a:lnTo>
                <a:lnTo>
                  <a:pt x="2671746" y="2146935"/>
                </a:lnTo>
                <a:lnTo>
                  <a:pt x="2685712" y="2157095"/>
                </a:lnTo>
                <a:lnTo>
                  <a:pt x="2700631" y="2165985"/>
                </a:lnTo>
                <a:lnTo>
                  <a:pt x="2715867" y="2175192"/>
                </a:lnTo>
                <a:lnTo>
                  <a:pt x="2732372" y="2183765"/>
                </a:lnTo>
                <a:lnTo>
                  <a:pt x="2749830" y="2192020"/>
                </a:lnTo>
                <a:lnTo>
                  <a:pt x="2767923" y="2199957"/>
                </a:lnTo>
                <a:lnTo>
                  <a:pt x="2786650" y="2207895"/>
                </a:lnTo>
                <a:lnTo>
                  <a:pt x="2805695" y="2214880"/>
                </a:lnTo>
                <a:lnTo>
                  <a:pt x="2826009" y="2221547"/>
                </a:lnTo>
                <a:lnTo>
                  <a:pt x="2846959" y="2227897"/>
                </a:lnTo>
                <a:lnTo>
                  <a:pt x="2867591" y="2234247"/>
                </a:lnTo>
                <a:lnTo>
                  <a:pt x="2889492" y="2239645"/>
                </a:lnTo>
                <a:lnTo>
                  <a:pt x="2912029" y="2245042"/>
                </a:lnTo>
                <a:lnTo>
                  <a:pt x="2934248" y="2250122"/>
                </a:lnTo>
                <a:lnTo>
                  <a:pt x="2957102" y="2254250"/>
                </a:lnTo>
                <a:lnTo>
                  <a:pt x="2980908" y="2258695"/>
                </a:lnTo>
                <a:lnTo>
                  <a:pt x="3004396" y="2262187"/>
                </a:lnTo>
                <a:lnTo>
                  <a:pt x="3028203" y="2265680"/>
                </a:lnTo>
                <a:lnTo>
                  <a:pt x="3052644" y="2268537"/>
                </a:lnTo>
                <a:lnTo>
                  <a:pt x="3077084" y="2271395"/>
                </a:lnTo>
                <a:lnTo>
                  <a:pt x="3101525" y="2273300"/>
                </a:lnTo>
                <a:lnTo>
                  <a:pt x="3125966" y="2275205"/>
                </a:lnTo>
                <a:lnTo>
                  <a:pt x="3150725" y="2276792"/>
                </a:lnTo>
                <a:lnTo>
                  <a:pt x="3175800" y="2277745"/>
                </a:lnTo>
                <a:lnTo>
                  <a:pt x="3200559" y="2278380"/>
                </a:lnTo>
                <a:lnTo>
                  <a:pt x="3225317" y="2278380"/>
                </a:lnTo>
                <a:lnTo>
                  <a:pt x="3246266" y="2278380"/>
                </a:lnTo>
                <a:lnTo>
                  <a:pt x="3267216" y="2278062"/>
                </a:lnTo>
                <a:lnTo>
                  <a:pt x="3288165" y="2277110"/>
                </a:lnTo>
                <a:lnTo>
                  <a:pt x="3308797" y="2276157"/>
                </a:lnTo>
                <a:lnTo>
                  <a:pt x="3329429" y="2274887"/>
                </a:lnTo>
                <a:lnTo>
                  <a:pt x="3350378" y="2273300"/>
                </a:lnTo>
                <a:lnTo>
                  <a:pt x="3371010" y="2271712"/>
                </a:lnTo>
                <a:lnTo>
                  <a:pt x="3391325" y="2269807"/>
                </a:lnTo>
                <a:lnTo>
                  <a:pt x="3411957" y="2267267"/>
                </a:lnTo>
                <a:lnTo>
                  <a:pt x="3431954" y="2264727"/>
                </a:lnTo>
                <a:lnTo>
                  <a:pt x="3451951" y="2261870"/>
                </a:lnTo>
                <a:lnTo>
                  <a:pt x="3471948" y="2258695"/>
                </a:lnTo>
                <a:lnTo>
                  <a:pt x="3491628" y="2255202"/>
                </a:lnTo>
                <a:lnTo>
                  <a:pt x="3510990" y="2251710"/>
                </a:lnTo>
                <a:lnTo>
                  <a:pt x="3530035" y="2247582"/>
                </a:lnTo>
                <a:lnTo>
                  <a:pt x="3548763" y="2243455"/>
                </a:lnTo>
                <a:lnTo>
                  <a:pt x="3567173" y="2239010"/>
                </a:lnTo>
                <a:lnTo>
                  <a:pt x="3585265" y="2233930"/>
                </a:lnTo>
                <a:lnTo>
                  <a:pt x="3603041" y="2229167"/>
                </a:lnTo>
                <a:lnTo>
                  <a:pt x="3620498" y="2223452"/>
                </a:lnTo>
                <a:lnTo>
                  <a:pt x="3637004" y="2218055"/>
                </a:lnTo>
                <a:lnTo>
                  <a:pt x="3653510" y="2212022"/>
                </a:lnTo>
                <a:lnTo>
                  <a:pt x="3669698" y="2206307"/>
                </a:lnTo>
                <a:lnTo>
                  <a:pt x="3685251" y="2199957"/>
                </a:lnTo>
                <a:lnTo>
                  <a:pt x="3700170" y="2193290"/>
                </a:lnTo>
                <a:lnTo>
                  <a:pt x="3714770" y="2185987"/>
                </a:lnTo>
                <a:lnTo>
                  <a:pt x="3728419" y="2179002"/>
                </a:lnTo>
                <a:lnTo>
                  <a:pt x="3741751" y="2171382"/>
                </a:lnTo>
                <a:lnTo>
                  <a:pt x="3754765" y="2164080"/>
                </a:lnTo>
                <a:lnTo>
                  <a:pt x="3767144" y="2156142"/>
                </a:lnTo>
                <a:lnTo>
                  <a:pt x="3778571" y="2147887"/>
                </a:lnTo>
                <a:lnTo>
                  <a:pt x="3789363" y="2139632"/>
                </a:lnTo>
                <a:lnTo>
                  <a:pt x="3789363" y="2247265"/>
                </a:lnTo>
                <a:lnTo>
                  <a:pt x="3788728" y="2247582"/>
                </a:lnTo>
                <a:lnTo>
                  <a:pt x="3788728" y="2252027"/>
                </a:lnTo>
                <a:lnTo>
                  <a:pt x="3788411" y="2256472"/>
                </a:lnTo>
                <a:lnTo>
                  <a:pt x="3787776" y="2261870"/>
                </a:lnTo>
                <a:lnTo>
                  <a:pt x="3786506" y="2267267"/>
                </a:lnTo>
                <a:lnTo>
                  <a:pt x="3785237" y="2272982"/>
                </a:lnTo>
                <a:lnTo>
                  <a:pt x="3783332" y="2278062"/>
                </a:lnTo>
                <a:lnTo>
                  <a:pt x="3781428" y="2283460"/>
                </a:lnTo>
                <a:lnTo>
                  <a:pt x="3778571" y="2289175"/>
                </a:lnTo>
                <a:lnTo>
                  <a:pt x="3775714" y="2294255"/>
                </a:lnTo>
                <a:lnTo>
                  <a:pt x="3772540" y="2299335"/>
                </a:lnTo>
                <a:lnTo>
                  <a:pt x="3769048" y="2304732"/>
                </a:lnTo>
                <a:lnTo>
                  <a:pt x="3765557" y="2310130"/>
                </a:lnTo>
                <a:lnTo>
                  <a:pt x="3761113" y="2315210"/>
                </a:lnTo>
                <a:lnTo>
                  <a:pt x="3756987" y="2320290"/>
                </a:lnTo>
                <a:lnTo>
                  <a:pt x="3752226" y="2325052"/>
                </a:lnTo>
                <a:lnTo>
                  <a:pt x="3747147" y="2330132"/>
                </a:lnTo>
                <a:lnTo>
                  <a:pt x="3741433" y="2334895"/>
                </a:lnTo>
                <a:lnTo>
                  <a:pt x="3736037" y="2339975"/>
                </a:lnTo>
                <a:lnTo>
                  <a:pt x="3723658" y="2349500"/>
                </a:lnTo>
                <a:lnTo>
                  <a:pt x="3710327" y="2358390"/>
                </a:lnTo>
                <a:lnTo>
                  <a:pt x="3696043" y="2367598"/>
                </a:lnTo>
                <a:lnTo>
                  <a:pt x="3680490" y="2376170"/>
                </a:lnTo>
                <a:lnTo>
                  <a:pt x="3663667" y="2384425"/>
                </a:lnTo>
                <a:lnTo>
                  <a:pt x="3646526" y="2392363"/>
                </a:lnTo>
                <a:lnTo>
                  <a:pt x="3627799" y="2400300"/>
                </a:lnTo>
                <a:lnTo>
                  <a:pt x="3608754" y="2407920"/>
                </a:lnTo>
                <a:lnTo>
                  <a:pt x="3588122" y="2414905"/>
                </a:lnTo>
                <a:lnTo>
                  <a:pt x="3566855" y="2421573"/>
                </a:lnTo>
                <a:lnTo>
                  <a:pt x="3544636" y="2427923"/>
                </a:lnTo>
                <a:lnTo>
                  <a:pt x="3522417" y="2433955"/>
                </a:lnTo>
                <a:lnTo>
                  <a:pt x="3498611" y="2439353"/>
                </a:lnTo>
                <a:lnTo>
                  <a:pt x="3474170" y="2444433"/>
                </a:lnTo>
                <a:lnTo>
                  <a:pt x="3449412" y="2449195"/>
                </a:lnTo>
                <a:lnTo>
                  <a:pt x="3423701" y="2453323"/>
                </a:lnTo>
                <a:lnTo>
                  <a:pt x="3397356" y="2457133"/>
                </a:lnTo>
                <a:lnTo>
                  <a:pt x="3370376" y="2460625"/>
                </a:lnTo>
                <a:lnTo>
                  <a:pt x="3343395" y="2463483"/>
                </a:lnTo>
                <a:lnTo>
                  <a:pt x="3315146" y="2465705"/>
                </a:lnTo>
                <a:lnTo>
                  <a:pt x="3286896" y="2467928"/>
                </a:lnTo>
                <a:lnTo>
                  <a:pt x="3258011" y="2468880"/>
                </a:lnTo>
                <a:lnTo>
                  <a:pt x="3228491" y="2469833"/>
                </a:lnTo>
                <a:lnTo>
                  <a:pt x="3198972" y="2470150"/>
                </a:lnTo>
                <a:lnTo>
                  <a:pt x="3168500" y="2469833"/>
                </a:lnTo>
                <a:lnTo>
                  <a:pt x="3138663" y="2468880"/>
                </a:lnTo>
                <a:lnTo>
                  <a:pt x="3109143" y="2467293"/>
                </a:lnTo>
                <a:lnTo>
                  <a:pt x="3080259" y="2465388"/>
                </a:lnTo>
                <a:lnTo>
                  <a:pt x="3051374" y="2463165"/>
                </a:lnTo>
                <a:lnTo>
                  <a:pt x="3023441" y="2459990"/>
                </a:lnTo>
                <a:lnTo>
                  <a:pt x="2996144" y="2456815"/>
                </a:lnTo>
                <a:lnTo>
                  <a:pt x="2969481" y="2452370"/>
                </a:lnTo>
                <a:lnTo>
                  <a:pt x="2943453" y="2447925"/>
                </a:lnTo>
                <a:lnTo>
                  <a:pt x="2917742" y="2443480"/>
                </a:lnTo>
                <a:lnTo>
                  <a:pt x="2892984" y="2437765"/>
                </a:lnTo>
                <a:lnTo>
                  <a:pt x="2869178" y="2432050"/>
                </a:lnTo>
                <a:lnTo>
                  <a:pt x="2846007" y="2426018"/>
                </a:lnTo>
                <a:lnTo>
                  <a:pt x="2823470" y="2419350"/>
                </a:lnTo>
                <a:lnTo>
                  <a:pt x="2802203" y="2412048"/>
                </a:lnTo>
                <a:lnTo>
                  <a:pt x="2781889" y="2405063"/>
                </a:lnTo>
                <a:lnTo>
                  <a:pt x="2762527" y="2397125"/>
                </a:lnTo>
                <a:lnTo>
                  <a:pt x="2743799" y="2389188"/>
                </a:lnTo>
                <a:lnTo>
                  <a:pt x="2726024" y="2380615"/>
                </a:lnTo>
                <a:lnTo>
                  <a:pt x="2709518" y="2372043"/>
                </a:lnTo>
                <a:lnTo>
                  <a:pt x="2694600" y="2362835"/>
                </a:lnTo>
                <a:lnTo>
                  <a:pt x="2679999" y="2353945"/>
                </a:lnTo>
                <a:lnTo>
                  <a:pt x="2666985" y="2343785"/>
                </a:lnTo>
                <a:lnTo>
                  <a:pt x="2660954" y="2339340"/>
                </a:lnTo>
                <a:lnTo>
                  <a:pt x="2655240" y="2333942"/>
                </a:lnTo>
                <a:lnTo>
                  <a:pt x="2650162" y="2328862"/>
                </a:lnTo>
                <a:lnTo>
                  <a:pt x="2645083" y="2324100"/>
                </a:lnTo>
                <a:lnTo>
                  <a:pt x="2639687" y="2319020"/>
                </a:lnTo>
                <a:lnTo>
                  <a:pt x="2635561" y="2313622"/>
                </a:lnTo>
                <a:lnTo>
                  <a:pt x="2631434" y="2308542"/>
                </a:lnTo>
                <a:lnTo>
                  <a:pt x="2627625" y="2303145"/>
                </a:lnTo>
                <a:lnTo>
                  <a:pt x="2624134" y="2297747"/>
                </a:lnTo>
                <a:lnTo>
                  <a:pt x="2620960" y="2292350"/>
                </a:lnTo>
                <a:lnTo>
                  <a:pt x="2618103" y="2286635"/>
                </a:lnTo>
                <a:lnTo>
                  <a:pt x="2615881" y="2281555"/>
                </a:lnTo>
                <a:lnTo>
                  <a:pt x="2613659" y="2275840"/>
                </a:lnTo>
                <a:lnTo>
                  <a:pt x="2612072" y="2270125"/>
                </a:lnTo>
                <a:lnTo>
                  <a:pt x="2610485" y="2264727"/>
                </a:lnTo>
                <a:lnTo>
                  <a:pt x="2609850" y="2259012"/>
                </a:lnTo>
                <a:lnTo>
                  <a:pt x="2609215" y="2253297"/>
                </a:lnTo>
                <a:lnTo>
                  <a:pt x="2609215" y="2247582"/>
                </a:lnTo>
                <a:lnTo>
                  <a:pt x="2608580" y="2247582"/>
                </a:lnTo>
                <a:lnTo>
                  <a:pt x="2608580" y="2101215"/>
                </a:lnTo>
                <a:lnTo>
                  <a:pt x="2608263" y="2097405"/>
                </a:lnTo>
                <a:lnTo>
                  <a:pt x="2608580" y="2089150"/>
                </a:lnTo>
                <a:lnTo>
                  <a:pt x="2609850" y="2081212"/>
                </a:lnTo>
                <a:close/>
                <a:moveTo>
                  <a:pt x="3270250" y="1882775"/>
                </a:moveTo>
                <a:lnTo>
                  <a:pt x="3307579" y="1890615"/>
                </a:lnTo>
                <a:lnTo>
                  <a:pt x="3314856" y="1892183"/>
                </a:lnTo>
                <a:lnTo>
                  <a:pt x="3321499" y="1894064"/>
                </a:lnTo>
                <a:lnTo>
                  <a:pt x="3326877" y="1895945"/>
                </a:lnTo>
                <a:lnTo>
                  <a:pt x="3331622" y="1898141"/>
                </a:lnTo>
                <a:lnTo>
                  <a:pt x="3336367" y="1900649"/>
                </a:lnTo>
                <a:lnTo>
                  <a:pt x="3340164" y="1902844"/>
                </a:lnTo>
                <a:lnTo>
                  <a:pt x="3348389" y="1908802"/>
                </a:lnTo>
                <a:lnTo>
                  <a:pt x="3351236" y="1911625"/>
                </a:lnTo>
                <a:lnTo>
                  <a:pt x="3353767" y="1914133"/>
                </a:lnTo>
                <a:lnTo>
                  <a:pt x="3355665" y="1916955"/>
                </a:lnTo>
                <a:lnTo>
                  <a:pt x="3356930" y="1919778"/>
                </a:lnTo>
                <a:lnTo>
                  <a:pt x="3357563" y="1922913"/>
                </a:lnTo>
                <a:lnTo>
                  <a:pt x="3357563" y="1925422"/>
                </a:lnTo>
                <a:lnTo>
                  <a:pt x="3357247" y="1928244"/>
                </a:lnTo>
                <a:lnTo>
                  <a:pt x="3355981" y="1931066"/>
                </a:lnTo>
                <a:lnTo>
                  <a:pt x="3354716" y="1933889"/>
                </a:lnTo>
                <a:lnTo>
                  <a:pt x="3352818" y="1936397"/>
                </a:lnTo>
                <a:lnTo>
                  <a:pt x="3350603" y="1939220"/>
                </a:lnTo>
                <a:lnTo>
                  <a:pt x="3347440" y="1941415"/>
                </a:lnTo>
                <a:lnTo>
                  <a:pt x="3344276" y="1943923"/>
                </a:lnTo>
                <a:lnTo>
                  <a:pt x="3340164" y="1945805"/>
                </a:lnTo>
                <a:lnTo>
                  <a:pt x="3336051" y="1947686"/>
                </a:lnTo>
                <a:lnTo>
                  <a:pt x="3331306" y="1949568"/>
                </a:lnTo>
                <a:lnTo>
                  <a:pt x="3324979" y="1951763"/>
                </a:lnTo>
                <a:lnTo>
                  <a:pt x="3318335" y="1953644"/>
                </a:lnTo>
                <a:lnTo>
                  <a:pt x="3310743" y="1955212"/>
                </a:lnTo>
                <a:lnTo>
                  <a:pt x="3303467" y="1956466"/>
                </a:lnTo>
                <a:lnTo>
                  <a:pt x="3295558" y="1957094"/>
                </a:lnTo>
                <a:lnTo>
                  <a:pt x="3287333" y="1958034"/>
                </a:lnTo>
                <a:lnTo>
                  <a:pt x="3270250" y="1958975"/>
                </a:lnTo>
                <a:lnTo>
                  <a:pt x="3270250" y="1882775"/>
                </a:lnTo>
                <a:close/>
                <a:moveTo>
                  <a:pt x="2635250" y="1862137"/>
                </a:moveTo>
                <a:lnTo>
                  <a:pt x="2635885" y="1868810"/>
                </a:lnTo>
                <a:lnTo>
                  <a:pt x="2636520" y="1875166"/>
                </a:lnTo>
                <a:lnTo>
                  <a:pt x="2637789" y="1881521"/>
                </a:lnTo>
                <a:lnTo>
                  <a:pt x="2639694" y="1887559"/>
                </a:lnTo>
                <a:lnTo>
                  <a:pt x="2641598" y="1893914"/>
                </a:lnTo>
                <a:lnTo>
                  <a:pt x="2644455" y="1900270"/>
                </a:lnTo>
                <a:lnTo>
                  <a:pt x="2647629" y="1906307"/>
                </a:lnTo>
                <a:lnTo>
                  <a:pt x="2650803" y="1912663"/>
                </a:lnTo>
                <a:lnTo>
                  <a:pt x="2654612" y="1918383"/>
                </a:lnTo>
                <a:lnTo>
                  <a:pt x="2659056" y="1924420"/>
                </a:lnTo>
                <a:lnTo>
                  <a:pt x="2663817" y="1930458"/>
                </a:lnTo>
                <a:lnTo>
                  <a:pt x="2668896" y="1936178"/>
                </a:lnTo>
                <a:lnTo>
                  <a:pt x="2673975" y="1941898"/>
                </a:lnTo>
                <a:lnTo>
                  <a:pt x="2680005" y="1947618"/>
                </a:lnTo>
                <a:lnTo>
                  <a:pt x="2686354" y="1953338"/>
                </a:lnTo>
                <a:lnTo>
                  <a:pt x="2692385" y="1958740"/>
                </a:lnTo>
                <a:lnTo>
                  <a:pt x="2692385" y="2069006"/>
                </a:lnTo>
                <a:lnTo>
                  <a:pt x="2695241" y="2071549"/>
                </a:lnTo>
                <a:lnTo>
                  <a:pt x="2698098" y="2074726"/>
                </a:lnTo>
                <a:lnTo>
                  <a:pt x="2705399" y="2081400"/>
                </a:lnTo>
                <a:lnTo>
                  <a:pt x="2714921" y="2088391"/>
                </a:lnTo>
                <a:lnTo>
                  <a:pt x="2725078" y="2095699"/>
                </a:lnTo>
                <a:lnTo>
                  <a:pt x="2737140" y="2103008"/>
                </a:lnTo>
                <a:lnTo>
                  <a:pt x="2748884" y="2109681"/>
                </a:lnTo>
                <a:lnTo>
                  <a:pt x="2761581" y="2116354"/>
                </a:lnTo>
                <a:lnTo>
                  <a:pt x="2773325" y="2121757"/>
                </a:lnTo>
                <a:lnTo>
                  <a:pt x="2773325" y="2007994"/>
                </a:lnTo>
                <a:lnTo>
                  <a:pt x="2792370" y="2016256"/>
                </a:lnTo>
                <a:lnTo>
                  <a:pt x="2812050" y="2024201"/>
                </a:lnTo>
                <a:lnTo>
                  <a:pt x="2832999" y="2031827"/>
                </a:lnTo>
                <a:lnTo>
                  <a:pt x="2854584" y="2038818"/>
                </a:lnTo>
                <a:lnTo>
                  <a:pt x="2854584" y="2151945"/>
                </a:lnTo>
                <a:lnTo>
                  <a:pt x="2873946" y="2157347"/>
                </a:lnTo>
                <a:lnTo>
                  <a:pt x="2893626" y="2162749"/>
                </a:lnTo>
                <a:lnTo>
                  <a:pt x="2914258" y="2167516"/>
                </a:lnTo>
                <a:lnTo>
                  <a:pt x="2935524" y="2172282"/>
                </a:lnTo>
                <a:lnTo>
                  <a:pt x="2935524" y="2060744"/>
                </a:lnTo>
                <a:lnTo>
                  <a:pt x="2955204" y="2064558"/>
                </a:lnTo>
                <a:lnTo>
                  <a:pt x="2974884" y="2068371"/>
                </a:lnTo>
                <a:lnTo>
                  <a:pt x="2995198" y="2071549"/>
                </a:lnTo>
                <a:lnTo>
                  <a:pt x="3016148" y="2075362"/>
                </a:lnTo>
                <a:lnTo>
                  <a:pt x="3016148" y="2186900"/>
                </a:lnTo>
                <a:lnTo>
                  <a:pt x="3035827" y="2189442"/>
                </a:lnTo>
                <a:lnTo>
                  <a:pt x="3056142" y="2191666"/>
                </a:lnTo>
                <a:lnTo>
                  <a:pt x="3076456" y="2194208"/>
                </a:lnTo>
                <a:lnTo>
                  <a:pt x="3097406" y="2196115"/>
                </a:lnTo>
                <a:lnTo>
                  <a:pt x="3097406" y="2084577"/>
                </a:lnTo>
                <a:lnTo>
                  <a:pt x="3117085" y="2086166"/>
                </a:lnTo>
                <a:lnTo>
                  <a:pt x="3137400" y="2087437"/>
                </a:lnTo>
                <a:lnTo>
                  <a:pt x="3157715" y="2088708"/>
                </a:lnTo>
                <a:lnTo>
                  <a:pt x="3178346" y="2089344"/>
                </a:lnTo>
                <a:lnTo>
                  <a:pt x="3178346" y="2200246"/>
                </a:lnTo>
                <a:lnTo>
                  <a:pt x="3201835" y="2201199"/>
                </a:lnTo>
                <a:lnTo>
                  <a:pt x="3225959" y="2201199"/>
                </a:lnTo>
                <a:lnTo>
                  <a:pt x="3258970" y="2200882"/>
                </a:lnTo>
                <a:lnTo>
                  <a:pt x="3258970" y="2089344"/>
                </a:lnTo>
                <a:lnTo>
                  <a:pt x="3291029" y="2088708"/>
                </a:lnTo>
                <a:lnTo>
                  <a:pt x="3322135" y="2087119"/>
                </a:lnTo>
                <a:lnTo>
                  <a:pt x="3352925" y="2084577"/>
                </a:lnTo>
                <a:lnTo>
                  <a:pt x="3383396" y="2082035"/>
                </a:lnTo>
                <a:lnTo>
                  <a:pt x="3412916" y="2078540"/>
                </a:lnTo>
                <a:lnTo>
                  <a:pt x="3441801" y="2074091"/>
                </a:lnTo>
                <a:lnTo>
                  <a:pt x="3470051" y="2069642"/>
                </a:lnTo>
                <a:lnTo>
                  <a:pt x="3497348" y="2064558"/>
                </a:lnTo>
                <a:lnTo>
                  <a:pt x="3524011" y="2058520"/>
                </a:lnTo>
                <a:lnTo>
                  <a:pt x="3549722" y="2052482"/>
                </a:lnTo>
                <a:lnTo>
                  <a:pt x="3574480" y="2046127"/>
                </a:lnTo>
                <a:lnTo>
                  <a:pt x="3598604" y="2038500"/>
                </a:lnTo>
                <a:lnTo>
                  <a:pt x="3621457" y="2030874"/>
                </a:lnTo>
                <a:lnTo>
                  <a:pt x="3643042" y="2023247"/>
                </a:lnTo>
                <a:lnTo>
                  <a:pt x="3663991" y="2014350"/>
                </a:lnTo>
                <a:lnTo>
                  <a:pt x="3683671" y="2005770"/>
                </a:lnTo>
                <a:lnTo>
                  <a:pt x="3683671" y="2119532"/>
                </a:lnTo>
                <a:lnTo>
                  <a:pt x="3692558" y="2115083"/>
                </a:lnTo>
                <a:lnTo>
                  <a:pt x="3701128" y="2110635"/>
                </a:lnTo>
                <a:lnTo>
                  <a:pt x="3709381" y="2105550"/>
                </a:lnTo>
                <a:lnTo>
                  <a:pt x="3717634" y="2100466"/>
                </a:lnTo>
                <a:lnTo>
                  <a:pt x="3725252" y="2095064"/>
                </a:lnTo>
                <a:lnTo>
                  <a:pt x="3732235" y="2089979"/>
                </a:lnTo>
                <a:lnTo>
                  <a:pt x="3738901" y="2084577"/>
                </a:lnTo>
                <a:lnTo>
                  <a:pt x="3744614" y="2079493"/>
                </a:lnTo>
                <a:lnTo>
                  <a:pt x="3744614" y="1970179"/>
                </a:lnTo>
                <a:lnTo>
                  <a:pt x="3752867" y="1964142"/>
                </a:lnTo>
                <a:lnTo>
                  <a:pt x="3760802" y="1958104"/>
                </a:lnTo>
                <a:lnTo>
                  <a:pt x="3767786" y="1951749"/>
                </a:lnTo>
                <a:lnTo>
                  <a:pt x="3774769" y="1945393"/>
                </a:lnTo>
                <a:lnTo>
                  <a:pt x="3781117" y="1939038"/>
                </a:lnTo>
                <a:lnTo>
                  <a:pt x="3786830" y="1932365"/>
                </a:lnTo>
                <a:lnTo>
                  <a:pt x="3792226" y="1925691"/>
                </a:lnTo>
                <a:lnTo>
                  <a:pt x="3796988" y="1919018"/>
                </a:lnTo>
                <a:lnTo>
                  <a:pt x="3801432" y="1912027"/>
                </a:lnTo>
                <a:lnTo>
                  <a:pt x="3805240" y="1905354"/>
                </a:lnTo>
                <a:lnTo>
                  <a:pt x="3808415" y="1898363"/>
                </a:lnTo>
                <a:lnTo>
                  <a:pt x="3811271" y="1891372"/>
                </a:lnTo>
                <a:lnTo>
                  <a:pt x="3813176" y="1884063"/>
                </a:lnTo>
                <a:lnTo>
                  <a:pt x="3814763" y="1877072"/>
                </a:lnTo>
                <a:lnTo>
                  <a:pt x="3816033" y="1869446"/>
                </a:lnTo>
                <a:lnTo>
                  <a:pt x="3816350" y="1862455"/>
                </a:lnTo>
                <a:lnTo>
                  <a:pt x="3816350" y="2010536"/>
                </a:lnTo>
                <a:lnTo>
                  <a:pt x="3816033" y="2010854"/>
                </a:lnTo>
                <a:lnTo>
                  <a:pt x="3815398" y="2019434"/>
                </a:lnTo>
                <a:lnTo>
                  <a:pt x="3814763" y="2025154"/>
                </a:lnTo>
                <a:lnTo>
                  <a:pt x="3813493" y="2030556"/>
                </a:lnTo>
                <a:lnTo>
                  <a:pt x="3811906" y="2036276"/>
                </a:lnTo>
                <a:lnTo>
                  <a:pt x="3810319" y="2041678"/>
                </a:lnTo>
                <a:lnTo>
                  <a:pt x="3808097" y="2046762"/>
                </a:lnTo>
                <a:lnTo>
                  <a:pt x="3805558" y="2052482"/>
                </a:lnTo>
                <a:lnTo>
                  <a:pt x="3803019" y="2057567"/>
                </a:lnTo>
                <a:lnTo>
                  <a:pt x="3799844" y="2062969"/>
                </a:lnTo>
                <a:lnTo>
                  <a:pt x="3796036" y="2068053"/>
                </a:lnTo>
                <a:lnTo>
                  <a:pt x="3792226" y="2073137"/>
                </a:lnTo>
                <a:lnTo>
                  <a:pt x="3788418" y="2078540"/>
                </a:lnTo>
                <a:lnTo>
                  <a:pt x="3783974" y="2083624"/>
                </a:lnTo>
                <a:lnTo>
                  <a:pt x="3779212" y="2088391"/>
                </a:lnTo>
                <a:lnTo>
                  <a:pt x="3774134" y="2093475"/>
                </a:lnTo>
                <a:lnTo>
                  <a:pt x="3768420" y="2098241"/>
                </a:lnTo>
                <a:lnTo>
                  <a:pt x="3763024" y="2103326"/>
                </a:lnTo>
                <a:lnTo>
                  <a:pt x="3750963" y="2112859"/>
                </a:lnTo>
                <a:lnTo>
                  <a:pt x="3737314" y="2121757"/>
                </a:lnTo>
                <a:lnTo>
                  <a:pt x="3722713" y="2130972"/>
                </a:lnTo>
                <a:lnTo>
                  <a:pt x="3707477" y="2139552"/>
                </a:lnTo>
                <a:lnTo>
                  <a:pt x="3690971" y="2147814"/>
                </a:lnTo>
                <a:lnTo>
                  <a:pt x="3673513" y="2156076"/>
                </a:lnTo>
                <a:lnTo>
                  <a:pt x="3655103" y="2163702"/>
                </a:lnTo>
                <a:lnTo>
                  <a:pt x="3635424" y="2171011"/>
                </a:lnTo>
                <a:lnTo>
                  <a:pt x="3615109" y="2178320"/>
                </a:lnTo>
                <a:lnTo>
                  <a:pt x="3593842" y="2184993"/>
                </a:lnTo>
                <a:lnTo>
                  <a:pt x="3571941" y="2191349"/>
                </a:lnTo>
                <a:lnTo>
                  <a:pt x="3549087" y="2197068"/>
                </a:lnTo>
                <a:lnTo>
                  <a:pt x="3525281" y="2202788"/>
                </a:lnTo>
                <a:lnTo>
                  <a:pt x="3501157" y="2207873"/>
                </a:lnTo>
                <a:lnTo>
                  <a:pt x="3476082" y="2212639"/>
                </a:lnTo>
                <a:lnTo>
                  <a:pt x="3450371" y="2217088"/>
                </a:lnTo>
                <a:lnTo>
                  <a:pt x="3424343" y="2220584"/>
                </a:lnTo>
                <a:lnTo>
                  <a:pt x="3397680" y="2224079"/>
                </a:lnTo>
                <a:lnTo>
                  <a:pt x="3370065" y="2226939"/>
                </a:lnTo>
                <a:lnTo>
                  <a:pt x="3341815" y="2229163"/>
                </a:lnTo>
                <a:lnTo>
                  <a:pt x="3313565" y="2231070"/>
                </a:lnTo>
                <a:lnTo>
                  <a:pt x="3284680" y="2232341"/>
                </a:lnTo>
                <a:lnTo>
                  <a:pt x="3255478" y="2233294"/>
                </a:lnTo>
                <a:lnTo>
                  <a:pt x="3225959" y="2233612"/>
                </a:lnTo>
                <a:lnTo>
                  <a:pt x="3195487" y="2233294"/>
                </a:lnTo>
                <a:lnTo>
                  <a:pt x="3165650" y="2232341"/>
                </a:lnTo>
                <a:lnTo>
                  <a:pt x="3136130" y="2231070"/>
                </a:lnTo>
                <a:lnTo>
                  <a:pt x="3106928" y="2229163"/>
                </a:lnTo>
                <a:lnTo>
                  <a:pt x="3078678" y="2226303"/>
                </a:lnTo>
                <a:lnTo>
                  <a:pt x="3050428" y="2223761"/>
                </a:lnTo>
                <a:lnTo>
                  <a:pt x="3022813" y="2220266"/>
                </a:lnTo>
                <a:lnTo>
                  <a:pt x="2996150" y="2216135"/>
                </a:lnTo>
                <a:lnTo>
                  <a:pt x="2970122" y="2211368"/>
                </a:lnTo>
                <a:lnTo>
                  <a:pt x="2944729" y="2206602"/>
                </a:lnTo>
                <a:lnTo>
                  <a:pt x="2919971" y="2201199"/>
                </a:lnTo>
                <a:lnTo>
                  <a:pt x="2895847" y="2195797"/>
                </a:lnTo>
                <a:lnTo>
                  <a:pt x="2872994" y="2189442"/>
                </a:lnTo>
                <a:lnTo>
                  <a:pt x="2850775" y="2182769"/>
                </a:lnTo>
                <a:lnTo>
                  <a:pt x="2829190" y="2175460"/>
                </a:lnTo>
                <a:lnTo>
                  <a:pt x="2808876" y="2168469"/>
                </a:lnTo>
                <a:lnTo>
                  <a:pt x="2789196" y="2160525"/>
                </a:lnTo>
                <a:lnTo>
                  <a:pt x="2770469" y="2152580"/>
                </a:lnTo>
                <a:lnTo>
                  <a:pt x="2753328" y="2144001"/>
                </a:lnTo>
                <a:lnTo>
                  <a:pt x="2736823" y="2135103"/>
                </a:lnTo>
                <a:lnTo>
                  <a:pt x="2721269" y="2126205"/>
                </a:lnTo>
                <a:lnTo>
                  <a:pt x="2706986" y="2116990"/>
                </a:lnTo>
                <a:lnTo>
                  <a:pt x="2693972" y="2107139"/>
                </a:lnTo>
                <a:lnTo>
                  <a:pt x="2688258" y="2102372"/>
                </a:lnTo>
                <a:lnTo>
                  <a:pt x="2682227" y="2097288"/>
                </a:lnTo>
                <a:lnTo>
                  <a:pt x="2676831" y="2092522"/>
                </a:lnTo>
                <a:lnTo>
                  <a:pt x="2671753" y="2087437"/>
                </a:lnTo>
                <a:lnTo>
                  <a:pt x="2666991" y="2082353"/>
                </a:lnTo>
                <a:lnTo>
                  <a:pt x="2662548" y="2076951"/>
                </a:lnTo>
                <a:lnTo>
                  <a:pt x="2658104" y="2071549"/>
                </a:lnTo>
                <a:lnTo>
                  <a:pt x="2654612" y="2066464"/>
                </a:lnTo>
                <a:lnTo>
                  <a:pt x="2651121" y="2061062"/>
                </a:lnTo>
                <a:lnTo>
                  <a:pt x="2647947" y="2055342"/>
                </a:lnTo>
                <a:lnTo>
                  <a:pt x="2645090" y="2050258"/>
                </a:lnTo>
                <a:lnTo>
                  <a:pt x="2642868" y="2044856"/>
                </a:lnTo>
                <a:lnTo>
                  <a:pt x="2640329" y="2039454"/>
                </a:lnTo>
                <a:lnTo>
                  <a:pt x="2638742" y="2033416"/>
                </a:lnTo>
                <a:lnTo>
                  <a:pt x="2637789" y="2027696"/>
                </a:lnTo>
                <a:lnTo>
                  <a:pt x="2636520" y="2022294"/>
                </a:lnTo>
                <a:lnTo>
                  <a:pt x="2636202" y="2016256"/>
                </a:lnTo>
                <a:lnTo>
                  <a:pt x="2635885" y="2010854"/>
                </a:lnTo>
                <a:lnTo>
                  <a:pt x="2635250" y="2010854"/>
                </a:lnTo>
                <a:lnTo>
                  <a:pt x="2635250" y="1862137"/>
                </a:lnTo>
                <a:close/>
                <a:moveTo>
                  <a:pt x="3815353" y="1849331"/>
                </a:moveTo>
                <a:lnTo>
                  <a:pt x="3816061" y="1854393"/>
                </a:lnTo>
                <a:lnTo>
                  <a:pt x="3816350" y="1860279"/>
                </a:lnTo>
                <a:lnTo>
                  <a:pt x="3816061" y="1862137"/>
                </a:lnTo>
                <a:lnTo>
                  <a:pt x="3816061" y="1859040"/>
                </a:lnTo>
                <a:lnTo>
                  <a:pt x="3815773" y="1853154"/>
                </a:lnTo>
                <a:lnTo>
                  <a:pt x="3815353" y="1849331"/>
                </a:lnTo>
                <a:close/>
                <a:moveTo>
                  <a:pt x="2636143" y="1848861"/>
                </a:moveTo>
                <a:lnTo>
                  <a:pt x="2635885" y="1853247"/>
                </a:lnTo>
                <a:lnTo>
                  <a:pt x="2635250" y="1859280"/>
                </a:lnTo>
                <a:lnTo>
                  <a:pt x="2635250" y="1854517"/>
                </a:lnTo>
                <a:lnTo>
                  <a:pt x="2636143" y="1848861"/>
                </a:lnTo>
                <a:close/>
                <a:moveTo>
                  <a:pt x="3814618" y="1842622"/>
                </a:moveTo>
                <a:lnTo>
                  <a:pt x="3815195" y="1847888"/>
                </a:lnTo>
                <a:lnTo>
                  <a:pt x="3815353" y="1849331"/>
                </a:lnTo>
                <a:lnTo>
                  <a:pt x="3815195" y="1848198"/>
                </a:lnTo>
                <a:lnTo>
                  <a:pt x="3814618" y="1842622"/>
                </a:lnTo>
                <a:close/>
                <a:moveTo>
                  <a:pt x="2638425" y="1836737"/>
                </a:moveTo>
                <a:lnTo>
                  <a:pt x="2636838" y="1842770"/>
                </a:lnTo>
                <a:lnTo>
                  <a:pt x="2636202" y="1848485"/>
                </a:lnTo>
                <a:lnTo>
                  <a:pt x="2636143" y="1848861"/>
                </a:lnTo>
                <a:lnTo>
                  <a:pt x="2636202" y="1847850"/>
                </a:lnTo>
                <a:lnTo>
                  <a:pt x="2636838" y="1842452"/>
                </a:lnTo>
                <a:lnTo>
                  <a:pt x="2638425" y="1836737"/>
                </a:lnTo>
                <a:close/>
                <a:moveTo>
                  <a:pt x="3187700" y="1751012"/>
                </a:moveTo>
                <a:lnTo>
                  <a:pt x="3187700" y="1827212"/>
                </a:lnTo>
                <a:lnTo>
                  <a:pt x="3172031" y="1824063"/>
                </a:lnTo>
                <a:lnTo>
                  <a:pt x="3153163" y="1820285"/>
                </a:lnTo>
                <a:lnTo>
                  <a:pt x="3144209" y="1818396"/>
                </a:lnTo>
                <a:lnTo>
                  <a:pt x="3136535" y="1816191"/>
                </a:lnTo>
                <a:lnTo>
                  <a:pt x="3129179" y="1813987"/>
                </a:lnTo>
                <a:lnTo>
                  <a:pt x="3122144" y="1811153"/>
                </a:lnTo>
                <a:lnTo>
                  <a:pt x="3115749" y="1808005"/>
                </a:lnTo>
                <a:lnTo>
                  <a:pt x="3109673" y="1804541"/>
                </a:lnTo>
                <a:lnTo>
                  <a:pt x="3106475" y="1801707"/>
                </a:lnTo>
                <a:lnTo>
                  <a:pt x="3103917" y="1799503"/>
                </a:lnTo>
                <a:lnTo>
                  <a:pt x="3101998" y="1796669"/>
                </a:lnTo>
                <a:lnTo>
                  <a:pt x="3100399" y="1793835"/>
                </a:lnTo>
                <a:lnTo>
                  <a:pt x="3099120" y="1791001"/>
                </a:lnTo>
                <a:lnTo>
                  <a:pt x="3098800" y="1788167"/>
                </a:lnTo>
                <a:lnTo>
                  <a:pt x="3098800" y="1785334"/>
                </a:lnTo>
                <a:lnTo>
                  <a:pt x="3099120" y="1782500"/>
                </a:lnTo>
                <a:lnTo>
                  <a:pt x="3099759" y="1779351"/>
                </a:lnTo>
                <a:lnTo>
                  <a:pt x="3101358" y="1777147"/>
                </a:lnTo>
                <a:lnTo>
                  <a:pt x="3103597" y="1774313"/>
                </a:lnTo>
                <a:lnTo>
                  <a:pt x="3105835" y="1771794"/>
                </a:lnTo>
                <a:lnTo>
                  <a:pt x="3108713" y="1769275"/>
                </a:lnTo>
                <a:lnTo>
                  <a:pt x="3112231" y="1767386"/>
                </a:lnTo>
                <a:lnTo>
                  <a:pt x="3116068" y="1765182"/>
                </a:lnTo>
                <a:lnTo>
                  <a:pt x="3120545" y="1763607"/>
                </a:lnTo>
                <a:lnTo>
                  <a:pt x="3127581" y="1760773"/>
                </a:lnTo>
                <a:lnTo>
                  <a:pt x="3135255" y="1758884"/>
                </a:lnTo>
                <a:lnTo>
                  <a:pt x="3143250" y="1756680"/>
                </a:lnTo>
                <a:lnTo>
                  <a:pt x="3151564" y="1755106"/>
                </a:lnTo>
                <a:lnTo>
                  <a:pt x="3160199" y="1753531"/>
                </a:lnTo>
                <a:lnTo>
                  <a:pt x="3169472" y="1752587"/>
                </a:lnTo>
                <a:lnTo>
                  <a:pt x="3178426" y="1751642"/>
                </a:lnTo>
                <a:lnTo>
                  <a:pt x="3187700" y="1751012"/>
                </a:lnTo>
                <a:close/>
                <a:moveTo>
                  <a:pt x="3203106" y="1692876"/>
                </a:moveTo>
                <a:lnTo>
                  <a:pt x="3200250" y="1693193"/>
                </a:lnTo>
                <a:lnTo>
                  <a:pt x="3197710" y="1693827"/>
                </a:lnTo>
                <a:lnTo>
                  <a:pt x="3194854" y="1694144"/>
                </a:lnTo>
                <a:lnTo>
                  <a:pt x="3192949" y="1694778"/>
                </a:lnTo>
                <a:lnTo>
                  <a:pt x="3191045" y="1696045"/>
                </a:lnTo>
                <a:lnTo>
                  <a:pt x="3189458" y="1697313"/>
                </a:lnTo>
                <a:lnTo>
                  <a:pt x="3188506" y="1698581"/>
                </a:lnTo>
                <a:lnTo>
                  <a:pt x="3188188" y="1699532"/>
                </a:lnTo>
                <a:lnTo>
                  <a:pt x="3188188" y="1720450"/>
                </a:lnTo>
                <a:lnTo>
                  <a:pt x="3171684" y="1721718"/>
                </a:lnTo>
                <a:lnTo>
                  <a:pt x="3155179" y="1723620"/>
                </a:lnTo>
                <a:lnTo>
                  <a:pt x="3139309" y="1726155"/>
                </a:lnTo>
                <a:lnTo>
                  <a:pt x="3123756" y="1728691"/>
                </a:lnTo>
                <a:lnTo>
                  <a:pt x="3108838" y="1731860"/>
                </a:lnTo>
                <a:lnTo>
                  <a:pt x="3095190" y="1735347"/>
                </a:lnTo>
                <a:lnTo>
                  <a:pt x="3081542" y="1739784"/>
                </a:lnTo>
                <a:lnTo>
                  <a:pt x="3069480" y="1744538"/>
                </a:lnTo>
                <a:lnTo>
                  <a:pt x="3061228" y="1748342"/>
                </a:lnTo>
                <a:lnTo>
                  <a:pt x="3053293" y="1752462"/>
                </a:lnTo>
                <a:lnTo>
                  <a:pt x="3046310" y="1756582"/>
                </a:lnTo>
                <a:lnTo>
                  <a:pt x="3040280" y="1761019"/>
                </a:lnTo>
                <a:lnTo>
                  <a:pt x="3034884" y="1765774"/>
                </a:lnTo>
                <a:lnTo>
                  <a:pt x="3030440" y="1770528"/>
                </a:lnTo>
                <a:lnTo>
                  <a:pt x="3026949" y="1775282"/>
                </a:lnTo>
                <a:lnTo>
                  <a:pt x="3024092" y="1780353"/>
                </a:lnTo>
                <a:lnTo>
                  <a:pt x="3022505" y="1785107"/>
                </a:lnTo>
                <a:lnTo>
                  <a:pt x="3021235" y="1790179"/>
                </a:lnTo>
                <a:lnTo>
                  <a:pt x="3021235" y="1794933"/>
                </a:lnTo>
                <a:lnTo>
                  <a:pt x="3022505" y="1800004"/>
                </a:lnTo>
                <a:lnTo>
                  <a:pt x="3024092" y="1805075"/>
                </a:lnTo>
                <a:lnTo>
                  <a:pt x="3026949" y="1809829"/>
                </a:lnTo>
                <a:lnTo>
                  <a:pt x="3030758" y="1814583"/>
                </a:lnTo>
                <a:lnTo>
                  <a:pt x="3035519" y="1819338"/>
                </a:lnTo>
                <a:lnTo>
                  <a:pt x="3040597" y="1823775"/>
                </a:lnTo>
                <a:lnTo>
                  <a:pt x="3046310" y="1827578"/>
                </a:lnTo>
                <a:lnTo>
                  <a:pt x="3052976" y="1831065"/>
                </a:lnTo>
                <a:lnTo>
                  <a:pt x="3059958" y="1835185"/>
                </a:lnTo>
                <a:lnTo>
                  <a:pt x="3067893" y="1838354"/>
                </a:lnTo>
                <a:lnTo>
                  <a:pt x="3076146" y="1841524"/>
                </a:lnTo>
                <a:lnTo>
                  <a:pt x="3084716" y="1844059"/>
                </a:lnTo>
                <a:lnTo>
                  <a:pt x="3094555" y="1846595"/>
                </a:lnTo>
                <a:lnTo>
                  <a:pt x="3130104" y="1853885"/>
                </a:lnTo>
                <a:lnTo>
                  <a:pt x="3188188" y="1865929"/>
                </a:lnTo>
                <a:lnTo>
                  <a:pt x="3188188" y="1956259"/>
                </a:lnTo>
                <a:lnTo>
                  <a:pt x="3173588" y="1954357"/>
                </a:lnTo>
                <a:lnTo>
                  <a:pt x="3159305" y="1952455"/>
                </a:lnTo>
                <a:lnTo>
                  <a:pt x="3152005" y="1951187"/>
                </a:lnTo>
                <a:lnTo>
                  <a:pt x="3144070" y="1949603"/>
                </a:lnTo>
                <a:lnTo>
                  <a:pt x="3127565" y="1945799"/>
                </a:lnTo>
                <a:lnTo>
                  <a:pt x="3111695" y="1941362"/>
                </a:lnTo>
                <a:lnTo>
                  <a:pt x="3098681" y="1936608"/>
                </a:lnTo>
                <a:lnTo>
                  <a:pt x="3095190" y="1935657"/>
                </a:lnTo>
                <a:lnTo>
                  <a:pt x="3091699" y="1934072"/>
                </a:lnTo>
                <a:lnTo>
                  <a:pt x="3088842" y="1932805"/>
                </a:lnTo>
                <a:lnTo>
                  <a:pt x="3088524" y="1932488"/>
                </a:lnTo>
                <a:lnTo>
                  <a:pt x="3084398" y="1929952"/>
                </a:lnTo>
                <a:lnTo>
                  <a:pt x="3082176" y="1928684"/>
                </a:lnTo>
                <a:lnTo>
                  <a:pt x="3079637" y="1927733"/>
                </a:lnTo>
                <a:lnTo>
                  <a:pt x="3077415" y="1926783"/>
                </a:lnTo>
                <a:lnTo>
                  <a:pt x="3074559" y="1926149"/>
                </a:lnTo>
                <a:lnTo>
                  <a:pt x="3068211" y="1925198"/>
                </a:lnTo>
                <a:lnTo>
                  <a:pt x="3061863" y="1924881"/>
                </a:lnTo>
                <a:lnTo>
                  <a:pt x="3055197" y="1925515"/>
                </a:lnTo>
                <a:lnTo>
                  <a:pt x="3048532" y="1926466"/>
                </a:lnTo>
                <a:lnTo>
                  <a:pt x="3042184" y="1928050"/>
                </a:lnTo>
                <a:lnTo>
                  <a:pt x="3035836" y="1929952"/>
                </a:lnTo>
                <a:lnTo>
                  <a:pt x="3030123" y="1932488"/>
                </a:lnTo>
                <a:lnTo>
                  <a:pt x="3025044" y="1934706"/>
                </a:lnTo>
                <a:lnTo>
                  <a:pt x="3020918" y="1937559"/>
                </a:lnTo>
                <a:lnTo>
                  <a:pt x="3017427" y="1940728"/>
                </a:lnTo>
                <a:lnTo>
                  <a:pt x="3016157" y="1941679"/>
                </a:lnTo>
                <a:lnTo>
                  <a:pt x="3015522" y="1943264"/>
                </a:lnTo>
                <a:lnTo>
                  <a:pt x="3015205" y="1944849"/>
                </a:lnTo>
                <a:lnTo>
                  <a:pt x="3015205" y="1946116"/>
                </a:lnTo>
                <a:lnTo>
                  <a:pt x="3015205" y="1947701"/>
                </a:lnTo>
                <a:lnTo>
                  <a:pt x="3015840" y="1948969"/>
                </a:lnTo>
                <a:lnTo>
                  <a:pt x="3017109" y="1950554"/>
                </a:lnTo>
                <a:lnTo>
                  <a:pt x="3018696" y="1951504"/>
                </a:lnTo>
                <a:lnTo>
                  <a:pt x="3025044" y="1955625"/>
                </a:lnTo>
                <a:lnTo>
                  <a:pt x="3032027" y="1959428"/>
                </a:lnTo>
                <a:lnTo>
                  <a:pt x="3039962" y="1962915"/>
                </a:lnTo>
                <a:lnTo>
                  <a:pt x="3048532" y="1966084"/>
                </a:lnTo>
                <a:lnTo>
                  <a:pt x="3057737" y="1969253"/>
                </a:lnTo>
                <a:lnTo>
                  <a:pt x="3067576" y="1972106"/>
                </a:lnTo>
                <a:lnTo>
                  <a:pt x="3077733" y="1974959"/>
                </a:lnTo>
                <a:lnTo>
                  <a:pt x="3088842" y="1977177"/>
                </a:lnTo>
                <a:lnTo>
                  <a:pt x="3100268" y="1979713"/>
                </a:lnTo>
                <a:lnTo>
                  <a:pt x="3111695" y="1981614"/>
                </a:lnTo>
                <a:lnTo>
                  <a:pt x="3123756" y="1983516"/>
                </a:lnTo>
                <a:lnTo>
                  <a:pt x="3136452" y="1985101"/>
                </a:lnTo>
                <a:lnTo>
                  <a:pt x="3149148" y="1986369"/>
                </a:lnTo>
                <a:lnTo>
                  <a:pt x="3162162" y="1987636"/>
                </a:lnTo>
                <a:lnTo>
                  <a:pt x="3188188" y="1989538"/>
                </a:lnTo>
                <a:lnTo>
                  <a:pt x="3188188" y="2009823"/>
                </a:lnTo>
                <a:lnTo>
                  <a:pt x="3188506" y="2011407"/>
                </a:lnTo>
                <a:lnTo>
                  <a:pt x="3189458" y="2012675"/>
                </a:lnTo>
                <a:lnTo>
                  <a:pt x="3191045" y="2013626"/>
                </a:lnTo>
                <a:lnTo>
                  <a:pt x="3192949" y="2014577"/>
                </a:lnTo>
                <a:lnTo>
                  <a:pt x="3194854" y="2015528"/>
                </a:lnTo>
                <a:lnTo>
                  <a:pt x="3197710" y="2015845"/>
                </a:lnTo>
                <a:lnTo>
                  <a:pt x="3200250" y="2016162"/>
                </a:lnTo>
                <a:lnTo>
                  <a:pt x="3203106" y="2016479"/>
                </a:lnTo>
                <a:lnTo>
                  <a:pt x="3254843" y="2016479"/>
                </a:lnTo>
                <a:lnTo>
                  <a:pt x="3258017" y="2016162"/>
                </a:lnTo>
                <a:lnTo>
                  <a:pt x="3260556" y="2015845"/>
                </a:lnTo>
                <a:lnTo>
                  <a:pt x="3263413" y="2015528"/>
                </a:lnTo>
                <a:lnTo>
                  <a:pt x="3265317" y="2014577"/>
                </a:lnTo>
                <a:lnTo>
                  <a:pt x="3267539" y="2013626"/>
                </a:lnTo>
                <a:lnTo>
                  <a:pt x="3269126" y="2012675"/>
                </a:lnTo>
                <a:lnTo>
                  <a:pt x="3269761" y="2011407"/>
                </a:lnTo>
                <a:lnTo>
                  <a:pt x="3270078" y="2009823"/>
                </a:lnTo>
                <a:lnTo>
                  <a:pt x="3270078" y="1988587"/>
                </a:lnTo>
                <a:lnTo>
                  <a:pt x="3286265" y="1987636"/>
                </a:lnTo>
                <a:lnTo>
                  <a:pt x="3302136" y="1986369"/>
                </a:lnTo>
                <a:lnTo>
                  <a:pt x="3317371" y="1984467"/>
                </a:lnTo>
                <a:lnTo>
                  <a:pt x="3331971" y="1981931"/>
                </a:lnTo>
                <a:lnTo>
                  <a:pt x="3345937" y="1979079"/>
                </a:lnTo>
                <a:lnTo>
                  <a:pt x="3358950" y="1976543"/>
                </a:lnTo>
                <a:lnTo>
                  <a:pt x="3370694" y="1973057"/>
                </a:lnTo>
                <a:lnTo>
                  <a:pt x="3381486" y="1968937"/>
                </a:lnTo>
                <a:lnTo>
                  <a:pt x="3390056" y="1965450"/>
                </a:lnTo>
                <a:lnTo>
                  <a:pt x="3398308" y="1961964"/>
                </a:lnTo>
                <a:lnTo>
                  <a:pt x="3405291" y="1957843"/>
                </a:lnTo>
                <a:lnTo>
                  <a:pt x="3411956" y="1953723"/>
                </a:lnTo>
                <a:lnTo>
                  <a:pt x="3417670" y="1949286"/>
                </a:lnTo>
                <a:lnTo>
                  <a:pt x="3422748" y="1944849"/>
                </a:lnTo>
                <a:lnTo>
                  <a:pt x="3427192" y="1940094"/>
                </a:lnTo>
                <a:lnTo>
                  <a:pt x="3430683" y="1935657"/>
                </a:lnTo>
                <a:lnTo>
                  <a:pt x="3433540" y="1930903"/>
                </a:lnTo>
                <a:lnTo>
                  <a:pt x="3435444" y="1926149"/>
                </a:lnTo>
                <a:lnTo>
                  <a:pt x="3436396" y="1921078"/>
                </a:lnTo>
                <a:lnTo>
                  <a:pt x="3437031" y="1916323"/>
                </a:lnTo>
                <a:lnTo>
                  <a:pt x="3436079" y="1910935"/>
                </a:lnTo>
                <a:lnTo>
                  <a:pt x="3434492" y="1905864"/>
                </a:lnTo>
                <a:lnTo>
                  <a:pt x="3432270" y="1901110"/>
                </a:lnTo>
                <a:lnTo>
                  <a:pt x="3429096" y="1896039"/>
                </a:lnTo>
                <a:lnTo>
                  <a:pt x="3426557" y="1893820"/>
                </a:lnTo>
                <a:lnTo>
                  <a:pt x="3424335" y="1890968"/>
                </a:lnTo>
                <a:lnTo>
                  <a:pt x="3418304" y="1886530"/>
                </a:lnTo>
                <a:lnTo>
                  <a:pt x="3411639" y="1882093"/>
                </a:lnTo>
                <a:lnTo>
                  <a:pt x="3404339" y="1877973"/>
                </a:lnTo>
                <a:lnTo>
                  <a:pt x="3395451" y="1874169"/>
                </a:lnTo>
                <a:lnTo>
                  <a:pt x="3385929" y="1870683"/>
                </a:lnTo>
                <a:lnTo>
                  <a:pt x="3375772" y="1866880"/>
                </a:lnTo>
                <a:lnTo>
                  <a:pt x="3365298" y="1863710"/>
                </a:lnTo>
                <a:lnTo>
                  <a:pt x="3354189" y="1860541"/>
                </a:lnTo>
                <a:lnTo>
                  <a:pt x="3342763" y="1858005"/>
                </a:lnTo>
                <a:lnTo>
                  <a:pt x="3318640" y="1852300"/>
                </a:lnTo>
                <a:lnTo>
                  <a:pt x="3294200" y="1847546"/>
                </a:lnTo>
                <a:lnTo>
                  <a:pt x="3270078" y="1843426"/>
                </a:lnTo>
                <a:lnTo>
                  <a:pt x="3270078" y="1752779"/>
                </a:lnTo>
                <a:lnTo>
                  <a:pt x="3291026" y="1755631"/>
                </a:lnTo>
                <a:lnTo>
                  <a:pt x="3298961" y="1756582"/>
                </a:lnTo>
                <a:lnTo>
                  <a:pt x="3306896" y="1758801"/>
                </a:lnTo>
                <a:lnTo>
                  <a:pt x="3323719" y="1762921"/>
                </a:lnTo>
                <a:lnTo>
                  <a:pt x="3339589" y="1767992"/>
                </a:lnTo>
                <a:lnTo>
                  <a:pt x="3352920" y="1772746"/>
                </a:lnTo>
                <a:lnTo>
                  <a:pt x="3360537" y="1775599"/>
                </a:lnTo>
                <a:lnTo>
                  <a:pt x="3363076" y="1777184"/>
                </a:lnTo>
                <a:lnTo>
                  <a:pt x="3367203" y="1779402"/>
                </a:lnTo>
                <a:lnTo>
                  <a:pt x="3369424" y="1780670"/>
                </a:lnTo>
                <a:lnTo>
                  <a:pt x="3371964" y="1781938"/>
                </a:lnTo>
                <a:lnTo>
                  <a:pt x="3374186" y="1783206"/>
                </a:lnTo>
                <a:lnTo>
                  <a:pt x="3377042" y="1783523"/>
                </a:lnTo>
                <a:lnTo>
                  <a:pt x="3383390" y="1784157"/>
                </a:lnTo>
                <a:lnTo>
                  <a:pt x="3389738" y="1784790"/>
                </a:lnTo>
                <a:lnTo>
                  <a:pt x="3396404" y="1784157"/>
                </a:lnTo>
                <a:lnTo>
                  <a:pt x="3403069" y="1783206"/>
                </a:lnTo>
                <a:lnTo>
                  <a:pt x="3409417" y="1781621"/>
                </a:lnTo>
                <a:lnTo>
                  <a:pt x="3415765" y="1779402"/>
                </a:lnTo>
                <a:lnTo>
                  <a:pt x="3421478" y="1777184"/>
                </a:lnTo>
                <a:lnTo>
                  <a:pt x="3426557" y="1774965"/>
                </a:lnTo>
                <a:lnTo>
                  <a:pt x="3430683" y="1772113"/>
                </a:lnTo>
                <a:lnTo>
                  <a:pt x="3434174" y="1769260"/>
                </a:lnTo>
                <a:lnTo>
                  <a:pt x="3435127" y="1767675"/>
                </a:lnTo>
                <a:lnTo>
                  <a:pt x="3436079" y="1766091"/>
                </a:lnTo>
                <a:lnTo>
                  <a:pt x="3436396" y="1765140"/>
                </a:lnTo>
                <a:lnTo>
                  <a:pt x="3436396" y="1763555"/>
                </a:lnTo>
                <a:lnTo>
                  <a:pt x="3436079" y="1761970"/>
                </a:lnTo>
                <a:lnTo>
                  <a:pt x="3435761" y="1760702"/>
                </a:lnTo>
                <a:lnTo>
                  <a:pt x="3434492" y="1759118"/>
                </a:lnTo>
                <a:lnTo>
                  <a:pt x="3432905" y="1757850"/>
                </a:lnTo>
                <a:lnTo>
                  <a:pt x="3428144" y="1754997"/>
                </a:lnTo>
                <a:lnTo>
                  <a:pt x="3423065" y="1752145"/>
                </a:lnTo>
                <a:lnTo>
                  <a:pt x="3417352" y="1749292"/>
                </a:lnTo>
                <a:lnTo>
                  <a:pt x="3410369" y="1746440"/>
                </a:lnTo>
                <a:lnTo>
                  <a:pt x="3403386" y="1743587"/>
                </a:lnTo>
                <a:lnTo>
                  <a:pt x="3396404" y="1741369"/>
                </a:lnTo>
                <a:lnTo>
                  <a:pt x="3380534" y="1736614"/>
                </a:lnTo>
                <a:lnTo>
                  <a:pt x="3363711" y="1732177"/>
                </a:lnTo>
                <a:lnTo>
                  <a:pt x="3346572" y="1728374"/>
                </a:lnTo>
                <a:lnTo>
                  <a:pt x="3329749" y="1725204"/>
                </a:lnTo>
                <a:lnTo>
                  <a:pt x="3313562" y="1723303"/>
                </a:lnTo>
                <a:lnTo>
                  <a:pt x="3292296" y="1720767"/>
                </a:lnTo>
                <a:lnTo>
                  <a:pt x="3270078" y="1719182"/>
                </a:lnTo>
                <a:lnTo>
                  <a:pt x="3270078" y="1699532"/>
                </a:lnTo>
                <a:lnTo>
                  <a:pt x="3269761" y="1698581"/>
                </a:lnTo>
                <a:lnTo>
                  <a:pt x="3269126" y="1697313"/>
                </a:lnTo>
                <a:lnTo>
                  <a:pt x="3267539" y="1696045"/>
                </a:lnTo>
                <a:lnTo>
                  <a:pt x="3265317" y="1694778"/>
                </a:lnTo>
                <a:lnTo>
                  <a:pt x="3263413" y="1694144"/>
                </a:lnTo>
                <a:lnTo>
                  <a:pt x="3260556" y="1693827"/>
                </a:lnTo>
                <a:lnTo>
                  <a:pt x="3258017" y="1693193"/>
                </a:lnTo>
                <a:lnTo>
                  <a:pt x="3254843" y="1692876"/>
                </a:lnTo>
                <a:lnTo>
                  <a:pt x="3203106" y="1692876"/>
                </a:lnTo>
                <a:close/>
                <a:moveTo>
                  <a:pt x="3225959" y="1673225"/>
                </a:moveTo>
                <a:lnTo>
                  <a:pt x="3251986" y="1673542"/>
                </a:lnTo>
                <a:lnTo>
                  <a:pt x="3278013" y="1674493"/>
                </a:lnTo>
                <a:lnTo>
                  <a:pt x="3303722" y="1675444"/>
                </a:lnTo>
                <a:lnTo>
                  <a:pt x="3328480" y="1677028"/>
                </a:lnTo>
                <a:lnTo>
                  <a:pt x="3353237" y="1679247"/>
                </a:lnTo>
                <a:lnTo>
                  <a:pt x="3377360" y="1681466"/>
                </a:lnTo>
                <a:lnTo>
                  <a:pt x="3401165" y="1684318"/>
                </a:lnTo>
                <a:lnTo>
                  <a:pt x="3424335" y="1687805"/>
                </a:lnTo>
                <a:lnTo>
                  <a:pt x="3446870" y="1691291"/>
                </a:lnTo>
                <a:lnTo>
                  <a:pt x="3468771" y="1695411"/>
                </a:lnTo>
                <a:lnTo>
                  <a:pt x="3490037" y="1699532"/>
                </a:lnTo>
                <a:lnTo>
                  <a:pt x="3510668" y="1704286"/>
                </a:lnTo>
                <a:lnTo>
                  <a:pt x="3530664" y="1709357"/>
                </a:lnTo>
                <a:lnTo>
                  <a:pt x="3550026" y="1715062"/>
                </a:lnTo>
                <a:lnTo>
                  <a:pt x="3568752" y="1720450"/>
                </a:lnTo>
                <a:lnTo>
                  <a:pt x="3586527" y="1726789"/>
                </a:lnTo>
                <a:lnTo>
                  <a:pt x="3603349" y="1733128"/>
                </a:lnTo>
                <a:lnTo>
                  <a:pt x="3619219" y="1739467"/>
                </a:lnTo>
                <a:lnTo>
                  <a:pt x="3634454" y="1746440"/>
                </a:lnTo>
                <a:lnTo>
                  <a:pt x="3648738" y="1753413"/>
                </a:lnTo>
                <a:lnTo>
                  <a:pt x="3661751" y="1760702"/>
                </a:lnTo>
                <a:lnTo>
                  <a:pt x="3673812" y="1768626"/>
                </a:lnTo>
                <a:lnTo>
                  <a:pt x="3685239" y="1776550"/>
                </a:lnTo>
                <a:lnTo>
                  <a:pt x="3695713" y="1784157"/>
                </a:lnTo>
                <a:lnTo>
                  <a:pt x="3704600" y="1792397"/>
                </a:lnTo>
                <a:lnTo>
                  <a:pt x="3708726" y="1796834"/>
                </a:lnTo>
                <a:lnTo>
                  <a:pt x="3712535" y="1800955"/>
                </a:lnTo>
                <a:lnTo>
                  <a:pt x="3716027" y="1805075"/>
                </a:lnTo>
                <a:lnTo>
                  <a:pt x="3719518" y="1809512"/>
                </a:lnTo>
                <a:lnTo>
                  <a:pt x="3722375" y="1813950"/>
                </a:lnTo>
                <a:lnTo>
                  <a:pt x="3725231" y="1818704"/>
                </a:lnTo>
                <a:lnTo>
                  <a:pt x="3727453" y="1822824"/>
                </a:lnTo>
                <a:lnTo>
                  <a:pt x="3729357" y="1827261"/>
                </a:lnTo>
                <a:lnTo>
                  <a:pt x="3731579" y="1832015"/>
                </a:lnTo>
                <a:lnTo>
                  <a:pt x="3733166" y="1836136"/>
                </a:lnTo>
                <a:lnTo>
                  <a:pt x="3733801" y="1840890"/>
                </a:lnTo>
                <a:lnTo>
                  <a:pt x="3735071" y="1845644"/>
                </a:lnTo>
                <a:lnTo>
                  <a:pt x="3735388" y="1850081"/>
                </a:lnTo>
                <a:lnTo>
                  <a:pt x="3735388" y="1854836"/>
                </a:lnTo>
                <a:lnTo>
                  <a:pt x="3735388" y="1859590"/>
                </a:lnTo>
                <a:lnTo>
                  <a:pt x="3735071" y="1864344"/>
                </a:lnTo>
                <a:lnTo>
                  <a:pt x="3733801" y="1869098"/>
                </a:lnTo>
                <a:lnTo>
                  <a:pt x="3733166" y="1873219"/>
                </a:lnTo>
                <a:lnTo>
                  <a:pt x="3731579" y="1877973"/>
                </a:lnTo>
                <a:lnTo>
                  <a:pt x="3729357" y="1882727"/>
                </a:lnTo>
                <a:lnTo>
                  <a:pt x="3727453" y="1887164"/>
                </a:lnTo>
                <a:lnTo>
                  <a:pt x="3725231" y="1891285"/>
                </a:lnTo>
                <a:lnTo>
                  <a:pt x="3722375" y="1895722"/>
                </a:lnTo>
                <a:lnTo>
                  <a:pt x="3719518" y="1900476"/>
                </a:lnTo>
                <a:lnTo>
                  <a:pt x="3716027" y="1904913"/>
                </a:lnTo>
                <a:lnTo>
                  <a:pt x="3712535" y="1908717"/>
                </a:lnTo>
                <a:lnTo>
                  <a:pt x="3708726" y="1913154"/>
                </a:lnTo>
                <a:lnTo>
                  <a:pt x="3704600" y="1917274"/>
                </a:lnTo>
                <a:lnTo>
                  <a:pt x="3695713" y="1925515"/>
                </a:lnTo>
                <a:lnTo>
                  <a:pt x="3685239" y="1933438"/>
                </a:lnTo>
                <a:lnTo>
                  <a:pt x="3673812" y="1941362"/>
                </a:lnTo>
                <a:lnTo>
                  <a:pt x="3661751" y="1948969"/>
                </a:lnTo>
                <a:lnTo>
                  <a:pt x="3648738" y="1956259"/>
                </a:lnTo>
                <a:lnTo>
                  <a:pt x="3634454" y="1963548"/>
                </a:lnTo>
                <a:lnTo>
                  <a:pt x="3619219" y="1970521"/>
                </a:lnTo>
                <a:lnTo>
                  <a:pt x="3603349" y="1976860"/>
                </a:lnTo>
                <a:lnTo>
                  <a:pt x="3586527" y="1983199"/>
                </a:lnTo>
                <a:lnTo>
                  <a:pt x="3568752" y="1989538"/>
                </a:lnTo>
                <a:lnTo>
                  <a:pt x="3550026" y="1994926"/>
                </a:lnTo>
                <a:lnTo>
                  <a:pt x="3530664" y="2000631"/>
                </a:lnTo>
                <a:lnTo>
                  <a:pt x="3510668" y="2005702"/>
                </a:lnTo>
                <a:lnTo>
                  <a:pt x="3490037" y="2010457"/>
                </a:lnTo>
                <a:lnTo>
                  <a:pt x="3468771" y="2014577"/>
                </a:lnTo>
                <a:lnTo>
                  <a:pt x="3446870" y="2018697"/>
                </a:lnTo>
                <a:lnTo>
                  <a:pt x="3424335" y="2022184"/>
                </a:lnTo>
                <a:lnTo>
                  <a:pt x="3401165" y="2025670"/>
                </a:lnTo>
                <a:lnTo>
                  <a:pt x="3377360" y="2028523"/>
                </a:lnTo>
                <a:lnTo>
                  <a:pt x="3353237" y="2030741"/>
                </a:lnTo>
                <a:lnTo>
                  <a:pt x="3328480" y="2032643"/>
                </a:lnTo>
                <a:lnTo>
                  <a:pt x="3303722" y="2034228"/>
                </a:lnTo>
                <a:lnTo>
                  <a:pt x="3278013" y="2035495"/>
                </a:lnTo>
                <a:lnTo>
                  <a:pt x="3251986" y="2036446"/>
                </a:lnTo>
                <a:lnTo>
                  <a:pt x="3225959" y="2036763"/>
                </a:lnTo>
                <a:lnTo>
                  <a:pt x="3199615" y="2036446"/>
                </a:lnTo>
                <a:lnTo>
                  <a:pt x="3173905" y="2035495"/>
                </a:lnTo>
                <a:lnTo>
                  <a:pt x="3148196" y="2034228"/>
                </a:lnTo>
                <a:lnTo>
                  <a:pt x="3123121" y="2032643"/>
                </a:lnTo>
                <a:lnTo>
                  <a:pt x="3098681" y="2030741"/>
                </a:lnTo>
                <a:lnTo>
                  <a:pt x="3074241" y="2028523"/>
                </a:lnTo>
                <a:lnTo>
                  <a:pt x="3050436" y="2025670"/>
                </a:lnTo>
                <a:lnTo>
                  <a:pt x="3027584" y="2022184"/>
                </a:lnTo>
                <a:lnTo>
                  <a:pt x="3004731" y="2018697"/>
                </a:lnTo>
                <a:lnTo>
                  <a:pt x="2983147" y="2014577"/>
                </a:lnTo>
                <a:lnTo>
                  <a:pt x="2961564" y="2010457"/>
                </a:lnTo>
                <a:lnTo>
                  <a:pt x="2940933" y="2005702"/>
                </a:lnTo>
                <a:lnTo>
                  <a:pt x="2920937" y="2000631"/>
                </a:lnTo>
                <a:lnTo>
                  <a:pt x="2901575" y="1994926"/>
                </a:lnTo>
                <a:lnTo>
                  <a:pt x="2883483" y="1989538"/>
                </a:lnTo>
                <a:lnTo>
                  <a:pt x="2865709" y="1983199"/>
                </a:lnTo>
                <a:lnTo>
                  <a:pt x="2848569" y="1976860"/>
                </a:lnTo>
                <a:lnTo>
                  <a:pt x="2832382" y="1970521"/>
                </a:lnTo>
                <a:lnTo>
                  <a:pt x="2817464" y="1963548"/>
                </a:lnTo>
                <a:lnTo>
                  <a:pt x="2803181" y="1956259"/>
                </a:lnTo>
                <a:lnTo>
                  <a:pt x="2789850" y="1948969"/>
                </a:lnTo>
                <a:lnTo>
                  <a:pt x="2777789" y="1941362"/>
                </a:lnTo>
                <a:lnTo>
                  <a:pt x="2766362" y="1933438"/>
                </a:lnTo>
                <a:lnTo>
                  <a:pt x="2755888" y="1925515"/>
                </a:lnTo>
                <a:lnTo>
                  <a:pt x="2747001" y="1917274"/>
                </a:lnTo>
                <a:lnTo>
                  <a:pt x="2742875" y="1913154"/>
                </a:lnTo>
                <a:lnTo>
                  <a:pt x="2739066" y="1908717"/>
                </a:lnTo>
                <a:lnTo>
                  <a:pt x="2735574" y="1904913"/>
                </a:lnTo>
                <a:lnTo>
                  <a:pt x="2732400" y="1900476"/>
                </a:lnTo>
                <a:lnTo>
                  <a:pt x="2729226" y="1895722"/>
                </a:lnTo>
                <a:lnTo>
                  <a:pt x="2726370" y="1891285"/>
                </a:lnTo>
                <a:lnTo>
                  <a:pt x="2724148" y="1887164"/>
                </a:lnTo>
                <a:lnTo>
                  <a:pt x="2722244" y="1882727"/>
                </a:lnTo>
                <a:lnTo>
                  <a:pt x="2720022" y="1877973"/>
                </a:lnTo>
                <a:lnTo>
                  <a:pt x="2718435" y="1873219"/>
                </a:lnTo>
                <a:lnTo>
                  <a:pt x="2717800" y="1869098"/>
                </a:lnTo>
                <a:lnTo>
                  <a:pt x="2716530" y="1864344"/>
                </a:lnTo>
                <a:lnTo>
                  <a:pt x="2716213" y="1859590"/>
                </a:lnTo>
                <a:lnTo>
                  <a:pt x="2716213" y="1854836"/>
                </a:lnTo>
                <a:lnTo>
                  <a:pt x="2716213" y="1850081"/>
                </a:lnTo>
                <a:lnTo>
                  <a:pt x="2716530" y="1845644"/>
                </a:lnTo>
                <a:lnTo>
                  <a:pt x="2717800" y="1840890"/>
                </a:lnTo>
                <a:lnTo>
                  <a:pt x="2718435" y="1836136"/>
                </a:lnTo>
                <a:lnTo>
                  <a:pt x="2720022" y="1832015"/>
                </a:lnTo>
                <a:lnTo>
                  <a:pt x="2722244" y="1827261"/>
                </a:lnTo>
                <a:lnTo>
                  <a:pt x="2724148" y="1822824"/>
                </a:lnTo>
                <a:lnTo>
                  <a:pt x="2726370" y="1818704"/>
                </a:lnTo>
                <a:lnTo>
                  <a:pt x="2729226" y="1813950"/>
                </a:lnTo>
                <a:lnTo>
                  <a:pt x="2732400" y="1809512"/>
                </a:lnTo>
                <a:lnTo>
                  <a:pt x="2735574" y="1805075"/>
                </a:lnTo>
                <a:lnTo>
                  <a:pt x="2739066" y="1800955"/>
                </a:lnTo>
                <a:lnTo>
                  <a:pt x="2742875" y="1796834"/>
                </a:lnTo>
                <a:lnTo>
                  <a:pt x="2747001" y="1792397"/>
                </a:lnTo>
                <a:lnTo>
                  <a:pt x="2755888" y="1784157"/>
                </a:lnTo>
                <a:lnTo>
                  <a:pt x="2766362" y="1776550"/>
                </a:lnTo>
                <a:lnTo>
                  <a:pt x="2777789" y="1768626"/>
                </a:lnTo>
                <a:lnTo>
                  <a:pt x="2789850" y="1760702"/>
                </a:lnTo>
                <a:lnTo>
                  <a:pt x="2803181" y="1753413"/>
                </a:lnTo>
                <a:lnTo>
                  <a:pt x="2817464" y="1746440"/>
                </a:lnTo>
                <a:lnTo>
                  <a:pt x="2832382" y="1739467"/>
                </a:lnTo>
                <a:lnTo>
                  <a:pt x="2848569" y="1733128"/>
                </a:lnTo>
                <a:lnTo>
                  <a:pt x="2865709" y="1726789"/>
                </a:lnTo>
                <a:lnTo>
                  <a:pt x="2883483" y="1720450"/>
                </a:lnTo>
                <a:lnTo>
                  <a:pt x="2901575" y="1715062"/>
                </a:lnTo>
                <a:lnTo>
                  <a:pt x="2920937" y="1709357"/>
                </a:lnTo>
                <a:lnTo>
                  <a:pt x="2940933" y="1704286"/>
                </a:lnTo>
                <a:lnTo>
                  <a:pt x="2961564" y="1699532"/>
                </a:lnTo>
                <a:lnTo>
                  <a:pt x="2983147" y="1695411"/>
                </a:lnTo>
                <a:lnTo>
                  <a:pt x="3004731" y="1691291"/>
                </a:lnTo>
                <a:lnTo>
                  <a:pt x="3027584" y="1687805"/>
                </a:lnTo>
                <a:lnTo>
                  <a:pt x="3050436" y="1684318"/>
                </a:lnTo>
                <a:lnTo>
                  <a:pt x="3074241" y="1681466"/>
                </a:lnTo>
                <a:lnTo>
                  <a:pt x="3098681" y="1679247"/>
                </a:lnTo>
                <a:lnTo>
                  <a:pt x="3123121" y="1677028"/>
                </a:lnTo>
                <a:lnTo>
                  <a:pt x="3148196" y="1675444"/>
                </a:lnTo>
                <a:lnTo>
                  <a:pt x="3173905" y="1674493"/>
                </a:lnTo>
                <a:lnTo>
                  <a:pt x="3199615" y="1673542"/>
                </a:lnTo>
                <a:lnTo>
                  <a:pt x="3225959" y="1673225"/>
                </a:lnTo>
                <a:close/>
                <a:moveTo>
                  <a:pt x="3454389" y="0"/>
                </a:moveTo>
                <a:lnTo>
                  <a:pt x="3461374" y="0"/>
                </a:lnTo>
                <a:lnTo>
                  <a:pt x="3468995" y="635"/>
                </a:lnTo>
                <a:lnTo>
                  <a:pt x="3475981" y="1587"/>
                </a:lnTo>
                <a:lnTo>
                  <a:pt x="3482966" y="3174"/>
                </a:lnTo>
                <a:lnTo>
                  <a:pt x="3490270" y="5079"/>
                </a:lnTo>
                <a:lnTo>
                  <a:pt x="3497255" y="7300"/>
                </a:lnTo>
                <a:lnTo>
                  <a:pt x="3503923" y="9839"/>
                </a:lnTo>
                <a:lnTo>
                  <a:pt x="3510591" y="13013"/>
                </a:lnTo>
                <a:lnTo>
                  <a:pt x="3517259" y="16505"/>
                </a:lnTo>
                <a:lnTo>
                  <a:pt x="3523610" y="20314"/>
                </a:lnTo>
                <a:lnTo>
                  <a:pt x="3529643" y="24757"/>
                </a:lnTo>
                <a:lnTo>
                  <a:pt x="3535676" y="29518"/>
                </a:lnTo>
                <a:lnTo>
                  <a:pt x="3541074" y="34596"/>
                </a:lnTo>
                <a:lnTo>
                  <a:pt x="3546472" y="39992"/>
                </a:lnTo>
                <a:lnTo>
                  <a:pt x="3551235" y="45705"/>
                </a:lnTo>
                <a:lnTo>
                  <a:pt x="3555998" y="51418"/>
                </a:lnTo>
                <a:lnTo>
                  <a:pt x="3560443" y="57766"/>
                </a:lnTo>
                <a:lnTo>
                  <a:pt x="3564254" y="64113"/>
                </a:lnTo>
                <a:lnTo>
                  <a:pt x="3567746" y="70779"/>
                </a:lnTo>
                <a:lnTo>
                  <a:pt x="3570922" y="77444"/>
                </a:lnTo>
                <a:lnTo>
                  <a:pt x="3573462" y="84109"/>
                </a:lnTo>
                <a:lnTo>
                  <a:pt x="3575684" y="91410"/>
                </a:lnTo>
                <a:lnTo>
                  <a:pt x="3577590" y="98709"/>
                </a:lnTo>
                <a:lnTo>
                  <a:pt x="3579177" y="106009"/>
                </a:lnTo>
                <a:lnTo>
                  <a:pt x="3580448" y="113309"/>
                </a:lnTo>
                <a:lnTo>
                  <a:pt x="3580765" y="120927"/>
                </a:lnTo>
                <a:lnTo>
                  <a:pt x="3581400" y="128544"/>
                </a:lnTo>
                <a:lnTo>
                  <a:pt x="3580765" y="136162"/>
                </a:lnTo>
                <a:lnTo>
                  <a:pt x="3530913" y="1012801"/>
                </a:lnTo>
                <a:lnTo>
                  <a:pt x="3529960" y="1019149"/>
                </a:lnTo>
                <a:lnTo>
                  <a:pt x="3529326" y="1025814"/>
                </a:lnTo>
                <a:lnTo>
                  <a:pt x="3528055" y="1032162"/>
                </a:lnTo>
                <a:lnTo>
                  <a:pt x="3526785" y="1038510"/>
                </a:lnTo>
                <a:lnTo>
                  <a:pt x="3524880" y="1044541"/>
                </a:lnTo>
                <a:lnTo>
                  <a:pt x="3522975" y="1050254"/>
                </a:lnTo>
                <a:lnTo>
                  <a:pt x="3520434" y="1056284"/>
                </a:lnTo>
                <a:lnTo>
                  <a:pt x="3518212" y="1062315"/>
                </a:lnTo>
                <a:lnTo>
                  <a:pt x="3515354" y="1067710"/>
                </a:lnTo>
                <a:lnTo>
                  <a:pt x="3512179" y="1072789"/>
                </a:lnTo>
                <a:lnTo>
                  <a:pt x="3508686" y="1077867"/>
                </a:lnTo>
                <a:lnTo>
                  <a:pt x="3505193" y="1083263"/>
                </a:lnTo>
                <a:lnTo>
                  <a:pt x="3501700" y="1087706"/>
                </a:lnTo>
                <a:lnTo>
                  <a:pt x="3497572" y="1092467"/>
                </a:lnTo>
                <a:lnTo>
                  <a:pt x="3493445" y="1096910"/>
                </a:lnTo>
                <a:lnTo>
                  <a:pt x="3488999" y="1101354"/>
                </a:lnTo>
                <a:lnTo>
                  <a:pt x="3484554" y="1105163"/>
                </a:lnTo>
                <a:lnTo>
                  <a:pt x="3479791" y="1108654"/>
                </a:lnTo>
                <a:lnTo>
                  <a:pt x="3474710" y="1112463"/>
                </a:lnTo>
                <a:lnTo>
                  <a:pt x="3469630" y="1115319"/>
                </a:lnTo>
                <a:lnTo>
                  <a:pt x="3464550" y="1118493"/>
                </a:lnTo>
                <a:lnTo>
                  <a:pt x="3459152" y="1121350"/>
                </a:lnTo>
                <a:lnTo>
                  <a:pt x="3453436" y="1123889"/>
                </a:lnTo>
                <a:lnTo>
                  <a:pt x="3448038" y="1126111"/>
                </a:lnTo>
                <a:lnTo>
                  <a:pt x="3442005" y="1128015"/>
                </a:lnTo>
                <a:lnTo>
                  <a:pt x="3435972" y="1129602"/>
                </a:lnTo>
                <a:lnTo>
                  <a:pt x="3430256" y="1130871"/>
                </a:lnTo>
                <a:lnTo>
                  <a:pt x="3423906" y="1132141"/>
                </a:lnTo>
                <a:lnTo>
                  <a:pt x="3417873" y="1132776"/>
                </a:lnTo>
                <a:lnTo>
                  <a:pt x="3411522" y="1133093"/>
                </a:lnTo>
                <a:lnTo>
                  <a:pt x="3405490" y="1133093"/>
                </a:lnTo>
                <a:lnTo>
                  <a:pt x="3398504" y="1132776"/>
                </a:lnTo>
                <a:lnTo>
                  <a:pt x="3392471" y="1132458"/>
                </a:lnTo>
                <a:lnTo>
                  <a:pt x="3386120" y="1131189"/>
                </a:lnTo>
                <a:lnTo>
                  <a:pt x="3379770" y="1129919"/>
                </a:lnTo>
                <a:lnTo>
                  <a:pt x="3373736" y="1128332"/>
                </a:lnTo>
                <a:lnTo>
                  <a:pt x="3368021" y="1126745"/>
                </a:lnTo>
                <a:lnTo>
                  <a:pt x="3361988" y="1124524"/>
                </a:lnTo>
                <a:lnTo>
                  <a:pt x="3356590" y="1122302"/>
                </a:lnTo>
                <a:lnTo>
                  <a:pt x="3350874" y="1119763"/>
                </a:lnTo>
                <a:lnTo>
                  <a:pt x="3345476" y="1116589"/>
                </a:lnTo>
                <a:lnTo>
                  <a:pt x="3340396" y="1113415"/>
                </a:lnTo>
                <a:lnTo>
                  <a:pt x="3334998" y="1109924"/>
                </a:lnTo>
                <a:lnTo>
                  <a:pt x="3330553" y="1106432"/>
                </a:lnTo>
                <a:lnTo>
                  <a:pt x="3325790" y="1102306"/>
                </a:lnTo>
                <a:lnTo>
                  <a:pt x="3321344" y="1098497"/>
                </a:lnTo>
                <a:lnTo>
                  <a:pt x="3316899" y="1094054"/>
                </a:lnTo>
                <a:lnTo>
                  <a:pt x="3312771" y="1089293"/>
                </a:lnTo>
                <a:lnTo>
                  <a:pt x="3308961" y="1084849"/>
                </a:lnTo>
                <a:lnTo>
                  <a:pt x="3305150" y="1080089"/>
                </a:lnTo>
                <a:lnTo>
                  <a:pt x="3301975" y="1074693"/>
                </a:lnTo>
                <a:lnTo>
                  <a:pt x="3298482" y="1069615"/>
                </a:lnTo>
                <a:lnTo>
                  <a:pt x="3295625" y="1064219"/>
                </a:lnTo>
                <a:lnTo>
                  <a:pt x="3293084" y="1058823"/>
                </a:lnTo>
                <a:lnTo>
                  <a:pt x="3290544" y="1053110"/>
                </a:lnTo>
                <a:lnTo>
                  <a:pt x="3288639" y="1047397"/>
                </a:lnTo>
                <a:lnTo>
                  <a:pt x="3286734" y="1041367"/>
                </a:lnTo>
                <a:lnTo>
                  <a:pt x="3285146" y="1035019"/>
                </a:lnTo>
                <a:lnTo>
                  <a:pt x="3283558" y="1028988"/>
                </a:lnTo>
                <a:lnTo>
                  <a:pt x="3282606" y="1022640"/>
                </a:lnTo>
                <a:lnTo>
                  <a:pt x="3281971" y="1015975"/>
                </a:lnTo>
                <a:lnTo>
                  <a:pt x="3281654" y="1009627"/>
                </a:lnTo>
                <a:lnTo>
                  <a:pt x="3281018" y="1003597"/>
                </a:lnTo>
                <a:lnTo>
                  <a:pt x="3281654" y="996614"/>
                </a:lnTo>
                <a:lnTo>
                  <a:pt x="3306103" y="573529"/>
                </a:lnTo>
                <a:lnTo>
                  <a:pt x="3299118" y="568768"/>
                </a:lnTo>
                <a:lnTo>
                  <a:pt x="2057582" y="2162081"/>
                </a:lnTo>
                <a:lnTo>
                  <a:pt x="2052502" y="2168112"/>
                </a:lnTo>
                <a:lnTo>
                  <a:pt x="2047422" y="2173825"/>
                </a:lnTo>
                <a:lnTo>
                  <a:pt x="2042024" y="2178903"/>
                </a:lnTo>
                <a:lnTo>
                  <a:pt x="2036626" y="2183981"/>
                </a:lnTo>
                <a:lnTo>
                  <a:pt x="2030592" y="2188742"/>
                </a:lnTo>
                <a:lnTo>
                  <a:pt x="2024877" y="2193186"/>
                </a:lnTo>
                <a:lnTo>
                  <a:pt x="2018844" y="2197629"/>
                </a:lnTo>
                <a:lnTo>
                  <a:pt x="2012493" y="2201121"/>
                </a:lnTo>
                <a:lnTo>
                  <a:pt x="2006143" y="2204612"/>
                </a:lnTo>
                <a:lnTo>
                  <a:pt x="1999475" y="2207786"/>
                </a:lnTo>
                <a:lnTo>
                  <a:pt x="1992807" y="2210642"/>
                </a:lnTo>
                <a:lnTo>
                  <a:pt x="1986139" y="2213182"/>
                </a:lnTo>
                <a:lnTo>
                  <a:pt x="1979470" y="2215403"/>
                </a:lnTo>
                <a:lnTo>
                  <a:pt x="1972485" y="2217308"/>
                </a:lnTo>
                <a:lnTo>
                  <a:pt x="1965499" y="2218577"/>
                </a:lnTo>
                <a:lnTo>
                  <a:pt x="1958514" y="2219529"/>
                </a:lnTo>
                <a:lnTo>
                  <a:pt x="1951528" y="2220482"/>
                </a:lnTo>
                <a:lnTo>
                  <a:pt x="1944225" y="2221116"/>
                </a:lnTo>
                <a:lnTo>
                  <a:pt x="1937239" y="2221116"/>
                </a:lnTo>
                <a:lnTo>
                  <a:pt x="1929619" y="2221116"/>
                </a:lnTo>
                <a:lnTo>
                  <a:pt x="1922633" y="2220482"/>
                </a:lnTo>
                <a:lnTo>
                  <a:pt x="1915647" y="2219529"/>
                </a:lnTo>
                <a:lnTo>
                  <a:pt x="1908344" y="2218577"/>
                </a:lnTo>
                <a:lnTo>
                  <a:pt x="1901358" y="2216990"/>
                </a:lnTo>
                <a:lnTo>
                  <a:pt x="1894690" y="2214769"/>
                </a:lnTo>
                <a:lnTo>
                  <a:pt x="1887387" y="2212547"/>
                </a:lnTo>
                <a:lnTo>
                  <a:pt x="1880402" y="2210008"/>
                </a:lnTo>
                <a:lnTo>
                  <a:pt x="1873734" y="2207151"/>
                </a:lnTo>
                <a:lnTo>
                  <a:pt x="1867066" y="2203977"/>
                </a:lnTo>
                <a:lnTo>
                  <a:pt x="1860715" y="2199851"/>
                </a:lnTo>
                <a:lnTo>
                  <a:pt x="1854047" y="2196042"/>
                </a:lnTo>
                <a:lnTo>
                  <a:pt x="1847696" y="2191599"/>
                </a:lnTo>
                <a:lnTo>
                  <a:pt x="1229469" y="1731062"/>
                </a:lnTo>
                <a:lnTo>
                  <a:pt x="271487" y="2768937"/>
                </a:lnTo>
                <a:lnTo>
                  <a:pt x="266406" y="2774967"/>
                </a:lnTo>
                <a:lnTo>
                  <a:pt x="260691" y="2780680"/>
                </a:lnTo>
                <a:lnTo>
                  <a:pt x="254975" y="2785759"/>
                </a:lnTo>
                <a:lnTo>
                  <a:pt x="248942" y="2791154"/>
                </a:lnTo>
                <a:lnTo>
                  <a:pt x="242592" y="2795915"/>
                </a:lnTo>
                <a:lnTo>
                  <a:pt x="236241" y="2800041"/>
                </a:lnTo>
                <a:lnTo>
                  <a:pt x="230208" y="2804167"/>
                </a:lnTo>
                <a:lnTo>
                  <a:pt x="223223" y="2807659"/>
                </a:lnTo>
                <a:lnTo>
                  <a:pt x="216554" y="2810833"/>
                </a:lnTo>
                <a:lnTo>
                  <a:pt x="209886" y="2814007"/>
                </a:lnTo>
                <a:lnTo>
                  <a:pt x="202901" y="2816228"/>
                </a:lnTo>
                <a:lnTo>
                  <a:pt x="195915" y="2818767"/>
                </a:lnTo>
                <a:lnTo>
                  <a:pt x="188612" y="2820354"/>
                </a:lnTo>
                <a:lnTo>
                  <a:pt x="181309" y="2821941"/>
                </a:lnTo>
                <a:lnTo>
                  <a:pt x="174006" y="2822894"/>
                </a:lnTo>
                <a:lnTo>
                  <a:pt x="166703" y="2823846"/>
                </a:lnTo>
                <a:lnTo>
                  <a:pt x="159082" y="2824163"/>
                </a:lnTo>
                <a:lnTo>
                  <a:pt x="152096" y="2824163"/>
                </a:lnTo>
                <a:lnTo>
                  <a:pt x="144476" y="2823846"/>
                </a:lnTo>
                <a:lnTo>
                  <a:pt x="136855" y="2823528"/>
                </a:lnTo>
                <a:lnTo>
                  <a:pt x="129552" y="2822259"/>
                </a:lnTo>
                <a:lnTo>
                  <a:pt x="122249" y="2820672"/>
                </a:lnTo>
                <a:lnTo>
                  <a:pt x="114945" y="2819085"/>
                </a:lnTo>
                <a:lnTo>
                  <a:pt x="107642" y="2816546"/>
                </a:lnTo>
                <a:lnTo>
                  <a:pt x="100657" y="2814324"/>
                </a:lnTo>
                <a:lnTo>
                  <a:pt x="93671" y="2811467"/>
                </a:lnTo>
                <a:lnTo>
                  <a:pt x="87003" y="2807976"/>
                </a:lnTo>
                <a:lnTo>
                  <a:pt x="80335" y="2804485"/>
                </a:lnTo>
                <a:lnTo>
                  <a:pt x="73349" y="2800359"/>
                </a:lnTo>
                <a:lnTo>
                  <a:pt x="66681" y="2796233"/>
                </a:lnTo>
                <a:lnTo>
                  <a:pt x="60331" y="2791472"/>
                </a:lnTo>
                <a:lnTo>
                  <a:pt x="54298" y="2785759"/>
                </a:lnTo>
                <a:lnTo>
                  <a:pt x="48265" y="2780680"/>
                </a:lnTo>
                <a:lnTo>
                  <a:pt x="42867" y="2774967"/>
                </a:lnTo>
                <a:lnTo>
                  <a:pt x="37469" y="2768937"/>
                </a:lnTo>
                <a:lnTo>
                  <a:pt x="32388" y="2762906"/>
                </a:lnTo>
                <a:lnTo>
                  <a:pt x="28260" y="2756876"/>
                </a:lnTo>
                <a:lnTo>
                  <a:pt x="23815" y="2749893"/>
                </a:lnTo>
                <a:lnTo>
                  <a:pt x="19687" y="2743228"/>
                </a:lnTo>
                <a:lnTo>
                  <a:pt x="16194" y="2736563"/>
                </a:lnTo>
                <a:lnTo>
                  <a:pt x="13019" y="2729580"/>
                </a:lnTo>
                <a:lnTo>
                  <a:pt x="10479" y="2722280"/>
                </a:lnTo>
                <a:lnTo>
                  <a:pt x="7938" y="2715297"/>
                </a:lnTo>
                <a:lnTo>
                  <a:pt x="5716" y="2708315"/>
                </a:lnTo>
                <a:lnTo>
                  <a:pt x="3811" y="2700697"/>
                </a:lnTo>
                <a:lnTo>
                  <a:pt x="2540" y="2693080"/>
                </a:lnTo>
                <a:lnTo>
                  <a:pt x="1270" y="2685780"/>
                </a:lnTo>
                <a:lnTo>
                  <a:pt x="635" y="2678162"/>
                </a:lnTo>
                <a:lnTo>
                  <a:pt x="0" y="2670228"/>
                </a:lnTo>
                <a:lnTo>
                  <a:pt x="0" y="2662927"/>
                </a:lnTo>
                <a:lnTo>
                  <a:pt x="0" y="2655310"/>
                </a:lnTo>
                <a:lnTo>
                  <a:pt x="953" y="2648010"/>
                </a:lnTo>
                <a:lnTo>
                  <a:pt x="1588" y="2640075"/>
                </a:lnTo>
                <a:lnTo>
                  <a:pt x="3176" y="2632458"/>
                </a:lnTo>
                <a:lnTo>
                  <a:pt x="4763" y="2625158"/>
                </a:lnTo>
                <a:lnTo>
                  <a:pt x="6668" y="2617858"/>
                </a:lnTo>
                <a:lnTo>
                  <a:pt x="9526" y="2610558"/>
                </a:lnTo>
                <a:lnTo>
                  <a:pt x="12384" y="2603258"/>
                </a:lnTo>
                <a:lnTo>
                  <a:pt x="15559" y="2596275"/>
                </a:lnTo>
                <a:lnTo>
                  <a:pt x="19052" y="2588975"/>
                </a:lnTo>
                <a:lnTo>
                  <a:pt x="22545" y="2582310"/>
                </a:lnTo>
                <a:lnTo>
                  <a:pt x="26990" y="2575644"/>
                </a:lnTo>
                <a:lnTo>
                  <a:pt x="31753" y="2569297"/>
                </a:lnTo>
                <a:lnTo>
                  <a:pt x="36516" y="2562631"/>
                </a:lnTo>
                <a:lnTo>
                  <a:pt x="1086264" y="1414621"/>
                </a:lnTo>
                <a:lnTo>
                  <a:pt x="1091027" y="1408908"/>
                </a:lnTo>
                <a:lnTo>
                  <a:pt x="1096742" y="1403829"/>
                </a:lnTo>
                <a:lnTo>
                  <a:pt x="1101823" y="1398751"/>
                </a:lnTo>
                <a:lnTo>
                  <a:pt x="1107221" y="1393990"/>
                </a:lnTo>
                <a:lnTo>
                  <a:pt x="1113254" y="1389229"/>
                </a:lnTo>
                <a:lnTo>
                  <a:pt x="1119287" y="1385103"/>
                </a:lnTo>
                <a:lnTo>
                  <a:pt x="1125002" y="1381295"/>
                </a:lnTo>
                <a:lnTo>
                  <a:pt x="1131353" y="1377803"/>
                </a:lnTo>
                <a:lnTo>
                  <a:pt x="1137703" y="1374629"/>
                </a:lnTo>
                <a:lnTo>
                  <a:pt x="1144054" y="1371455"/>
                </a:lnTo>
                <a:lnTo>
                  <a:pt x="1150722" y="1368599"/>
                </a:lnTo>
                <a:lnTo>
                  <a:pt x="1157390" y="1366694"/>
                </a:lnTo>
                <a:lnTo>
                  <a:pt x="1164058" y="1364790"/>
                </a:lnTo>
                <a:lnTo>
                  <a:pt x="1170726" y="1362568"/>
                </a:lnTo>
                <a:lnTo>
                  <a:pt x="1177394" y="1361616"/>
                </a:lnTo>
                <a:lnTo>
                  <a:pt x="1184698" y="1360347"/>
                </a:lnTo>
                <a:lnTo>
                  <a:pt x="1191683" y="1360029"/>
                </a:lnTo>
                <a:lnTo>
                  <a:pt x="1198351" y="1359712"/>
                </a:lnTo>
                <a:lnTo>
                  <a:pt x="1205654" y="1359077"/>
                </a:lnTo>
                <a:lnTo>
                  <a:pt x="1212640" y="1359712"/>
                </a:lnTo>
                <a:lnTo>
                  <a:pt x="1219626" y="1360347"/>
                </a:lnTo>
                <a:lnTo>
                  <a:pt x="1226294" y="1361299"/>
                </a:lnTo>
                <a:lnTo>
                  <a:pt x="1233597" y="1362251"/>
                </a:lnTo>
                <a:lnTo>
                  <a:pt x="1240582" y="1363838"/>
                </a:lnTo>
                <a:lnTo>
                  <a:pt x="1247251" y="1365742"/>
                </a:lnTo>
                <a:lnTo>
                  <a:pt x="1253919" y="1368281"/>
                </a:lnTo>
                <a:lnTo>
                  <a:pt x="1260904" y="1371138"/>
                </a:lnTo>
                <a:lnTo>
                  <a:pt x="1267572" y="1373677"/>
                </a:lnTo>
                <a:lnTo>
                  <a:pt x="1274240" y="1376851"/>
                </a:lnTo>
                <a:lnTo>
                  <a:pt x="1280591" y="1380977"/>
                </a:lnTo>
                <a:lnTo>
                  <a:pt x="1286942" y="1384786"/>
                </a:lnTo>
                <a:lnTo>
                  <a:pt x="1292975" y="1389229"/>
                </a:lnTo>
                <a:lnTo>
                  <a:pt x="1907709" y="1846910"/>
                </a:lnTo>
                <a:lnTo>
                  <a:pt x="3043507" y="389124"/>
                </a:lnTo>
                <a:lnTo>
                  <a:pt x="3023186" y="374841"/>
                </a:lnTo>
                <a:lnTo>
                  <a:pt x="2660568" y="470377"/>
                </a:lnTo>
                <a:lnTo>
                  <a:pt x="2654853" y="471646"/>
                </a:lnTo>
                <a:lnTo>
                  <a:pt x="2648502" y="472598"/>
                </a:lnTo>
                <a:lnTo>
                  <a:pt x="2642152" y="473551"/>
                </a:lnTo>
                <a:lnTo>
                  <a:pt x="2635801" y="473868"/>
                </a:lnTo>
                <a:lnTo>
                  <a:pt x="2629450" y="474185"/>
                </a:lnTo>
                <a:lnTo>
                  <a:pt x="2623418" y="473868"/>
                </a:lnTo>
                <a:lnTo>
                  <a:pt x="2617384" y="473551"/>
                </a:lnTo>
                <a:lnTo>
                  <a:pt x="2611352" y="472598"/>
                </a:lnTo>
                <a:lnTo>
                  <a:pt x="2605318" y="471964"/>
                </a:lnTo>
                <a:lnTo>
                  <a:pt x="2599603" y="470377"/>
                </a:lnTo>
                <a:lnTo>
                  <a:pt x="2593570" y="468790"/>
                </a:lnTo>
                <a:lnTo>
                  <a:pt x="2587537" y="466885"/>
                </a:lnTo>
                <a:lnTo>
                  <a:pt x="2582139" y="464346"/>
                </a:lnTo>
                <a:lnTo>
                  <a:pt x="2576741" y="462124"/>
                </a:lnTo>
                <a:lnTo>
                  <a:pt x="2571660" y="459268"/>
                </a:lnTo>
                <a:lnTo>
                  <a:pt x="2565945" y="456094"/>
                </a:lnTo>
                <a:lnTo>
                  <a:pt x="2560864" y="452920"/>
                </a:lnTo>
                <a:lnTo>
                  <a:pt x="2556102" y="449429"/>
                </a:lnTo>
                <a:lnTo>
                  <a:pt x="2551339" y="445937"/>
                </a:lnTo>
                <a:lnTo>
                  <a:pt x="2546576" y="441811"/>
                </a:lnTo>
                <a:lnTo>
                  <a:pt x="2542448" y="437685"/>
                </a:lnTo>
                <a:lnTo>
                  <a:pt x="2538002" y="433242"/>
                </a:lnTo>
                <a:lnTo>
                  <a:pt x="2533875" y="428481"/>
                </a:lnTo>
                <a:lnTo>
                  <a:pt x="2530064" y="423402"/>
                </a:lnTo>
                <a:lnTo>
                  <a:pt x="2526572" y="418324"/>
                </a:lnTo>
                <a:lnTo>
                  <a:pt x="2523396" y="413246"/>
                </a:lnTo>
                <a:lnTo>
                  <a:pt x="2520221" y="407533"/>
                </a:lnTo>
                <a:lnTo>
                  <a:pt x="2517363" y="402137"/>
                </a:lnTo>
                <a:lnTo>
                  <a:pt x="2514823" y="396107"/>
                </a:lnTo>
                <a:lnTo>
                  <a:pt x="2512283" y="390394"/>
                </a:lnTo>
                <a:lnTo>
                  <a:pt x="2510378" y="384046"/>
                </a:lnTo>
                <a:lnTo>
                  <a:pt x="2508472" y="377698"/>
                </a:lnTo>
                <a:lnTo>
                  <a:pt x="2507202" y="371350"/>
                </a:lnTo>
                <a:lnTo>
                  <a:pt x="2505932" y="364685"/>
                </a:lnTo>
                <a:lnTo>
                  <a:pt x="2505297" y="358337"/>
                </a:lnTo>
                <a:lnTo>
                  <a:pt x="2504980" y="351989"/>
                </a:lnTo>
                <a:lnTo>
                  <a:pt x="2504344" y="345641"/>
                </a:lnTo>
                <a:lnTo>
                  <a:pt x="2504344" y="339293"/>
                </a:lnTo>
                <a:lnTo>
                  <a:pt x="2505297" y="332946"/>
                </a:lnTo>
                <a:lnTo>
                  <a:pt x="2505615" y="326915"/>
                </a:lnTo>
                <a:lnTo>
                  <a:pt x="2506885" y="320567"/>
                </a:lnTo>
                <a:lnTo>
                  <a:pt x="2508155" y="314537"/>
                </a:lnTo>
                <a:lnTo>
                  <a:pt x="2509425" y="308506"/>
                </a:lnTo>
                <a:lnTo>
                  <a:pt x="2511648" y="302793"/>
                </a:lnTo>
                <a:lnTo>
                  <a:pt x="2513870" y="296763"/>
                </a:lnTo>
                <a:lnTo>
                  <a:pt x="2516410" y="291367"/>
                </a:lnTo>
                <a:lnTo>
                  <a:pt x="2518633" y="285654"/>
                </a:lnTo>
                <a:lnTo>
                  <a:pt x="2521808" y="280576"/>
                </a:lnTo>
                <a:lnTo>
                  <a:pt x="2524984" y="275180"/>
                </a:lnTo>
                <a:lnTo>
                  <a:pt x="2528159" y="270102"/>
                </a:lnTo>
                <a:lnTo>
                  <a:pt x="2531970" y="265341"/>
                </a:lnTo>
                <a:lnTo>
                  <a:pt x="2535462" y="260580"/>
                </a:lnTo>
                <a:lnTo>
                  <a:pt x="2539908" y="256136"/>
                </a:lnTo>
                <a:lnTo>
                  <a:pt x="2544353" y="251693"/>
                </a:lnTo>
                <a:lnTo>
                  <a:pt x="2548481" y="247567"/>
                </a:lnTo>
                <a:lnTo>
                  <a:pt x="2553244" y="243441"/>
                </a:lnTo>
                <a:lnTo>
                  <a:pt x="2558642" y="239949"/>
                </a:lnTo>
                <a:lnTo>
                  <a:pt x="2563722" y="236458"/>
                </a:lnTo>
                <a:lnTo>
                  <a:pt x="2568803" y="233284"/>
                </a:lnTo>
                <a:lnTo>
                  <a:pt x="2574201" y="230428"/>
                </a:lnTo>
                <a:lnTo>
                  <a:pt x="2579916" y="227889"/>
                </a:lnTo>
                <a:lnTo>
                  <a:pt x="2585632" y="225349"/>
                </a:lnTo>
                <a:lnTo>
                  <a:pt x="2591982" y="223445"/>
                </a:lnTo>
                <a:lnTo>
                  <a:pt x="2598015" y="221541"/>
                </a:lnTo>
                <a:lnTo>
                  <a:pt x="3425176" y="4126"/>
                </a:lnTo>
                <a:lnTo>
                  <a:pt x="3432162" y="2222"/>
                </a:lnTo>
                <a:lnTo>
                  <a:pt x="3439782" y="952"/>
                </a:lnTo>
                <a:lnTo>
                  <a:pt x="3446768" y="318"/>
                </a:lnTo>
                <a:lnTo>
                  <a:pt x="3454389"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50">
              <a:solidFill>
                <a:srgbClr val="FFFFFF"/>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407368" y="1484784"/>
            <a:ext cx="11589055" cy="701870"/>
          </a:xfrm>
        </p:spPr>
        <p:txBody>
          <a:bodyPr>
            <a:normAutofit/>
          </a:bodyPr>
          <a:lstStyle/>
          <a:p>
            <a:pPr lvl="0">
              <a:spcBef>
                <a:spcPts val="0"/>
              </a:spcBef>
            </a:pPr>
            <a:r>
              <a:rPr lang="en-US" altLang="zh-CN" sz="3200" b="1" dirty="0"/>
              <a:t>42</a:t>
            </a:r>
            <a:r>
              <a:rPr lang="zh-CN" altLang="en-US" sz="3200" b="1" dirty="0"/>
              <a:t>题</a:t>
            </a:r>
            <a:endParaRPr lang="zh-CN" altLang="en-US" sz="3200" b="1" dirty="0"/>
          </a:p>
        </p:txBody>
      </p:sp>
      <p:graphicFrame>
        <p:nvGraphicFramePr>
          <p:cNvPr id="8" name="图示 7"/>
          <p:cNvGraphicFramePr/>
          <p:nvPr/>
        </p:nvGraphicFramePr>
        <p:xfrm>
          <a:off x="767715" y="3068955"/>
          <a:ext cx="4664710" cy="213614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3" name="文本框 2"/>
          <p:cNvSpPr txBox="1"/>
          <p:nvPr/>
        </p:nvSpPr>
        <p:spPr>
          <a:xfrm>
            <a:off x="911225" y="5805170"/>
            <a:ext cx="4126230" cy="583565"/>
          </a:xfrm>
          <a:prstGeom prst="rect">
            <a:avLst/>
          </a:prstGeom>
          <a:noFill/>
        </p:spPr>
        <p:txBody>
          <a:bodyPr wrap="square" rtlCol="0" anchor="t">
            <a:spAutoFit/>
          </a:bodyPr>
          <a:lstStyle/>
          <a:p>
            <a:pPr lvl="0">
              <a:spcBef>
                <a:spcPts val="0"/>
              </a:spcBef>
            </a:pPr>
            <a:r>
              <a:rPr lang="zh-CN" altLang="en-US" sz="3200" b="1" dirty="0">
                <a:sym typeface="+mn-ea"/>
              </a:rPr>
              <a:t>划线部分分数设置</a:t>
            </a:r>
            <a:endParaRPr lang="zh-CN" altLang="en-US" sz="3200" b="1" dirty="0">
              <a:sym typeface="+mn-ea"/>
            </a:endParaRPr>
          </a:p>
        </p:txBody>
      </p:sp>
      <p:graphicFrame>
        <p:nvGraphicFramePr>
          <p:cNvPr id="9" name="图示 8"/>
          <p:cNvGraphicFramePr/>
          <p:nvPr/>
        </p:nvGraphicFramePr>
        <p:xfrm>
          <a:off x="6096000" y="2513965"/>
          <a:ext cx="5238115" cy="301815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文本框 4"/>
          <p:cNvSpPr txBox="1"/>
          <p:nvPr/>
        </p:nvSpPr>
        <p:spPr>
          <a:xfrm>
            <a:off x="6744335" y="5733415"/>
            <a:ext cx="4126230" cy="583565"/>
          </a:xfrm>
          <a:prstGeom prst="rect">
            <a:avLst/>
          </a:prstGeom>
          <a:noFill/>
        </p:spPr>
        <p:txBody>
          <a:bodyPr wrap="square" rtlCol="0" anchor="t">
            <a:spAutoFit/>
          </a:bodyPr>
          <a:lstStyle/>
          <a:p>
            <a:pPr lvl="0">
              <a:spcBef>
                <a:spcPts val="0"/>
              </a:spcBef>
            </a:pPr>
            <a:r>
              <a:rPr lang="zh-CN" altLang="en-US" sz="3200" b="1" dirty="0">
                <a:sym typeface="+mn-ea"/>
              </a:rPr>
              <a:t>解释部分分数设置</a:t>
            </a:r>
            <a:endParaRPr lang="zh-CN" altLang="en-US" sz="3200" b="1" dirty="0">
              <a:sym typeface="+mn-ea"/>
            </a:endParaRPr>
          </a:p>
        </p:txBody>
      </p:sp>
      <p:sp>
        <p:nvSpPr>
          <p:cNvPr id="6" name="文本框 5"/>
          <p:cNvSpPr txBox="1"/>
          <p:nvPr/>
        </p:nvSpPr>
        <p:spPr>
          <a:xfrm>
            <a:off x="3431540" y="3747770"/>
            <a:ext cx="834390" cy="922020"/>
          </a:xfrm>
          <a:prstGeom prst="rect">
            <a:avLst/>
          </a:prstGeom>
          <a:noFill/>
        </p:spPr>
        <p:txBody>
          <a:bodyPr wrap="square" rtlCol="0">
            <a:spAutoFit/>
          </a:bodyPr>
          <a:lstStyle/>
          <a:p>
            <a:pPr lvl="0">
              <a:lnSpc>
                <a:spcPct val="100000"/>
              </a:lnSpc>
              <a:spcBef>
                <a:spcPct val="0"/>
              </a:spcBef>
              <a:spcAft>
                <a:spcPct val="35000"/>
              </a:spcAft>
            </a:pPr>
            <a:r>
              <a:rPr lang="en-US" altLang="zh-CN" sz="5400" dirty="0">
                <a:solidFill>
                  <a:schemeClr val="bg1"/>
                </a:solidFill>
                <a:sym typeface="+mn-ea"/>
              </a:rPr>
              <a:t>1</a:t>
            </a:r>
            <a:endParaRPr lang="en-US" altLang="zh-CN" sz="5400" dirty="0">
              <a:solidFill>
                <a:schemeClr val="bg1"/>
              </a:solidFill>
              <a:sym typeface="+mn-ea"/>
            </a:endParaRPr>
          </a:p>
        </p:txBody>
      </p:sp>
      <p:sp>
        <p:nvSpPr>
          <p:cNvPr id="7" name="文本框 6"/>
          <p:cNvSpPr txBox="1"/>
          <p:nvPr/>
        </p:nvSpPr>
        <p:spPr>
          <a:xfrm>
            <a:off x="1271905" y="2035175"/>
            <a:ext cx="9660890" cy="460375"/>
          </a:xfrm>
          <a:prstGeom prst="rect">
            <a:avLst/>
          </a:prstGeom>
          <a:noFill/>
        </p:spPr>
        <p:txBody>
          <a:bodyPr wrap="square" rtlCol="0" anchor="t">
            <a:spAutoFit/>
          </a:bodyPr>
          <a:lstStyle/>
          <a:p>
            <a:pPr algn="just"/>
            <a:r>
              <a:rPr lang="zh-CN" altLang="en-US" sz="2400" dirty="0">
                <a:latin typeface="Times New Roman" panose="02020503050405090304" charset="0"/>
                <a:cs typeface="Times New Roman" panose="02020503050405090304" charset="0"/>
                <a:sym typeface="+mn-ea"/>
              </a:rPr>
              <a:t>划线和解释互不影响</a:t>
            </a:r>
            <a:r>
              <a:rPr lang="en-US" altLang="zh-CN" sz="2400" dirty="0">
                <a:latin typeface="Times New Roman" panose="02020503050405090304" charset="0"/>
                <a:cs typeface="Times New Roman" panose="02020503050405090304" charset="0"/>
                <a:sym typeface="+mn-ea"/>
              </a:rPr>
              <a:t>，</a:t>
            </a:r>
            <a:r>
              <a:rPr lang="zh-CN" altLang="en-US" sz="2400" dirty="0">
                <a:latin typeface="Times New Roman" panose="02020503050405090304" charset="0"/>
                <a:cs typeface="Times New Roman" panose="02020503050405090304" charset="0"/>
                <a:sym typeface="+mn-ea"/>
              </a:rPr>
              <a:t>阅卷老师先阅划线</a:t>
            </a:r>
            <a:r>
              <a:rPr lang="en-US" altLang="zh-CN" sz="2400" dirty="0">
                <a:latin typeface="Times New Roman" panose="02020503050405090304" charset="0"/>
                <a:cs typeface="Times New Roman" panose="02020503050405090304" charset="0"/>
                <a:sym typeface="+mn-ea"/>
              </a:rPr>
              <a:t>（1</a:t>
            </a:r>
            <a:r>
              <a:rPr lang="zh-CN" altLang="en-US" sz="2400" dirty="0">
                <a:latin typeface="Times New Roman" panose="02020503050405090304" charset="0"/>
                <a:cs typeface="Times New Roman" panose="02020503050405090304" charset="0"/>
                <a:sym typeface="+mn-ea"/>
              </a:rPr>
              <a:t>分</a:t>
            </a:r>
            <a:r>
              <a:rPr lang="en-US" altLang="zh-CN" sz="2400" dirty="0">
                <a:latin typeface="Times New Roman" panose="02020503050405090304" charset="0"/>
                <a:cs typeface="Times New Roman" panose="02020503050405090304" charset="0"/>
                <a:sym typeface="+mn-ea"/>
              </a:rPr>
              <a:t>），</a:t>
            </a:r>
            <a:r>
              <a:rPr lang="zh-CN" altLang="en-US" sz="2400" dirty="0">
                <a:latin typeface="Times New Roman" panose="02020503050405090304" charset="0"/>
                <a:cs typeface="Times New Roman" panose="02020503050405090304" charset="0"/>
                <a:sym typeface="+mn-ea"/>
              </a:rPr>
              <a:t>再阅解释</a:t>
            </a:r>
            <a:r>
              <a:rPr lang="en-US" altLang="zh-CN" sz="2400" dirty="0">
                <a:latin typeface="Times New Roman" panose="02020503050405090304" charset="0"/>
                <a:cs typeface="Times New Roman" panose="02020503050405090304" charset="0"/>
                <a:sym typeface="+mn-ea"/>
              </a:rPr>
              <a:t>（2</a:t>
            </a:r>
            <a:r>
              <a:rPr lang="zh-CN" altLang="en-US" sz="2400" dirty="0">
                <a:latin typeface="Times New Roman" panose="02020503050405090304" charset="0"/>
                <a:cs typeface="Times New Roman" panose="02020503050405090304" charset="0"/>
                <a:sym typeface="+mn-ea"/>
              </a:rPr>
              <a:t>分</a:t>
            </a:r>
            <a:r>
              <a:rPr lang="en-US" altLang="zh-CN" sz="2400" dirty="0">
                <a:latin typeface="Times New Roman" panose="02020503050405090304" charset="0"/>
                <a:cs typeface="Times New Roman" panose="02020503050405090304" charset="0"/>
                <a:sym typeface="+mn-ea"/>
              </a:rPr>
              <a:t>）</a:t>
            </a:r>
            <a:r>
              <a:rPr lang="zh-CN" altLang="en-US" sz="2400" dirty="0">
                <a:latin typeface="Times New Roman" panose="02020503050405090304" charset="0"/>
                <a:cs typeface="Times New Roman" panose="02020503050405090304" charset="0"/>
                <a:sym typeface="+mn-ea"/>
              </a:rPr>
              <a:t>。</a:t>
            </a:r>
            <a:endParaRPr lang="zh-CN" altLang="en-US" sz="2400" dirty="0">
              <a:latin typeface="Times New Roman" panose="02020503050405090304" charset="0"/>
              <a:cs typeface="Times New Roman" panose="02020503050405090304" charset="0"/>
              <a:sym typeface="+mn-e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53670" y="1354455"/>
            <a:ext cx="12035790" cy="1176655"/>
          </a:xfrm>
        </p:spPr>
        <p:txBody>
          <a:bodyPr>
            <a:normAutofit/>
          </a:bodyPr>
          <a:lstStyle/>
          <a:p>
            <a:pPr marL="0" indent="0" algn="l">
              <a:buNone/>
            </a:pPr>
            <a:r>
              <a:rPr kumimoji="1" lang="en-GB" altLang="zh-CN" sz="2200" dirty="0">
                <a:latin typeface="Times" pitchFamily="2" charset="0"/>
              </a:rPr>
              <a:t>42. Please decide which part is false in the following statement, then underline it and explain why.</a:t>
            </a:r>
            <a:endParaRPr kumimoji="1" lang="en-GB" altLang="zh-CN" sz="2200" dirty="0">
              <a:latin typeface="Times" pitchFamily="2" charset="0"/>
            </a:endParaRPr>
          </a:p>
          <a:p>
            <a:pPr algn="l"/>
            <a:r>
              <a:rPr kumimoji="1" lang="en-US" altLang="zh-CN" sz="2200" b="1" i="1" dirty="0">
                <a:latin typeface="Times" pitchFamily="2" charset="0"/>
              </a:rPr>
              <a:t>The sponge city transformation plan of Copenhagen involves </a:t>
            </a:r>
            <a:r>
              <a:rPr kumimoji="1" lang="en-US" altLang="zh-CN" sz="2200" b="1" i="1" dirty="0">
                <a:solidFill>
                  <a:schemeClr val="tx1"/>
                </a:solidFill>
                <a:latin typeface="Times" pitchFamily="2" charset="0"/>
              </a:rPr>
              <a:t>building new parks</a:t>
            </a:r>
            <a:r>
              <a:rPr kumimoji="1" lang="en-US" altLang="zh-CN" sz="2200" b="1" i="1" dirty="0">
                <a:latin typeface="Times" pitchFamily="2" charset="0"/>
              </a:rPr>
              <a:t> and making use of its canal network.</a:t>
            </a:r>
            <a:endParaRPr kumimoji="1" lang="en-US" altLang="zh-CN" sz="2200" b="1" i="1" dirty="0">
              <a:latin typeface="Times" pitchFamily="2" charset="0"/>
            </a:endParaRPr>
          </a:p>
        </p:txBody>
      </p:sp>
      <p:sp>
        <p:nvSpPr>
          <p:cNvPr id="20" name="内容占位符 2"/>
          <p:cNvSpPr>
            <a:spLocks noGrp="1"/>
          </p:cNvSpPr>
          <p:nvPr/>
        </p:nvSpPr>
        <p:spPr>
          <a:xfrm>
            <a:off x="47625" y="2997200"/>
            <a:ext cx="11824970" cy="3147695"/>
          </a:xfrm>
          <a:prstGeom prst="rect">
            <a:avLst/>
          </a:prstGeom>
        </p:spPr>
        <p:txBody>
          <a:bodyPr vert="horz" lIns="91440" tIns="45720" rIns="91440" bIns="45720" rtlCol="0">
            <a:normAutofit/>
          </a:bodyPr>
          <a:lstStyle>
            <a:lvl1pPr marL="457200" indent="-457200" algn="l" defTabSz="914400" rtl="0" eaLnBrk="1" latinLnBrk="0" hangingPunct="1">
              <a:spcBef>
                <a:spcPct val="20000"/>
              </a:spcBef>
              <a:buFont typeface="Wingdings" panose="05000000000000000000" pitchFamily="2" charset="2"/>
              <a:buChar char="Ø"/>
              <a:defRPr sz="2400" kern="1200">
                <a:solidFill>
                  <a:schemeClr val="tx1"/>
                </a:solidFill>
                <a:latin typeface="黑体" panose="02010609060101010101" pitchFamily="49" charset="-122"/>
                <a:ea typeface="黑体" panose="02010609060101010101" pitchFamily="49" charset="-122"/>
                <a:cs typeface="+mn-cs"/>
              </a:defRPr>
            </a:lvl1pPr>
            <a:lvl2pPr marL="742950" indent="-285750" algn="l" defTabSz="914400" rtl="0" eaLnBrk="1" latinLnBrk="0" hangingPunct="1">
              <a:spcBef>
                <a:spcPct val="20000"/>
              </a:spcBef>
              <a:buFont typeface="Arial" panose="020B0604020202090204" pitchFamily="34" charset="0"/>
              <a:buChar char="–"/>
              <a:defRPr sz="2000" kern="1200">
                <a:solidFill>
                  <a:schemeClr val="tx1"/>
                </a:solidFill>
                <a:latin typeface="黑体" panose="02010609060101010101" pitchFamily="49" charset="-122"/>
                <a:ea typeface="黑体" panose="02010609060101010101" pitchFamily="49" charset="-122"/>
                <a:cs typeface="+mn-cs"/>
              </a:defRPr>
            </a:lvl2pPr>
            <a:lvl3pPr marL="1143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微软雅黑" panose="020B0503020204020204" pitchFamily="34" charset="-122"/>
                <a:cs typeface="+mn-cs"/>
              </a:defRPr>
            </a:lvl3pPr>
            <a:lvl4pPr marL="1600200" indent="-228600" algn="l" defTabSz="914400" rtl="0" eaLnBrk="1" latinLnBrk="0" hangingPunct="1">
              <a:spcBef>
                <a:spcPct val="20000"/>
              </a:spcBef>
              <a:buFont typeface="Arial" panose="020B0604020202090204" pitchFamily="34" charset="0"/>
              <a:buChar char="–"/>
              <a:defRPr sz="1800" kern="1200">
                <a:solidFill>
                  <a:schemeClr val="tx1"/>
                </a:solidFill>
                <a:latin typeface="+mn-lt"/>
                <a:ea typeface="微软雅黑" panose="020B0503020204020204" pitchFamily="34" charset="-122"/>
                <a:cs typeface="+mn-cs"/>
              </a:defRPr>
            </a:lvl4pPr>
            <a:lvl5pPr marL="2057400" indent="-228600" algn="l" defTabSz="914400" rtl="0" eaLnBrk="1" latinLnBrk="0" hangingPunct="1">
              <a:spcBef>
                <a:spcPct val="20000"/>
              </a:spcBef>
              <a:buFont typeface="Arial" panose="020B0604020202090204" pitchFamily="34" charset="0"/>
              <a:buChar char="»"/>
              <a:defRPr sz="1800" kern="1200">
                <a:solidFill>
                  <a:schemeClr val="tx1"/>
                </a:solidFill>
                <a:latin typeface="+mn-lt"/>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1800" kern="1200">
                <a:solidFill>
                  <a:schemeClr val="tx1"/>
                </a:solidFill>
                <a:latin typeface="+mn-lt"/>
                <a:ea typeface="+mn-ea"/>
                <a:cs typeface="+mn-cs"/>
              </a:defRPr>
            </a:lvl9pPr>
          </a:lstStyle>
          <a:p>
            <a:pPr marL="0" lvl="0" indent="266700" algn="just">
              <a:spcBef>
                <a:spcPts val="0"/>
              </a:spcBef>
              <a:buNone/>
            </a:pPr>
            <a:endParaRPr kumimoji="1" lang="zh-CN" altLang="en-US" dirty="0"/>
          </a:p>
        </p:txBody>
      </p:sp>
      <p:sp>
        <p:nvSpPr>
          <p:cNvPr id="21" name="内容占位符 2"/>
          <p:cNvSpPr>
            <a:spLocks noGrp="1"/>
          </p:cNvSpPr>
          <p:nvPr/>
        </p:nvSpPr>
        <p:spPr>
          <a:xfrm>
            <a:off x="263525" y="2636520"/>
            <a:ext cx="11824970" cy="3147695"/>
          </a:xfrm>
          <a:prstGeom prst="rect">
            <a:avLst/>
          </a:prstGeom>
        </p:spPr>
        <p:txBody>
          <a:bodyPr vert="horz" lIns="91440" tIns="45720" rIns="91440" bIns="45720" rtlCol="0">
            <a:normAutofit/>
          </a:bodyPr>
          <a:lstStyle>
            <a:lvl1pPr marL="457200" indent="-457200" algn="l" defTabSz="914400" rtl="0" eaLnBrk="1" latinLnBrk="0" hangingPunct="1">
              <a:spcBef>
                <a:spcPct val="20000"/>
              </a:spcBef>
              <a:buFont typeface="Wingdings" panose="05000000000000000000" pitchFamily="2" charset="2"/>
              <a:buChar char="Ø"/>
              <a:defRPr sz="2400" kern="1200">
                <a:solidFill>
                  <a:schemeClr val="tx1"/>
                </a:solidFill>
                <a:latin typeface="黑体" panose="02010609060101010101" pitchFamily="49" charset="-122"/>
                <a:ea typeface="黑体" panose="02010609060101010101" pitchFamily="49" charset="-122"/>
                <a:cs typeface="+mn-cs"/>
              </a:defRPr>
            </a:lvl1pPr>
            <a:lvl2pPr marL="742950" indent="-285750" algn="l" defTabSz="914400" rtl="0" eaLnBrk="1" latinLnBrk="0" hangingPunct="1">
              <a:spcBef>
                <a:spcPct val="20000"/>
              </a:spcBef>
              <a:buFont typeface="Arial" panose="020B0604020202090204" pitchFamily="34" charset="0"/>
              <a:buChar char="–"/>
              <a:defRPr sz="2000" kern="1200">
                <a:solidFill>
                  <a:schemeClr val="tx1"/>
                </a:solidFill>
                <a:latin typeface="黑体" panose="02010609060101010101" pitchFamily="49" charset="-122"/>
                <a:ea typeface="黑体" panose="02010609060101010101" pitchFamily="49" charset="-122"/>
                <a:cs typeface="+mn-cs"/>
              </a:defRPr>
            </a:lvl2pPr>
            <a:lvl3pPr marL="1143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微软雅黑" panose="020B0503020204020204" pitchFamily="34" charset="-122"/>
                <a:cs typeface="+mn-cs"/>
              </a:defRPr>
            </a:lvl3pPr>
            <a:lvl4pPr marL="1600200" indent="-228600" algn="l" defTabSz="914400" rtl="0" eaLnBrk="1" latinLnBrk="0" hangingPunct="1">
              <a:spcBef>
                <a:spcPct val="20000"/>
              </a:spcBef>
              <a:buFont typeface="Arial" panose="020B0604020202090204" pitchFamily="34" charset="0"/>
              <a:buChar char="–"/>
              <a:defRPr sz="1800" kern="1200">
                <a:solidFill>
                  <a:schemeClr val="tx1"/>
                </a:solidFill>
                <a:latin typeface="+mn-lt"/>
                <a:ea typeface="微软雅黑" panose="020B0503020204020204" pitchFamily="34" charset="-122"/>
                <a:cs typeface="+mn-cs"/>
              </a:defRPr>
            </a:lvl4pPr>
            <a:lvl5pPr marL="2057400" indent="-228600" algn="l" defTabSz="914400" rtl="0" eaLnBrk="1" latinLnBrk="0" hangingPunct="1">
              <a:spcBef>
                <a:spcPct val="20000"/>
              </a:spcBef>
              <a:buFont typeface="Arial" panose="020B0604020202090204" pitchFamily="34" charset="0"/>
              <a:buChar char="»"/>
              <a:defRPr sz="1800" kern="1200">
                <a:solidFill>
                  <a:schemeClr val="tx1"/>
                </a:solidFill>
                <a:latin typeface="+mn-lt"/>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1800" kern="1200">
                <a:solidFill>
                  <a:schemeClr val="tx1"/>
                </a:solidFill>
                <a:latin typeface="+mn-lt"/>
                <a:ea typeface="+mn-ea"/>
                <a:cs typeface="+mn-cs"/>
              </a:defRPr>
            </a:lvl9pPr>
          </a:lstStyle>
          <a:p>
            <a:pPr marL="0" lvl="0" algn="l">
              <a:lnSpc>
                <a:spcPct val="100000"/>
              </a:lnSpc>
              <a:spcBef>
                <a:spcPct val="20000"/>
              </a:spcBef>
              <a:buClrTx/>
              <a:buSzTx/>
              <a:buNone/>
            </a:pPr>
            <a:r>
              <a:rPr kumimoji="1" lang="en-GB" altLang="zh-CN" sz="2200" dirty="0">
                <a:latin typeface="Times" pitchFamily="2" charset="0"/>
              </a:rPr>
              <a:t>(Para. </a:t>
            </a:r>
            <a:r>
              <a:rPr kumimoji="1" lang="en-US" altLang="en-GB" sz="2200" dirty="0">
                <a:latin typeface="Times" pitchFamily="2" charset="0"/>
              </a:rPr>
              <a:t>4</a:t>
            </a:r>
            <a:r>
              <a:rPr kumimoji="1" lang="en-GB" altLang="zh-CN" sz="2200" dirty="0">
                <a:latin typeface="Times" pitchFamily="2" charset="0"/>
              </a:rPr>
              <a:t>)</a:t>
            </a:r>
            <a:r>
              <a:rPr kumimoji="1" lang="en-US" altLang="en-GB" sz="2200" dirty="0">
                <a:latin typeface="Times" pitchFamily="2" charset="0"/>
              </a:rPr>
              <a:t>... </a:t>
            </a:r>
            <a:r>
              <a:rPr kumimoji="1" lang="en-US" altLang="zh-CN" sz="2200" dirty="0">
                <a:latin typeface="Times" pitchFamily="2" charset="0"/>
              </a:rPr>
              <a:t>Following devastating floods of a 2011 storm, the city of Copenhagen launched its own sponge city transformation plan. </a:t>
            </a:r>
            <a:r>
              <a:rPr kumimoji="1" lang="en-US" altLang="zh-CN" sz="2200" dirty="0">
                <a:solidFill>
                  <a:srgbClr val="FF0000"/>
                </a:solidFill>
                <a:latin typeface="Times" pitchFamily="2" charset="0"/>
              </a:rPr>
              <a:t>Fundamental to the strategy are</a:t>
            </a:r>
            <a:r>
              <a:rPr kumimoji="1" lang="en-US" altLang="zh-CN" sz="2200" dirty="0">
                <a:solidFill>
                  <a:srgbClr val="FF0000"/>
                </a:solidFill>
                <a:highlight>
                  <a:srgbClr val="00FFFF"/>
                </a:highlight>
                <a:latin typeface="Times" pitchFamily="2" charset="0"/>
              </a:rPr>
              <a:t> </a:t>
            </a:r>
            <a:r>
              <a:rPr kumimoji="1" lang="en-US" altLang="zh-CN" sz="2200" dirty="0">
                <a:solidFill>
                  <a:srgbClr val="FF0000"/>
                </a:solidFill>
                <a:highlight>
                  <a:srgbClr val="00FF00"/>
                </a:highlight>
                <a:latin typeface="Times" pitchFamily="2" charset="0"/>
              </a:rPr>
              <a:t>green infrastructure (</a:t>
            </a:r>
            <a:r>
              <a:rPr kumimoji="1" lang="zh-CN" altLang="en-US" sz="2200" dirty="0">
                <a:solidFill>
                  <a:srgbClr val="FF0000"/>
                </a:solidFill>
                <a:highlight>
                  <a:srgbClr val="00FF00"/>
                </a:highlight>
                <a:latin typeface="Times" pitchFamily="2" charset="0"/>
              </a:rPr>
              <a:t>基础设施</a:t>
            </a:r>
            <a:r>
              <a:rPr kumimoji="1" lang="en-US" altLang="zh-CN" sz="2200" dirty="0">
                <a:solidFill>
                  <a:srgbClr val="FF0000"/>
                </a:solidFill>
                <a:highlight>
                  <a:srgbClr val="00FF00"/>
                </a:highlight>
                <a:latin typeface="Times" pitchFamily="2" charset="0"/>
              </a:rPr>
              <a:t>) elements</a:t>
            </a:r>
            <a:r>
              <a:rPr kumimoji="1" lang="en-US" altLang="zh-CN" sz="2200" dirty="0">
                <a:solidFill>
                  <a:srgbClr val="FF0000"/>
                </a:solidFill>
                <a:latin typeface="Times" pitchFamily="2" charset="0"/>
              </a:rPr>
              <a:t>, such as redesigned parks that serve as retention basins during heavy rains, </a:t>
            </a:r>
            <a:r>
              <a:rPr kumimoji="1" lang="en-US" altLang="zh-CN" sz="2200" dirty="0">
                <a:solidFill>
                  <a:srgbClr val="FF0000"/>
                </a:solidFill>
                <a:highlight>
                  <a:srgbClr val="00FFFF"/>
                </a:highlight>
                <a:latin typeface="Times" pitchFamily="2" charset="0"/>
              </a:rPr>
              <a:t>along with blue infrastructure</a:t>
            </a:r>
            <a:r>
              <a:rPr kumimoji="1" lang="en-US" altLang="zh-CN" sz="2200" dirty="0">
                <a:solidFill>
                  <a:srgbClr val="FF0000"/>
                </a:solidFill>
                <a:latin typeface="Times" pitchFamily="2" charset="0"/>
              </a:rPr>
              <a:t> like the city’s extensive canal network to channel and store excess water.</a:t>
            </a:r>
            <a:endParaRPr kumimoji="1" lang="en-US" altLang="zh-CN" sz="2200" dirty="0">
              <a:solidFill>
                <a:srgbClr val="FF0000"/>
              </a:solidFill>
              <a:latin typeface="Times" pitchFamily="2" charset="0"/>
            </a:endParaRPr>
          </a:p>
        </p:txBody>
      </p:sp>
      <p:sp>
        <p:nvSpPr>
          <p:cNvPr id="23" name="矩形 22"/>
          <p:cNvSpPr/>
          <p:nvPr/>
        </p:nvSpPr>
        <p:spPr>
          <a:xfrm>
            <a:off x="7176135" y="4130040"/>
            <a:ext cx="2677160" cy="799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blue（</a:t>
            </a:r>
            <a:r>
              <a:rPr lang="zh-CN" altLang="en-US" sz="2400" b="1" dirty="0"/>
              <a:t>次</a:t>
            </a:r>
            <a:r>
              <a:rPr lang="en-US" altLang="zh-CN" sz="2400" b="1" dirty="0"/>
              <a:t>） infrastructure</a:t>
            </a:r>
            <a:endParaRPr lang="en-US" altLang="zh-CN" sz="2400" b="1" dirty="0"/>
          </a:p>
        </p:txBody>
      </p:sp>
      <p:sp>
        <p:nvSpPr>
          <p:cNvPr id="24" name="矩形 23"/>
          <p:cNvSpPr/>
          <p:nvPr/>
        </p:nvSpPr>
        <p:spPr>
          <a:xfrm>
            <a:off x="2167255" y="4149090"/>
            <a:ext cx="2824480" cy="7823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green （</a:t>
            </a:r>
            <a:r>
              <a:rPr lang="zh-CN" altLang="en-US" sz="2400" b="1" dirty="0"/>
              <a:t>主</a:t>
            </a:r>
            <a:r>
              <a:rPr lang="en-US" altLang="zh-CN" sz="2400" b="1" dirty="0"/>
              <a:t>） infrastructure</a:t>
            </a:r>
            <a:endParaRPr lang="en-US" altLang="zh-CN" sz="2400" b="1" dirty="0"/>
          </a:p>
        </p:txBody>
      </p:sp>
      <p:sp>
        <p:nvSpPr>
          <p:cNvPr id="25" name="矩形 24"/>
          <p:cNvSpPr/>
          <p:nvPr/>
        </p:nvSpPr>
        <p:spPr>
          <a:xfrm>
            <a:off x="7031990" y="5733415"/>
            <a:ext cx="3179445" cy="6419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canal network</a:t>
            </a:r>
            <a:endParaRPr lang="en-US" altLang="zh-CN" sz="2400" b="1" dirty="0"/>
          </a:p>
        </p:txBody>
      </p:sp>
      <p:cxnSp>
        <p:nvCxnSpPr>
          <p:cNvPr id="29" name="直接箭头连接符 14"/>
          <p:cNvCxnSpPr/>
          <p:nvPr/>
        </p:nvCxnSpPr>
        <p:spPr>
          <a:xfrm flipH="1">
            <a:off x="3575726" y="5085358"/>
            <a:ext cx="14605" cy="539750"/>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2063749" y="5686282"/>
            <a:ext cx="3107055" cy="695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redesigned parks</a:t>
            </a:r>
            <a:endParaRPr lang="en-US" altLang="zh-CN" sz="2400" b="1" dirty="0"/>
          </a:p>
        </p:txBody>
      </p:sp>
      <p:sp>
        <p:nvSpPr>
          <p:cNvPr id="4" name="加号 3"/>
          <p:cNvSpPr/>
          <p:nvPr/>
        </p:nvSpPr>
        <p:spPr>
          <a:xfrm>
            <a:off x="5761355" y="4149090"/>
            <a:ext cx="644525" cy="622300"/>
          </a:xfrm>
          <a:prstGeom prst="mathPlus">
            <a:avLst/>
          </a:prstGeom>
          <a:solidFill>
            <a:srgbClr val="0070C0"/>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5" name="直接箭头连接符 14"/>
          <p:cNvCxnSpPr/>
          <p:nvPr/>
        </p:nvCxnSpPr>
        <p:spPr>
          <a:xfrm flipH="1">
            <a:off x="8616356" y="5085358"/>
            <a:ext cx="14605" cy="539750"/>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7686403" y="2204720"/>
            <a:ext cx="21539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1433830" y="3429000"/>
            <a:ext cx="965200" cy="27114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矩形 1"/>
          <p:cNvSpPr/>
          <p:nvPr/>
        </p:nvSpPr>
        <p:spPr>
          <a:xfrm>
            <a:off x="1812290" y="3781425"/>
            <a:ext cx="590550" cy="26225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4" grpId="1" animBg="1"/>
      <p:bldP spid="25" grpId="0" bldLvl="0" animBg="1"/>
      <p:bldP spid="25" grpId="1" animBg="1"/>
      <p:bldP spid="30" grpId="0" animBg="1"/>
      <p:bldP spid="30" grpId="1" animBg="1"/>
      <p:bldP spid="4" grpId="0" animBg="1"/>
      <p:bldP spid="4"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07670" y="1628775"/>
            <a:ext cx="11351260" cy="3384550"/>
          </a:xfrm>
          <a:prstGeom prst="rect">
            <a:avLst/>
          </a:prstGeom>
          <a:noFill/>
        </p:spPr>
        <p:txBody>
          <a:bodyPr wrap="square" rtlCol="0" anchor="t">
            <a:spAutoFit/>
          </a:bodyPr>
          <a:lstStyle/>
          <a:p>
            <a:pPr marL="0" indent="0" algn="l">
              <a:buNone/>
            </a:pPr>
            <a:r>
              <a:rPr kumimoji="1" lang="en-GB" altLang="zh-CN" sz="2200" dirty="0">
                <a:latin typeface="Times" pitchFamily="2" charset="0"/>
                <a:sym typeface="+mn-ea"/>
              </a:rPr>
              <a:t>42. Please decide which part is false in the following statement, then underline it and explain why.</a:t>
            </a:r>
            <a:endParaRPr kumimoji="1" lang="en-GB" altLang="zh-CN" sz="2200" dirty="0">
              <a:latin typeface="Times" pitchFamily="2" charset="0"/>
            </a:endParaRPr>
          </a:p>
          <a:p>
            <a:pPr algn="l"/>
            <a:r>
              <a:rPr kumimoji="1" lang="zh-CN" altLang="en-US" sz="2400" b="1" i="1" dirty="0">
                <a:solidFill>
                  <a:srgbClr val="FF0000"/>
                </a:solidFill>
                <a:latin typeface="Times" pitchFamily="2" charset="0"/>
                <a:sym typeface="+mn-ea"/>
              </a:rPr>
              <a:t>满分情况</a:t>
            </a:r>
            <a:r>
              <a:rPr kumimoji="1" lang="en-US" altLang="zh-CN" sz="2400" b="1" i="1" dirty="0">
                <a:solidFill>
                  <a:srgbClr val="FF0000"/>
                </a:solidFill>
                <a:latin typeface="Times" pitchFamily="2" charset="0"/>
                <a:sym typeface="+mn-ea"/>
              </a:rPr>
              <a:t>1 </a:t>
            </a:r>
            <a:endParaRPr kumimoji="1" lang="en-US" altLang="zh-CN" sz="2400" b="1" i="1" dirty="0">
              <a:solidFill>
                <a:srgbClr val="FF0000"/>
              </a:solidFill>
              <a:latin typeface="Times" pitchFamily="2" charset="0"/>
              <a:sym typeface="+mn-ea"/>
            </a:endParaRPr>
          </a:p>
          <a:p>
            <a:pPr algn="l"/>
            <a:r>
              <a:rPr kumimoji="1" lang="en-US" altLang="zh-CN" sz="2400" b="1" i="1" dirty="0">
                <a:latin typeface="Times" pitchFamily="2" charset="0"/>
                <a:sym typeface="+mn-ea"/>
              </a:rPr>
              <a:t>The sponge city transformation plan of Copenhagen involves </a:t>
            </a:r>
            <a:r>
              <a:rPr kumimoji="1" lang="en-US" altLang="zh-CN" sz="2400" b="1" i="1" u="sng" dirty="0">
                <a:solidFill>
                  <a:srgbClr val="FF0000"/>
                </a:solidFill>
                <a:latin typeface="Times" pitchFamily="2" charset="0"/>
                <a:sym typeface="+mn-ea"/>
              </a:rPr>
              <a:t>building new parks</a:t>
            </a:r>
            <a:r>
              <a:rPr kumimoji="1" lang="en-US" altLang="zh-CN" sz="2400" b="1" i="1" dirty="0">
                <a:latin typeface="Times" pitchFamily="2" charset="0"/>
                <a:sym typeface="+mn-ea"/>
              </a:rPr>
              <a:t> and making use of its canal network.</a:t>
            </a:r>
            <a:endParaRPr kumimoji="1" lang="en-US" altLang="zh-CN" sz="2400" b="1" i="1" dirty="0">
              <a:latin typeface="Times" pitchFamily="2" charset="0"/>
              <a:sym typeface="+mn-ea"/>
            </a:endParaRPr>
          </a:p>
          <a:p>
            <a:pPr algn="l"/>
            <a:endParaRPr kumimoji="1" lang="en-US" altLang="zh-CN" sz="2400" b="1" i="1" dirty="0">
              <a:latin typeface="Times" pitchFamily="2" charset="0"/>
              <a:sym typeface="+mn-ea"/>
            </a:endParaRPr>
          </a:p>
          <a:p>
            <a:pPr algn="l"/>
            <a:r>
              <a:rPr kumimoji="1" lang="zh-CN" altLang="en-US" sz="2400" b="1" i="1" dirty="0">
                <a:solidFill>
                  <a:srgbClr val="FF0000"/>
                </a:solidFill>
                <a:latin typeface="Times" pitchFamily="2" charset="0"/>
                <a:sym typeface="+mn-ea"/>
              </a:rPr>
              <a:t>满分情况</a:t>
            </a:r>
            <a:r>
              <a:rPr kumimoji="1" lang="en-US" altLang="zh-CN" sz="2400" b="1" i="1" dirty="0">
                <a:solidFill>
                  <a:srgbClr val="FF0000"/>
                </a:solidFill>
                <a:latin typeface="Times" pitchFamily="2" charset="0"/>
                <a:sym typeface="+mn-ea"/>
              </a:rPr>
              <a:t>2</a:t>
            </a:r>
            <a:endParaRPr kumimoji="1" lang="en-US" altLang="zh-CN" sz="2400" b="1" i="1" dirty="0">
              <a:solidFill>
                <a:srgbClr val="FF0000"/>
              </a:solidFill>
              <a:latin typeface="Times" pitchFamily="2" charset="0"/>
              <a:sym typeface="+mn-ea"/>
            </a:endParaRPr>
          </a:p>
          <a:p>
            <a:pPr algn="l"/>
            <a:r>
              <a:rPr kumimoji="1" lang="en-US" altLang="zh-CN" sz="2400" b="1" i="1" dirty="0">
                <a:latin typeface="Times" pitchFamily="2" charset="0"/>
                <a:sym typeface="+mn-ea"/>
              </a:rPr>
              <a:t>The sponge city transformation plan of Copenhagen </a:t>
            </a:r>
            <a:r>
              <a:rPr kumimoji="1" lang="en-US" altLang="zh-CN" sz="2400" b="1" i="1" u="sng" dirty="0">
                <a:solidFill>
                  <a:srgbClr val="FF0000"/>
                </a:solidFill>
                <a:latin typeface="Times" pitchFamily="2" charset="0"/>
                <a:sym typeface="+mn-ea"/>
              </a:rPr>
              <a:t>involves building new parks</a:t>
            </a:r>
            <a:r>
              <a:rPr kumimoji="1" lang="en-US" altLang="zh-CN" sz="2400" b="1" i="1" dirty="0">
                <a:latin typeface="Times" pitchFamily="2" charset="0"/>
                <a:sym typeface="+mn-ea"/>
              </a:rPr>
              <a:t> and making use of its canal network.</a:t>
            </a:r>
            <a:endParaRPr kumimoji="1" lang="en-US" altLang="zh-CN" sz="2400" b="1" i="1" dirty="0">
              <a:latin typeface="Times" pitchFamily="2" charset="0"/>
              <a:sym typeface="+mn-ea"/>
            </a:endParaRPr>
          </a:p>
          <a:p>
            <a:pPr algn="l"/>
            <a:endParaRPr kumimoji="1" lang="en-US" altLang="zh-CN" sz="2400" b="1" i="1" dirty="0">
              <a:latin typeface="Times" pitchFamily="2" charset="0"/>
              <a:sym typeface="+mn-ea"/>
            </a:endParaRPr>
          </a:p>
        </p:txBody>
      </p:sp>
      <p:sp>
        <p:nvSpPr>
          <p:cNvPr id="6" name="文本框 5"/>
          <p:cNvSpPr txBox="1"/>
          <p:nvPr/>
        </p:nvSpPr>
        <p:spPr>
          <a:xfrm>
            <a:off x="767080" y="5085080"/>
            <a:ext cx="11262995" cy="829945"/>
          </a:xfrm>
          <a:prstGeom prst="rect">
            <a:avLst/>
          </a:prstGeom>
          <a:noFill/>
        </p:spPr>
        <p:txBody>
          <a:bodyPr wrap="square" rtlCol="0">
            <a:spAutoFit/>
          </a:bodyPr>
          <a:lstStyle/>
          <a:p>
            <a:pPr algn="l"/>
            <a:r>
              <a:rPr kumimoji="1" lang="zh-CN" altLang="en-US" sz="2400" b="1" i="1" dirty="0">
                <a:latin typeface="Times" pitchFamily="2" charset="0"/>
                <a:sym typeface="+mn-ea"/>
              </a:rPr>
              <a:t>解释</a:t>
            </a:r>
            <a:r>
              <a:rPr kumimoji="1" lang="en-US" altLang="zh-CN" sz="2400" b="1" i="1" dirty="0">
                <a:latin typeface="Times" pitchFamily="2" charset="0"/>
                <a:sym typeface="+mn-ea"/>
              </a:rPr>
              <a:t>：and</a:t>
            </a:r>
            <a:r>
              <a:rPr kumimoji="1" lang="zh-CN" altLang="en-US" sz="2400" b="1" i="1" dirty="0">
                <a:latin typeface="Times" pitchFamily="2" charset="0"/>
                <a:sym typeface="+mn-ea"/>
              </a:rPr>
              <a:t>前后是</a:t>
            </a:r>
            <a:r>
              <a:rPr kumimoji="1" lang="zh-CN" altLang="en-US" sz="2400" b="1" i="1" dirty="0">
                <a:solidFill>
                  <a:srgbClr val="FF0000"/>
                </a:solidFill>
                <a:latin typeface="Times" pitchFamily="2" charset="0"/>
                <a:sym typeface="+mn-ea"/>
              </a:rPr>
              <a:t>两个并列的意群</a:t>
            </a:r>
            <a:r>
              <a:rPr kumimoji="1" lang="zh-CN" altLang="en-US" sz="2400" b="1" i="1" dirty="0">
                <a:latin typeface="Times" pitchFamily="2" charset="0"/>
                <a:sym typeface="+mn-ea"/>
              </a:rPr>
              <a:t>，前者和原文不符，后者和原文相符。没有错的后者划得零分</a:t>
            </a:r>
            <a:r>
              <a:rPr kumimoji="1" lang="en-US" altLang="zh-CN" sz="2400" b="1" i="1" dirty="0">
                <a:latin typeface="Times" pitchFamily="2" charset="0"/>
                <a:sym typeface="+mn-ea"/>
              </a:rPr>
              <a:t>，</a:t>
            </a:r>
            <a:r>
              <a:rPr kumimoji="1" lang="zh-CN" altLang="en-US" sz="2400" b="1" i="1" dirty="0">
                <a:latin typeface="Times" pitchFamily="2" charset="0"/>
                <a:sym typeface="+mn-ea"/>
              </a:rPr>
              <a:t>高考里的多划没有超越意群的</a:t>
            </a:r>
            <a:r>
              <a:rPr kumimoji="1" lang="en-US" altLang="zh-CN" sz="2400" b="1" i="1" dirty="0">
                <a:latin typeface="Times" pitchFamily="2" charset="0"/>
                <a:sym typeface="+mn-ea"/>
              </a:rPr>
              <a:t>。</a:t>
            </a:r>
            <a:endParaRPr kumimoji="1" lang="en-US" altLang="zh-CN" sz="2400" b="1" i="1" dirty="0">
              <a:latin typeface="Times" pitchFamily="2" charset="0"/>
              <a:sym typeface="+mn-ea"/>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53670" y="1354455"/>
            <a:ext cx="12035790" cy="1176655"/>
          </a:xfrm>
        </p:spPr>
        <p:txBody>
          <a:bodyPr>
            <a:normAutofit/>
          </a:bodyPr>
          <a:lstStyle/>
          <a:p>
            <a:pPr marL="0" indent="0" algn="l">
              <a:buNone/>
            </a:pPr>
            <a:r>
              <a:rPr kumimoji="1" lang="en-GB" altLang="zh-CN" sz="2200" dirty="0">
                <a:latin typeface="Times" pitchFamily="2" charset="0"/>
              </a:rPr>
              <a:t>42. Please decide which part is false in the following statement, then underline it and explain why.</a:t>
            </a:r>
            <a:endParaRPr kumimoji="1" lang="en-GB" altLang="zh-CN" sz="2200" dirty="0">
              <a:latin typeface="Times" pitchFamily="2" charset="0"/>
            </a:endParaRPr>
          </a:p>
          <a:p>
            <a:pPr algn="l"/>
            <a:r>
              <a:rPr kumimoji="1" lang="en-US" altLang="zh-CN" sz="2200" b="1" i="1" dirty="0">
                <a:latin typeface="Times" pitchFamily="2" charset="0"/>
              </a:rPr>
              <a:t>The sponge city transformation plan of Copenhagen involves </a:t>
            </a:r>
            <a:r>
              <a:rPr kumimoji="1" lang="en-US" altLang="zh-CN" sz="2200" b="1" i="1" dirty="0">
                <a:solidFill>
                  <a:schemeClr val="tx1"/>
                </a:solidFill>
                <a:latin typeface="Times" pitchFamily="2" charset="0"/>
              </a:rPr>
              <a:t>building new parks</a:t>
            </a:r>
            <a:r>
              <a:rPr kumimoji="1" lang="en-US" altLang="zh-CN" sz="2200" b="1" i="1" dirty="0">
                <a:latin typeface="Times" pitchFamily="2" charset="0"/>
              </a:rPr>
              <a:t> and making use of its canal network.</a:t>
            </a:r>
            <a:endParaRPr kumimoji="1" lang="en-US" altLang="zh-CN" sz="2200" b="1" i="1" dirty="0">
              <a:latin typeface="Times" pitchFamily="2" charset="0"/>
            </a:endParaRPr>
          </a:p>
        </p:txBody>
      </p:sp>
      <p:sp>
        <p:nvSpPr>
          <p:cNvPr id="20" name="内容占位符 2"/>
          <p:cNvSpPr>
            <a:spLocks noGrp="1"/>
          </p:cNvSpPr>
          <p:nvPr/>
        </p:nvSpPr>
        <p:spPr>
          <a:xfrm>
            <a:off x="47625" y="2997200"/>
            <a:ext cx="11824970" cy="3147695"/>
          </a:xfrm>
          <a:prstGeom prst="rect">
            <a:avLst/>
          </a:prstGeom>
        </p:spPr>
        <p:txBody>
          <a:bodyPr vert="horz" lIns="91440" tIns="45720" rIns="91440" bIns="45720" rtlCol="0">
            <a:normAutofit/>
          </a:bodyPr>
          <a:lstStyle>
            <a:lvl1pPr marL="457200" indent="-457200" algn="l" defTabSz="914400" rtl="0" eaLnBrk="1" latinLnBrk="0" hangingPunct="1">
              <a:spcBef>
                <a:spcPct val="20000"/>
              </a:spcBef>
              <a:buFont typeface="Wingdings" panose="05000000000000000000" pitchFamily="2" charset="2"/>
              <a:buChar char="Ø"/>
              <a:defRPr sz="2400" kern="1200">
                <a:solidFill>
                  <a:schemeClr val="tx1"/>
                </a:solidFill>
                <a:latin typeface="黑体" panose="02010609060101010101" pitchFamily="49" charset="-122"/>
                <a:ea typeface="黑体" panose="02010609060101010101" pitchFamily="49" charset="-122"/>
                <a:cs typeface="+mn-cs"/>
              </a:defRPr>
            </a:lvl1pPr>
            <a:lvl2pPr marL="742950" indent="-285750" algn="l" defTabSz="914400" rtl="0" eaLnBrk="1" latinLnBrk="0" hangingPunct="1">
              <a:spcBef>
                <a:spcPct val="20000"/>
              </a:spcBef>
              <a:buFont typeface="Arial" panose="020B0604020202090204" pitchFamily="34" charset="0"/>
              <a:buChar char="–"/>
              <a:defRPr sz="2000" kern="1200">
                <a:solidFill>
                  <a:schemeClr val="tx1"/>
                </a:solidFill>
                <a:latin typeface="黑体" panose="02010609060101010101" pitchFamily="49" charset="-122"/>
                <a:ea typeface="黑体" panose="02010609060101010101" pitchFamily="49" charset="-122"/>
                <a:cs typeface="+mn-cs"/>
              </a:defRPr>
            </a:lvl2pPr>
            <a:lvl3pPr marL="1143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微软雅黑" panose="020B0503020204020204" pitchFamily="34" charset="-122"/>
                <a:cs typeface="+mn-cs"/>
              </a:defRPr>
            </a:lvl3pPr>
            <a:lvl4pPr marL="1600200" indent="-228600" algn="l" defTabSz="914400" rtl="0" eaLnBrk="1" latinLnBrk="0" hangingPunct="1">
              <a:spcBef>
                <a:spcPct val="20000"/>
              </a:spcBef>
              <a:buFont typeface="Arial" panose="020B0604020202090204" pitchFamily="34" charset="0"/>
              <a:buChar char="–"/>
              <a:defRPr sz="1800" kern="1200">
                <a:solidFill>
                  <a:schemeClr val="tx1"/>
                </a:solidFill>
                <a:latin typeface="+mn-lt"/>
                <a:ea typeface="微软雅黑" panose="020B0503020204020204" pitchFamily="34" charset="-122"/>
                <a:cs typeface="+mn-cs"/>
              </a:defRPr>
            </a:lvl4pPr>
            <a:lvl5pPr marL="2057400" indent="-228600" algn="l" defTabSz="914400" rtl="0" eaLnBrk="1" latinLnBrk="0" hangingPunct="1">
              <a:spcBef>
                <a:spcPct val="20000"/>
              </a:spcBef>
              <a:buFont typeface="Arial" panose="020B0604020202090204" pitchFamily="34" charset="0"/>
              <a:buChar char="»"/>
              <a:defRPr sz="1800" kern="1200">
                <a:solidFill>
                  <a:schemeClr val="tx1"/>
                </a:solidFill>
                <a:latin typeface="+mn-lt"/>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1800" kern="1200">
                <a:solidFill>
                  <a:schemeClr val="tx1"/>
                </a:solidFill>
                <a:latin typeface="+mn-lt"/>
                <a:ea typeface="+mn-ea"/>
                <a:cs typeface="+mn-cs"/>
              </a:defRPr>
            </a:lvl9pPr>
          </a:lstStyle>
          <a:p>
            <a:pPr marL="0" lvl="0" indent="266700" algn="just">
              <a:spcBef>
                <a:spcPts val="0"/>
              </a:spcBef>
              <a:buNone/>
            </a:pPr>
            <a:endParaRPr kumimoji="1" lang="zh-CN" altLang="en-US" dirty="0"/>
          </a:p>
        </p:txBody>
      </p:sp>
      <p:sp>
        <p:nvSpPr>
          <p:cNvPr id="21" name="内容占位符 2"/>
          <p:cNvSpPr>
            <a:spLocks noGrp="1"/>
          </p:cNvSpPr>
          <p:nvPr/>
        </p:nvSpPr>
        <p:spPr>
          <a:xfrm>
            <a:off x="263525" y="2636520"/>
            <a:ext cx="11824970" cy="3147695"/>
          </a:xfrm>
          <a:prstGeom prst="rect">
            <a:avLst/>
          </a:prstGeom>
        </p:spPr>
        <p:txBody>
          <a:bodyPr vert="horz" lIns="91440" tIns="45720" rIns="91440" bIns="45720" rtlCol="0">
            <a:normAutofit/>
          </a:bodyPr>
          <a:lstStyle>
            <a:lvl1pPr marL="457200" indent="-457200" algn="l" defTabSz="914400" rtl="0" eaLnBrk="1" latinLnBrk="0" hangingPunct="1">
              <a:spcBef>
                <a:spcPct val="20000"/>
              </a:spcBef>
              <a:buFont typeface="Wingdings" panose="05000000000000000000" pitchFamily="2" charset="2"/>
              <a:buChar char="Ø"/>
              <a:defRPr sz="2400" kern="1200">
                <a:solidFill>
                  <a:schemeClr val="tx1"/>
                </a:solidFill>
                <a:latin typeface="黑体" panose="02010609060101010101" pitchFamily="49" charset="-122"/>
                <a:ea typeface="黑体" panose="02010609060101010101" pitchFamily="49" charset="-122"/>
                <a:cs typeface="+mn-cs"/>
              </a:defRPr>
            </a:lvl1pPr>
            <a:lvl2pPr marL="742950" indent="-285750" algn="l" defTabSz="914400" rtl="0" eaLnBrk="1" latinLnBrk="0" hangingPunct="1">
              <a:spcBef>
                <a:spcPct val="20000"/>
              </a:spcBef>
              <a:buFont typeface="Arial" panose="020B0604020202090204" pitchFamily="34" charset="0"/>
              <a:buChar char="–"/>
              <a:defRPr sz="2000" kern="1200">
                <a:solidFill>
                  <a:schemeClr val="tx1"/>
                </a:solidFill>
                <a:latin typeface="黑体" panose="02010609060101010101" pitchFamily="49" charset="-122"/>
                <a:ea typeface="黑体" panose="02010609060101010101" pitchFamily="49" charset="-122"/>
                <a:cs typeface="+mn-cs"/>
              </a:defRPr>
            </a:lvl2pPr>
            <a:lvl3pPr marL="1143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微软雅黑" panose="020B0503020204020204" pitchFamily="34" charset="-122"/>
                <a:cs typeface="+mn-cs"/>
              </a:defRPr>
            </a:lvl3pPr>
            <a:lvl4pPr marL="1600200" indent="-228600" algn="l" defTabSz="914400" rtl="0" eaLnBrk="1" latinLnBrk="0" hangingPunct="1">
              <a:spcBef>
                <a:spcPct val="20000"/>
              </a:spcBef>
              <a:buFont typeface="Arial" panose="020B0604020202090204" pitchFamily="34" charset="0"/>
              <a:buChar char="–"/>
              <a:defRPr sz="1800" kern="1200">
                <a:solidFill>
                  <a:schemeClr val="tx1"/>
                </a:solidFill>
                <a:latin typeface="+mn-lt"/>
                <a:ea typeface="微软雅黑" panose="020B0503020204020204" pitchFamily="34" charset="-122"/>
                <a:cs typeface="+mn-cs"/>
              </a:defRPr>
            </a:lvl4pPr>
            <a:lvl5pPr marL="2057400" indent="-228600" algn="l" defTabSz="914400" rtl="0" eaLnBrk="1" latinLnBrk="0" hangingPunct="1">
              <a:spcBef>
                <a:spcPct val="20000"/>
              </a:spcBef>
              <a:buFont typeface="Arial" panose="020B0604020202090204" pitchFamily="34" charset="0"/>
              <a:buChar char="»"/>
              <a:defRPr sz="1800" kern="1200">
                <a:solidFill>
                  <a:schemeClr val="tx1"/>
                </a:solidFill>
                <a:latin typeface="+mn-lt"/>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1800" kern="1200">
                <a:solidFill>
                  <a:schemeClr val="tx1"/>
                </a:solidFill>
                <a:latin typeface="+mn-lt"/>
                <a:ea typeface="+mn-ea"/>
                <a:cs typeface="+mn-cs"/>
              </a:defRPr>
            </a:lvl9pPr>
          </a:lstStyle>
          <a:p>
            <a:pPr marL="0" lvl="0" algn="l">
              <a:lnSpc>
                <a:spcPct val="100000"/>
              </a:lnSpc>
              <a:spcBef>
                <a:spcPct val="20000"/>
              </a:spcBef>
              <a:buClrTx/>
              <a:buSzTx/>
              <a:buNone/>
            </a:pPr>
            <a:r>
              <a:rPr kumimoji="1" lang="en-GB" altLang="zh-CN" sz="2200" dirty="0">
                <a:latin typeface="Times" pitchFamily="2" charset="0"/>
              </a:rPr>
              <a:t>(Para. </a:t>
            </a:r>
            <a:r>
              <a:rPr kumimoji="1" lang="en-US" altLang="en-GB" sz="2200" dirty="0">
                <a:latin typeface="Times" pitchFamily="2" charset="0"/>
              </a:rPr>
              <a:t>4</a:t>
            </a:r>
            <a:r>
              <a:rPr kumimoji="1" lang="en-GB" altLang="zh-CN" sz="2200" dirty="0">
                <a:latin typeface="Times" pitchFamily="2" charset="0"/>
              </a:rPr>
              <a:t>)</a:t>
            </a:r>
            <a:r>
              <a:rPr kumimoji="1" lang="en-US" altLang="en-GB" sz="2200" dirty="0">
                <a:latin typeface="Times" pitchFamily="2" charset="0"/>
              </a:rPr>
              <a:t>... </a:t>
            </a:r>
            <a:r>
              <a:rPr kumimoji="1" lang="en-US" altLang="zh-CN" sz="2200" dirty="0">
                <a:latin typeface="Times" pitchFamily="2" charset="0"/>
              </a:rPr>
              <a:t>Following devastating floods of a 2011 storm, the city of Copenhagen launched its own sponge city transformation plan. </a:t>
            </a:r>
            <a:r>
              <a:rPr kumimoji="1" lang="en-US" altLang="zh-CN" sz="2200" dirty="0">
                <a:solidFill>
                  <a:srgbClr val="FF0000"/>
                </a:solidFill>
                <a:latin typeface="Times" pitchFamily="2" charset="0"/>
              </a:rPr>
              <a:t>Fundamental to the strategy are green infrastructure (</a:t>
            </a:r>
            <a:r>
              <a:rPr kumimoji="1" lang="zh-CN" altLang="en-US" sz="2200" dirty="0">
                <a:solidFill>
                  <a:srgbClr val="FF0000"/>
                </a:solidFill>
                <a:latin typeface="Times" pitchFamily="2" charset="0"/>
              </a:rPr>
              <a:t>基础设施</a:t>
            </a:r>
            <a:r>
              <a:rPr kumimoji="1" lang="en-US" altLang="zh-CN" sz="2200" dirty="0">
                <a:solidFill>
                  <a:srgbClr val="FF0000"/>
                </a:solidFill>
                <a:latin typeface="Times" pitchFamily="2" charset="0"/>
              </a:rPr>
              <a:t>) elements, such as redesigned parks that serve as retention basins during heavy rains, along with blue infrastructure like the city’s extensive canal network to channel and store excess water.</a:t>
            </a:r>
            <a:endParaRPr kumimoji="1" lang="en-US" altLang="zh-CN" sz="2200" dirty="0">
              <a:solidFill>
                <a:srgbClr val="FF0000"/>
              </a:solidFill>
              <a:latin typeface="Times" pitchFamily="2" charset="0"/>
            </a:endParaRPr>
          </a:p>
        </p:txBody>
      </p:sp>
      <p:cxnSp>
        <p:nvCxnSpPr>
          <p:cNvPr id="8" name="直接连接符 7"/>
          <p:cNvCxnSpPr/>
          <p:nvPr/>
        </p:nvCxnSpPr>
        <p:spPr>
          <a:xfrm>
            <a:off x="7686403" y="2204720"/>
            <a:ext cx="21539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119380" y="4653280"/>
            <a:ext cx="11370310" cy="927735"/>
          </a:xfrm>
          <a:prstGeom prst="rect">
            <a:avLst/>
          </a:prstGeom>
        </p:spPr>
        <p:txBody>
          <a:bodyPr wrap="square">
            <a:noAutofit/>
          </a:bodyPr>
          <a:lstStyle/>
          <a:p>
            <a:pPr marL="457200" lvl="1" indent="133350" algn="just" defTabSz="266700">
              <a:lnSpc>
                <a:spcPct val="100000"/>
              </a:lnSpc>
              <a:spcBef>
                <a:spcPct val="0"/>
              </a:spcBef>
              <a:spcAft>
                <a:spcPct val="0"/>
              </a:spcAft>
            </a:pPr>
            <a:r>
              <a:rPr kumimoji="1" lang="en-GB" altLang="zh-CN" sz="2400" dirty="0">
                <a:latin typeface="Times New Roman Regular" panose="02020503050405090304" charset="0"/>
                <a:ea typeface="黑体" panose="02010609060101010101" pitchFamily="49" charset="-122"/>
                <a:cs typeface="Times New Roman Regular" panose="02020503050405090304" charset="0"/>
              </a:rPr>
              <a:t>According to the passage, the sponge city transformation plan of Copenhagen involves </a:t>
            </a:r>
            <a:r>
              <a:rPr kumimoji="1" lang="en-GB" altLang="zh-CN" sz="2400" dirty="0">
                <a:solidFill>
                  <a:srgbClr val="FF0000"/>
                </a:solidFill>
                <a:latin typeface="Times New Roman Regular" panose="02020503050405090304" charset="0"/>
                <a:ea typeface="黑体" panose="02010609060101010101" pitchFamily="49" charset="-122"/>
                <a:cs typeface="Times New Roman Regular" panose="02020503050405090304" charset="0"/>
              </a:rPr>
              <a:t>redesigning parks</a:t>
            </a:r>
            <a:r>
              <a:rPr kumimoji="1" lang="en-GB" altLang="zh-CN" sz="2400" dirty="0">
                <a:latin typeface="Times New Roman Regular" panose="02020503050405090304" charset="0"/>
                <a:ea typeface="黑体" panose="02010609060101010101" pitchFamily="49" charset="-122"/>
                <a:cs typeface="Times New Roman Regular" panose="02020503050405090304" charset="0"/>
              </a:rPr>
              <a:t> and making use of its canal network.</a:t>
            </a:r>
            <a:endParaRPr kumimoji="1" lang="en-GB" altLang="zh-CN" sz="2400" dirty="0">
              <a:latin typeface="Times New Roman Regular" panose="02020503050405090304" charset="0"/>
              <a:ea typeface="黑体" panose="02010609060101010101" pitchFamily="49" charset="-122"/>
              <a:cs typeface="Times New Roman Regular" panose="02020503050405090304" charset="0"/>
            </a:endParaRPr>
          </a:p>
        </p:txBody>
      </p:sp>
      <p:sp>
        <p:nvSpPr>
          <p:cNvPr id="12" name="文本框 11"/>
          <p:cNvSpPr txBox="1"/>
          <p:nvPr/>
        </p:nvSpPr>
        <p:spPr>
          <a:xfrm>
            <a:off x="2783840" y="5661660"/>
            <a:ext cx="4356735" cy="434975"/>
          </a:xfrm>
          <a:prstGeom prst="rect">
            <a:avLst/>
          </a:prstGeom>
          <a:noFill/>
        </p:spPr>
        <p:txBody>
          <a:bodyPr wrap="square" rtlCol="0">
            <a:noAutofit/>
          </a:bodyPr>
          <a:lstStyle/>
          <a:p>
            <a:r>
              <a:rPr lang="en-US" altLang="zh-CN" b="1">
                <a:solidFill>
                  <a:srgbClr val="FF0000"/>
                </a:solidFill>
              </a:rPr>
              <a:t>involve doing sth</a:t>
            </a:r>
            <a:endParaRPr lang="en-US" altLang="zh-CN" b="1">
              <a:solidFill>
                <a:srgbClr val="FF0000"/>
              </a:solidFill>
            </a:endParaRPr>
          </a:p>
          <a:p>
            <a:endParaRPr lang="en-US" altLang="zh-CN" b="1">
              <a:solidFill>
                <a:srgbClr val="FF000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9" name="内容占位符 8" descr="截屏2026-01-21 23.13.46"/>
          <p:cNvPicPr>
            <a:picLocks noGrp="1" noChangeAspect="1"/>
          </p:cNvPicPr>
          <p:nvPr>
            <p:ph idx="1"/>
          </p:nvPr>
        </p:nvPicPr>
        <p:blipFill>
          <a:blip r:embed="rId1"/>
          <a:stretch>
            <a:fillRect/>
          </a:stretch>
        </p:blipFill>
        <p:spPr>
          <a:xfrm>
            <a:off x="0" y="3573145"/>
            <a:ext cx="11640820" cy="2336800"/>
          </a:xfrm>
          <a:prstGeom prst="rect">
            <a:avLst/>
          </a:prstGeom>
        </p:spPr>
      </p:pic>
      <p:pic>
        <p:nvPicPr>
          <p:cNvPr id="6" name="图片 5" descr="截屏2026-01-21 23.17.37"/>
          <p:cNvPicPr>
            <a:picLocks noChangeAspect="1"/>
          </p:cNvPicPr>
          <p:nvPr/>
        </p:nvPicPr>
        <p:blipFill>
          <a:blip r:embed="rId2"/>
          <a:stretch>
            <a:fillRect/>
          </a:stretch>
        </p:blipFill>
        <p:spPr>
          <a:xfrm>
            <a:off x="119380" y="1341120"/>
            <a:ext cx="11940540" cy="1758950"/>
          </a:xfrm>
          <a:prstGeom prst="rect">
            <a:avLst/>
          </a:prstGeom>
        </p:spPr>
      </p:pic>
      <p:pic>
        <p:nvPicPr>
          <p:cNvPr id="8" name="图片 7"/>
          <p:cNvPicPr>
            <a:picLocks noChangeAspect="1"/>
          </p:cNvPicPr>
          <p:nvPr>
            <p:custDataLst>
              <p:tags r:id="rId3"/>
            </p:custDataLst>
          </p:nvPr>
        </p:nvPicPr>
        <p:blipFill>
          <a:blip r:embed="rId4" cstate="print">
            <a:clrChange>
              <a:clrFrom>
                <a:srgbClr val="FBFBF9">
                  <a:alpha val="100000"/>
                </a:srgbClr>
              </a:clrFrom>
              <a:clrTo>
                <a:srgbClr val="FBFBF9">
                  <a:alpha val="100000"/>
                  <a:alpha val="0"/>
                </a:srgbClr>
              </a:clrTo>
            </a:clrChange>
            <a:extLst>
              <a:ext uri="{28A0092B-C50C-407E-A947-70E740481C1C}">
                <a14:useLocalDpi xmlns:a14="http://schemas.microsoft.com/office/drawing/2010/main" val="0"/>
              </a:ext>
            </a:extLst>
          </a:blip>
          <a:stretch>
            <a:fillRect/>
          </a:stretch>
        </p:blipFill>
        <p:spPr>
          <a:xfrm rot="1200000">
            <a:off x="9252585" y="-73025"/>
            <a:ext cx="2114550" cy="156972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截屏2026-01-21 23.20.23"/>
          <p:cNvPicPr>
            <a:picLocks noChangeAspect="1"/>
          </p:cNvPicPr>
          <p:nvPr/>
        </p:nvPicPr>
        <p:blipFill>
          <a:blip r:embed="rId1"/>
          <a:stretch>
            <a:fillRect/>
          </a:stretch>
        </p:blipFill>
        <p:spPr>
          <a:xfrm>
            <a:off x="119380" y="1556385"/>
            <a:ext cx="11922125" cy="2065020"/>
          </a:xfrm>
          <a:prstGeom prst="rect">
            <a:avLst/>
          </a:prstGeom>
        </p:spPr>
      </p:pic>
      <p:pic>
        <p:nvPicPr>
          <p:cNvPr id="8" name="图片 7"/>
          <p:cNvPicPr>
            <a:picLocks noChangeAspect="1"/>
          </p:cNvPicPr>
          <p:nvPr>
            <p:custDataLst>
              <p:tags r:id="rId2"/>
            </p:custDataLst>
          </p:nvPr>
        </p:nvPicPr>
        <p:blipFill>
          <a:blip r:embed="rId3" cstate="print">
            <a:clrChange>
              <a:clrFrom>
                <a:srgbClr val="FBFBF9">
                  <a:alpha val="100000"/>
                </a:srgbClr>
              </a:clrFrom>
              <a:clrTo>
                <a:srgbClr val="FBFBF9">
                  <a:alpha val="100000"/>
                  <a:alpha val="0"/>
                </a:srgbClr>
              </a:clrTo>
            </a:clrChange>
            <a:extLst>
              <a:ext uri="{28A0092B-C50C-407E-A947-70E740481C1C}">
                <a14:useLocalDpi xmlns:a14="http://schemas.microsoft.com/office/drawing/2010/main" val="0"/>
              </a:ext>
            </a:extLst>
          </a:blip>
          <a:stretch>
            <a:fillRect/>
          </a:stretch>
        </p:blipFill>
        <p:spPr>
          <a:xfrm rot="1200000">
            <a:off x="9252585" y="-73025"/>
            <a:ext cx="2114550" cy="1569720"/>
          </a:xfrm>
          <a:prstGeom prst="rect">
            <a:avLst/>
          </a:prstGeom>
        </p:spPr>
      </p:pic>
      <p:pic>
        <p:nvPicPr>
          <p:cNvPr id="4" name="图片 3" descr="截屏2026-01-21 23.35.09"/>
          <p:cNvPicPr>
            <a:picLocks noChangeAspect="1"/>
          </p:cNvPicPr>
          <p:nvPr/>
        </p:nvPicPr>
        <p:blipFill>
          <a:blip r:embed="rId4"/>
          <a:stretch>
            <a:fillRect/>
          </a:stretch>
        </p:blipFill>
        <p:spPr>
          <a:xfrm>
            <a:off x="191770" y="3933190"/>
            <a:ext cx="11849735" cy="243014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2000" r="-12000"/>
          </a:stretch>
        </a:blipFill>
        <a:effectLst/>
      </p:bgPr>
    </p:bg>
    <p:spTree>
      <p:nvGrpSpPr>
        <p:cNvPr id="1" name=""/>
        <p:cNvGrpSpPr/>
        <p:nvPr/>
      </p:nvGrpSpPr>
      <p:grpSpPr>
        <a:xfrm>
          <a:off x="0" y="0"/>
          <a:ext cx="0" cy="0"/>
          <a:chOff x="0" y="0"/>
          <a:chExt cx="0" cy="0"/>
        </a:xfrm>
      </p:grpSpPr>
      <p:sp>
        <p:nvSpPr>
          <p:cNvPr id="4" name="圆角矩形 3"/>
          <p:cNvSpPr/>
          <p:nvPr/>
        </p:nvSpPr>
        <p:spPr>
          <a:xfrm>
            <a:off x="515144" y="1459062"/>
            <a:ext cx="610618" cy="3663706"/>
          </a:xfrm>
          <a:prstGeom prst="roundRect">
            <a:avLst>
              <a:gd name="adj"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nvGrpSpPr>
          <p:cNvPr id="20" name="组合 19"/>
          <p:cNvGrpSpPr/>
          <p:nvPr>
            <p:custDataLst>
              <p:tags r:id="rId2"/>
            </p:custDataLst>
          </p:nvPr>
        </p:nvGrpSpPr>
        <p:grpSpPr>
          <a:xfrm>
            <a:off x="3215680" y="1950932"/>
            <a:ext cx="5124788" cy="3016530"/>
            <a:chOff x="3647100" y="1814498"/>
            <a:chExt cx="7020009" cy="3294972"/>
          </a:xfrm>
        </p:grpSpPr>
        <p:sp>
          <p:nvSpPr>
            <p:cNvPr id="6" name="矩形 5"/>
            <p:cNvSpPr/>
            <p:nvPr>
              <p:custDataLst>
                <p:tags r:id="rId3"/>
              </p:custDataLst>
            </p:nvPr>
          </p:nvSpPr>
          <p:spPr>
            <a:xfrm>
              <a:off x="3647100" y="1814499"/>
              <a:ext cx="936001" cy="65503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prstClr val="white"/>
                  </a:solidFill>
                  <a:latin typeface="黑体" panose="02010609060101010101" pitchFamily="49" charset="-122"/>
                  <a:ea typeface="黑体" panose="02010609060101010101" pitchFamily="49" charset="-122"/>
                  <a:sym typeface="字魂59号-创粗黑" panose="00000500000000000000" pitchFamily="2" charset="-122"/>
                </a:rPr>
                <a:t>1</a:t>
              </a:r>
              <a:endParaRPr lang="zh-CN" altLang="en-US" sz="2800" dirty="0">
                <a:solidFill>
                  <a:prstClr val="white"/>
                </a:solidFill>
                <a:latin typeface="黑体" panose="02010609060101010101" pitchFamily="49" charset="-122"/>
                <a:ea typeface="黑体" panose="02010609060101010101" pitchFamily="49" charset="-122"/>
                <a:sym typeface="字魂59号-创粗黑" panose="00000500000000000000" pitchFamily="2" charset="-122"/>
              </a:endParaRPr>
            </a:p>
          </p:txBody>
        </p:sp>
        <p:sp>
          <p:nvSpPr>
            <p:cNvPr id="7" name="矩形 6"/>
            <p:cNvSpPr/>
            <p:nvPr>
              <p:custDataLst>
                <p:tags r:id="rId4"/>
              </p:custDataLst>
            </p:nvPr>
          </p:nvSpPr>
          <p:spPr>
            <a:xfrm>
              <a:off x="4683474" y="1814498"/>
              <a:ext cx="5983635" cy="65503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30" dirty="0">
                  <a:solidFill>
                    <a:prstClr val="white"/>
                  </a:solidFill>
                  <a:latin typeface="字魂59号-创粗黑" panose="00000500000000000000" pitchFamily="2" charset="-122"/>
                  <a:ea typeface="字魂59号-创粗黑" panose="00000500000000000000" pitchFamily="2" charset="-122"/>
                  <a:cs typeface="华文黑体" panose="02010600040101010101" pitchFamily="2" charset="-122"/>
                  <a:sym typeface="字魂59号-创粗黑" panose="00000500000000000000" pitchFamily="2" charset="-122"/>
                </a:rPr>
                <a:t> </a:t>
              </a:r>
              <a:r>
                <a:rPr lang="zh-CN" altLang="en-US" sz="2800" dirty="0">
                  <a:solidFill>
                    <a:prstClr val="white"/>
                  </a:solidFill>
                  <a:latin typeface="黑体" panose="02010609060101010101" pitchFamily="49" charset="-122"/>
                  <a:ea typeface="黑体" panose="02010609060101010101" pitchFamily="49" charset="-122"/>
                  <a:cs typeface="华文黑体" panose="02010600040101010101" pitchFamily="2" charset="-122"/>
                  <a:sym typeface="字魂59号-创粗黑" panose="00000500000000000000" pitchFamily="2" charset="-122"/>
                </a:rPr>
                <a:t>第一部分</a:t>
              </a:r>
              <a:r>
                <a:rPr lang="en-US" altLang="zh-CN" sz="2800" dirty="0">
                  <a:solidFill>
                    <a:prstClr val="white"/>
                  </a:solidFill>
                  <a:latin typeface="黑体" panose="02010609060101010101" pitchFamily="49" charset="-122"/>
                  <a:ea typeface="黑体" panose="02010609060101010101" pitchFamily="49" charset="-122"/>
                  <a:cs typeface="华文黑体" panose="02010600040101010101" pitchFamily="2" charset="-122"/>
                  <a:sym typeface="字魂59号-创粗黑" panose="00000500000000000000" pitchFamily="2" charset="-122"/>
                </a:rPr>
                <a:t> </a:t>
              </a:r>
              <a:r>
                <a:rPr lang="zh-CN" altLang="en-US" sz="2800" dirty="0">
                  <a:solidFill>
                    <a:prstClr val="white"/>
                  </a:solidFill>
                  <a:latin typeface="黑体" panose="02010609060101010101" pitchFamily="49" charset="-122"/>
                  <a:ea typeface="黑体" panose="02010609060101010101" pitchFamily="49" charset="-122"/>
                  <a:cs typeface="华文黑体" panose="02010600040101010101" pitchFamily="2" charset="-122"/>
                  <a:sym typeface="字魂59号-创粗黑" panose="00000500000000000000" pitchFamily="2" charset="-122"/>
                </a:rPr>
                <a:t>选文意图</a:t>
              </a:r>
              <a:endParaRPr lang="zh-CN" altLang="en-US" sz="2800" dirty="0">
                <a:solidFill>
                  <a:prstClr val="white"/>
                </a:solidFill>
                <a:latin typeface="黑体" panose="02010609060101010101" pitchFamily="49" charset="-122"/>
                <a:ea typeface="黑体" panose="02010609060101010101" pitchFamily="49" charset="-122"/>
                <a:cs typeface="华文黑体" panose="02010600040101010101" pitchFamily="2" charset="-122"/>
                <a:sym typeface="字魂59号-创粗黑" panose="00000500000000000000" pitchFamily="2" charset="-122"/>
              </a:endParaRPr>
            </a:p>
          </p:txBody>
        </p:sp>
        <p:sp>
          <p:nvSpPr>
            <p:cNvPr id="9" name="矩形 8"/>
            <p:cNvSpPr/>
            <p:nvPr>
              <p:custDataLst>
                <p:tags r:id="rId5"/>
              </p:custDataLst>
            </p:nvPr>
          </p:nvSpPr>
          <p:spPr>
            <a:xfrm>
              <a:off x="3647100" y="2694479"/>
              <a:ext cx="936001" cy="655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prstClr val="white"/>
                  </a:solidFill>
                  <a:latin typeface="黑体" panose="02010609060101010101" pitchFamily="49" charset="-122"/>
                  <a:ea typeface="黑体" panose="02010609060101010101" pitchFamily="49" charset="-122"/>
                  <a:sym typeface="字魂59号-创粗黑" panose="00000500000000000000" pitchFamily="2" charset="-122"/>
                </a:rPr>
                <a:t>2</a:t>
              </a:r>
              <a:endParaRPr lang="zh-CN" altLang="en-US" sz="2800" dirty="0">
                <a:solidFill>
                  <a:prstClr val="white"/>
                </a:solidFill>
                <a:latin typeface="黑体" panose="02010609060101010101" pitchFamily="49" charset="-122"/>
                <a:ea typeface="黑体" panose="02010609060101010101" pitchFamily="49" charset="-122"/>
                <a:sym typeface="字魂59号-创粗黑" panose="00000500000000000000" pitchFamily="2" charset="-122"/>
              </a:endParaRPr>
            </a:p>
          </p:txBody>
        </p:sp>
        <p:sp>
          <p:nvSpPr>
            <p:cNvPr id="10" name="矩形 9"/>
            <p:cNvSpPr/>
            <p:nvPr>
              <p:custDataLst>
                <p:tags r:id="rId6"/>
              </p:custDataLst>
            </p:nvPr>
          </p:nvSpPr>
          <p:spPr>
            <a:xfrm>
              <a:off x="4683474" y="2694479"/>
              <a:ext cx="5983635" cy="655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prstClr val="white"/>
                  </a:solidFill>
                  <a:latin typeface="黑体" panose="02010609060101010101" pitchFamily="49" charset="-122"/>
                  <a:ea typeface="黑体" panose="02010609060101010101" pitchFamily="49" charset="-122"/>
                  <a:cs typeface="华文黑体" panose="02010600040101010101" pitchFamily="2" charset="-122"/>
                  <a:sym typeface="字魂59号-创粗黑" panose="00000500000000000000" pitchFamily="2" charset="-122"/>
                </a:rPr>
                <a:t> 第二部分</a:t>
              </a:r>
              <a:r>
                <a:rPr lang="en-US" altLang="zh-CN" sz="2800" dirty="0">
                  <a:solidFill>
                    <a:prstClr val="white"/>
                  </a:solidFill>
                  <a:latin typeface="黑体" panose="02010609060101010101" pitchFamily="49" charset="-122"/>
                  <a:ea typeface="黑体" panose="02010609060101010101" pitchFamily="49" charset="-122"/>
                  <a:cs typeface="华文黑体" panose="02010600040101010101" pitchFamily="2" charset="-122"/>
                  <a:sym typeface="字魂59号-创粗黑" panose="00000500000000000000" pitchFamily="2" charset="-122"/>
                </a:rPr>
                <a:t> </a:t>
              </a:r>
              <a:r>
                <a:rPr lang="zh-CN" altLang="en-US" sz="2800" dirty="0">
                  <a:solidFill>
                    <a:prstClr val="white"/>
                  </a:solidFill>
                  <a:latin typeface="黑体" panose="02010609060101010101" pitchFamily="49" charset="-122"/>
                  <a:ea typeface="黑体" panose="02010609060101010101" pitchFamily="49" charset="-122"/>
                  <a:cs typeface="华文黑体" panose="02010600040101010101" pitchFamily="2" charset="-122"/>
                  <a:sym typeface="字魂59号-创粗黑" panose="00000500000000000000" pitchFamily="2" charset="-122"/>
                </a:rPr>
                <a:t>试题解读</a:t>
              </a:r>
              <a:endParaRPr lang="zh-CN" altLang="en-US" sz="2800" dirty="0">
                <a:solidFill>
                  <a:prstClr val="white"/>
                </a:solidFill>
                <a:latin typeface="黑体" panose="02010609060101010101" pitchFamily="49" charset="-122"/>
                <a:ea typeface="黑体" panose="02010609060101010101" pitchFamily="49" charset="-122"/>
                <a:cs typeface="华文黑体" panose="02010600040101010101" pitchFamily="2" charset="-122"/>
                <a:sym typeface="字魂59号-创粗黑" panose="00000500000000000000" pitchFamily="2" charset="-122"/>
              </a:endParaRPr>
            </a:p>
          </p:txBody>
        </p:sp>
        <p:sp>
          <p:nvSpPr>
            <p:cNvPr id="12" name="矩形 11"/>
            <p:cNvSpPr/>
            <p:nvPr>
              <p:custDataLst>
                <p:tags r:id="rId7"/>
              </p:custDataLst>
            </p:nvPr>
          </p:nvSpPr>
          <p:spPr>
            <a:xfrm>
              <a:off x="3647100" y="3574459"/>
              <a:ext cx="936001" cy="655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prstClr val="white"/>
                  </a:solidFill>
                  <a:latin typeface="黑体" panose="02010609060101010101" pitchFamily="49" charset="-122"/>
                  <a:ea typeface="黑体" panose="02010609060101010101" pitchFamily="49" charset="-122"/>
                  <a:sym typeface="字魂59号-创粗黑" panose="00000500000000000000" pitchFamily="2" charset="-122"/>
                </a:rPr>
                <a:t>3</a:t>
              </a:r>
              <a:endParaRPr lang="zh-CN" altLang="en-US" sz="2800" dirty="0">
                <a:solidFill>
                  <a:prstClr val="white"/>
                </a:solidFill>
                <a:latin typeface="黑体" panose="02010609060101010101" pitchFamily="49" charset="-122"/>
                <a:ea typeface="黑体" panose="02010609060101010101" pitchFamily="49" charset="-122"/>
                <a:sym typeface="字魂59号-创粗黑" panose="00000500000000000000" pitchFamily="2" charset="-122"/>
              </a:endParaRPr>
            </a:p>
          </p:txBody>
        </p:sp>
        <p:sp>
          <p:nvSpPr>
            <p:cNvPr id="13" name="矩形 12"/>
            <p:cNvSpPr/>
            <p:nvPr>
              <p:custDataLst>
                <p:tags r:id="rId8"/>
              </p:custDataLst>
            </p:nvPr>
          </p:nvSpPr>
          <p:spPr>
            <a:xfrm>
              <a:off x="4683474" y="3574459"/>
              <a:ext cx="5983635" cy="655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30" dirty="0">
                  <a:solidFill>
                    <a:prstClr val="white"/>
                  </a:solidFill>
                  <a:latin typeface="字魂59号-创粗黑" panose="00000500000000000000" pitchFamily="2" charset="-122"/>
                  <a:ea typeface="字魂59号-创粗黑" panose="00000500000000000000" pitchFamily="2" charset="-122"/>
                  <a:cs typeface="华文黑体" panose="02010600040101010101" pitchFamily="2" charset="-122"/>
                  <a:sym typeface="字魂59号-创粗黑" panose="00000500000000000000" pitchFamily="2" charset="-122"/>
                </a:rPr>
                <a:t> </a:t>
              </a:r>
              <a:r>
                <a:rPr lang="zh-CN" altLang="en-US" sz="2800" dirty="0">
                  <a:solidFill>
                    <a:prstClr val="white"/>
                  </a:solidFill>
                  <a:latin typeface="黑体" panose="02010609060101010101" pitchFamily="49" charset="-122"/>
                  <a:ea typeface="黑体" panose="02010609060101010101" pitchFamily="49" charset="-122"/>
                  <a:cs typeface="华文黑体" panose="02010600040101010101" pitchFamily="2" charset="-122"/>
                  <a:sym typeface="字魂59号-创粗黑" panose="00000500000000000000" pitchFamily="2" charset="-122"/>
                </a:rPr>
                <a:t>第三部分</a:t>
              </a:r>
              <a:r>
                <a:rPr lang="en-US" altLang="zh-CN" sz="2800" dirty="0">
                  <a:solidFill>
                    <a:prstClr val="white"/>
                  </a:solidFill>
                  <a:latin typeface="黑体" panose="02010609060101010101" pitchFamily="49" charset="-122"/>
                  <a:ea typeface="黑体" panose="02010609060101010101" pitchFamily="49" charset="-122"/>
                  <a:cs typeface="华文黑体" panose="02010600040101010101" pitchFamily="2" charset="-122"/>
                  <a:sym typeface="字魂59号-创粗黑" panose="00000500000000000000" pitchFamily="2" charset="-122"/>
                </a:rPr>
                <a:t> </a:t>
              </a:r>
              <a:r>
                <a:rPr lang="zh-CN" altLang="en-US" sz="2800" dirty="0">
                  <a:solidFill>
                    <a:prstClr val="white"/>
                  </a:solidFill>
                  <a:latin typeface="黑体" panose="02010609060101010101" pitchFamily="49" charset="-122"/>
                  <a:ea typeface="黑体" panose="02010609060101010101" pitchFamily="49" charset="-122"/>
                  <a:cs typeface="华文黑体" panose="02010600040101010101" pitchFamily="2" charset="-122"/>
                  <a:sym typeface="字魂59号-创粗黑" panose="00000500000000000000" pitchFamily="2" charset="-122"/>
                </a:rPr>
                <a:t>评分标准</a:t>
              </a:r>
              <a:endParaRPr lang="zh-CN" altLang="en-US" sz="2800" dirty="0">
                <a:solidFill>
                  <a:prstClr val="white"/>
                </a:solidFill>
                <a:latin typeface="黑体" panose="02010609060101010101" pitchFamily="49" charset="-122"/>
                <a:ea typeface="黑体" panose="02010609060101010101" pitchFamily="49" charset="-122"/>
                <a:cs typeface="华文黑体" panose="02010600040101010101" pitchFamily="2" charset="-122"/>
                <a:sym typeface="字魂59号-创粗黑" panose="00000500000000000000" pitchFamily="2" charset="-122"/>
              </a:endParaRPr>
            </a:p>
          </p:txBody>
        </p:sp>
        <p:sp>
          <p:nvSpPr>
            <p:cNvPr id="15" name="矩形 14"/>
            <p:cNvSpPr/>
            <p:nvPr>
              <p:custDataLst>
                <p:tags r:id="rId9"/>
              </p:custDataLst>
            </p:nvPr>
          </p:nvSpPr>
          <p:spPr>
            <a:xfrm>
              <a:off x="3647100" y="4454438"/>
              <a:ext cx="936001" cy="655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prstClr val="white"/>
                  </a:solidFill>
                  <a:latin typeface="黑体" panose="02010609060101010101" pitchFamily="49" charset="-122"/>
                  <a:ea typeface="黑体" panose="02010609060101010101" pitchFamily="49" charset="-122"/>
                  <a:sym typeface="字魂59号-创粗黑" panose="00000500000000000000" pitchFamily="2" charset="-122"/>
                </a:rPr>
                <a:t>4</a:t>
              </a:r>
              <a:endParaRPr lang="zh-CN" altLang="en-US" sz="2800" dirty="0">
                <a:solidFill>
                  <a:prstClr val="white"/>
                </a:solidFill>
                <a:latin typeface="黑体" panose="02010609060101010101" pitchFamily="49" charset="-122"/>
                <a:ea typeface="黑体" panose="02010609060101010101" pitchFamily="49" charset="-122"/>
                <a:sym typeface="字魂59号-创粗黑" panose="00000500000000000000" pitchFamily="2" charset="-122"/>
              </a:endParaRPr>
            </a:p>
          </p:txBody>
        </p:sp>
        <p:sp>
          <p:nvSpPr>
            <p:cNvPr id="16" name="矩形 15"/>
            <p:cNvSpPr/>
            <p:nvPr>
              <p:custDataLst>
                <p:tags r:id="rId10"/>
              </p:custDataLst>
            </p:nvPr>
          </p:nvSpPr>
          <p:spPr>
            <a:xfrm>
              <a:off x="4683474" y="4454438"/>
              <a:ext cx="5983635" cy="655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30" dirty="0">
                  <a:solidFill>
                    <a:prstClr val="white"/>
                  </a:solidFill>
                  <a:latin typeface="字魂59号-创粗黑" panose="00000500000000000000" pitchFamily="2" charset="-122"/>
                  <a:ea typeface="字魂59号-创粗黑" panose="00000500000000000000" pitchFamily="2" charset="-122"/>
                  <a:cs typeface="华文黑体" panose="02010600040101010101" pitchFamily="2" charset="-122"/>
                  <a:sym typeface="字魂59号-创粗黑" panose="00000500000000000000" pitchFamily="2" charset="-122"/>
                </a:rPr>
                <a:t> </a:t>
              </a:r>
              <a:r>
                <a:rPr lang="zh-CN" altLang="en-US" sz="2800" dirty="0">
                  <a:solidFill>
                    <a:prstClr val="white"/>
                  </a:solidFill>
                  <a:latin typeface="黑体" panose="02010609060101010101" pitchFamily="49" charset="-122"/>
                  <a:ea typeface="黑体" panose="02010609060101010101" pitchFamily="49" charset="-122"/>
                  <a:cs typeface="华文黑体" panose="02010600040101010101" pitchFamily="2" charset="-122"/>
                  <a:sym typeface="字魂59号-创粗黑" panose="00000500000000000000" pitchFamily="2" charset="-122"/>
                </a:rPr>
                <a:t>第四部分</a:t>
              </a:r>
              <a:r>
                <a:rPr lang="en-US" altLang="zh-CN" sz="2800" dirty="0">
                  <a:solidFill>
                    <a:prstClr val="white"/>
                  </a:solidFill>
                  <a:latin typeface="黑体" panose="02010609060101010101" pitchFamily="49" charset="-122"/>
                  <a:ea typeface="黑体" panose="02010609060101010101" pitchFamily="49" charset="-122"/>
                  <a:cs typeface="华文黑体" panose="02010600040101010101" pitchFamily="2" charset="-122"/>
                  <a:sym typeface="字魂59号-创粗黑" panose="00000500000000000000" pitchFamily="2" charset="-122"/>
                </a:rPr>
                <a:t> </a:t>
              </a:r>
              <a:r>
                <a:rPr lang="zh-CN" altLang="en-US" sz="2800" dirty="0">
                  <a:solidFill>
                    <a:prstClr val="white"/>
                  </a:solidFill>
                  <a:latin typeface="黑体" panose="02010609060101010101" pitchFamily="49" charset="-122"/>
                  <a:ea typeface="黑体" panose="02010609060101010101" pitchFamily="49" charset="-122"/>
                  <a:cs typeface="华文黑体" panose="02010600040101010101" pitchFamily="2" charset="-122"/>
                  <a:sym typeface="字魂59号-创粗黑" panose="00000500000000000000" pitchFamily="2" charset="-122"/>
                </a:rPr>
                <a:t>教学建议</a:t>
              </a:r>
              <a:endParaRPr lang="zh-CN" altLang="en-US" sz="2800" dirty="0">
                <a:solidFill>
                  <a:prstClr val="white"/>
                </a:solidFill>
                <a:latin typeface="黑体" panose="02010609060101010101" pitchFamily="49" charset="-122"/>
                <a:ea typeface="黑体" panose="02010609060101010101" pitchFamily="49" charset="-122"/>
                <a:cs typeface="华文黑体" panose="02010600040101010101" pitchFamily="2" charset="-122"/>
                <a:sym typeface="字魂59号-创粗黑" panose="00000500000000000000" pitchFamily="2" charset="-122"/>
              </a:endParaRPr>
            </a:p>
          </p:txBody>
        </p:sp>
      </p:grpSp>
      <p:sp>
        <p:nvSpPr>
          <p:cNvPr id="21" name="Freeform 5"/>
          <p:cNvSpPr/>
          <p:nvPr/>
        </p:nvSpPr>
        <p:spPr bwMode="auto">
          <a:xfrm>
            <a:off x="1299021" y="2543756"/>
            <a:ext cx="1700635" cy="1533316"/>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D9D9D9">
              <a:alpha val="56078"/>
            </a:srgbClr>
          </a:solidFill>
          <a:ln w="9525" cap="flat">
            <a:noFill/>
            <a:prstDash val="solid"/>
            <a:miter lim="800000"/>
          </a:ln>
        </p:spPr>
        <p:txBody>
          <a:bodyPr vert="horz" wrap="square" lIns="83713" tIns="41856" rIns="83713" bIns="41856" numCol="1" anchor="t" anchorCtr="0" compatLnSpc="1"/>
          <a:lstStyle/>
          <a:p>
            <a:endParaRPr lang="zh-CN" altLang="en-US" sz="1650">
              <a:solidFill>
                <a:prstClr val="black"/>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22" name="TextBox 78"/>
          <p:cNvSpPr txBox="1"/>
          <p:nvPr/>
        </p:nvSpPr>
        <p:spPr>
          <a:xfrm>
            <a:off x="1560220" y="3335844"/>
            <a:ext cx="1223412" cy="400110"/>
          </a:xfrm>
          <a:prstGeom prst="rect">
            <a:avLst/>
          </a:prstGeom>
          <a:noFill/>
        </p:spPr>
        <p:txBody>
          <a:bodyPr wrap="none" rtlCol="0">
            <a:spAutoFit/>
          </a:bodyPr>
          <a:lstStyle/>
          <a:p>
            <a:r>
              <a:rPr lang="en-US" altLang="zh-CN" sz="2000" b="1" dirty="0">
                <a:solidFill>
                  <a:srgbClr val="0070C0"/>
                </a:solidFill>
                <a:latin typeface="黑体" panose="02010609060101010101" pitchFamily="49" charset="-122"/>
                <a:ea typeface="黑体" panose="02010609060101010101" pitchFamily="49" charset="-122"/>
                <a:sym typeface="字魂59号-创粗黑" panose="00000500000000000000" pitchFamily="2" charset="-122"/>
              </a:rPr>
              <a:t>CONTENTS</a:t>
            </a:r>
            <a:endParaRPr lang="zh-CN" altLang="en-US" sz="2000" b="1" dirty="0">
              <a:solidFill>
                <a:srgbClr val="0070C0"/>
              </a:solidFill>
              <a:latin typeface="黑体" panose="02010609060101010101" pitchFamily="49" charset="-122"/>
              <a:ea typeface="黑体" panose="02010609060101010101" pitchFamily="49" charset="-122"/>
              <a:sym typeface="字魂59号-创粗黑" panose="00000500000000000000" pitchFamily="2" charset="-122"/>
            </a:endParaRPr>
          </a:p>
        </p:txBody>
      </p:sp>
      <p:sp>
        <p:nvSpPr>
          <p:cNvPr id="19" name="TextBox 79"/>
          <p:cNvSpPr txBox="1"/>
          <p:nvPr/>
        </p:nvSpPr>
        <p:spPr>
          <a:xfrm>
            <a:off x="1638170" y="2854677"/>
            <a:ext cx="1087157" cy="523220"/>
          </a:xfrm>
          <a:prstGeom prst="rect">
            <a:avLst/>
          </a:prstGeom>
          <a:noFill/>
        </p:spPr>
        <p:txBody>
          <a:bodyPr wrap="none" rtlCol="0">
            <a:spAutoFit/>
          </a:bodyPr>
          <a:lstStyle/>
          <a:p>
            <a:pPr algn="ctr"/>
            <a:r>
              <a:rPr lang="zh-CN" altLang="en-US" sz="2800" b="1" dirty="0">
                <a:solidFill>
                  <a:srgbClr val="0070C0"/>
                </a:solidFill>
                <a:latin typeface="黑体" panose="02010609060101010101" pitchFamily="49" charset="-122"/>
                <a:ea typeface="黑体" panose="02010609060101010101" pitchFamily="49" charset="-122"/>
                <a:sym typeface="字魂59号-创粗黑" panose="00000500000000000000" pitchFamily="2" charset="-122"/>
              </a:rPr>
              <a:t>目 录</a:t>
            </a:r>
            <a:endParaRPr lang="zh-CN" altLang="en-US" sz="2800" b="1" dirty="0">
              <a:solidFill>
                <a:srgbClr val="0070C0"/>
              </a:solidFill>
              <a:latin typeface="黑体" panose="02010609060101010101" pitchFamily="49" charset="-122"/>
              <a:ea typeface="黑体" panose="02010609060101010101" pitchFamily="49" charset="-122"/>
              <a:sym typeface="字魂59号-创粗黑"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截屏2026-01-21 23.15.30"/>
          <p:cNvPicPr>
            <a:picLocks noChangeAspect="1"/>
          </p:cNvPicPr>
          <p:nvPr/>
        </p:nvPicPr>
        <p:blipFill>
          <a:blip r:embed="rId1"/>
          <a:stretch>
            <a:fillRect/>
          </a:stretch>
        </p:blipFill>
        <p:spPr>
          <a:xfrm>
            <a:off x="147320" y="1557020"/>
            <a:ext cx="12192000" cy="1897380"/>
          </a:xfrm>
          <a:prstGeom prst="rect">
            <a:avLst/>
          </a:prstGeom>
        </p:spPr>
      </p:pic>
      <p:cxnSp>
        <p:nvCxnSpPr>
          <p:cNvPr id="6" name="直接连接符 5"/>
          <p:cNvCxnSpPr/>
          <p:nvPr/>
        </p:nvCxnSpPr>
        <p:spPr>
          <a:xfrm>
            <a:off x="7104380" y="2708910"/>
            <a:ext cx="1079500" cy="2095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
        <p:nvSpPr>
          <p:cNvPr id="11" name="文本框 10"/>
          <p:cNvSpPr txBox="1"/>
          <p:nvPr/>
        </p:nvSpPr>
        <p:spPr>
          <a:xfrm>
            <a:off x="7464425" y="2780665"/>
            <a:ext cx="4356735" cy="434975"/>
          </a:xfrm>
          <a:prstGeom prst="rect">
            <a:avLst/>
          </a:prstGeom>
          <a:noFill/>
        </p:spPr>
        <p:txBody>
          <a:bodyPr wrap="square" rtlCol="0">
            <a:noAutofit/>
          </a:bodyPr>
          <a:lstStyle/>
          <a:p>
            <a:r>
              <a:rPr lang="zh-CN" altLang="en-US" b="1">
                <a:solidFill>
                  <a:srgbClr val="FF0000"/>
                </a:solidFill>
              </a:rPr>
              <a:t>扣</a:t>
            </a:r>
            <a:r>
              <a:rPr lang="en-US" altLang="zh-CN" b="1">
                <a:solidFill>
                  <a:srgbClr val="FF0000"/>
                </a:solidFill>
              </a:rPr>
              <a:t>0.5</a:t>
            </a:r>
            <a:r>
              <a:rPr lang="zh-CN" altLang="en-US" b="1">
                <a:solidFill>
                  <a:srgbClr val="FF0000"/>
                </a:solidFill>
              </a:rPr>
              <a:t>分</a:t>
            </a:r>
            <a:r>
              <a:rPr lang="en-US" altLang="zh-CN" b="1">
                <a:solidFill>
                  <a:srgbClr val="FF0000"/>
                </a:solidFill>
              </a:rPr>
              <a:t>: </a:t>
            </a:r>
            <a:r>
              <a:rPr lang="zh-CN" altLang="en-US" b="1">
                <a:solidFill>
                  <a:srgbClr val="FF0000"/>
                </a:solidFill>
              </a:rPr>
              <a:t>动词错误</a:t>
            </a:r>
            <a:endParaRPr lang="zh-CN" altLang="en-US" b="1">
              <a:solidFill>
                <a:srgbClr val="FF0000"/>
              </a:solidFill>
            </a:endParaRPr>
          </a:p>
        </p:txBody>
      </p:sp>
      <p:sp>
        <p:nvSpPr>
          <p:cNvPr id="8" name="内容占位符 7"/>
          <p:cNvSpPr>
            <a:spLocks noGrp="1"/>
          </p:cNvSpPr>
          <p:nvPr>
            <p:ph idx="1"/>
          </p:nvPr>
        </p:nvSpPr>
        <p:spPr/>
        <p:txBody>
          <a:bodyPr/>
          <a:lstStyle/>
          <a:p>
            <a:endParaRPr lang="zh-CN" altLang="en-US"/>
          </a:p>
        </p:txBody>
      </p:sp>
      <p:pic>
        <p:nvPicPr>
          <p:cNvPr id="9" name="图片 8" descr="截屏2026-01-21 23.30.33"/>
          <p:cNvPicPr>
            <a:picLocks noChangeAspect="1"/>
          </p:cNvPicPr>
          <p:nvPr/>
        </p:nvPicPr>
        <p:blipFill>
          <a:blip r:embed="rId2"/>
          <a:stretch>
            <a:fillRect/>
          </a:stretch>
        </p:blipFill>
        <p:spPr>
          <a:xfrm>
            <a:off x="47625" y="4198620"/>
            <a:ext cx="11878310" cy="1866900"/>
          </a:xfrm>
          <a:prstGeom prst="rect">
            <a:avLst/>
          </a:prstGeom>
        </p:spPr>
      </p:pic>
      <p:cxnSp>
        <p:nvCxnSpPr>
          <p:cNvPr id="13" name="直接连接符 12"/>
          <p:cNvCxnSpPr/>
          <p:nvPr/>
        </p:nvCxnSpPr>
        <p:spPr>
          <a:xfrm>
            <a:off x="551815" y="5876925"/>
            <a:ext cx="3672205" cy="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4064635" y="6021070"/>
            <a:ext cx="4356735" cy="434975"/>
          </a:xfrm>
          <a:prstGeom prst="rect">
            <a:avLst/>
          </a:prstGeom>
          <a:noFill/>
        </p:spPr>
        <p:txBody>
          <a:bodyPr wrap="square" rtlCol="0">
            <a:noAutofit/>
          </a:bodyPr>
          <a:lstStyle/>
          <a:p>
            <a:r>
              <a:rPr lang="zh-CN" altLang="en-US" b="1">
                <a:solidFill>
                  <a:srgbClr val="FF0000"/>
                </a:solidFill>
              </a:rPr>
              <a:t>扣</a:t>
            </a:r>
            <a:r>
              <a:rPr lang="en-US" altLang="zh-CN" b="1">
                <a:solidFill>
                  <a:srgbClr val="FF0000"/>
                </a:solidFill>
              </a:rPr>
              <a:t>1</a:t>
            </a:r>
            <a:r>
              <a:rPr lang="zh-CN" altLang="en-US" b="1">
                <a:solidFill>
                  <a:srgbClr val="FF0000"/>
                </a:solidFill>
              </a:rPr>
              <a:t>分</a:t>
            </a:r>
            <a:r>
              <a:rPr lang="en-US" altLang="zh-CN" b="1">
                <a:solidFill>
                  <a:srgbClr val="FF0000"/>
                </a:solidFill>
              </a:rPr>
              <a:t>: </a:t>
            </a:r>
            <a:r>
              <a:rPr lang="zh-CN" altLang="en-US" b="1">
                <a:solidFill>
                  <a:srgbClr val="FF0000"/>
                </a:solidFill>
              </a:rPr>
              <a:t>累计语言错误</a:t>
            </a:r>
            <a:endParaRPr lang="zh-CN" altLang="en-US" b="1">
              <a:solidFill>
                <a:srgbClr val="FF0000"/>
              </a:solidFill>
            </a:endParaRPr>
          </a:p>
        </p:txBody>
      </p:sp>
      <p:sp>
        <p:nvSpPr>
          <p:cNvPr id="12" name="文本框 11"/>
          <p:cNvSpPr txBox="1"/>
          <p:nvPr/>
        </p:nvSpPr>
        <p:spPr>
          <a:xfrm>
            <a:off x="9120505" y="3763645"/>
            <a:ext cx="4356735" cy="434975"/>
          </a:xfrm>
          <a:prstGeom prst="rect">
            <a:avLst/>
          </a:prstGeom>
          <a:noFill/>
        </p:spPr>
        <p:txBody>
          <a:bodyPr wrap="square" rtlCol="0">
            <a:noAutofit/>
          </a:bodyPr>
          <a:lstStyle/>
          <a:p>
            <a:r>
              <a:rPr lang="en-US" altLang="zh-CN" b="1">
                <a:solidFill>
                  <a:srgbClr val="FF0000"/>
                </a:solidFill>
              </a:rPr>
              <a:t>involve doing sth</a:t>
            </a:r>
            <a:endParaRPr lang="en-US" altLang="zh-CN" b="1">
              <a:solidFill>
                <a:srgbClr val="FF0000"/>
              </a:solidFill>
            </a:endParaRPr>
          </a:p>
          <a:p>
            <a:endParaRPr lang="en-US" altLang="zh-CN" b="1">
              <a:solidFill>
                <a:srgbClr val="FF000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图片 3" descr="截屏2026-01-21 23.21.29"/>
          <p:cNvPicPr>
            <a:picLocks noChangeAspect="1"/>
          </p:cNvPicPr>
          <p:nvPr/>
        </p:nvPicPr>
        <p:blipFill>
          <a:blip r:embed="rId1"/>
          <a:stretch>
            <a:fillRect/>
          </a:stretch>
        </p:blipFill>
        <p:spPr>
          <a:xfrm>
            <a:off x="119380" y="3068955"/>
            <a:ext cx="12192000" cy="1253490"/>
          </a:xfrm>
          <a:prstGeom prst="rect">
            <a:avLst/>
          </a:prstGeom>
        </p:spPr>
      </p:pic>
      <p:sp>
        <p:nvSpPr>
          <p:cNvPr id="10" name="文本框 9"/>
          <p:cNvSpPr txBox="1"/>
          <p:nvPr/>
        </p:nvSpPr>
        <p:spPr>
          <a:xfrm>
            <a:off x="6096000" y="4731385"/>
            <a:ext cx="4356735" cy="434975"/>
          </a:xfrm>
          <a:prstGeom prst="rect">
            <a:avLst/>
          </a:prstGeom>
          <a:noFill/>
        </p:spPr>
        <p:txBody>
          <a:bodyPr wrap="square" rtlCol="0">
            <a:noAutofit/>
          </a:bodyPr>
          <a:lstStyle/>
          <a:p>
            <a:r>
              <a:rPr lang="zh-CN" altLang="en-US" b="1">
                <a:solidFill>
                  <a:srgbClr val="FF0000"/>
                </a:solidFill>
              </a:rPr>
              <a:t>扣</a:t>
            </a:r>
            <a:r>
              <a:rPr lang="en-US" altLang="zh-CN" b="1">
                <a:solidFill>
                  <a:srgbClr val="FF0000"/>
                </a:solidFill>
              </a:rPr>
              <a:t>2</a:t>
            </a:r>
            <a:r>
              <a:rPr lang="zh-CN" altLang="en-US" b="1">
                <a:solidFill>
                  <a:srgbClr val="FF0000"/>
                </a:solidFill>
              </a:rPr>
              <a:t>分</a:t>
            </a:r>
            <a:r>
              <a:rPr lang="en-US" altLang="zh-CN" b="1">
                <a:solidFill>
                  <a:srgbClr val="FF0000"/>
                </a:solidFill>
              </a:rPr>
              <a:t>: </a:t>
            </a:r>
            <a:r>
              <a:rPr lang="zh-CN" altLang="en-US" b="1">
                <a:solidFill>
                  <a:srgbClr val="FF0000"/>
                </a:solidFill>
              </a:rPr>
              <a:t>未针对错误内容进行有效修改</a:t>
            </a:r>
            <a:endParaRPr lang="zh-CN" altLang="en-US" b="1">
              <a:solidFill>
                <a:srgbClr val="FF000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839470" y="2564765"/>
            <a:ext cx="10728960" cy="2746375"/>
          </a:xfrm>
        </p:spPr>
        <p:txBody>
          <a:bodyPr>
            <a:normAutofit/>
          </a:bodyPr>
          <a:lstStyle/>
          <a:p>
            <a:pPr marL="0" lvl="0" indent="266700" algn="just">
              <a:spcBef>
                <a:spcPts val="0"/>
              </a:spcBef>
              <a:buNone/>
            </a:pPr>
            <a:r>
              <a:rPr kumimoji="1" lang="en-US" sz="3200" dirty="0">
                <a:solidFill>
                  <a:srgbClr val="FF0000"/>
                </a:solidFill>
                <a:sym typeface="+mn-ea"/>
              </a:rPr>
              <a:t>1. </a:t>
            </a:r>
            <a:r>
              <a:rPr kumimoji="1" lang="zh-CN" altLang="en-US" sz="3200" dirty="0">
                <a:solidFill>
                  <a:srgbClr val="FF0000"/>
                </a:solidFill>
                <a:sym typeface="+mn-ea"/>
              </a:rPr>
              <a:t>划线</a:t>
            </a:r>
            <a:r>
              <a:rPr kumimoji="1" lang="en-US" altLang="zh-CN" sz="3200" dirty="0">
                <a:solidFill>
                  <a:srgbClr val="FF0000"/>
                </a:solidFill>
                <a:sym typeface="+mn-ea"/>
              </a:rPr>
              <a:t>：</a:t>
            </a:r>
            <a:r>
              <a:rPr kumimoji="1" lang="zh-CN" altLang="en-US" sz="3200" dirty="0">
                <a:solidFill>
                  <a:srgbClr val="FF0000"/>
                </a:solidFill>
                <a:sym typeface="+mn-ea"/>
              </a:rPr>
              <a:t>只接受</a:t>
            </a:r>
            <a:r>
              <a:rPr kumimoji="1" lang="en-US" altLang="zh-CN" sz="3200" dirty="0">
                <a:solidFill>
                  <a:srgbClr val="FF0000"/>
                </a:solidFill>
                <a:sym typeface="+mn-ea"/>
              </a:rPr>
              <a:t>2</a:t>
            </a:r>
            <a:r>
              <a:rPr kumimoji="1" lang="zh-CN" altLang="en-US" sz="3200" dirty="0">
                <a:solidFill>
                  <a:srgbClr val="FF0000"/>
                </a:solidFill>
                <a:sym typeface="+mn-ea"/>
              </a:rPr>
              <a:t>种正确情况</a:t>
            </a:r>
            <a:endParaRPr kumimoji="1" lang="zh-CN" altLang="en-US" sz="3200" dirty="0">
              <a:solidFill>
                <a:srgbClr val="FF0000"/>
              </a:solidFill>
              <a:sym typeface="+mn-ea"/>
            </a:endParaRPr>
          </a:p>
          <a:p>
            <a:pPr marL="0" lvl="0" indent="266700" algn="just">
              <a:spcBef>
                <a:spcPts val="0"/>
              </a:spcBef>
              <a:buNone/>
            </a:pPr>
            <a:endParaRPr kumimoji="1" lang="zh-CN" altLang="en-US" sz="3200" dirty="0">
              <a:solidFill>
                <a:srgbClr val="FF0000"/>
              </a:solidFill>
              <a:sym typeface="+mn-ea"/>
            </a:endParaRPr>
          </a:p>
          <a:p>
            <a:pPr marL="0" lvl="0" indent="266700" algn="just">
              <a:spcBef>
                <a:spcPts val="0"/>
              </a:spcBef>
              <a:buNone/>
            </a:pPr>
            <a:r>
              <a:rPr kumimoji="1" lang="en-US" altLang="zh-CN" sz="3200" dirty="0">
                <a:solidFill>
                  <a:srgbClr val="FF0000"/>
                </a:solidFill>
                <a:sym typeface="+mn-ea"/>
              </a:rPr>
              <a:t>2. </a:t>
            </a:r>
            <a:r>
              <a:rPr kumimoji="1" lang="zh-CN" altLang="en-US" sz="3200" dirty="0">
                <a:solidFill>
                  <a:srgbClr val="FF0000"/>
                </a:solidFill>
                <a:sym typeface="+mn-ea"/>
              </a:rPr>
              <a:t>解释</a:t>
            </a:r>
            <a:r>
              <a:rPr kumimoji="1" lang="en-US" altLang="zh-CN" sz="3200" dirty="0">
                <a:solidFill>
                  <a:srgbClr val="FF0000"/>
                </a:solidFill>
                <a:sym typeface="+mn-ea"/>
              </a:rPr>
              <a:t>：</a:t>
            </a:r>
            <a:r>
              <a:rPr kumimoji="1" lang="zh-CN" altLang="en-US" sz="3200" dirty="0">
                <a:solidFill>
                  <a:srgbClr val="FF0000"/>
                </a:solidFill>
                <a:sym typeface="+mn-ea"/>
              </a:rPr>
              <a:t>准确修改错误之处</a:t>
            </a:r>
            <a:r>
              <a:rPr kumimoji="1" lang="en-US" altLang="zh-CN" sz="3200" dirty="0">
                <a:solidFill>
                  <a:srgbClr val="FF0000"/>
                </a:solidFill>
                <a:sym typeface="+mn-ea"/>
              </a:rPr>
              <a:t>，</a:t>
            </a:r>
            <a:r>
              <a:rPr kumimoji="1" lang="zh-CN" altLang="en-US" sz="3200" dirty="0">
                <a:solidFill>
                  <a:srgbClr val="FF0000"/>
                </a:solidFill>
                <a:sym typeface="+mn-ea"/>
              </a:rPr>
              <a:t>尤其注意语法错误</a:t>
            </a:r>
            <a:endParaRPr kumimoji="1" lang="zh-CN" altLang="en-US" sz="3200" dirty="0">
              <a:solidFill>
                <a:srgbClr val="FF0000"/>
              </a:solidFill>
              <a:sym typeface="+mn-ea"/>
            </a:endParaRPr>
          </a:p>
          <a:p>
            <a:pPr marL="0" lvl="0" indent="266700" algn="just">
              <a:spcBef>
                <a:spcPts val="0"/>
              </a:spcBef>
              <a:buNone/>
            </a:pPr>
            <a:r>
              <a:rPr kumimoji="1" lang="en-US" altLang="zh-CN" sz="3200" dirty="0">
                <a:solidFill>
                  <a:srgbClr val="FF0000"/>
                </a:solidFill>
                <a:sym typeface="+mn-ea"/>
              </a:rPr>
              <a:t>（</a:t>
            </a:r>
            <a:r>
              <a:rPr kumimoji="1" lang="zh-CN" altLang="en-US" sz="3200" dirty="0">
                <a:solidFill>
                  <a:srgbClr val="FF0000"/>
                </a:solidFill>
                <a:sym typeface="+mn-ea"/>
              </a:rPr>
              <a:t>动词和实词错误一处扣</a:t>
            </a:r>
            <a:r>
              <a:rPr kumimoji="1" lang="en-US" altLang="zh-CN" sz="3200" dirty="0">
                <a:solidFill>
                  <a:srgbClr val="FF0000"/>
                </a:solidFill>
                <a:sym typeface="+mn-ea"/>
              </a:rPr>
              <a:t>0.5，</a:t>
            </a:r>
            <a:r>
              <a:rPr kumimoji="1" lang="zh-CN" altLang="en-US" sz="3200" dirty="0">
                <a:solidFill>
                  <a:srgbClr val="FF0000"/>
                </a:solidFill>
                <a:sym typeface="+mn-ea"/>
              </a:rPr>
              <a:t>最高累计扣</a:t>
            </a:r>
            <a:r>
              <a:rPr kumimoji="1" lang="en-US" altLang="zh-CN" sz="3200" dirty="0">
                <a:solidFill>
                  <a:srgbClr val="FF0000"/>
                </a:solidFill>
                <a:sym typeface="+mn-ea"/>
              </a:rPr>
              <a:t>1</a:t>
            </a:r>
            <a:r>
              <a:rPr kumimoji="1" lang="zh-CN" altLang="en-US" sz="3200" dirty="0">
                <a:solidFill>
                  <a:srgbClr val="FF0000"/>
                </a:solidFill>
                <a:sym typeface="+mn-ea"/>
              </a:rPr>
              <a:t>分</a:t>
            </a:r>
            <a:r>
              <a:rPr kumimoji="1" lang="en-US" altLang="zh-CN" sz="3200" dirty="0">
                <a:solidFill>
                  <a:srgbClr val="FF0000"/>
                </a:solidFill>
                <a:sym typeface="+mn-ea"/>
              </a:rPr>
              <a:t>）</a:t>
            </a:r>
            <a:endParaRPr kumimoji="1" lang="en-US" altLang="zh-CN" sz="3200" dirty="0">
              <a:solidFill>
                <a:srgbClr val="FF0000"/>
              </a:solidFill>
              <a:sym typeface="+mn-ea"/>
            </a:endParaRPr>
          </a:p>
          <a:p>
            <a:pPr marL="0" lvl="0" indent="266700" algn="just">
              <a:spcBef>
                <a:spcPts val="0"/>
              </a:spcBef>
              <a:buNone/>
            </a:pPr>
            <a:endParaRPr kumimoji="1" lang="zh-CN" altLang="en-US" sz="3200" dirty="0">
              <a:solidFill>
                <a:srgbClr val="FF0000"/>
              </a:solidFill>
              <a:sym typeface="+mn-ea"/>
            </a:endParaRPr>
          </a:p>
        </p:txBody>
      </p:sp>
      <p:sp>
        <p:nvSpPr>
          <p:cNvPr id="6" name="文本框 5"/>
          <p:cNvSpPr txBox="1"/>
          <p:nvPr/>
        </p:nvSpPr>
        <p:spPr>
          <a:xfrm>
            <a:off x="263525" y="1484630"/>
            <a:ext cx="6096000" cy="583565"/>
          </a:xfrm>
          <a:prstGeom prst="rect">
            <a:avLst/>
          </a:prstGeom>
          <a:noFill/>
        </p:spPr>
        <p:txBody>
          <a:bodyPr wrap="square" rtlCol="0" anchor="t">
            <a:spAutoFit/>
          </a:bodyPr>
          <a:lstStyle/>
          <a:p>
            <a:pPr marL="0" lvl="0" indent="266700" algn="just">
              <a:spcBef>
                <a:spcPts val="0"/>
              </a:spcBef>
              <a:buNone/>
            </a:pPr>
            <a:r>
              <a:rPr lang="en-US" altLang="zh-CN" sz="3200" dirty="0">
                <a:highlight>
                  <a:srgbClr val="FFFF00"/>
                </a:highlight>
                <a:latin typeface="汉仪铁线黑-35简" charset="0"/>
                <a:cs typeface="汉仪铁线黑-35简" charset="0"/>
                <a:sym typeface="+mn-ea"/>
              </a:rPr>
              <a:t>42</a:t>
            </a:r>
            <a:r>
              <a:rPr lang="zh-CN" altLang="en-US" sz="3200" dirty="0">
                <a:highlight>
                  <a:srgbClr val="FFFF00"/>
                </a:highlight>
                <a:latin typeface="汉仪铁线黑-35简" charset="0"/>
                <a:cs typeface="汉仪铁线黑-35简" charset="0"/>
                <a:sym typeface="+mn-ea"/>
              </a:rPr>
              <a:t>题阅卷划重点</a:t>
            </a:r>
            <a:r>
              <a:rPr lang="en-US" altLang="zh-CN" sz="3200" dirty="0">
                <a:highlight>
                  <a:srgbClr val="FFFF00"/>
                </a:highlight>
                <a:latin typeface="汉仪铁线黑-35简" charset="0"/>
                <a:cs typeface="汉仪铁线黑-35简" charset="0"/>
                <a:sym typeface="+mn-ea"/>
              </a:rPr>
              <a:t>：</a:t>
            </a:r>
            <a:endParaRPr lang="en-US" altLang="zh-CN" sz="3200" dirty="0">
              <a:highlight>
                <a:srgbClr val="FFFF00"/>
              </a:highlight>
              <a:latin typeface="汉仪铁线黑-35简" charset="0"/>
              <a:cs typeface="汉仪铁线黑-35简" charset="0"/>
              <a:sym typeface="+mn-ea"/>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1917065"/>
            <a:ext cx="12192000" cy="31254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6" name="矩形 5"/>
          <p:cNvSpPr/>
          <p:nvPr/>
        </p:nvSpPr>
        <p:spPr>
          <a:xfrm>
            <a:off x="-24765" y="2204720"/>
            <a:ext cx="12192000" cy="2380615"/>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0" name="主标题"/>
          <p:cNvSpPr>
            <a:spLocks noChangeArrowheads="1" noChangeShapeType="1" noTextEdit="1"/>
          </p:cNvSpPr>
          <p:nvPr/>
        </p:nvSpPr>
        <p:spPr bwMode="auto">
          <a:xfrm>
            <a:off x="2188693" y="2997352"/>
            <a:ext cx="7916809" cy="824842"/>
          </a:xfrm>
          <a:prstGeom prst="rect">
            <a:avLst/>
          </a:prstGeom>
        </p:spPr>
        <p:txBody>
          <a:bodyPr wrap="none" fromWordArt="1"/>
          <a:lstStyle/>
          <a:p>
            <a:pPr algn="ctr" fontAlgn="base">
              <a:spcBef>
                <a:spcPct val="0"/>
              </a:spcBef>
              <a:spcAft>
                <a:spcPct val="0"/>
              </a:spcAft>
            </a:pPr>
            <a:r>
              <a:rPr lang="zh-CN" altLang="en-US" sz="4580" b="1" kern="10" spc="275" dirty="0">
                <a:solidFill>
                  <a:prstClr val="white"/>
                </a:solidFill>
                <a:latin typeface="微软雅黑" panose="020B0503020204020204" pitchFamily="34" charset="-122"/>
                <a:ea typeface="微软雅黑" panose="020B0503020204020204" pitchFamily="34" charset="-122"/>
                <a:cs typeface="+mn-ea"/>
                <a:sym typeface="字魂59号-创粗黑" panose="00000500000000000000" pitchFamily="2" charset="-122"/>
              </a:rPr>
              <a:t>阅读表达</a:t>
            </a:r>
            <a:r>
              <a:rPr lang="en-US" altLang="zh-CN" sz="4580" b="1" kern="10" spc="275" dirty="0">
                <a:solidFill>
                  <a:prstClr val="white"/>
                </a:solidFill>
                <a:latin typeface="微软雅黑" panose="020B0503020204020204" pitchFamily="34" charset="-122"/>
                <a:ea typeface="微软雅黑" panose="020B0503020204020204" pitchFamily="34" charset="-122"/>
                <a:cs typeface="+mn-ea"/>
                <a:sym typeface="字魂59号-创粗黑" panose="00000500000000000000" pitchFamily="2" charset="-122"/>
              </a:rPr>
              <a:t>43</a:t>
            </a:r>
            <a:r>
              <a:rPr lang="zh-CN" altLang="en-US" sz="4580" b="1" kern="10" spc="275" dirty="0">
                <a:solidFill>
                  <a:prstClr val="white"/>
                </a:solidFill>
                <a:latin typeface="微软雅黑" panose="020B0503020204020204" pitchFamily="34" charset="-122"/>
                <a:ea typeface="微软雅黑" panose="020B0503020204020204" pitchFamily="34" charset="-122"/>
                <a:cs typeface="+mn-ea"/>
                <a:sym typeface="字魂59号-创粗黑" panose="00000500000000000000" pitchFamily="2" charset="-122"/>
              </a:rPr>
              <a:t>题评分标准</a:t>
            </a:r>
            <a:endParaRPr lang="en-US" altLang="zh-CN" sz="4580" b="1" kern="10" spc="275" dirty="0">
              <a:solidFill>
                <a:prstClr val="white"/>
              </a:solidFill>
              <a:latin typeface="微软雅黑" panose="020B0503020204020204" pitchFamily="34" charset="-122"/>
              <a:ea typeface="微软雅黑" panose="020B0503020204020204" pitchFamily="34" charset="-122"/>
              <a:cs typeface="+mn-ea"/>
              <a:sym typeface="字魂59号-创粗黑" panose="00000500000000000000" pitchFamily="2" charset="-122"/>
            </a:endParaRPr>
          </a:p>
        </p:txBody>
      </p:sp>
      <p:sp>
        <p:nvSpPr>
          <p:cNvPr id="11" name="1"/>
          <p:cNvSpPr txBox="1">
            <a:spLocks noChangeArrowheads="1"/>
          </p:cNvSpPr>
          <p:nvPr>
            <p:custDataLst>
              <p:tags r:id="rId1"/>
            </p:custDataLst>
          </p:nvPr>
        </p:nvSpPr>
        <p:spPr bwMode="auto">
          <a:xfrm>
            <a:off x="2783632" y="3501008"/>
            <a:ext cx="9577064" cy="499624"/>
          </a:xfrm>
          <a:prstGeom prst="rect">
            <a:avLst/>
          </a:prstGeom>
          <a:noFill/>
          <a:ln w="9525">
            <a:noFill/>
            <a:miter lim="800000"/>
          </a:ln>
        </p:spPr>
        <p:txBody>
          <a:bodyPr wrap="square">
            <a:spAutoFit/>
          </a:bodyPr>
          <a:lstStyle>
            <a:lvl1pPr>
              <a:defRPr sz="1400">
                <a:solidFill>
                  <a:schemeClr val="tx1"/>
                </a:solidFill>
                <a:latin typeface="微软雅黑" panose="020B0503020204020204" pitchFamily="34" charset="-122"/>
                <a:ea typeface="微软雅黑" panose="020B0503020204020204" pitchFamily="34" charset="-122"/>
              </a:defRPr>
            </a:lvl1pPr>
            <a:lvl2pPr marL="742950" indent="-285750">
              <a:defRPr sz="1400">
                <a:solidFill>
                  <a:schemeClr val="tx1"/>
                </a:solidFill>
                <a:latin typeface="微软雅黑" panose="020B0503020204020204" pitchFamily="34" charset="-122"/>
                <a:ea typeface="微软雅黑" panose="020B0503020204020204" pitchFamily="34" charset="-122"/>
              </a:defRPr>
            </a:lvl2pPr>
            <a:lvl3pPr marL="1143000" indent="-228600">
              <a:defRPr sz="1400">
                <a:solidFill>
                  <a:schemeClr val="tx1"/>
                </a:solidFill>
                <a:latin typeface="微软雅黑" panose="020B0503020204020204" pitchFamily="34" charset="-122"/>
                <a:ea typeface="微软雅黑" panose="020B0503020204020204" pitchFamily="34" charset="-122"/>
              </a:defRPr>
            </a:lvl3pPr>
            <a:lvl4pPr marL="1600200" indent="-228600">
              <a:defRPr sz="1400">
                <a:solidFill>
                  <a:schemeClr val="tx1"/>
                </a:solidFill>
                <a:latin typeface="微软雅黑" panose="020B0503020204020204" pitchFamily="34" charset="-122"/>
                <a:ea typeface="微软雅黑" panose="020B0503020204020204" pitchFamily="34" charset="-122"/>
              </a:defRPr>
            </a:lvl4pPr>
            <a:lvl5pPr marL="2057400" indent="-228600">
              <a:defRPr sz="1400">
                <a:solidFill>
                  <a:schemeClr val="tx1"/>
                </a:solidFill>
                <a:latin typeface="微软雅黑" panose="020B0503020204020204" pitchFamily="34" charset="-122"/>
                <a:ea typeface="微软雅黑" panose="020B0503020204020204" pitchFamily="34" charset="-122"/>
              </a:defRPr>
            </a:lvl5pPr>
            <a:lvl6pPr marL="2514600" indent="-228600" algn="ctr" eaLnBrk="0" fontAlgn="ctr" hangingPunct="0">
              <a:spcBef>
                <a:spcPct val="0"/>
              </a:spcBef>
              <a:spcAft>
                <a:spcPct val="0"/>
              </a:spcAft>
              <a:buClr>
                <a:srgbClr val="FF0000"/>
              </a:buClr>
              <a:buSzPct val="70000"/>
              <a:buFont typeface="Arial" panose="020B0604020202090204" pitchFamily="34" charset="0"/>
              <a:defRPr sz="1400">
                <a:solidFill>
                  <a:schemeClr val="tx1"/>
                </a:solidFill>
                <a:latin typeface="微软雅黑" panose="020B0503020204020204" pitchFamily="34" charset="-122"/>
                <a:ea typeface="微软雅黑" panose="020B0503020204020204" pitchFamily="34" charset="-122"/>
              </a:defRPr>
            </a:lvl6pPr>
            <a:lvl7pPr marL="2971800" indent="-228600" algn="ctr" eaLnBrk="0" fontAlgn="ctr" hangingPunct="0">
              <a:spcBef>
                <a:spcPct val="0"/>
              </a:spcBef>
              <a:spcAft>
                <a:spcPct val="0"/>
              </a:spcAft>
              <a:buClr>
                <a:srgbClr val="FF0000"/>
              </a:buClr>
              <a:buSzPct val="70000"/>
              <a:buFont typeface="Arial" panose="020B0604020202090204" pitchFamily="34" charset="0"/>
              <a:defRPr sz="1400">
                <a:solidFill>
                  <a:schemeClr val="tx1"/>
                </a:solidFill>
                <a:latin typeface="微软雅黑" panose="020B0503020204020204" pitchFamily="34" charset="-122"/>
                <a:ea typeface="微软雅黑" panose="020B0503020204020204" pitchFamily="34" charset="-122"/>
              </a:defRPr>
            </a:lvl7pPr>
            <a:lvl8pPr marL="3429000" indent="-228600" algn="ctr" eaLnBrk="0" fontAlgn="ctr" hangingPunct="0">
              <a:spcBef>
                <a:spcPct val="0"/>
              </a:spcBef>
              <a:spcAft>
                <a:spcPct val="0"/>
              </a:spcAft>
              <a:buClr>
                <a:srgbClr val="FF0000"/>
              </a:buClr>
              <a:buSzPct val="70000"/>
              <a:buFont typeface="Arial" panose="020B0604020202090204" pitchFamily="34" charset="0"/>
              <a:defRPr sz="1400">
                <a:solidFill>
                  <a:schemeClr val="tx1"/>
                </a:solidFill>
                <a:latin typeface="微软雅黑" panose="020B0503020204020204" pitchFamily="34" charset="-122"/>
                <a:ea typeface="微软雅黑" panose="020B0503020204020204" pitchFamily="34" charset="-122"/>
              </a:defRPr>
            </a:lvl8pPr>
            <a:lvl9pPr marL="3886200" indent="-228600" algn="ctr" eaLnBrk="0" fontAlgn="ctr" hangingPunct="0">
              <a:spcBef>
                <a:spcPct val="0"/>
              </a:spcBef>
              <a:spcAft>
                <a:spcPct val="0"/>
              </a:spcAft>
              <a:buClr>
                <a:srgbClr val="FF0000"/>
              </a:buClr>
              <a:buSzPct val="70000"/>
              <a:buFont typeface="Arial" panose="020B0604020202090204" pitchFamily="34" charset="0"/>
              <a:defRPr sz="1400">
                <a:solidFill>
                  <a:schemeClr val="tx1"/>
                </a:solidFill>
                <a:latin typeface="微软雅黑" panose="020B0503020204020204" pitchFamily="34" charset="-122"/>
                <a:ea typeface="微软雅黑" panose="020B0503020204020204" pitchFamily="34" charset="-122"/>
              </a:defRPr>
            </a:lvl9pPr>
          </a:lstStyle>
          <a:p>
            <a:pPr fontAlgn="base">
              <a:lnSpc>
                <a:spcPct val="150000"/>
              </a:lnSpc>
            </a:pPr>
            <a:endParaRPr lang="en-US" altLang="zh-CN" sz="2000" b="1" dirty="0">
              <a:solidFill>
                <a:prstClr val="white"/>
              </a:solidFill>
              <a:sym typeface="字魂59号-创粗黑" panose="00000500000000000000" pitchFamily="2" charset="-122"/>
            </a:endParaRPr>
          </a:p>
        </p:txBody>
      </p:sp>
      <p:sp>
        <p:nvSpPr>
          <p:cNvPr id="15" name="KSO_Shape"/>
          <p:cNvSpPr/>
          <p:nvPr/>
        </p:nvSpPr>
        <p:spPr bwMode="auto">
          <a:xfrm>
            <a:off x="1294765" y="5767705"/>
            <a:ext cx="292100" cy="200660"/>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50">
              <a:solidFill>
                <a:srgbClr val="FFFFFF"/>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8" name="KSO_Shape"/>
          <p:cNvSpPr/>
          <p:nvPr/>
        </p:nvSpPr>
        <p:spPr bwMode="auto">
          <a:xfrm>
            <a:off x="2188845" y="5764530"/>
            <a:ext cx="242570" cy="206375"/>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50">
              <a:solidFill>
                <a:srgbClr val="FFFFFF"/>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27" name="KSO_Shape"/>
          <p:cNvSpPr/>
          <p:nvPr/>
        </p:nvSpPr>
        <p:spPr bwMode="auto">
          <a:xfrm>
            <a:off x="4771390" y="5756275"/>
            <a:ext cx="220345" cy="211455"/>
          </a:xfrm>
          <a:custGeom>
            <a:avLst/>
            <a:gdLst>
              <a:gd name="T0" fmla="*/ 1618108 w 3816350"/>
              <a:gd name="T1" fmla="*/ 3491708 h 3665538"/>
              <a:gd name="T2" fmla="*/ 3711914 w 3816350"/>
              <a:gd name="T3" fmla="*/ 3515947 h 3665538"/>
              <a:gd name="T4" fmla="*/ 1938033 w 3816350"/>
              <a:gd name="T5" fmla="*/ 3320852 h 3665538"/>
              <a:gd name="T6" fmla="*/ 2466975 w 3816350"/>
              <a:gd name="T7" fmla="*/ 3464378 h 3665538"/>
              <a:gd name="T8" fmla="*/ 1420823 w 3816350"/>
              <a:gd name="T9" fmla="*/ 3514907 h 3665538"/>
              <a:gd name="T10" fmla="*/ 1072366 w 3816350"/>
              <a:gd name="T11" fmla="*/ 3448171 h 3665538"/>
              <a:gd name="T12" fmla="*/ 350995 w 3816350"/>
              <a:gd name="T13" fmla="*/ 3613421 h 3665538"/>
              <a:gd name="T14" fmla="*/ 2826009 w 3816350"/>
              <a:gd name="T15" fmla="*/ 3416327 h 3665538"/>
              <a:gd name="T16" fmla="*/ 3710327 w 3816350"/>
              <a:gd name="T17" fmla="*/ 3553504 h 3665538"/>
              <a:gd name="T18" fmla="*/ 1625482 w 3816350"/>
              <a:gd name="T19" fmla="*/ 3379536 h 3665538"/>
              <a:gd name="T20" fmla="*/ 2426374 w 3816350"/>
              <a:gd name="T21" fmla="*/ 3213000 h 3665538"/>
              <a:gd name="T22" fmla="*/ 771525 w 3816350"/>
              <a:gd name="T23" fmla="*/ 3205163 h 3665538"/>
              <a:gd name="T24" fmla="*/ 1067953 w 3816350"/>
              <a:gd name="T25" fmla="*/ 3277053 h 3665538"/>
              <a:gd name="T26" fmla="*/ 784892 w 3816350"/>
              <a:gd name="T27" fmla="*/ 3451540 h 3665538"/>
              <a:gd name="T28" fmla="*/ 2490788 w 3816350"/>
              <a:gd name="T29" fmla="*/ 3116568 h 3665538"/>
              <a:gd name="T30" fmla="*/ 1449375 w 3816350"/>
              <a:gd name="T31" fmla="*/ 3307847 h 3665538"/>
              <a:gd name="T32" fmla="*/ 2434307 w 3816350"/>
              <a:gd name="T33" fmla="*/ 3163198 h 3665538"/>
              <a:gd name="T34" fmla="*/ 3783974 w 3816350"/>
              <a:gd name="T35" fmla="*/ 3278823 h 3665538"/>
              <a:gd name="T36" fmla="*/ 2635250 w 3816350"/>
              <a:gd name="T37" fmla="*/ 3206432 h 3665538"/>
              <a:gd name="T38" fmla="*/ 3815080 w 3816350"/>
              <a:gd name="T39" fmla="*/ 3040062 h 3665538"/>
              <a:gd name="T40" fmla="*/ 2866956 w 3816350"/>
              <a:gd name="T41" fmla="*/ 3006725 h 3665538"/>
              <a:gd name="T42" fmla="*/ 657993 w 3816350"/>
              <a:gd name="T43" fmla="*/ 3196983 h 3665538"/>
              <a:gd name="T44" fmla="*/ 872062 w 3816350"/>
              <a:gd name="T45" fmla="*/ 3214746 h 3665538"/>
              <a:gd name="T46" fmla="*/ 825374 w 3816350"/>
              <a:gd name="T47" fmla="*/ 2994614 h 3665538"/>
              <a:gd name="T48" fmla="*/ 1190307 w 3816350"/>
              <a:gd name="T49" fmla="*/ 3120223 h 3665538"/>
              <a:gd name="T50" fmla="*/ 273368 w 3816350"/>
              <a:gd name="T51" fmla="*/ 3120223 h 3665538"/>
              <a:gd name="T52" fmla="*/ 1472924 w 3816350"/>
              <a:gd name="T53" fmla="*/ 2958852 h 3665538"/>
              <a:gd name="T54" fmla="*/ 2445690 w 3816350"/>
              <a:gd name="T55" fmla="*/ 3096148 h 3665538"/>
              <a:gd name="T56" fmla="*/ 1403350 w 3816350"/>
              <a:gd name="T57" fmla="*/ 2909186 h 3665538"/>
              <a:gd name="T58" fmla="*/ 3767144 w 3816350"/>
              <a:gd name="T59" fmla="*/ 2880042 h 3665538"/>
              <a:gd name="T60" fmla="*/ 2660954 w 3816350"/>
              <a:gd name="T61" fmla="*/ 3062923 h 3665538"/>
              <a:gd name="T62" fmla="*/ 2077078 w 3816350"/>
              <a:gd name="T63" fmla="*/ 2755988 h 3665538"/>
              <a:gd name="T64" fmla="*/ 2064323 w 3816350"/>
              <a:gd name="T65" fmla="*/ 3023556 h 3665538"/>
              <a:gd name="T66" fmla="*/ 1553136 w 3816350"/>
              <a:gd name="T67" fmla="*/ 2926811 h 3665538"/>
              <a:gd name="T68" fmla="*/ 2489519 w 3816350"/>
              <a:gd name="T69" fmla="*/ 2707310 h 3665538"/>
              <a:gd name="T70" fmla="*/ 1846579 w 3816350"/>
              <a:gd name="T71" fmla="*/ 2621224 h 3665538"/>
              <a:gd name="T72" fmla="*/ 3411957 w 3816350"/>
              <a:gd name="T73" fmla="*/ 2738921 h 3665538"/>
              <a:gd name="T74" fmla="*/ 3080259 w 3816350"/>
              <a:gd name="T75" fmla="*/ 2936880 h 3665538"/>
              <a:gd name="T76" fmla="*/ 1829436 w 3816350"/>
              <a:gd name="T77" fmla="*/ 2582778 h 3665538"/>
              <a:gd name="T78" fmla="*/ 1856740 w 3816350"/>
              <a:gd name="T79" fmla="*/ 2801747 h 3665538"/>
              <a:gd name="T80" fmla="*/ 2088516 w 3816350"/>
              <a:gd name="T81" fmla="*/ 2619751 h 3665538"/>
              <a:gd name="T82" fmla="*/ 2403793 w 3816350"/>
              <a:gd name="T83" fmla="*/ 2645568 h 3665538"/>
              <a:gd name="T84" fmla="*/ 1545273 w 3816350"/>
              <a:gd name="T85" fmla="*/ 2758080 h 3665538"/>
              <a:gd name="T86" fmla="*/ 2737140 w 3816350"/>
              <a:gd name="T87" fmla="*/ 2576196 h 3665538"/>
              <a:gd name="T88" fmla="*/ 3655103 w 3816350"/>
              <a:gd name="T89" fmla="*/ 2636838 h 3665538"/>
              <a:gd name="T90" fmla="*/ 2771738 w 3816350"/>
              <a:gd name="T91" fmla="*/ 2448243 h 3665538"/>
              <a:gd name="T92" fmla="*/ 2989478 w 3816350"/>
              <a:gd name="T93" fmla="*/ 2307907 h 3665538"/>
              <a:gd name="T94" fmla="*/ 2867591 w 3816350"/>
              <a:gd name="T95" fmla="*/ 2234247 h 3665538"/>
              <a:gd name="T96" fmla="*/ 3696043 w 3816350"/>
              <a:gd name="T97" fmla="*/ 2367598 h 3665538"/>
              <a:gd name="T98" fmla="*/ 3314856 w 3816350"/>
              <a:gd name="T99" fmla="*/ 1892183 h 3665538"/>
              <a:gd name="T100" fmla="*/ 2974884 w 3816350"/>
              <a:gd name="T101" fmla="*/ 2068371 h 3665538"/>
              <a:gd name="T102" fmla="*/ 3799844 w 3816350"/>
              <a:gd name="T103" fmla="*/ 2062969 h 3665538"/>
              <a:gd name="T104" fmla="*/ 2637789 w 3816350"/>
              <a:gd name="T105" fmla="*/ 2027696 h 3665538"/>
              <a:gd name="T106" fmla="*/ 3189458 w 3816350"/>
              <a:gd name="T107" fmla="*/ 1697313 h 3665538"/>
              <a:gd name="T108" fmla="*/ 3015840 w 3816350"/>
              <a:gd name="T109" fmla="*/ 1948969 h 3665538"/>
              <a:gd name="T110" fmla="*/ 3354189 w 3816350"/>
              <a:gd name="T111" fmla="*/ 1860541 h 3665538"/>
              <a:gd name="T112" fmla="*/ 3468771 w 3816350"/>
              <a:gd name="T113" fmla="*/ 1695411 h 3665538"/>
              <a:gd name="T114" fmla="*/ 3173905 w 3816350"/>
              <a:gd name="T115" fmla="*/ 2035495 h 3665538"/>
              <a:gd name="T116" fmla="*/ 3074241 w 3816350"/>
              <a:gd name="T117" fmla="*/ 1681466 h 3665538"/>
              <a:gd name="T118" fmla="*/ 3386120 w 3816350"/>
              <a:gd name="T119" fmla="*/ 1131189 h 3665538"/>
              <a:gd name="T120" fmla="*/ 254975 w 3816350"/>
              <a:gd name="T121" fmla="*/ 2785759 h 3665538"/>
              <a:gd name="T122" fmla="*/ 1131353 w 3816350"/>
              <a:gd name="T123" fmla="*/ 1377803 h 3665538"/>
              <a:gd name="T124" fmla="*/ 2508155 w 3816350"/>
              <a:gd name="T125" fmla="*/ 314537 h 3665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16350" h="3665538">
                <a:moveTo>
                  <a:pt x="1892592" y="3532067"/>
                </a:moveTo>
                <a:lnTo>
                  <a:pt x="1892592" y="3635348"/>
                </a:lnTo>
                <a:lnTo>
                  <a:pt x="1913877" y="3636302"/>
                </a:lnTo>
                <a:lnTo>
                  <a:pt x="1935480" y="3636302"/>
                </a:lnTo>
                <a:lnTo>
                  <a:pt x="1965343" y="3635666"/>
                </a:lnTo>
                <a:lnTo>
                  <a:pt x="1965343" y="3532385"/>
                </a:lnTo>
                <a:lnTo>
                  <a:pt x="1935480" y="3532703"/>
                </a:lnTo>
                <a:lnTo>
                  <a:pt x="1913877" y="3532703"/>
                </a:lnTo>
                <a:lnTo>
                  <a:pt x="1892592" y="3532067"/>
                </a:lnTo>
                <a:close/>
                <a:moveTo>
                  <a:pt x="665284" y="3532067"/>
                </a:moveTo>
                <a:lnTo>
                  <a:pt x="665284" y="3635348"/>
                </a:lnTo>
                <a:lnTo>
                  <a:pt x="686575" y="3636302"/>
                </a:lnTo>
                <a:lnTo>
                  <a:pt x="708185" y="3636302"/>
                </a:lnTo>
                <a:lnTo>
                  <a:pt x="738374" y="3635666"/>
                </a:lnTo>
                <a:lnTo>
                  <a:pt x="738374" y="3532385"/>
                </a:lnTo>
                <a:lnTo>
                  <a:pt x="708185" y="3532703"/>
                </a:lnTo>
                <a:lnTo>
                  <a:pt x="686575" y="3532703"/>
                </a:lnTo>
                <a:lnTo>
                  <a:pt x="665284" y="3532067"/>
                </a:lnTo>
                <a:close/>
                <a:moveTo>
                  <a:pt x="1746773" y="3519356"/>
                </a:moveTo>
                <a:lnTo>
                  <a:pt x="1746773" y="3623272"/>
                </a:lnTo>
                <a:lnTo>
                  <a:pt x="1764563" y="3625497"/>
                </a:lnTo>
                <a:lnTo>
                  <a:pt x="1782671" y="3628039"/>
                </a:lnTo>
                <a:lnTo>
                  <a:pt x="1800780" y="3629628"/>
                </a:lnTo>
                <a:lnTo>
                  <a:pt x="1819841" y="3631535"/>
                </a:lnTo>
                <a:lnTo>
                  <a:pt x="1819841" y="3527618"/>
                </a:lnTo>
                <a:lnTo>
                  <a:pt x="1800780" y="3526029"/>
                </a:lnTo>
                <a:lnTo>
                  <a:pt x="1782671" y="3524123"/>
                </a:lnTo>
                <a:lnTo>
                  <a:pt x="1764563" y="3521580"/>
                </a:lnTo>
                <a:lnTo>
                  <a:pt x="1746773" y="3519356"/>
                </a:lnTo>
                <a:close/>
                <a:moveTo>
                  <a:pt x="519421" y="3519356"/>
                </a:moveTo>
                <a:lnTo>
                  <a:pt x="519421" y="3623272"/>
                </a:lnTo>
                <a:lnTo>
                  <a:pt x="537217" y="3625497"/>
                </a:lnTo>
                <a:lnTo>
                  <a:pt x="555330" y="3628039"/>
                </a:lnTo>
                <a:lnTo>
                  <a:pt x="573762" y="3629946"/>
                </a:lnTo>
                <a:lnTo>
                  <a:pt x="592511" y="3631535"/>
                </a:lnTo>
                <a:lnTo>
                  <a:pt x="592511" y="3527618"/>
                </a:lnTo>
                <a:lnTo>
                  <a:pt x="573762" y="3526029"/>
                </a:lnTo>
                <a:lnTo>
                  <a:pt x="555330" y="3524123"/>
                </a:lnTo>
                <a:lnTo>
                  <a:pt x="537217" y="3521580"/>
                </a:lnTo>
                <a:lnTo>
                  <a:pt x="519421" y="3519356"/>
                </a:lnTo>
                <a:close/>
                <a:moveTo>
                  <a:pt x="3151360" y="3517220"/>
                </a:moveTo>
                <a:lnTo>
                  <a:pt x="3151360" y="3632118"/>
                </a:lnTo>
                <a:lnTo>
                  <a:pt x="3174848" y="3632755"/>
                </a:lnTo>
                <a:lnTo>
                  <a:pt x="3198972" y="3633073"/>
                </a:lnTo>
                <a:lnTo>
                  <a:pt x="3231983" y="3632755"/>
                </a:lnTo>
                <a:lnTo>
                  <a:pt x="3231983" y="3517539"/>
                </a:lnTo>
                <a:lnTo>
                  <a:pt x="3198972" y="3517857"/>
                </a:lnTo>
                <a:lnTo>
                  <a:pt x="3174848" y="3517539"/>
                </a:lnTo>
                <a:lnTo>
                  <a:pt x="3151360" y="3517220"/>
                </a:lnTo>
                <a:close/>
                <a:moveTo>
                  <a:pt x="2989478" y="3502580"/>
                </a:moveTo>
                <a:lnTo>
                  <a:pt x="2989478" y="3618432"/>
                </a:lnTo>
                <a:lnTo>
                  <a:pt x="3009158" y="3620979"/>
                </a:lnTo>
                <a:lnTo>
                  <a:pt x="3029472" y="3623525"/>
                </a:lnTo>
                <a:lnTo>
                  <a:pt x="3049469" y="3625753"/>
                </a:lnTo>
                <a:lnTo>
                  <a:pt x="3070419" y="3627344"/>
                </a:lnTo>
                <a:lnTo>
                  <a:pt x="3070419" y="3512446"/>
                </a:lnTo>
                <a:lnTo>
                  <a:pt x="3049469" y="3510537"/>
                </a:lnTo>
                <a:lnTo>
                  <a:pt x="3029472" y="3507990"/>
                </a:lnTo>
                <a:lnTo>
                  <a:pt x="3009158" y="3505763"/>
                </a:lnTo>
                <a:lnTo>
                  <a:pt x="2989478" y="3502580"/>
                </a:lnTo>
                <a:close/>
                <a:moveTo>
                  <a:pt x="1600953" y="3486306"/>
                </a:moveTo>
                <a:lnTo>
                  <a:pt x="1600953" y="3591494"/>
                </a:lnTo>
                <a:lnTo>
                  <a:pt x="1618744" y="3596578"/>
                </a:lnTo>
                <a:lnTo>
                  <a:pt x="1636217" y="3601345"/>
                </a:lnTo>
                <a:lnTo>
                  <a:pt x="1654960" y="3606112"/>
                </a:lnTo>
                <a:lnTo>
                  <a:pt x="1673704" y="3610243"/>
                </a:lnTo>
                <a:lnTo>
                  <a:pt x="1673704" y="3506009"/>
                </a:lnTo>
                <a:lnTo>
                  <a:pt x="1654960" y="3501242"/>
                </a:lnTo>
                <a:lnTo>
                  <a:pt x="1636217" y="3496475"/>
                </a:lnTo>
                <a:lnTo>
                  <a:pt x="1618108" y="3491708"/>
                </a:lnTo>
                <a:lnTo>
                  <a:pt x="1600953" y="3486306"/>
                </a:lnTo>
                <a:close/>
                <a:moveTo>
                  <a:pt x="373875" y="3486306"/>
                </a:moveTo>
                <a:lnTo>
                  <a:pt x="373875" y="3591494"/>
                </a:lnTo>
                <a:lnTo>
                  <a:pt x="391353" y="3596578"/>
                </a:lnTo>
                <a:lnTo>
                  <a:pt x="409149" y="3601345"/>
                </a:lnTo>
                <a:lnTo>
                  <a:pt x="427581" y="3606112"/>
                </a:lnTo>
                <a:lnTo>
                  <a:pt x="446648" y="3610243"/>
                </a:lnTo>
                <a:lnTo>
                  <a:pt x="446648" y="3506009"/>
                </a:lnTo>
                <a:lnTo>
                  <a:pt x="427581" y="3501242"/>
                </a:lnTo>
                <a:lnTo>
                  <a:pt x="409149" y="3496475"/>
                </a:lnTo>
                <a:lnTo>
                  <a:pt x="390718" y="3491708"/>
                </a:lnTo>
                <a:lnTo>
                  <a:pt x="373875" y="3486306"/>
                </a:lnTo>
                <a:close/>
                <a:moveTo>
                  <a:pt x="2827597" y="3465978"/>
                </a:moveTo>
                <a:lnTo>
                  <a:pt x="2827597" y="3583104"/>
                </a:lnTo>
                <a:lnTo>
                  <a:pt x="2846959" y="3589151"/>
                </a:lnTo>
                <a:lnTo>
                  <a:pt x="2866956" y="3594243"/>
                </a:lnTo>
                <a:lnTo>
                  <a:pt x="2887588" y="3599336"/>
                </a:lnTo>
                <a:lnTo>
                  <a:pt x="2908220" y="3604110"/>
                </a:lnTo>
                <a:lnTo>
                  <a:pt x="2908220" y="3487939"/>
                </a:lnTo>
                <a:lnTo>
                  <a:pt x="2887588" y="3482847"/>
                </a:lnTo>
                <a:lnTo>
                  <a:pt x="2866956" y="3477436"/>
                </a:lnTo>
                <a:lnTo>
                  <a:pt x="2846959" y="3472025"/>
                </a:lnTo>
                <a:lnTo>
                  <a:pt x="2827597" y="3465978"/>
                </a:lnTo>
                <a:close/>
                <a:moveTo>
                  <a:pt x="2402802" y="3447218"/>
                </a:moveTo>
                <a:lnTo>
                  <a:pt x="2397719" y="3450714"/>
                </a:lnTo>
                <a:lnTo>
                  <a:pt x="2391365" y="3453891"/>
                </a:lnTo>
                <a:lnTo>
                  <a:pt x="2383740" y="3457387"/>
                </a:lnTo>
                <a:lnTo>
                  <a:pt x="2376433" y="3460565"/>
                </a:lnTo>
                <a:lnTo>
                  <a:pt x="2347841" y="3472005"/>
                </a:lnTo>
                <a:lnTo>
                  <a:pt x="2347841" y="3562893"/>
                </a:lnTo>
                <a:lnTo>
                  <a:pt x="2355784" y="3558761"/>
                </a:lnTo>
                <a:lnTo>
                  <a:pt x="2363408" y="3554630"/>
                </a:lnTo>
                <a:lnTo>
                  <a:pt x="2371033" y="3550181"/>
                </a:lnTo>
                <a:lnTo>
                  <a:pt x="2378340" y="3545414"/>
                </a:lnTo>
                <a:lnTo>
                  <a:pt x="2385329" y="3540648"/>
                </a:lnTo>
                <a:lnTo>
                  <a:pt x="2391683" y="3535881"/>
                </a:lnTo>
                <a:lnTo>
                  <a:pt x="2397719" y="3531114"/>
                </a:lnTo>
                <a:lnTo>
                  <a:pt x="2402802" y="3526983"/>
                </a:lnTo>
                <a:lnTo>
                  <a:pt x="2402802" y="3447218"/>
                </a:lnTo>
                <a:close/>
                <a:moveTo>
                  <a:pt x="1175646" y="3447218"/>
                </a:moveTo>
                <a:lnTo>
                  <a:pt x="1170561" y="3450714"/>
                </a:lnTo>
                <a:lnTo>
                  <a:pt x="1164205" y="3453891"/>
                </a:lnTo>
                <a:lnTo>
                  <a:pt x="1156578" y="3457387"/>
                </a:lnTo>
                <a:lnTo>
                  <a:pt x="1149269" y="3460565"/>
                </a:lnTo>
                <a:lnTo>
                  <a:pt x="1120669" y="3472005"/>
                </a:lnTo>
                <a:lnTo>
                  <a:pt x="1120669" y="3562893"/>
                </a:lnTo>
                <a:lnTo>
                  <a:pt x="1128613" y="3558761"/>
                </a:lnTo>
                <a:lnTo>
                  <a:pt x="1136240" y="3554630"/>
                </a:lnTo>
                <a:lnTo>
                  <a:pt x="1144185" y="3550181"/>
                </a:lnTo>
                <a:lnTo>
                  <a:pt x="1151176" y="3545414"/>
                </a:lnTo>
                <a:lnTo>
                  <a:pt x="1158167" y="3540648"/>
                </a:lnTo>
                <a:lnTo>
                  <a:pt x="1164523" y="3535881"/>
                </a:lnTo>
                <a:lnTo>
                  <a:pt x="1170561" y="3531114"/>
                </a:lnTo>
                <a:lnTo>
                  <a:pt x="1175646" y="3526347"/>
                </a:lnTo>
                <a:lnTo>
                  <a:pt x="1175646" y="3447218"/>
                </a:lnTo>
                <a:close/>
                <a:moveTo>
                  <a:pt x="3717945" y="3422692"/>
                </a:moveTo>
                <a:lnTo>
                  <a:pt x="3711914" y="3426193"/>
                </a:lnTo>
                <a:lnTo>
                  <a:pt x="3704931" y="3430013"/>
                </a:lnTo>
                <a:lnTo>
                  <a:pt x="3696678" y="3433832"/>
                </a:lnTo>
                <a:lnTo>
                  <a:pt x="3688425" y="3437651"/>
                </a:lnTo>
                <a:lnTo>
                  <a:pt x="3671285" y="3444335"/>
                </a:lnTo>
                <a:lnTo>
                  <a:pt x="3656684" y="3450064"/>
                </a:lnTo>
                <a:lnTo>
                  <a:pt x="3656684" y="3551276"/>
                </a:lnTo>
                <a:lnTo>
                  <a:pt x="3665254" y="3546820"/>
                </a:lnTo>
                <a:lnTo>
                  <a:pt x="3674142" y="3542046"/>
                </a:lnTo>
                <a:lnTo>
                  <a:pt x="3682394" y="3537272"/>
                </a:lnTo>
                <a:lnTo>
                  <a:pt x="3690647" y="3532179"/>
                </a:lnTo>
                <a:lnTo>
                  <a:pt x="3698582" y="3526769"/>
                </a:lnTo>
                <a:lnTo>
                  <a:pt x="3705566" y="3521358"/>
                </a:lnTo>
                <a:lnTo>
                  <a:pt x="3711914" y="3515947"/>
                </a:lnTo>
                <a:lnTo>
                  <a:pt x="3717945" y="3510855"/>
                </a:lnTo>
                <a:lnTo>
                  <a:pt x="3717945" y="3422692"/>
                </a:lnTo>
                <a:close/>
                <a:moveTo>
                  <a:pt x="1455133" y="3410672"/>
                </a:moveTo>
                <a:lnTo>
                  <a:pt x="1455133" y="3516813"/>
                </a:lnTo>
                <a:lnTo>
                  <a:pt x="1457675" y="3519674"/>
                </a:lnTo>
                <a:lnTo>
                  <a:pt x="1460216" y="3522534"/>
                </a:lnTo>
                <a:lnTo>
                  <a:pt x="1466888" y="3528572"/>
                </a:lnTo>
                <a:lnTo>
                  <a:pt x="1475466" y="3534610"/>
                </a:lnTo>
                <a:lnTo>
                  <a:pt x="1484679" y="3540965"/>
                </a:lnTo>
                <a:lnTo>
                  <a:pt x="1495162" y="3547639"/>
                </a:lnTo>
                <a:lnTo>
                  <a:pt x="1505964" y="3553677"/>
                </a:lnTo>
                <a:lnTo>
                  <a:pt x="1517083" y="3559715"/>
                </a:lnTo>
                <a:lnTo>
                  <a:pt x="1528202" y="3564799"/>
                </a:lnTo>
                <a:lnTo>
                  <a:pt x="1528202" y="3457387"/>
                </a:lnTo>
                <a:lnTo>
                  <a:pt x="1517083" y="3452302"/>
                </a:lnTo>
                <a:lnTo>
                  <a:pt x="1506917" y="3446582"/>
                </a:lnTo>
                <a:lnTo>
                  <a:pt x="1497068" y="3441180"/>
                </a:lnTo>
                <a:lnTo>
                  <a:pt x="1487538" y="3435142"/>
                </a:lnTo>
                <a:lnTo>
                  <a:pt x="1478960" y="3429422"/>
                </a:lnTo>
                <a:lnTo>
                  <a:pt x="1470700" y="3423384"/>
                </a:lnTo>
                <a:lnTo>
                  <a:pt x="1462758" y="3417028"/>
                </a:lnTo>
                <a:lnTo>
                  <a:pt x="1455133" y="3410672"/>
                </a:lnTo>
                <a:close/>
                <a:moveTo>
                  <a:pt x="227694" y="3410672"/>
                </a:moveTo>
                <a:lnTo>
                  <a:pt x="227694" y="3516813"/>
                </a:lnTo>
                <a:lnTo>
                  <a:pt x="230237" y="3519674"/>
                </a:lnTo>
                <a:lnTo>
                  <a:pt x="233097" y="3522534"/>
                </a:lnTo>
                <a:lnTo>
                  <a:pt x="239770" y="3528572"/>
                </a:lnTo>
                <a:lnTo>
                  <a:pt x="248033" y="3534610"/>
                </a:lnTo>
                <a:lnTo>
                  <a:pt x="257566" y="3540965"/>
                </a:lnTo>
                <a:lnTo>
                  <a:pt x="267735" y="3547639"/>
                </a:lnTo>
                <a:lnTo>
                  <a:pt x="278858" y="3553677"/>
                </a:lnTo>
                <a:lnTo>
                  <a:pt x="289662" y="3559715"/>
                </a:lnTo>
                <a:lnTo>
                  <a:pt x="300785" y="3564799"/>
                </a:lnTo>
                <a:lnTo>
                  <a:pt x="300785" y="3457387"/>
                </a:lnTo>
                <a:lnTo>
                  <a:pt x="289662" y="3452302"/>
                </a:lnTo>
                <a:lnTo>
                  <a:pt x="279493" y="3446582"/>
                </a:lnTo>
                <a:lnTo>
                  <a:pt x="269642" y="3441180"/>
                </a:lnTo>
                <a:lnTo>
                  <a:pt x="260108" y="3435142"/>
                </a:lnTo>
                <a:lnTo>
                  <a:pt x="251528" y="3429422"/>
                </a:lnTo>
                <a:lnTo>
                  <a:pt x="243266" y="3423384"/>
                </a:lnTo>
                <a:lnTo>
                  <a:pt x="235321" y="3417028"/>
                </a:lnTo>
                <a:lnTo>
                  <a:pt x="227694" y="3410672"/>
                </a:lnTo>
                <a:close/>
                <a:moveTo>
                  <a:pt x="2665715" y="3381953"/>
                </a:moveTo>
                <a:lnTo>
                  <a:pt x="2665715" y="3500670"/>
                </a:lnTo>
                <a:lnTo>
                  <a:pt x="2668254" y="3503216"/>
                </a:lnTo>
                <a:lnTo>
                  <a:pt x="2671429" y="3506399"/>
                </a:lnTo>
                <a:lnTo>
                  <a:pt x="2678729" y="3512765"/>
                </a:lnTo>
                <a:lnTo>
                  <a:pt x="2687934" y="3519767"/>
                </a:lnTo>
                <a:lnTo>
                  <a:pt x="2698726" y="3527087"/>
                </a:lnTo>
                <a:lnTo>
                  <a:pt x="2710153" y="3534089"/>
                </a:lnTo>
                <a:lnTo>
                  <a:pt x="2722215" y="3541409"/>
                </a:lnTo>
                <a:lnTo>
                  <a:pt x="2734594" y="3547457"/>
                </a:lnTo>
                <a:lnTo>
                  <a:pt x="2746656" y="3553504"/>
                </a:lnTo>
                <a:lnTo>
                  <a:pt x="2746656" y="3434150"/>
                </a:lnTo>
                <a:lnTo>
                  <a:pt x="2734594" y="3428103"/>
                </a:lnTo>
                <a:lnTo>
                  <a:pt x="2723167" y="3422374"/>
                </a:lnTo>
                <a:lnTo>
                  <a:pt x="2712058" y="3416009"/>
                </a:lnTo>
                <a:lnTo>
                  <a:pt x="2701583" y="3409325"/>
                </a:lnTo>
                <a:lnTo>
                  <a:pt x="2691743" y="3402959"/>
                </a:lnTo>
                <a:lnTo>
                  <a:pt x="2682538" y="3396276"/>
                </a:lnTo>
                <a:lnTo>
                  <a:pt x="2673650" y="3388955"/>
                </a:lnTo>
                <a:lnTo>
                  <a:pt x="2665715" y="3381953"/>
                </a:lnTo>
                <a:close/>
                <a:moveTo>
                  <a:pt x="1916773" y="3320218"/>
                </a:moveTo>
                <a:lnTo>
                  <a:pt x="1916773" y="3423312"/>
                </a:lnTo>
                <a:lnTo>
                  <a:pt x="1938033" y="3423629"/>
                </a:lnTo>
                <a:lnTo>
                  <a:pt x="1959928" y="3424263"/>
                </a:lnTo>
                <a:lnTo>
                  <a:pt x="1989755" y="3423629"/>
                </a:lnTo>
                <a:lnTo>
                  <a:pt x="1989755" y="3320535"/>
                </a:lnTo>
                <a:lnTo>
                  <a:pt x="1959293" y="3320852"/>
                </a:lnTo>
                <a:lnTo>
                  <a:pt x="1938033" y="3320852"/>
                </a:lnTo>
                <a:lnTo>
                  <a:pt x="1916773" y="3320218"/>
                </a:lnTo>
                <a:close/>
                <a:moveTo>
                  <a:pt x="1404938" y="3314700"/>
                </a:moveTo>
                <a:lnTo>
                  <a:pt x="1408115" y="3320420"/>
                </a:lnTo>
                <a:lnTo>
                  <a:pt x="1411928" y="3325505"/>
                </a:lnTo>
                <a:lnTo>
                  <a:pt x="1415740" y="3330590"/>
                </a:lnTo>
                <a:lnTo>
                  <a:pt x="1419552" y="3335992"/>
                </a:lnTo>
                <a:lnTo>
                  <a:pt x="1424000" y="3340759"/>
                </a:lnTo>
                <a:lnTo>
                  <a:pt x="1428447" y="3346161"/>
                </a:lnTo>
                <a:lnTo>
                  <a:pt x="1438296" y="3356013"/>
                </a:lnTo>
                <a:lnTo>
                  <a:pt x="1448780" y="3365229"/>
                </a:lnTo>
                <a:lnTo>
                  <a:pt x="1460852" y="3374444"/>
                </a:lnTo>
                <a:lnTo>
                  <a:pt x="1472924" y="3383025"/>
                </a:lnTo>
                <a:lnTo>
                  <a:pt x="1486267" y="3391287"/>
                </a:lnTo>
                <a:lnTo>
                  <a:pt x="1500563" y="3399550"/>
                </a:lnTo>
                <a:lnTo>
                  <a:pt x="1515494" y="3407494"/>
                </a:lnTo>
                <a:lnTo>
                  <a:pt x="1531061" y="3415121"/>
                </a:lnTo>
                <a:lnTo>
                  <a:pt x="1547263" y="3422113"/>
                </a:lnTo>
                <a:lnTo>
                  <a:pt x="1564101" y="3428786"/>
                </a:lnTo>
                <a:lnTo>
                  <a:pt x="1581574" y="3435142"/>
                </a:lnTo>
                <a:lnTo>
                  <a:pt x="1599682" y="3441498"/>
                </a:lnTo>
                <a:lnTo>
                  <a:pt x="1618108" y="3447218"/>
                </a:lnTo>
                <a:lnTo>
                  <a:pt x="1637170" y="3452620"/>
                </a:lnTo>
                <a:lnTo>
                  <a:pt x="1656866" y="3457705"/>
                </a:lnTo>
                <a:lnTo>
                  <a:pt x="1676881" y="3462472"/>
                </a:lnTo>
                <a:lnTo>
                  <a:pt x="1697213" y="3466921"/>
                </a:lnTo>
                <a:lnTo>
                  <a:pt x="1718180" y="3471052"/>
                </a:lnTo>
                <a:lnTo>
                  <a:pt x="1738830" y="3474865"/>
                </a:lnTo>
                <a:lnTo>
                  <a:pt x="1760116" y="3478361"/>
                </a:lnTo>
                <a:lnTo>
                  <a:pt x="1782036" y="3480903"/>
                </a:lnTo>
                <a:lnTo>
                  <a:pt x="1803639" y="3483763"/>
                </a:lnTo>
                <a:lnTo>
                  <a:pt x="1825877" y="3486306"/>
                </a:lnTo>
                <a:lnTo>
                  <a:pt x="1847798" y="3488213"/>
                </a:lnTo>
                <a:lnTo>
                  <a:pt x="1870036" y="3489801"/>
                </a:lnTo>
                <a:lnTo>
                  <a:pt x="1891957" y="3490755"/>
                </a:lnTo>
                <a:lnTo>
                  <a:pt x="1914513" y="3492026"/>
                </a:lnTo>
                <a:lnTo>
                  <a:pt x="1936751" y="3492344"/>
                </a:lnTo>
                <a:lnTo>
                  <a:pt x="1959307" y="3492979"/>
                </a:lnTo>
                <a:lnTo>
                  <a:pt x="1978051" y="3492344"/>
                </a:lnTo>
                <a:lnTo>
                  <a:pt x="1996794" y="3492026"/>
                </a:lnTo>
                <a:lnTo>
                  <a:pt x="2015538" y="3491708"/>
                </a:lnTo>
                <a:lnTo>
                  <a:pt x="2034599" y="3490437"/>
                </a:lnTo>
                <a:lnTo>
                  <a:pt x="2053025" y="3489801"/>
                </a:lnTo>
                <a:lnTo>
                  <a:pt x="2071769" y="3488213"/>
                </a:lnTo>
                <a:lnTo>
                  <a:pt x="2090513" y="3486624"/>
                </a:lnTo>
                <a:lnTo>
                  <a:pt x="2108621" y="3484717"/>
                </a:lnTo>
                <a:lnTo>
                  <a:pt x="2127365" y="3482492"/>
                </a:lnTo>
                <a:lnTo>
                  <a:pt x="2145473" y="3480268"/>
                </a:lnTo>
                <a:lnTo>
                  <a:pt x="2163581" y="3477408"/>
                </a:lnTo>
                <a:lnTo>
                  <a:pt x="2181372" y="3474865"/>
                </a:lnTo>
                <a:lnTo>
                  <a:pt x="2199163" y="3471688"/>
                </a:lnTo>
                <a:lnTo>
                  <a:pt x="2216318" y="3468510"/>
                </a:lnTo>
                <a:lnTo>
                  <a:pt x="2233473" y="3464696"/>
                </a:lnTo>
                <a:lnTo>
                  <a:pt x="2250311" y="3460883"/>
                </a:lnTo>
                <a:lnTo>
                  <a:pt x="2266830" y="3457069"/>
                </a:lnTo>
                <a:lnTo>
                  <a:pt x="2283668" y="3452620"/>
                </a:lnTo>
                <a:lnTo>
                  <a:pt x="2299235" y="3448171"/>
                </a:lnTo>
                <a:lnTo>
                  <a:pt x="2315119" y="3443404"/>
                </a:lnTo>
                <a:lnTo>
                  <a:pt x="2330051" y="3438320"/>
                </a:lnTo>
                <a:lnTo>
                  <a:pt x="2344982" y="3432917"/>
                </a:lnTo>
                <a:lnTo>
                  <a:pt x="2359278" y="3427833"/>
                </a:lnTo>
                <a:lnTo>
                  <a:pt x="2373574" y="3421795"/>
                </a:lnTo>
                <a:lnTo>
                  <a:pt x="2386917" y="3415757"/>
                </a:lnTo>
                <a:lnTo>
                  <a:pt x="2399942" y="3409719"/>
                </a:lnTo>
                <a:lnTo>
                  <a:pt x="2412650" y="3403363"/>
                </a:lnTo>
                <a:lnTo>
                  <a:pt x="2424722" y="3396690"/>
                </a:lnTo>
                <a:lnTo>
                  <a:pt x="2436159" y="3389380"/>
                </a:lnTo>
                <a:lnTo>
                  <a:pt x="2446961" y="3382389"/>
                </a:lnTo>
                <a:lnTo>
                  <a:pt x="2457444" y="3375080"/>
                </a:lnTo>
                <a:lnTo>
                  <a:pt x="2466975" y="3367453"/>
                </a:lnTo>
                <a:lnTo>
                  <a:pt x="2466975" y="3464378"/>
                </a:lnTo>
                <a:lnTo>
                  <a:pt x="2466657" y="3464696"/>
                </a:lnTo>
                <a:lnTo>
                  <a:pt x="2466340" y="3472641"/>
                </a:lnTo>
                <a:lnTo>
                  <a:pt x="2466022" y="3477408"/>
                </a:lnTo>
                <a:lnTo>
                  <a:pt x="2464751" y="3482492"/>
                </a:lnTo>
                <a:lnTo>
                  <a:pt x="2463480" y="3487895"/>
                </a:lnTo>
                <a:lnTo>
                  <a:pt x="2461892" y="3492344"/>
                </a:lnTo>
                <a:lnTo>
                  <a:pt x="2459986" y="3497111"/>
                </a:lnTo>
                <a:lnTo>
                  <a:pt x="2457444" y="3501877"/>
                </a:lnTo>
                <a:lnTo>
                  <a:pt x="2455220" y="3506962"/>
                </a:lnTo>
                <a:lnTo>
                  <a:pt x="2452361" y="3511729"/>
                </a:lnTo>
                <a:lnTo>
                  <a:pt x="2449184" y="3516178"/>
                </a:lnTo>
                <a:lnTo>
                  <a:pt x="2445690" y="3520945"/>
                </a:lnTo>
                <a:lnTo>
                  <a:pt x="2441878" y="3525712"/>
                </a:lnTo>
                <a:lnTo>
                  <a:pt x="2437748" y="3529843"/>
                </a:lnTo>
                <a:lnTo>
                  <a:pt x="2429170" y="3539059"/>
                </a:lnTo>
                <a:lnTo>
                  <a:pt x="2419322" y="3547639"/>
                </a:lnTo>
                <a:lnTo>
                  <a:pt x="2408202" y="3556537"/>
                </a:lnTo>
                <a:lnTo>
                  <a:pt x="2396130" y="3564799"/>
                </a:lnTo>
                <a:lnTo>
                  <a:pt x="2383423" y="3572744"/>
                </a:lnTo>
                <a:lnTo>
                  <a:pt x="2369127" y="3580689"/>
                </a:lnTo>
                <a:lnTo>
                  <a:pt x="2354195" y="3587998"/>
                </a:lnTo>
                <a:lnTo>
                  <a:pt x="2338311" y="3595625"/>
                </a:lnTo>
                <a:lnTo>
                  <a:pt x="2321791" y="3602298"/>
                </a:lnTo>
                <a:lnTo>
                  <a:pt x="2304636" y="3608972"/>
                </a:lnTo>
                <a:lnTo>
                  <a:pt x="2285892" y="3615328"/>
                </a:lnTo>
                <a:lnTo>
                  <a:pt x="2266830" y="3621683"/>
                </a:lnTo>
                <a:lnTo>
                  <a:pt x="2247134" y="3627086"/>
                </a:lnTo>
                <a:lnTo>
                  <a:pt x="2226802" y="3632806"/>
                </a:lnTo>
                <a:lnTo>
                  <a:pt x="2205516" y="3637255"/>
                </a:lnTo>
                <a:lnTo>
                  <a:pt x="2183278" y="3642022"/>
                </a:lnTo>
                <a:lnTo>
                  <a:pt x="2160722" y="3646471"/>
                </a:lnTo>
                <a:lnTo>
                  <a:pt x="2137848" y="3649967"/>
                </a:lnTo>
                <a:lnTo>
                  <a:pt x="2114340" y="3653462"/>
                </a:lnTo>
                <a:lnTo>
                  <a:pt x="2089877" y="3656640"/>
                </a:lnTo>
                <a:lnTo>
                  <a:pt x="2065415" y="3659182"/>
                </a:lnTo>
                <a:lnTo>
                  <a:pt x="2040000" y="3661407"/>
                </a:lnTo>
                <a:lnTo>
                  <a:pt x="2014267" y="3662996"/>
                </a:lnTo>
                <a:lnTo>
                  <a:pt x="1988217" y="3664267"/>
                </a:lnTo>
                <a:lnTo>
                  <a:pt x="1962166" y="3664903"/>
                </a:lnTo>
                <a:lnTo>
                  <a:pt x="1935480" y="3665538"/>
                </a:lnTo>
                <a:lnTo>
                  <a:pt x="1908159" y="3664903"/>
                </a:lnTo>
                <a:lnTo>
                  <a:pt x="1881155" y="3664267"/>
                </a:lnTo>
                <a:lnTo>
                  <a:pt x="1854469" y="3662996"/>
                </a:lnTo>
                <a:lnTo>
                  <a:pt x="1828419" y="3661089"/>
                </a:lnTo>
                <a:lnTo>
                  <a:pt x="1803004" y="3659182"/>
                </a:lnTo>
                <a:lnTo>
                  <a:pt x="1777588" y="3656322"/>
                </a:lnTo>
                <a:lnTo>
                  <a:pt x="1752809" y="3653145"/>
                </a:lnTo>
                <a:lnTo>
                  <a:pt x="1728664" y="3649649"/>
                </a:lnTo>
                <a:lnTo>
                  <a:pt x="1705155" y="3645835"/>
                </a:lnTo>
                <a:lnTo>
                  <a:pt x="1682282" y="3641069"/>
                </a:lnTo>
                <a:lnTo>
                  <a:pt x="1660043" y="3636302"/>
                </a:lnTo>
                <a:lnTo>
                  <a:pt x="1638440" y="3631217"/>
                </a:lnTo>
                <a:lnTo>
                  <a:pt x="1617791" y="3625497"/>
                </a:lnTo>
                <a:lnTo>
                  <a:pt x="1597776" y="3619777"/>
                </a:lnTo>
                <a:lnTo>
                  <a:pt x="1578397" y="3613421"/>
                </a:lnTo>
                <a:lnTo>
                  <a:pt x="1559653" y="3606747"/>
                </a:lnTo>
                <a:lnTo>
                  <a:pt x="1542498" y="3599438"/>
                </a:lnTo>
                <a:lnTo>
                  <a:pt x="1525343" y="3592447"/>
                </a:lnTo>
                <a:lnTo>
                  <a:pt x="1509776" y="3584820"/>
                </a:lnTo>
                <a:lnTo>
                  <a:pt x="1495162" y="3576875"/>
                </a:lnTo>
                <a:lnTo>
                  <a:pt x="1481184" y="3568613"/>
                </a:lnTo>
                <a:lnTo>
                  <a:pt x="1468159" y="3560350"/>
                </a:lnTo>
                <a:lnTo>
                  <a:pt x="1456404" y="3551770"/>
                </a:lnTo>
                <a:lnTo>
                  <a:pt x="1445603" y="3542554"/>
                </a:lnTo>
                <a:lnTo>
                  <a:pt x="1440837" y="3538423"/>
                </a:lnTo>
                <a:lnTo>
                  <a:pt x="1436390" y="3533656"/>
                </a:lnTo>
                <a:lnTo>
                  <a:pt x="1431942" y="3529207"/>
                </a:lnTo>
                <a:lnTo>
                  <a:pt x="1428130" y="3524440"/>
                </a:lnTo>
                <a:lnTo>
                  <a:pt x="1424318" y="3519674"/>
                </a:lnTo>
                <a:lnTo>
                  <a:pt x="1420823" y="3514907"/>
                </a:lnTo>
                <a:lnTo>
                  <a:pt x="1417646" y="3510140"/>
                </a:lnTo>
                <a:lnTo>
                  <a:pt x="1415105" y="3505055"/>
                </a:lnTo>
                <a:lnTo>
                  <a:pt x="1412563" y="3500288"/>
                </a:lnTo>
                <a:lnTo>
                  <a:pt x="1410339" y="3495204"/>
                </a:lnTo>
                <a:lnTo>
                  <a:pt x="1408115" y="3490437"/>
                </a:lnTo>
                <a:lnTo>
                  <a:pt x="1407162" y="3485352"/>
                </a:lnTo>
                <a:lnTo>
                  <a:pt x="1405892" y="3480268"/>
                </a:lnTo>
                <a:lnTo>
                  <a:pt x="1404621" y="3475183"/>
                </a:lnTo>
                <a:lnTo>
                  <a:pt x="1404303" y="3470099"/>
                </a:lnTo>
                <a:lnTo>
                  <a:pt x="1404303" y="3464696"/>
                </a:lnTo>
                <a:lnTo>
                  <a:pt x="1403350" y="3464696"/>
                </a:lnTo>
                <a:lnTo>
                  <a:pt x="1403350" y="3333132"/>
                </a:lnTo>
                <a:lnTo>
                  <a:pt x="1403350" y="3329318"/>
                </a:lnTo>
                <a:lnTo>
                  <a:pt x="1403985" y="3322327"/>
                </a:lnTo>
                <a:lnTo>
                  <a:pt x="1404938" y="3314700"/>
                </a:lnTo>
                <a:close/>
                <a:moveTo>
                  <a:pt x="177802" y="3314700"/>
                </a:moveTo>
                <a:lnTo>
                  <a:pt x="180980" y="3320420"/>
                </a:lnTo>
                <a:lnTo>
                  <a:pt x="184476" y="3325505"/>
                </a:lnTo>
                <a:lnTo>
                  <a:pt x="188289" y="3330590"/>
                </a:lnTo>
                <a:lnTo>
                  <a:pt x="192420" y="3335992"/>
                </a:lnTo>
                <a:lnTo>
                  <a:pt x="196551" y="3340759"/>
                </a:lnTo>
                <a:lnTo>
                  <a:pt x="201000" y="3346161"/>
                </a:lnTo>
                <a:lnTo>
                  <a:pt x="210852" y="3356013"/>
                </a:lnTo>
                <a:lnTo>
                  <a:pt x="221656" y="3365229"/>
                </a:lnTo>
                <a:lnTo>
                  <a:pt x="233414" y="3374444"/>
                </a:lnTo>
                <a:lnTo>
                  <a:pt x="245490" y="3383025"/>
                </a:lnTo>
                <a:lnTo>
                  <a:pt x="259155" y="3391287"/>
                </a:lnTo>
                <a:lnTo>
                  <a:pt x="273138" y="3399550"/>
                </a:lnTo>
                <a:lnTo>
                  <a:pt x="288073" y="3407494"/>
                </a:lnTo>
                <a:lnTo>
                  <a:pt x="303645" y="3415121"/>
                </a:lnTo>
                <a:lnTo>
                  <a:pt x="319852" y="3422113"/>
                </a:lnTo>
                <a:lnTo>
                  <a:pt x="336694" y="3428786"/>
                </a:lnTo>
                <a:lnTo>
                  <a:pt x="354173" y="3435142"/>
                </a:lnTo>
                <a:lnTo>
                  <a:pt x="372286" y="3441498"/>
                </a:lnTo>
                <a:lnTo>
                  <a:pt x="390718" y="3447218"/>
                </a:lnTo>
                <a:lnTo>
                  <a:pt x="409785" y="3452620"/>
                </a:lnTo>
                <a:lnTo>
                  <a:pt x="429488" y="3457705"/>
                </a:lnTo>
                <a:lnTo>
                  <a:pt x="449826" y="3462472"/>
                </a:lnTo>
                <a:lnTo>
                  <a:pt x="469846" y="3466921"/>
                </a:lnTo>
                <a:lnTo>
                  <a:pt x="490820" y="3471052"/>
                </a:lnTo>
                <a:lnTo>
                  <a:pt x="511794" y="3474865"/>
                </a:lnTo>
                <a:lnTo>
                  <a:pt x="533085" y="3478361"/>
                </a:lnTo>
                <a:lnTo>
                  <a:pt x="554695" y="3480903"/>
                </a:lnTo>
                <a:lnTo>
                  <a:pt x="576304" y="3483763"/>
                </a:lnTo>
                <a:lnTo>
                  <a:pt x="598549" y="3486306"/>
                </a:lnTo>
                <a:lnTo>
                  <a:pt x="620476" y="3488213"/>
                </a:lnTo>
                <a:lnTo>
                  <a:pt x="642721" y="3489801"/>
                </a:lnTo>
                <a:lnTo>
                  <a:pt x="664966" y="3490755"/>
                </a:lnTo>
                <a:lnTo>
                  <a:pt x="687211" y="3492026"/>
                </a:lnTo>
                <a:lnTo>
                  <a:pt x="709456" y="3492344"/>
                </a:lnTo>
                <a:lnTo>
                  <a:pt x="732018" y="3492344"/>
                </a:lnTo>
                <a:lnTo>
                  <a:pt x="750768" y="3492344"/>
                </a:lnTo>
                <a:lnTo>
                  <a:pt x="769517" y="3492026"/>
                </a:lnTo>
                <a:lnTo>
                  <a:pt x="788266" y="3491708"/>
                </a:lnTo>
                <a:lnTo>
                  <a:pt x="807333" y="3490437"/>
                </a:lnTo>
                <a:lnTo>
                  <a:pt x="825765" y="3489801"/>
                </a:lnTo>
                <a:lnTo>
                  <a:pt x="844832" y="3488213"/>
                </a:lnTo>
                <a:lnTo>
                  <a:pt x="863263" y="3486624"/>
                </a:lnTo>
                <a:lnTo>
                  <a:pt x="881695" y="3484717"/>
                </a:lnTo>
                <a:lnTo>
                  <a:pt x="900126" y="3482492"/>
                </a:lnTo>
                <a:lnTo>
                  <a:pt x="918240" y="3480268"/>
                </a:lnTo>
                <a:lnTo>
                  <a:pt x="936354" y="3477408"/>
                </a:lnTo>
                <a:lnTo>
                  <a:pt x="954150" y="3474865"/>
                </a:lnTo>
                <a:lnTo>
                  <a:pt x="971946" y="3471688"/>
                </a:lnTo>
                <a:lnTo>
                  <a:pt x="989424" y="3468510"/>
                </a:lnTo>
                <a:lnTo>
                  <a:pt x="1006266" y="3464696"/>
                </a:lnTo>
                <a:lnTo>
                  <a:pt x="1023109" y="3460883"/>
                </a:lnTo>
                <a:lnTo>
                  <a:pt x="1039952" y="3457069"/>
                </a:lnTo>
                <a:lnTo>
                  <a:pt x="1056476" y="3452620"/>
                </a:lnTo>
                <a:lnTo>
                  <a:pt x="1072366" y="3448171"/>
                </a:lnTo>
                <a:lnTo>
                  <a:pt x="1087937" y="3443087"/>
                </a:lnTo>
                <a:lnTo>
                  <a:pt x="1102873" y="3438320"/>
                </a:lnTo>
                <a:lnTo>
                  <a:pt x="1118126" y="3432917"/>
                </a:lnTo>
                <a:lnTo>
                  <a:pt x="1132109" y="3427833"/>
                </a:lnTo>
                <a:lnTo>
                  <a:pt x="1146409" y="3421795"/>
                </a:lnTo>
                <a:lnTo>
                  <a:pt x="1159756" y="3415757"/>
                </a:lnTo>
                <a:lnTo>
                  <a:pt x="1172785" y="3409719"/>
                </a:lnTo>
                <a:lnTo>
                  <a:pt x="1185497" y="3403363"/>
                </a:lnTo>
                <a:lnTo>
                  <a:pt x="1197890" y="3396690"/>
                </a:lnTo>
                <a:lnTo>
                  <a:pt x="1209331" y="3389380"/>
                </a:lnTo>
                <a:lnTo>
                  <a:pt x="1219818" y="3382389"/>
                </a:lnTo>
                <a:lnTo>
                  <a:pt x="1230622" y="3375080"/>
                </a:lnTo>
                <a:lnTo>
                  <a:pt x="1239838" y="3367453"/>
                </a:lnTo>
                <a:lnTo>
                  <a:pt x="1239838" y="3464378"/>
                </a:lnTo>
                <a:lnTo>
                  <a:pt x="1239838" y="3464696"/>
                </a:lnTo>
                <a:lnTo>
                  <a:pt x="1239520" y="3468827"/>
                </a:lnTo>
                <a:lnTo>
                  <a:pt x="1239202" y="3472641"/>
                </a:lnTo>
                <a:lnTo>
                  <a:pt x="1238885" y="3477408"/>
                </a:lnTo>
                <a:lnTo>
                  <a:pt x="1237614" y="3482492"/>
                </a:lnTo>
                <a:lnTo>
                  <a:pt x="1236342" y="3487895"/>
                </a:lnTo>
                <a:lnTo>
                  <a:pt x="1234754" y="3492344"/>
                </a:lnTo>
                <a:lnTo>
                  <a:pt x="1232847" y="3497111"/>
                </a:lnTo>
                <a:lnTo>
                  <a:pt x="1230622" y="3501877"/>
                </a:lnTo>
                <a:lnTo>
                  <a:pt x="1228080" y="3506962"/>
                </a:lnTo>
                <a:lnTo>
                  <a:pt x="1225538" y="3511729"/>
                </a:lnTo>
                <a:lnTo>
                  <a:pt x="1222360" y="3516178"/>
                </a:lnTo>
                <a:lnTo>
                  <a:pt x="1218546" y="3520945"/>
                </a:lnTo>
                <a:lnTo>
                  <a:pt x="1214733" y="3525712"/>
                </a:lnTo>
                <a:lnTo>
                  <a:pt x="1210920" y="3529843"/>
                </a:lnTo>
                <a:lnTo>
                  <a:pt x="1202022" y="3539059"/>
                </a:lnTo>
                <a:lnTo>
                  <a:pt x="1192170" y="3547639"/>
                </a:lnTo>
                <a:lnTo>
                  <a:pt x="1181048" y="3556537"/>
                </a:lnTo>
                <a:lnTo>
                  <a:pt x="1169290" y="3564799"/>
                </a:lnTo>
                <a:lnTo>
                  <a:pt x="1156261" y="3572744"/>
                </a:lnTo>
                <a:lnTo>
                  <a:pt x="1141960" y="3580689"/>
                </a:lnTo>
                <a:lnTo>
                  <a:pt x="1127024" y="3587998"/>
                </a:lnTo>
                <a:lnTo>
                  <a:pt x="1111453" y="3595625"/>
                </a:lnTo>
                <a:lnTo>
                  <a:pt x="1094610" y="3602298"/>
                </a:lnTo>
                <a:lnTo>
                  <a:pt x="1077450" y="3608972"/>
                </a:lnTo>
                <a:lnTo>
                  <a:pt x="1058701" y="3615328"/>
                </a:lnTo>
                <a:lnTo>
                  <a:pt x="1039952" y="3621683"/>
                </a:lnTo>
                <a:lnTo>
                  <a:pt x="1020249" y="3627086"/>
                </a:lnTo>
                <a:lnTo>
                  <a:pt x="999593" y="3632806"/>
                </a:lnTo>
                <a:lnTo>
                  <a:pt x="978301" y="3637255"/>
                </a:lnTo>
                <a:lnTo>
                  <a:pt x="956056" y="3642022"/>
                </a:lnTo>
                <a:lnTo>
                  <a:pt x="933494" y="3646471"/>
                </a:lnTo>
                <a:lnTo>
                  <a:pt x="910613" y="3649967"/>
                </a:lnTo>
                <a:lnTo>
                  <a:pt x="887097" y="3653462"/>
                </a:lnTo>
                <a:lnTo>
                  <a:pt x="862946" y="3656640"/>
                </a:lnTo>
                <a:lnTo>
                  <a:pt x="838158" y="3659182"/>
                </a:lnTo>
                <a:lnTo>
                  <a:pt x="812736" y="3661407"/>
                </a:lnTo>
                <a:lnTo>
                  <a:pt x="787313" y="3662996"/>
                </a:lnTo>
                <a:lnTo>
                  <a:pt x="761572" y="3664267"/>
                </a:lnTo>
                <a:lnTo>
                  <a:pt x="735196" y="3664903"/>
                </a:lnTo>
                <a:lnTo>
                  <a:pt x="708185" y="3665538"/>
                </a:lnTo>
                <a:lnTo>
                  <a:pt x="680855" y="3664903"/>
                </a:lnTo>
                <a:lnTo>
                  <a:pt x="654161" y="3664267"/>
                </a:lnTo>
                <a:lnTo>
                  <a:pt x="627467" y="3662996"/>
                </a:lnTo>
                <a:lnTo>
                  <a:pt x="601409" y="3661089"/>
                </a:lnTo>
                <a:lnTo>
                  <a:pt x="575668" y="3659182"/>
                </a:lnTo>
                <a:lnTo>
                  <a:pt x="550246" y="3656322"/>
                </a:lnTo>
                <a:lnTo>
                  <a:pt x="525458" y="3653145"/>
                </a:lnTo>
                <a:lnTo>
                  <a:pt x="501307" y="3649649"/>
                </a:lnTo>
                <a:lnTo>
                  <a:pt x="478109" y="3645835"/>
                </a:lnTo>
                <a:lnTo>
                  <a:pt x="455228" y="3641069"/>
                </a:lnTo>
                <a:lnTo>
                  <a:pt x="432665" y="3636302"/>
                </a:lnTo>
                <a:lnTo>
                  <a:pt x="411374" y="3631217"/>
                </a:lnTo>
                <a:lnTo>
                  <a:pt x="390400" y="3625497"/>
                </a:lnTo>
                <a:lnTo>
                  <a:pt x="370380" y="3619777"/>
                </a:lnTo>
                <a:lnTo>
                  <a:pt x="350995" y="3613421"/>
                </a:lnTo>
                <a:lnTo>
                  <a:pt x="332563" y="3606747"/>
                </a:lnTo>
                <a:lnTo>
                  <a:pt x="315085" y="3599438"/>
                </a:lnTo>
                <a:lnTo>
                  <a:pt x="297925" y="3592447"/>
                </a:lnTo>
                <a:lnTo>
                  <a:pt x="282353" y="3584820"/>
                </a:lnTo>
                <a:lnTo>
                  <a:pt x="267735" y="3576875"/>
                </a:lnTo>
                <a:lnTo>
                  <a:pt x="253753" y="3568613"/>
                </a:lnTo>
                <a:lnTo>
                  <a:pt x="240724" y="3560350"/>
                </a:lnTo>
                <a:lnTo>
                  <a:pt x="229283" y="3551770"/>
                </a:lnTo>
                <a:lnTo>
                  <a:pt x="218796" y="3542872"/>
                </a:lnTo>
                <a:lnTo>
                  <a:pt x="213712" y="3538423"/>
                </a:lnTo>
                <a:lnTo>
                  <a:pt x="208945" y="3533656"/>
                </a:lnTo>
                <a:lnTo>
                  <a:pt x="204814" y="3529207"/>
                </a:lnTo>
                <a:lnTo>
                  <a:pt x="200683" y="3524440"/>
                </a:lnTo>
                <a:lnTo>
                  <a:pt x="196869" y="3519674"/>
                </a:lnTo>
                <a:lnTo>
                  <a:pt x="193374" y="3514907"/>
                </a:lnTo>
                <a:lnTo>
                  <a:pt x="190196" y="3510140"/>
                </a:lnTo>
                <a:lnTo>
                  <a:pt x="187653" y="3505055"/>
                </a:lnTo>
                <a:lnTo>
                  <a:pt x="185111" y="3500288"/>
                </a:lnTo>
                <a:lnTo>
                  <a:pt x="182887" y="3495204"/>
                </a:lnTo>
                <a:lnTo>
                  <a:pt x="181298" y="3490437"/>
                </a:lnTo>
                <a:lnTo>
                  <a:pt x="179709" y="3485352"/>
                </a:lnTo>
                <a:lnTo>
                  <a:pt x="178438" y="3480268"/>
                </a:lnTo>
                <a:lnTo>
                  <a:pt x="177802" y="3475183"/>
                </a:lnTo>
                <a:lnTo>
                  <a:pt x="176849" y="3470099"/>
                </a:lnTo>
                <a:lnTo>
                  <a:pt x="176849" y="3464696"/>
                </a:lnTo>
                <a:lnTo>
                  <a:pt x="176531" y="3464696"/>
                </a:lnTo>
                <a:lnTo>
                  <a:pt x="176531" y="3333132"/>
                </a:lnTo>
                <a:lnTo>
                  <a:pt x="176213" y="3329318"/>
                </a:lnTo>
                <a:lnTo>
                  <a:pt x="176531" y="3322327"/>
                </a:lnTo>
                <a:lnTo>
                  <a:pt x="177802" y="3314700"/>
                </a:lnTo>
                <a:close/>
                <a:moveTo>
                  <a:pt x="1771445" y="3307529"/>
                </a:moveTo>
                <a:lnTo>
                  <a:pt x="1771445" y="3411258"/>
                </a:lnTo>
                <a:lnTo>
                  <a:pt x="1789215" y="3413478"/>
                </a:lnTo>
                <a:lnTo>
                  <a:pt x="1807301" y="3415698"/>
                </a:lnTo>
                <a:lnTo>
                  <a:pt x="1825388" y="3417285"/>
                </a:lnTo>
                <a:lnTo>
                  <a:pt x="1843792" y="3419505"/>
                </a:lnTo>
                <a:lnTo>
                  <a:pt x="1843792" y="3315777"/>
                </a:lnTo>
                <a:lnTo>
                  <a:pt x="1825388" y="3314191"/>
                </a:lnTo>
                <a:lnTo>
                  <a:pt x="1807301" y="3312287"/>
                </a:lnTo>
                <a:lnTo>
                  <a:pt x="1789215" y="3309750"/>
                </a:lnTo>
                <a:lnTo>
                  <a:pt x="1771445" y="3307529"/>
                </a:lnTo>
                <a:close/>
                <a:moveTo>
                  <a:pt x="3178346" y="3281045"/>
                </a:moveTo>
                <a:lnTo>
                  <a:pt x="3178346" y="3395980"/>
                </a:lnTo>
                <a:lnTo>
                  <a:pt x="3201835" y="3396298"/>
                </a:lnTo>
                <a:lnTo>
                  <a:pt x="3225959" y="3396615"/>
                </a:lnTo>
                <a:lnTo>
                  <a:pt x="3258970" y="3396298"/>
                </a:lnTo>
                <a:lnTo>
                  <a:pt x="3258970" y="3281363"/>
                </a:lnTo>
                <a:lnTo>
                  <a:pt x="3225641" y="3281680"/>
                </a:lnTo>
                <a:lnTo>
                  <a:pt x="3201835" y="3281363"/>
                </a:lnTo>
                <a:lnTo>
                  <a:pt x="3178346" y="3281045"/>
                </a:lnTo>
                <a:close/>
                <a:moveTo>
                  <a:pt x="2609850" y="3275012"/>
                </a:moveTo>
                <a:lnTo>
                  <a:pt x="2613342" y="3281059"/>
                </a:lnTo>
                <a:lnTo>
                  <a:pt x="2617468" y="3287107"/>
                </a:lnTo>
                <a:lnTo>
                  <a:pt x="2621594" y="3292836"/>
                </a:lnTo>
                <a:lnTo>
                  <a:pt x="2626038" y="3298883"/>
                </a:lnTo>
                <a:lnTo>
                  <a:pt x="2631117" y="3304294"/>
                </a:lnTo>
                <a:lnTo>
                  <a:pt x="2635878" y="3310023"/>
                </a:lnTo>
                <a:lnTo>
                  <a:pt x="2641274" y="3315433"/>
                </a:lnTo>
                <a:lnTo>
                  <a:pt x="2646988" y="3320844"/>
                </a:lnTo>
                <a:lnTo>
                  <a:pt x="2658732" y="3331347"/>
                </a:lnTo>
                <a:lnTo>
                  <a:pt x="2671746" y="3341532"/>
                </a:lnTo>
                <a:lnTo>
                  <a:pt x="2685712" y="3351080"/>
                </a:lnTo>
                <a:lnTo>
                  <a:pt x="2700631" y="3360629"/>
                </a:lnTo>
                <a:lnTo>
                  <a:pt x="2715867" y="3369540"/>
                </a:lnTo>
                <a:lnTo>
                  <a:pt x="2732372" y="3378452"/>
                </a:lnTo>
                <a:lnTo>
                  <a:pt x="2749830" y="3386727"/>
                </a:lnTo>
                <a:lnTo>
                  <a:pt x="2767923" y="3394684"/>
                </a:lnTo>
                <a:lnTo>
                  <a:pt x="2786650" y="3402004"/>
                </a:lnTo>
                <a:lnTo>
                  <a:pt x="2805695" y="3409325"/>
                </a:lnTo>
                <a:lnTo>
                  <a:pt x="2826009" y="3416327"/>
                </a:lnTo>
                <a:lnTo>
                  <a:pt x="2846959" y="3422692"/>
                </a:lnTo>
                <a:lnTo>
                  <a:pt x="2867591" y="3428421"/>
                </a:lnTo>
                <a:lnTo>
                  <a:pt x="2889492" y="3434469"/>
                </a:lnTo>
                <a:lnTo>
                  <a:pt x="2912029" y="3439561"/>
                </a:lnTo>
                <a:lnTo>
                  <a:pt x="2934248" y="3444654"/>
                </a:lnTo>
                <a:lnTo>
                  <a:pt x="2957102" y="3449109"/>
                </a:lnTo>
                <a:lnTo>
                  <a:pt x="2980908" y="3453565"/>
                </a:lnTo>
                <a:lnTo>
                  <a:pt x="3004396" y="3457066"/>
                </a:lnTo>
                <a:lnTo>
                  <a:pt x="3028203" y="3460567"/>
                </a:lnTo>
                <a:lnTo>
                  <a:pt x="3052644" y="3463432"/>
                </a:lnTo>
                <a:lnTo>
                  <a:pt x="3077084" y="3465978"/>
                </a:lnTo>
                <a:lnTo>
                  <a:pt x="3101525" y="3468206"/>
                </a:lnTo>
                <a:lnTo>
                  <a:pt x="3125966" y="3470116"/>
                </a:lnTo>
                <a:lnTo>
                  <a:pt x="3150725" y="3471389"/>
                </a:lnTo>
                <a:lnTo>
                  <a:pt x="3175800" y="3472344"/>
                </a:lnTo>
                <a:lnTo>
                  <a:pt x="3200559" y="3472980"/>
                </a:lnTo>
                <a:lnTo>
                  <a:pt x="3225317" y="3473298"/>
                </a:lnTo>
                <a:lnTo>
                  <a:pt x="3246266" y="3473298"/>
                </a:lnTo>
                <a:lnTo>
                  <a:pt x="3267216" y="3472344"/>
                </a:lnTo>
                <a:lnTo>
                  <a:pt x="3288165" y="3472025"/>
                </a:lnTo>
                <a:lnTo>
                  <a:pt x="3308797" y="3470752"/>
                </a:lnTo>
                <a:lnTo>
                  <a:pt x="3329429" y="3469797"/>
                </a:lnTo>
                <a:lnTo>
                  <a:pt x="3350378" y="3468206"/>
                </a:lnTo>
                <a:lnTo>
                  <a:pt x="3371010" y="3466615"/>
                </a:lnTo>
                <a:lnTo>
                  <a:pt x="3391325" y="3464068"/>
                </a:lnTo>
                <a:lnTo>
                  <a:pt x="3411957" y="3462159"/>
                </a:lnTo>
                <a:lnTo>
                  <a:pt x="3431954" y="3459294"/>
                </a:lnTo>
                <a:lnTo>
                  <a:pt x="3451951" y="3456748"/>
                </a:lnTo>
                <a:lnTo>
                  <a:pt x="3471948" y="3453565"/>
                </a:lnTo>
                <a:lnTo>
                  <a:pt x="3491628" y="3450064"/>
                </a:lnTo>
                <a:lnTo>
                  <a:pt x="3510990" y="3446245"/>
                </a:lnTo>
                <a:lnTo>
                  <a:pt x="3530035" y="3442107"/>
                </a:lnTo>
                <a:lnTo>
                  <a:pt x="3548763" y="3437970"/>
                </a:lnTo>
                <a:lnTo>
                  <a:pt x="3567173" y="3433196"/>
                </a:lnTo>
                <a:lnTo>
                  <a:pt x="3585265" y="3428421"/>
                </a:lnTo>
                <a:lnTo>
                  <a:pt x="3603041" y="3423329"/>
                </a:lnTo>
                <a:lnTo>
                  <a:pt x="3620498" y="3418237"/>
                </a:lnTo>
                <a:lnTo>
                  <a:pt x="3637004" y="3412826"/>
                </a:lnTo>
                <a:lnTo>
                  <a:pt x="3653510" y="3406779"/>
                </a:lnTo>
                <a:lnTo>
                  <a:pt x="3669698" y="3400731"/>
                </a:lnTo>
                <a:lnTo>
                  <a:pt x="3685251" y="3394048"/>
                </a:lnTo>
                <a:lnTo>
                  <a:pt x="3700170" y="3387682"/>
                </a:lnTo>
                <a:lnTo>
                  <a:pt x="3714770" y="3380680"/>
                </a:lnTo>
                <a:lnTo>
                  <a:pt x="3728419" y="3373678"/>
                </a:lnTo>
                <a:lnTo>
                  <a:pt x="3741751" y="3366039"/>
                </a:lnTo>
                <a:lnTo>
                  <a:pt x="3754765" y="3358719"/>
                </a:lnTo>
                <a:lnTo>
                  <a:pt x="3767144" y="3350762"/>
                </a:lnTo>
                <a:lnTo>
                  <a:pt x="3778571" y="3342487"/>
                </a:lnTo>
                <a:lnTo>
                  <a:pt x="3789363" y="3333575"/>
                </a:lnTo>
                <a:lnTo>
                  <a:pt x="3789363" y="3441471"/>
                </a:lnTo>
                <a:lnTo>
                  <a:pt x="3788728" y="3442107"/>
                </a:lnTo>
                <a:lnTo>
                  <a:pt x="3788411" y="3451019"/>
                </a:lnTo>
                <a:lnTo>
                  <a:pt x="3787776" y="3456748"/>
                </a:lnTo>
                <a:lnTo>
                  <a:pt x="3786506" y="3462159"/>
                </a:lnTo>
                <a:lnTo>
                  <a:pt x="3785237" y="3467569"/>
                </a:lnTo>
                <a:lnTo>
                  <a:pt x="3783332" y="3472980"/>
                </a:lnTo>
                <a:lnTo>
                  <a:pt x="3781428" y="3478391"/>
                </a:lnTo>
                <a:lnTo>
                  <a:pt x="3778571" y="3483801"/>
                </a:lnTo>
                <a:lnTo>
                  <a:pt x="3775714" y="3489212"/>
                </a:lnTo>
                <a:lnTo>
                  <a:pt x="3772540" y="3494305"/>
                </a:lnTo>
                <a:lnTo>
                  <a:pt x="3769048" y="3499715"/>
                </a:lnTo>
                <a:lnTo>
                  <a:pt x="3765557" y="3504808"/>
                </a:lnTo>
                <a:lnTo>
                  <a:pt x="3761113" y="3509900"/>
                </a:lnTo>
                <a:lnTo>
                  <a:pt x="3756987" y="3514674"/>
                </a:lnTo>
                <a:lnTo>
                  <a:pt x="3752226" y="3519767"/>
                </a:lnTo>
                <a:lnTo>
                  <a:pt x="3747147" y="3525177"/>
                </a:lnTo>
                <a:lnTo>
                  <a:pt x="3741433" y="3529633"/>
                </a:lnTo>
                <a:lnTo>
                  <a:pt x="3736037" y="3534407"/>
                </a:lnTo>
                <a:lnTo>
                  <a:pt x="3723658" y="3543956"/>
                </a:lnTo>
                <a:lnTo>
                  <a:pt x="3710327" y="3553504"/>
                </a:lnTo>
                <a:lnTo>
                  <a:pt x="3696043" y="3562097"/>
                </a:lnTo>
                <a:lnTo>
                  <a:pt x="3680490" y="3571009"/>
                </a:lnTo>
                <a:lnTo>
                  <a:pt x="3663667" y="3579603"/>
                </a:lnTo>
                <a:lnTo>
                  <a:pt x="3646526" y="3587560"/>
                </a:lnTo>
                <a:lnTo>
                  <a:pt x="3627799" y="3595516"/>
                </a:lnTo>
                <a:lnTo>
                  <a:pt x="3608754" y="3602837"/>
                </a:lnTo>
                <a:lnTo>
                  <a:pt x="3588122" y="3609521"/>
                </a:lnTo>
                <a:lnTo>
                  <a:pt x="3566855" y="3616523"/>
                </a:lnTo>
                <a:lnTo>
                  <a:pt x="3544636" y="3622570"/>
                </a:lnTo>
                <a:lnTo>
                  <a:pt x="3522417" y="3628935"/>
                </a:lnTo>
                <a:lnTo>
                  <a:pt x="3498611" y="3634664"/>
                </a:lnTo>
                <a:lnTo>
                  <a:pt x="3474170" y="3639757"/>
                </a:lnTo>
                <a:lnTo>
                  <a:pt x="3449412" y="3644213"/>
                </a:lnTo>
                <a:lnTo>
                  <a:pt x="3423701" y="3648350"/>
                </a:lnTo>
                <a:lnTo>
                  <a:pt x="3397356" y="3652488"/>
                </a:lnTo>
                <a:lnTo>
                  <a:pt x="3370376" y="3655671"/>
                </a:lnTo>
                <a:lnTo>
                  <a:pt x="3343395" y="3658853"/>
                </a:lnTo>
                <a:lnTo>
                  <a:pt x="3315146" y="3661081"/>
                </a:lnTo>
                <a:lnTo>
                  <a:pt x="3286896" y="3662673"/>
                </a:lnTo>
                <a:lnTo>
                  <a:pt x="3258011" y="3664264"/>
                </a:lnTo>
                <a:lnTo>
                  <a:pt x="3228491" y="3664901"/>
                </a:lnTo>
                <a:lnTo>
                  <a:pt x="3198972" y="3665537"/>
                </a:lnTo>
                <a:lnTo>
                  <a:pt x="3168500" y="3664901"/>
                </a:lnTo>
                <a:lnTo>
                  <a:pt x="3138663" y="3664264"/>
                </a:lnTo>
                <a:lnTo>
                  <a:pt x="3109143" y="3662673"/>
                </a:lnTo>
                <a:lnTo>
                  <a:pt x="3080259" y="3660763"/>
                </a:lnTo>
                <a:lnTo>
                  <a:pt x="3051374" y="3658217"/>
                </a:lnTo>
                <a:lnTo>
                  <a:pt x="3023441" y="3655034"/>
                </a:lnTo>
                <a:lnTo>
                  <a:pt x="2996144" y="3651533"/>
                </a:lnTo>
                <a:lnTo>
                  <a:pt x="2969481" y="3647714"/>
                </a:lnTo>
                <a:lnTo>
                  <a:pt x="2943453" y="3643258"/>
                </a:lnTo>
                <a:lnTo>
                  <a:pt x="2917742" y="3638165"/>
                </a:lnTo>
                <a:lnTo>
                  <a:pt x="2892984" y="3633073"/>
                </a:lnTo>
                <a:lnTo>
                  <a:pt x="2869178" y="3627026"/>
                </a:lnTo>
                <a:lnTo>
                  <a:pt x="2846007" y="3620660"/>
                </a:lnTo>
                <a:lnTo>
                  <a:pt x="2823470" y="3614295"/>
                </a:lnTo>
                <a:lnTo>
                  <a:pt x="2802203" y="3607293"/>
                </a:lnTo>
                <a:lnTo>
                  <a:pt x="2781889" y="3599654"/>
                </a:lnTo>
                <a:lnTo>
                  <a:pt x="2762527" y="3592334"/>
                </a:lnTo>
                <a:lnTo>
                  <a:pt x="2743799" y="3584059"/>
                </a:lnTo>
                <a:lnTo>
                  <a:pt x="2726024" y="3575783"/>
                </a:lnTo>
                <a:lnTo>
                  <a:pt x="2709518" y="3566872"/>
                </a:lnTo>
                <a:lnTo>
                  <a:pt x="2694600" y="3557960"/>
                </a:lnTo>
                <a:lnTo>
                  <a:pt x="2679999" y="3548412"/>
                </a:lnTo>
                <a:lnTo>
                  <a:pt x="2666985" y="3538863"/>
                </a:lnTo>
                <a:lnTo>
                  <a:pt x="2660954" y="3533771"/>
                </a:lnTo>
                <a:lnTo>
                  <a:pt x="2655240" y="3528997"/>
                </a:lnTo>
                <a:lnTo>
                  <a:pt x="2650162" y="3523904"/>
                </a:lnTo>
                <a:lnTo>
                  <a:pt x="2645083" y="3518812"/>
                </a:lnTo>
                <a:lnTo>
                  <a:pt x="2639687" y="3513719"/>
                </a:lnTo>
                <a:lnTo>
                  <a:pt x="2635561" y="3508309"/>
                </a:lnTo>
                <a:lnTo>
                  <a:pt x="2631434" y="3503216"/>
                </a:lnTo>
                <a:lnTo>
                  <a:pt x="2627625" y="3497806"/>
                </a:lnTo>
                <a:lnTo>
                  <a:pt x="2624134" y="3492713"/>
                </a:lnTo>
                <a:lnTo>
                  <a:pt x="2620960" y="3486984"/>
                </a:lnTo>
                <a:lnTo>
                  <a:pt x="2618103" y="3481574"/>
                </a:lnTo>
                <a:lnTo>
                  <a:pt x="2615881" y="3476163"/>
                </a:lnTo>
                <a:lnTo>
                  <a:pt x="2613659" y="3470434"/>
                </a:lnTo>
                <a:lnTo>
                  <a:pt x="2612072" y="3465023"/>
                </a:lnTo>
                <a:lnTo>
                  <a:pt x="2610485" y="3459294"/>
                </a:lnTo>
                <a:lnTo>
                  <a:pt x="2609850" y="3453565"/>
                </a:lnTo>
                <a:lnTo>
                  <a:pt x="2609215" y="3447836"/>
                </a:lnTo>
                <a:lnTo>
                  <a:pt x="2609215" y="3442107"/>
                </a:lnTo>
                <a:lnTo>
                  <a:pt x="2608580" y="3442426"/>
                </a:lnTo>
                <a:lnTo>
                  <a:pt x="2608580" y="3295700"/>
                </a:lnTo>
                <a:lnTo>
                  <a:pt x="2608263" y="3291881"/>
                </a:lnTo>
                <a:lnTo>
                  <a:pt x="2608580" y="3283287"/>
                </a:lnTo>
                <a:lnTo>
                  <a:pt x="2609850" y="3275012"/>
                </a:lnTo>
                <a:close/>
                <a:moveTo>
                  <a:pt x="1625482" y="3274222"/>
                </a:moveTo>
                <a:lnTo>
                  <a:pt x="1625482" y="3379536"/>
                </a:lnTo>
                <a:lnTo>
                  <a:pt x="1642935" y="3384612"/>
                </a:lnTo>
                <a:lnTo>
                  <a:pt x="1661021" y="3389370"/>
                </a:lnTo>
                <a:lnTo>
                  <a:pt x="1679425" y="3394128"/>
                </a:lnTo>
                <a:lnTo>
                  <a:pt x="1698464" y="3398252"/>
                </a:lnTo>
                <a:lnTo>
                  <a:pt x="1698464" y="3294206"/>
                </a:lnTo>
                <a:lnTo>
                  <a:pt x="1679425" y="3289448"/>
                </a:lnTo>
                <a:lnTo>
                  <a:pt x="1661021" y="3284690"/>
                </a:lnTo>
                <a:lnTo>
                  <a:pt x="1642935" y="3279932"/>
                </a:lnTo>
                <a:lnTo>
                  <a:pt x="1625482" y="3274222"/>
                </a:lnTo>
                <a:close/>
                <a:moveTo>
                  <a:pt x="3016148" y="3266758"/>
                </a:moveTo>
                <a:lnTo>
                  <a:pt x="3016148" y="3382010"/>
                </a:lnTo>
                <a:lnTo>
                  <a:pt x="3035827" y="3384868"/>
                </a:lnTo>
                <a:lnTo>
                  <a:pt x="3056142" y="3387090"/>
                </a:lnTo>
                <a:lnTo>
                  <a:pt x="3076456" y="3389630"/>
                </a:lnTo>
                <a:lnTo>
                  <a:pt x="3097406" y="3391535"/>
                </a:lnTo>
                <a:lnTo>
                  <a:pt x="3097406" y="3276283"/>
                </a:lnTo>
                <a:lnTo>
                  <a:pt x="3076456" y="3274378"/>
                </a:lnTo>
                <a:lnTo>
                  <a:pt x="3056142" y="3271838"/>
                </a:lnTo>
                <a:lnTo>
                  <a:pt x="3035827" y="3269615"/>
                </a:lnTo>
                <a:lnTo>
                  <a:pt x="3016148" y="3266758"/>
                </a:lnTo>
                <a:close/>
                <a:moveTo>
                  <a:pt x="2854584" y="3230245"/>
                </a:moveTo>
                <a:lnTo>
                  <a:pt x="2854584" y="3347403"/>
                </a:lnTo>
                <a:lnTo>
                  <a:pt x="2873946" y="3352800"/>
                </a:lnTo>
                <a:lnTo>
                  <a:pt x="2893626" y="3357880"/>
                </a:lnTo>
                <a:lnTo>
                  <a:pt x="2914258" y="3362960"/>
                </a:lnTo>
                <a:lnTo>
                  <a:pt x="2935524" y="3367723"/>
                </a:lnTo>
                <a:lnTo>
                  <a:pt x="2935524" y="3251835"/>
                </a:lnTo>
                <a:lnTo>
                  <a:pt x="2914258" y="3246755"/>
                </a:lnTo>
                <a:lnTo>
                  <a:pt x="2893626" y="3241675"/>
                </a:lnTo>
                <a:lnTo>
                  <a:pt x="2873946" y="3235960"/>
                </a:lnTo>
                <a:lnTo>
                  <a:pt x="2854584" y="3230245"/>
                </a:lnTo>
                <a:close/>
                <a:moveTo>
                  <a:pt x="1480154" y="3217441"/>
                </a:moveTo>
                <a:lnTo>
                  <a:pt x="1480154" y="3305626"/>
                </a:lnTo>
                <a:lnTo>
                  <a:pt x="1482375" y="3307847"/>
                </a:lnTo>
                <a:lnTo>
                  <a:pt x="1484914" y="3310701"/>
                </a:lnTo>
                <a:lnTo>
                  <a:pt x="1491895" y="3316411"/>
                </a:lnTo>
                <a:lnTo>
                  <a:pt x="1500145" y="3322755"/>
                </a:lnTo>
                <a:lnTo>
                  <a:pt x="1509664" y="3329100"/>
                </a:lnTo>
                <a:lnTo>
                  <a:pt x="1519818" y="3335444"/>
                </a:lnTo>
                <a:lnTo>
                  <a:pt x="1530924" y="3341788"/>
                </a:lnTo>
                <a:lnTo>
                  <a:pt x="1542030" y="3347498"/>
                </a:lnTo>
                <a:lnTo>
                  <a:pt x="1553136" y="3352891"/>
                </a:lnTo>
                <a:lnTo>
                  <a:pt x="1553136" y="3255189"/>
                </a:lnTo>
                <a:lnTo>
                  <a:pt x="1539174" y="3249797"/>
                </a:lnTo>
                <a:lnTo>
                  <a:pt x="1527116" y="3244721"/>
                </a:lnTo>
                <a:lnTo>
                  <a:pt x="1516010" y="3239646"/>
                </a:lnTo>
                <a:lnTo>
                  <a:pt x="1506174" y="3234888"/>
                </a:lnTo>
                <a:lnTo>
                  <a:pt x="1497924" y="3230130"/>
                </a:lnTo>
                <a:lnTo>
                  <a:pt x="1490626" y="3226006"/>
                </a:lnTo>
                <a:lnTo>
                  <a:pt x="1484914" y="3221565"/>
                </a:lnTo>
                <a:lnTo>
                  <a:pt x="1480154" y="3217441"/>
                </a:lnTo>
                <a:close/>
                <a:moveTo>
                  <a:pt x="2426374" y="3213000"/>
                </a:moveTo>
                <a:lnTo>
                  <a:pt x="2420662" y="3217124"/>
                </a:lnTo>
                <a:lnTo>
                  <a:pt x="2413999" y="3221565"/>
                </a:lnTo>
                <a:lnTo>
                  <a:pt x="2406701" y="3226323"/>
                </a:lnTo>
                <a:lnTo>
                  <a:pt x="2399720" y="3230130"/>
                </a:lnTo>
                <a:lnTo>
                  <a:pt x="2392739" y="3234253"/>
                </a:lnTo>
                <a:lnTo>
                  <a:pt x="2385124" y="3237743"/>
                </a:lnTo>
                <a:lnTo>
                  <a:pt x="2378460" y="3240915"/>
                </a:lnTo>
                <a:lnTo>
                  <a:pt x="2371797" y="3243135"/>
                </a:lnTo>
                <a:lnTo>
                  <a:pt x="2371797" y="3350353"/>
                </a:lnTo>
                <a:lnTo>
                  <a:pt x="2379729" y="3346864"/>
                </a:lnTo>
                <a:lnTo>
                  <a:pt x="2387028" y="3342423"/>
                </a:lnTo>
                <a:lnTo>
                  <a:pt x="2394643" y="3338299"/>
                </a:lnTo>
                <a:lnTo>
                  <a:pt x="2401941" y="3333541"/>
                </a:lnTo>
                <a:lnTo>
                  <a:pt x="2409239" y="3328782"/>
                </a:lnTo>
                <a:lnTo>
                  <a:pt x="2415585" y="3324024"/>
                </a:lnTo>
                <a:lnTo>
                  <a:pt x="2421297" y="3319266"/>
                </a:lnTo>
                <a:lnTo>
                  <a:pt x="2426374" y="3314508"/>
                </a:lnTo>
                <a:lnTo>
                  <a:pt x="2426374" y="3213000"/>
                </a:lnTo>
                <a:close/>
                <a:moveTo>
                  <a:pt x="2692385" y="3167062"/>
                </a:moveTo>
                <a:lnTo>
                  <a:pt x="2692385" y="3264535"/>
                </a:lnTo>
                <a:lnTo>
                  <a:pt x="2695241" y="3267393"/>
                </a:lnTo>
                <a:lnTo>
                  <a:pt x="2698098" y="3270250"/>
                </a:lnTo>
                <a:lnTo>
                  <a:pt x="2705399" y="3276600"/>
                </a:lnTo>
                <a:lnTo>
                  <a:pt x="2714921" y="3283903"/>
                </a:lnTo>
                <a:lnTo>
                  <a:pt x="2725078" y="3290888"/>
                </a:lnTo>
                <a:lnTo>
                  <a:pt x="2737140" y="3297873"/>
                </a:lnTo>
                <a:lnTo>
                  <a:pt x="2748884" y="3305175"/>
                </a:lnTo>
                <a:lnTo>
                  <a:pt x="2761581" y="3311525"/>
                </a:lnTo>
                <a:lnTo>
                  <a:pt x="2773325" y="3317240"/>
                </a:lnTo>
                <a:lnTo>
                  <a:pt x="2773325" y="3208337"/>
                </a:lnTo>
                <a:lnTo>
                  <a:pt x="2758407" y="3202940"/>
                </a:lnTo>
                <a:lnTo>
                  <a:pt x="2744441" y="3196907"/>
                </a:lnTo>
                <a:lnTo>
                  <a:pt x="2732379" y="3191510"/>
                </a:lnTo>
                <a:lnTo>
                  <a:pt x="2721269" y="3186430"/>
                </a:lnTo>
                <a:lnTo>
                  <a:pt x="2712064" y="3180715"/>
                </a:lnTo>
                <a:lnTo>
                  <a:pt x="2704446" y="3176270"/>
                </a:lnTo>
                <a:lnTo>
                  <a:pt x="2697781" y="3171507"/>
                </a:lnTo>
                <a:lnTo>
                  <a:pt x="2692385" y="3167062"/>
                </a:lnTo>
                <a:close/>
                <a:moveTo>
                  <a:pt x="3744614" y="3161665"/>
                </a:moveTo>
                <a:lnTo>
                  <a:pt x="3737949" y="3166745"/>
                </a:lnTo>
                <a:lnTo>
                  <a:pt x="3730648" y="3171507"/>
                </a:lnTo>
                <a:lnTo>
                  <a:pt x="3722713" y="3176587"/>
                </a:lnTo>
                <a:lnTo>
                  <a:pt x="3715095" y="3180715"/>
                </a:lnTo>
                <a:lnTo>
                  <a:pt x="3706524" y="3185160"/>
                </a:lnTo>
                <a:lnTo>
                  <a:pt x="3698907" y="3189287"/>
                </a:lnTo>
                <a:lnTo>
                  <a:pt x="3691289" y="3192780"/>
                </a:lnTo>
                <a:lnTo>
                  <a:pt x="3683671" y="3195320"/>
                </a:lnTo>
                <a:lnTo>
                  <a:pt x="3683671" y="3315018"/>
                </a:lnTo>
                <a:lnTo>
                  <a:pt x="3692558" y="3310573"/>
                </a:lnTo>
                <a:lnTo>
                  <a:pt x="3701128" y="3305810"/>
                </a:lnTo>
                <a:lnTo>
                  <a:pt x="3709381" y="3301048"/>
                </a:lnTo>
                <a:lnTo>
                  <a:pt x="3717634" y="3295968"/>
                </a:lnTo>
                <a:lnTo>
                  <a:pt x="3725252" y="3290570"/>
                </a:lnTo>
                <a:lnTo>
                  <a:pt x="3732235" y="3285490"/>
                </a:lnTo>
                <a:lnTo>
                  <a:pt x="3738901" y="3279775"/>
                </a:lnTo>
                <a:lnTo>
                  <a:pt x="3744614" y="3275013"/>
                </a:lnTo>
                <a:lnTo>
                  <a:pt x="3744614" y="3161665"/>
                </a:lnTo>
                <a:close/>
                <a:moveTo>
                  <a:pt x="771525" y="3136900"/>
                </a:moveTo>
                <a:lnTo>
                  <a:pt x="805634" y="3143476"/>
                </a:lnTo>
                <a:lnTo>
                  <a:pt x="812009" y="3145042"/>
                </a:lnTo>
                <a:lnTo>
                  <a:pt x="818066" y="3146921"/>
                </a:lnTo>
                <a:lnTo>
                  <a:pt x="823167" y="3148486"/>
                </a:lnTo>
                <a:lnTo>
                  <a:pt x="827311" y="3150365"/>
                </a:lnTo>
                <a:lnTo>
                  <a:pt x="831455" y="3152557"/>
                </a:lnTo>
                <a:lnTo>
                  <a:pt x="835280" y="3155062"/>
                </a:lnTo>
                <a:lnTo>
                  <a:pt x="842612" y="3160072"/>
                </a:lnTo>
                <a:lnTo>
                  <a:pt x="845162" y="3162890"/>
                </a:lnTo>
                <a:lnTo>
                  <a:pt x="847075" y="3165082"/>
                </a:lnTo>
                <a:lnTo>
                  <a:pt x="848669" y="3167587"/>
                </a:lnTo>
                <a:lnTo>
                  <a:pt x="849944" y="3170092"/>
                </a:lnTo>
                <a:lnTo>
                  <a:pt x="850900" y="3172597"/>
                </a:lnTo>
                <a:lnTo>
                  <a:pt x="850900" y="3175416"/>
                </a:lnTo>
                <a:lnTo>
                  <a:pt x="850262" y="3177608"/>
                </a:lnTo>
                <a:lnTo>
                  <a:pt x="849625" y="3180426"/>
                </a:lnTo>
                <a:lnTo>
                  <a:pt x="848031" y="3182618"/>
                </a:lnTo>
                <a:lnTo>
                  <a:pt x="846437" y="3185123"/>
                </a:lnTo>
                <a:lnTo>
                  <a:pt x="844206" y="3187315"/>
                </a:lnTo>
                <a:lnTo>
                  <a:pt x="841656" y="3189820"/>
                </a:lnTo>
                <a:lnTo>
                  <a:pt x="838468" y="3191699"/>
                </a:lnTo>
                <a:lnTo>
                  <a:pt x="834961" y="3193577"/>
                </a:lnTo>
                <a:lnTo>
                  <a:pt x="831136" y="3195143"/>
                </a:lnTo>
                <a:lnTo>
                  <a:pt x="826992" y="3197022"/>
                </a:lnTo>
                <a:lnTo>
                  <a:pt x="820935" y="3198587"/>
                </a:lnTo>
                <a:lnTo>
                  <a:pt x="815197" y="3200153"/>
                </a:lnTo>
                <a:lnTo>
                  <a:pt x="808503" y="3201719"/>
                </a:lnTo>
                <a:lnTo>
                  <a:pt x="801171" y="3202971"/>
                </a:lnTo>
                <a:lnTo>
                  <a:pt x="787145" y="3204537"/>
                </a:lnTo>
                <a:lnTo>
                  <a:pt x="771525" y="3205163"/>
                </a:lnTo>
                <a:lnTo>
                  <a:pt x="771525" y="3136900"/>
                </a:lnTo>
                <a:close/>
                <a:moveTo>
                  <a:pt x="200025" y="3117850"/>
                </a:moveTo>
                <a:lnTo>
                  <a:pt x="200343" y="3123582"/>
                </a:lnTo>
                <a:lnTo>
                  <a:pt x="201296" y="3129631"/>
                </a:lnTo>
                <a:lnTo>
                  <a:pt x="202567" y="3135044"/>
                </a:lnTo>
                <a:lnTo>
                  <a:pt x="204155" y="3141094"/>
                </a:lnTo>
                <a:lnTo>
                  <a:pt x="206061" y="3146507"/>
                </a:lnTo>
                <a:lnTo>
                  <a:pt x="208285" y="3152238"/>
                </a:lnTo>
                <a:lnTo>
                  <a:pt x="211144" y="3157651"/>
                </a:lnTo>
                <a:lnTo>
                  <a:pt x="214321" y="3163064"/>
                </a:lnTo>
                <a:lnTo>
                  <a:pt x="217816" y="3168795"/>
                </a:lnTo>
                <a:lnTo>
                  <a:pt x="221310" y="3173890"/>
                </a:lnTo>
                <a:lnTo>
                  <a:pt x="225758" y="3179303"/>
                </a:lnTo>
                <a:lnTo>
                  <a:pt x="230206" y="3184715"/>
                </a:lnTo>
                <a:lnTo>
                  <a:pt x="235289" y="3189810"/>
                </a:lnTo>
                <a:lnTo>
                  <a:pt x="240372" y="3194904"/>
                </a:lnTo>
                <a:lnTo>
                  <a:pt x="245773" y="3199999"/>
                </a:lnTo>
                <a:lnTo>
                  <a:pt x="251809" y="3205093"/>
                </a:lnTo>
                <a:lnTo>
                  <a:pt x="251809" y="3304436"/>
                </a:lnTo>
                <a:lnTo>
                  <a:pt x="254032" y="3306983"/>
                </a:lnTo>
                <a:lnTo>
                  <a:pt x="256574" y="3309531"/>
                </a:lnTo>
                <a:lnTo>
                  <a:pt x="263563" y="3315580"/>
                </a:lnTo>
                <a:lnTo>
                  <a:pt x="271823" y="3321948"/>
                </a:lnTo>
                <a:lnTo>
                  <a:pt x="281354" y="3328317"/>
                </a:lnTo>
                <a:lnTo>
                  <a:pt x="291520" y="3335003"/>
                </a:lnTo>
                <a:lnTo>
                  <a:pt x="302639" y="3340734"/>
                </a:lnTo>
                <a:lnTo>
                  <a:pt x="313758" y="3346784"/>
                </a:lnTo>
                <a:lnTo>
                  <a:pt x="324877" y="3351879"/>
                </a:lnTo>
                <a:lnTo>
                  <a:pt x="324877" y="3249352"/>
                </a:lnTo>
                <a:lnTo>
                  <a:pt x="341715" y="3256994"/>
                </a:lnTo>
                <a:lnTo>
                  <a:pt x="359505" y="3263999"/>
                </a:lnTo>
                <a:lnTo>
                  <a:pt x="377931" y="3270685"/>
                </a:lnTo>
                <a:lnTo>
                  <a:pt x="397311" y="3277053"/>
                </a:lnTo>
                <a:lnTo>
                  <a:pt x="397311" y="3378943"/>
                </a:lnTo>
                <a:lnTo>
                  <a:pt x="414783" y="3384038"/>
                </a:lnTo>
                <a:lnTo>
                  <a:pt x="432892" y="3388814"/>
                </a:lnTo>
                <a:lnTo>
                  <a:pt x="451318" y="3393590"/>
                </a:lnTo>
                <a:lnTo>
                  <a:pt x="470379" y="3397729"/>
                </a:lnTo>
                <a:lnTo>
                  <a:pt x="470379" y="3296476"/>
                </a:lnTo>
                <a:lnTo>
                  <a:pt x="488170" y="3300615"/>
                </a:lnTo>
                <a:lnTo>
                  <a:pt x="506278" y="3303799"/>
                </a:lnTo>
                <a:lnTo>
                  <a:pt x="524386" y="3306983"/>
                </a:lnTo>
                <a:lnTo>
                  <a:pt x="543448" y="3309849"/>
                </a:lnTo>
                <a:lnTo>
                  <a:pt x="543448" y="3410465"/>
                </a:lnTo>
                <a:lnTo>
                  <a:pt x="561238" y="3412694"/>
                </a:lnTo>
                <a:lnTo>
                  <a:pt x="579347" y="3415241"/>
                </a:lnTo>
                <a:lnTo>
                  <a:pt x="597455" y="3417152"/>
                </a:lnTo>
                <a:lnTo>
                  <a:pt x="615881" y="3418744"/>
                </a:lnTo>
                <a:lnTo>
                  <a:pt x="615881" y="3318446"/>
                </a:lnTo>
                <a:lnTo>
                  <a:pt x="634307" y="3320038"/>
                </a:lnTo>
                <a:lnTo>
                  <a:pt x="652415" y="3320993"/>
                </a:lnTo>
                <a:lnTo>
                  <a:pt x="670524" y="3321948"/>
                </a:lnTo>
                <a:lnTo>
                  <a:pt x="688950" y="3322585"/>
                </a:lnTo>
                <a:lnTo>
                  <a:pt x="688950" y="3422883"/>
                </a:lnTo>
                <a:lnTo>
                  <a:pt x="710235" y="3423520"/>
                </a:lnTo>
                <a:lnTo>
                  <a:pt x="732155" y="3423520"/>
                </a:lnTo>
                <a:lnTo>
                  <a:pt x="762018" y="3423201"/>
                </a:lnTo>
                <a:lnTo>
                  <a:pt x="762018" y="3322904"/>
                </a:lnTo>
                <a:lnTo>
                  <a:pt x="790928" y="3321948"/>
                </a:lnTo>
                <a:lnTo>
                  <a:pt x="818884" y="3320675"/>
                </a:lnTo>
                <a:lnTo>
                  <a:pt x="846524" y="3318446"/>
                </a:lnTo>
                <a:lnTo>
                  <a:pt x="873845" y="3315899"/>
                </a:lnTo>
                <a:lnTo>
                  <a:pt x="900531" y="3312715"/>
                </a:lnTo>
                <a:lnTo>
                  <a:pt x="926581" y="3309212"/>
                </a:lnTo>
                <a:lnTo>
                  <a:pt x="951996" y="3304755"/>
                </a:lnTo>
                <a:lnTo>
                  <a:pt x="976776" y="3299978"/>
                </a:lnTo>
                <a:lnTo>
                  <a:pt x="1000921" y="3294884"/>
                </a:lnTo>
                <a:lnTo>
                  <a:pt x="1023794" y="3289471"/>
                </a:lnTo>
                <a:lnTo>
                  <a:pt x="1046350" y="3283421"/>
                </a:lnTo>
                <a:lnTo>
                  <a:pt x="1067953" y="3277053"/>
                </a:lnTo>
                <a:lnTo>
                  <a:pt x="1088285" y="3270048"/>
                </a:lnTo>
                <a:lnTo>
                  <a:pt x="1108300" y="3263043"/>
                </a:lnTo>
                <a:lnTo>
                  <a:pt x="1126726" y="3255083"/>
                </a:lnTo>
                <a:lnTo>
                  <a:pt x="1144516" y="3247123"/>
                </a:lnTo>
                <a:lnTo>
                  <a:pt x="1144516" y="3349968"/>
                </a:lnTo>
                <a:lnTo>
                  <a:pt x="1152459" y="3346147"/>
                </a:lnTo>
                <a:lnTo>
                  <a:pt x="1159766" y="3342008"/>
                </a:lnTo>
                <a:lnTo>
                  <a:pt x="1167390" y="3337232"/>
                </a:lnTo>
                <a:lnTo>
                  <a:pt x="1175015" y="3332456"/>
                </a:lnTo>
                <a:lnTo>
                  <a:pt x="1182004" y="3327680"/>
                </a:lnTo>
                <a:lnTo>
                  <a:pt x="1188358" y="3322904"/>
                </a:lnTo>
                <a:lnTo>
                  <a:pt x="1194076" y="3318446"/>
                </a:lnTo>
                <a:lnTo>
                  <a:pt x="1199477" y="3313988"/>
                </a:lnTo>
                <a:lnTo>
                  <a:pt x="1199477" y="3215601"/>
                </a:lnTo>
                <a:lnTo>
                  <a:pt x="1206784" y="3209870"/>
                </a:lnTo>
                <a:lnTo>
                  <a:pt x="1213455" y="3204457"/>
                </a:lnTo>
                <a:lnTo>
                  <a:pt x="1220126" y="3198725"/>
                </a:lnTo>
                <a:lnTo>
                  <a:pt x="1226163" y="3192994"/>
                </a:lnTo>
                <a:lnTo>
                  <a:pt x="1232199" y="3186944"/>
                </a:lnTo>
                <a:lnTo>
                  <a:pt x="1237282" y="3181531"/>
                </a:lnTo>
                <a:lnTo>
                  <a:pt x="1242047" y="3175163"/>
                </a:lnTo>
                <a:lnTo>
                  <a:pt x="1246177" y="3169114"/>
                </a:lnTo>
                <a:lnTo>
                  <a:pt x="1250307" y="3162745"/>
                </a:lnTo>
                <a:lnTo>
                  <a:pt x="1253802" y="3157014"/>
                </a:lnTo>
                <a:lnTo>
                  <a:pt x="1256661" y="3150646"/>
                </a:lnTo>
                <a:lnTo>
                  <a:pt x="1258885" y="3144278"/>
                </a:lnTo>
                <a:lnTo>
                  <a:pt x="1260791" y="3137910"/>
                </a:lnTo>
                <a:lnTo>
                  <a:pt x="1262379" y="3131223"/>
                </a:lnTo>
                <a:lnTo>
                  <a:pt x="1263332" y="3124855"/>
                </a:lnTo>
                <a:lnTo>
                  <a:pt x="1263650" y="3118169"/>
                </a:lnTo>
                <a:lnTo>
                  <a:pt x="1263650" y="3251581"/>
                </a:lnTo>
                <a:lnTo>
                  <a:pt x="1263332" y="3251899"/>
                </a:lnTo>
                <a:lnTo>
                  <a:pt x="1263332" y="3255720"/>
                </a:lnTo>
                <a:lnTo>
                  <a:pt x="1263015" y="3259859"/>
                </a:lnTo>
                <a:lnTo>
                  <a:pt x="1262379" y="3264635"/>
                </a:lnTo>
                <a:lnTo>
                  <a:pt x="1261426" y="3269730"/>
                </a:lnTo>
                <a:lnTo>
                  <a:pt x="1260155" y="3274506"/>
                </a:lnTo>
                <a:lnTo>
                  <a:pt x="1258567" y="3279600"/>
                </a:lnTo>
                <a:lnTo>
                  <a:pt x="1256661" y="3284377"/>
                </a:lnTo>
                <a:lnTo>
                  <a:pt x="1254119" y="3289153"/>
                </a:lnTo>
                <a:lnTo>
                  <a:pt x="1251896" y="3294247"/>
                </a:lnTo>
                <a:lnTo>
                  <a:pt x="1248719" y="3299023"/>
                </a:lnTo>
                <a:lnTo>
                  <a:pt x="1245542" y="3303162"/>
                </a:lnTo>
                <a:lnTo>
                  <a:pt x="1242365" y="3307939"/>
                </a:lnTo>
                <a:lnTo>
                  <a:pt x="1238552" y="3312715"/>
                </a:lnTo>
                <a:lnTo>
                  <a:pt x="1234423" y="3317172"/>
                </a:lnTo>
                <a:lnTo>
                  <a:pt x="1225845" y="3326088"/>
                </a:lnTo>
                <a:lnTo>
                  <a:pt x="1215997" y="3335003"/>
                </a:lnTo>
                <a:lnTo>
                  <a:pt x="1204877" y="3343600"/>
                </a:lnTo>
                <a:lnTo>
                  <a:pt x="1192488" y="3351879"/>
                </a:lnTo>
                <a:lnTo>
                  <a:pt x="1179462" y="3360157"/>
                </a:lnTo>
                <a:lnTo>
                  <a:pt x="1165802" y="3367799"/>
                </a:lnTo>
                <a:lnTo>
                  <a:pt x="1150870" y="3375122"/>
                </a:lnTo>
                <a:lnTo>
                  <a:pt x="1134986" y="3382764"/>
                </a:lnTo>
                <a:lnTo>
                  <a:pt x="1118466" y="3389769"/>
                </a:lnTo>
                <a:lnTo>
                  <a:pt x="1100993" y="3396137"/>
                </a:lnTo>
                <a:lnTo>
                  <a:pt x="1082567" y="3402824"/>
                </a:lnTo>
                <a:lnTo>
                  <a:pt x="1063506" y="3408873"/>
                </a:lnTo>
                <a:lnTo>
                  <a:pt x="1043491" y="3414286"/>
                </a:lnTo>
                <a:lnTo>
                  <a:pt x="1022841" y="3420017"/>
                </a:lnTo>
                <a:lnTo>
                  <a:pt x="1001874" y="3424794"/>
                </a:lnTo>
                <a:lnTo>
                  <a:pt x="979953" y="3429570"/>
                </a:lnTo>
                <a:lnTo>
                  <a:pt x="957397" y="3433709"/>
                </a:lnTo>
                <a:lnTo>
                  <a:pt x="934524" y="3437848"/>
                </a:lnTo>
                <a:lnTo>
                  <a:pt x="910697" y="3441032"/>
                </a:lnTo>
                <a:lnTo>
                  <a:pt x="886235" y="3444216"/>
                </a:lnTo>
                <a:lnTo>
                  <a:pt x="861773" y="3446764"/>
                </a:lnTo>
                <a:lnTo>
                  <a:pt x="836675" y="3448992"/>
                </a:lnTo>
                <a:lnTo>
                  <a:pt x="810942" y="3450584"/>
                </a:lnTo>
                <a:lnTo>
                  <a:pt x="784892" y="3451540"/>
                </a:lnTo>
                <a:lnTo>
                  <a:pt x="758841" y="3452495"/>
                </a:lnTo>
                <a:lnTo>
                  <a:pt x="732155" y="3452813"/>
                </a:lnTo>
                <a:lnTo>
                  <a:pt x="704834" y="3452495"/>
                </a:lnTo>
                <a:lnTo>
                  <a:pt x="677513" y="3451540"/>
                </a:lnTo>
                <a:lnTo>
                  <a:pt x="651145" y="3450584"/>
                </a:lnTo>
                <a:lnTo>
                  <a:pt x="625094" y="3448356"/>
                </a:lnTo>
                <a:lnTo>
                  <a:pt x="599361" y="3446445"/>
                </a:lnTo>
                <a:lnTo>
                  <a:pt x="574264" y="3443579"/>
                </a:lnTo>
                <a:lnTo>
                  <a:pt x="549484" y="3440395"/>
                </a:lnTo>
                <a:lnTo>
                  <a:pt x="525339" y="3436893"/>
                </a:lnTo>
                <a:lnTo>
                  <a:pt x="501513" y="3433072"/>
                </a:lnTo>
                <a:lnTo>
                  <a:pt x="478639" y="3428296"/>
                </a:lnTo>
                <a:lnTo>
                  <a:pt x="456718" y="3423520"/>
                </a:lnTo>
                <a:lnTo>
                  <a:pt x="434798" y="3418425"/>
                </a:lnTo>
                <a:lnTo>
                  <a:pt x="413830" y="3412694"/>
                </a:lnTo>
                <a:lnTo>
                  <a:pt x="394134" y="3406963"/>
                </a:lnTo>
                <a:lnTo>
                  <a:pt x="374755" y="3400595"/>
                </a:lnTo>
                <a:lnTo>
                  <a:pt x="356329" y="3393908"/>
                </a:lnTo>
                <a:lnTo>
                  <a:pt x="338538" y="3386585"/>
                </a:lnTo>
                <a:lnTo>
                  <a:pt x="322018" y="3379580"/>
                </a:lnTo>
                <a:lnTo>
                  <a:pt x="306134" y="3372257"/>
                </a:lnTo>
                <a:lnTo>
                  <a:pt x="291520" y="3364296"/>
                </a:lnTo>
                <a:lnTo>
                  <a:pt x="277542" y="3356018"/>
                </a:lnTo>
                <a:lnTo>
                  <a:pt x="264834" y="3347421"/>
                </a:lnTo>
                <a:lnTo>
                  <a:pt x="253079" y="3338824"/>
                </a:lnTo>
                <a:lnTo>
                  <a:pt x="242278" y="3330227"/>
                </a:lnTo>
                <a:lnTo>
                  <a:pt x="237513" y="3325451"/>
                </a:lnTo>
                <a:lnTo>
                  <a:pt x="232747" y="3320675"/>
                </a:lnTo>
                <a:lnTo>
                  <a:pt x="228617" y="3316217"/>
                </a:lnTo>
                <a:lnTo>
                  <a:pt x="224487" y="3311441"/>
                </a:lnTo>
                <a:lnTo>
                  <a:pt x="220993" y="3306983"/>
                </a:lnTo>
                <a:lnTo>
                  <a:pt x="217498" y="3302207"/>
                </a:lnTo>
                <a:lnTo>
                  <a:pt x="214321" y="3297431"/>
                </a:lnTo>
                <a:lnTo>
                  <a:pt x="211462" y="3292337"/>
                </a:lnTo>
                <a:lnTo>
                  <a:pt x="208921" y="3287561"/>
                </a:lnTo>
                <a:lnTo>
                  <a:pt x="206697" y="3282148"/>
                </a:lnTo>
                <a:lnTo>
                  <a:pt x="204791" y="3277690"/>
                </a:lnTo>
                <a:lnTo>
                  <a:pt x="203202" y="3272277"/>
                </a:lnTo>
                <a:lnTo>
                  <a:pt x="201931" y="3267183"/>
                </a:lnTo>
                <a:lnTo>
                  <a:pt x="201296" y="3262088"/>
                </a:lnTo>
                <a:lnTo>
                  <a:pt x="200978" y="3256994"/>
                </a:lnTo>
                <a:lnTo>
                  <a:pt x="200343" y="3251899"/>
                </a:lnTo>
                <a:lnTo>
                  <a:pt x="200025" y="3251899"/>
                </a:lnTo>
                <a:lnTo>
                  <a:pt x="200025" y="3117850"/>
                </a:lnTo>
                <a:close/>
                <a:moveTo>
                  <a:pt x="1263332" y="3111818"/>
                </a:moveTo>
                <a:lnTo>
                  <a:pt x="1263650" y="3117533"/>
                </a:lnTo>
                <a:lnTo>
                  <a:pt x="1263332" y="3119438"/>
                </a:lnTo>
                <a:lnTo>
                  <a:pt x="1263332" y="3116263"/>
                </a:lnTo>
                <a:lnTo>
                  <a:pt x="1263332" y="3111818"/>
                </a:lnTo>
                <a:close/>
                <a:moveTo>
                  <a:pt x="1263253" y="3110548"/>
                </a:moveTo>
                <a:lnTo>
                  <a:pt x="1263332" y="3111183"/>
                </a:lnTo>
                <a:lnTo>
                  <a:pt x="1263332" y="3111818"/>
                </a:lnTo>
                <a:lnTo>
                  <a:pt x="1263253" y="3110548"/>
                </a:lnTo>
                <a:close/>
                <a:moveTo>
                  <a:pt x="1892592" y="3107220"/>
                </a:moveTo>
                <a:lnTo>
                  <a:pt x="1892592" y="3210034"/>
                </a:lnTo>
                <a:lnTo>
                  <a:pt x="1913877" y="3210983"/>
                </a:lnTo>
                <a:lnTo>
                  <a:pt x="1935480" y="3210983"/>
                </a:lnTo>
                <a:lnTo>
                  <a:pt x="1965343" y="3210667"/>
                </a:lnTo>
                <a:lnTo>
                  <a:pt x="1965343" y="3107537"/>
                </a:lnTo>
                <a:lnTo>
                  <a:pt x="1935480" y="3107853"/>
                </a:lnTo>
                <a:lnTo>
                  <a:pt x="1913877" y="3107853"/>
                </a:lnTo>
                <a:lnTo>
                  <a:pt x="1892592" y="3107220"/>
                </a:lnTo>
                <a:close/>
                <a:moveTo>
                  <a:pt x="200819" y="3107046"/>
                </a:moveTo>
                <a:lnTo>
                  <a:pt x="200378" y="3110133"/>
                </a:lnTo>
                <a:lnTo>
                  <a:pt x="200025" y="3115072"/>
                </a:lnTo>
                <a:lnTo>
                  <a:pt x="200025" y="3110751"/>
                </a:lnTo>
                <a:lnTo>
                  <a:pt x="200819" y="3107046"/>
                </a:lnTo>
                <a:close/>
                <a:moveTo>
                  <a:pt x="2489519" y="3103562"/>
                </a:moveTo>
                <a:lnTo>
                  <a:pt x="2490471" y="3109906"/>
                </a:lnTo>
                <a:lnTo>
                  <a:pt x="2490788" y="3116568"/>
                </a:lnTo>
                <a:lnTo>
                  <a:pt x="2490788" y="3252652"/>
                </a:lnTo>
                <a:lnTo>
                  <a:pt x="2490471" y="3252969"/>
                </a:lnTo>
                <a:lnTo>
                  <a:pt x="2489836" y="3260899"/>
                </a:lnTo>
                <a:lnTo>
                  <a:pt x="2489519" y="3265657"/>
                </a:lnTo>
                <a:lnTo>
                  <a:pt x="2488250" y="3270733"/>
                </a:lnTo>
                <a:lnTo>
                  <a:pt x="2487298" y="3275491"/>
                </a:lnTo>
                <a:lnTo>
                  <a:pt x="2485711" y="3280566"/>
                </a:lnTo>
                <a:lnTo>
                  <a:pt x="2483490" y="3285325"/>
                </a:lnTo>
                <a:lnTo>
                  <a:pt x="2481269" y="3290083"/>
                </a:lnTo>
                <a:lnTo>
                  <a:pt x="2479048" y="3294841"/>
                </a:lnTo>
                <a:lnTo>
                  <a:pt x="2475874" y="3299599"/>
                </a:lnTo>
                <a:lnTo>
                  <a:pt x="2472701" y="3304357"/>
                </a:lnTo>
                <a:lnTo>
                  <a:pt x="2469528" y="3309115"/>
                </a:lnTo>
                <a:lnTo>
                  <a:pt x="2465403" y="3313874"/>
                </a:lnTo>
                <a:lnTo>
                  <a:pt x="2461595" y="3317997"/>
                </a:lnTo>
                <a:lnTo>
                  <a:pt x="2453028" y="3327196"/>
                </a:lnTo>
                <a:lnTo>
                  <a:pt x="2443191" y="3335761"/>
                </a:lnTo>
                <a:lnTo>
                  <a:pt x="2432086" y="3344643"/>
                </a:lnTo>
                <a:lnTo>
                  <a:pt x="2419710" y="3352891"/>
                </a:lnTo>
                <a:lnTo>
                  <a:pt x="2406701" y="3360504"/>
                </a:lnTo>
                <a:lnTo>
                  <a:pt x="2393056" y="3368434"/>
                </a:lnTo>
                <a:lnTo>
                  <a:pt x="2378143" y="3376047"/>
                </a:lnTo>
                <a:lnTo>
                  <a:pt x="2362277" y="3383660"/>
                </a:lnTo>
                <a:lnTo>
                  <a:pt x="2345777" y="3390322"/>
                </a:lnTo>
                <a:lnTo>
                  <a:pt x="2328325" y="3396983"/>
                </a:lnTo>
                <a:lnTo>
                  <a:pt x="2309921" y="3403327"/>
                </a:lnTo>
                <a:lnTo>
                  <a:pt x="2290882" y="3409671"/>
                </a:lnTo>
                <a:lnTo>
                  <a:pt x="2270892" y="3415064"/>
                </a:lnTo>
                <a:lnTo>
                  <a:pt x="2250267" y="3420139"/>
                </a:lnTo>
                <a:lnTo>
                  <a:pt x="2229324" y="3425215"/>
                </a:lnTo>
                <a:lnTo>
                  <a:pt x="2207430" y="3429973"/>
                </a:lnTo>
                <a:lnTo>
                  <a:pt x="2184901" y="3434414"/>
                </a:lnTo>
                <a:lnTo>
                  <a:pt x="2162054" y="3437903"/>
                </a:lnTo>
                <a:lnTo>
                  <a:pt x="2138256" y="3441393"/>
                </a:lnTo>
                <a:lnTo>
                  <a:pt x="2113823" y="3444565"/>
                </a:lnTo>
                <a:lnTo>
                  <a:pt x="2089390" y="3447102"/>
                </a:lnTo>
                <a:lnTo>
                  <a:pt x="2064323" y="3449006"/>
                </a:lnTo>
                <a:lnTo>
                  <a:pt x="2038621" y="3450909"/>
                </a:lnTo>
                <a:lnTo>
                  <a:pt x="2012601" y="3452178"/>
                </a:lnTo>
                <a:lnTo>
                  <a:pt x="1986582" y="3452812"/>
                </a:lnTo>
                <a:lnTo>
                  <a:pt x="1959928" y="3452812"/>
                </a:lnTo>
                <a:lnTo>
                  <a:pt x="1932639" y="3452812"/>
                </a:lnTo>
                <a:lnTo>
                  <a:pt x="1905350" y="3452178"/>
                </a:lnTo>
                <a:lnTo>
                  <a:pt x="1879014" y="3450592"/>
                </a:lnTo>
                <a:lnTo>
                  <a:pt x="1852994" y="3449006"/>
                </a:lnTo>
                <a:lnTo>
                  <a:pt x="1827292" y="3446468"/>
                </a:lnTo>
                <a:lnTo>
                  <a:pt x="1802224" y="3443930"/>
                </a:lnTo>
                <a:lnTo>
                  <a:pt x="1777157" y="3441075"/>
                </a:lnTo>
                <a:lnTo>
                  <a:pt x="1753359" y="3437269"/>
                </a:lnTo>
                <a:lnTo>
                  <a:pt x="1729560" y="3433145"/>
                </a:lnTo>
                <a:lnTo>
                  <a:pt x="1706714" y="3428704"/>
                </a:lnTo>
                <a:lnTo>
                  <a:pt x="1684502" y="3424263"/>
                </a:lnTo>
                <a:lnTo>
                  <a:pt x="1662925" y="3418871"/>
                </a:lnTo>
                <a:lnTo>
                  <a:pt x="1641983" y="3413478"/>
                </a:lnTo>
                <a:lnTo>
                  <a:pt x="1622309" y="3407134"/>
                </a:lnTo>
                <a:lnTo>
                  <a:pt x="1602953" y="3400790"/>
                </a:lnTo>
                <a:lnTo>
                  <a:pt x="1584549" y="3394445"/>
                </a:lnTo>
                <a:lnTo>
                  <a:pt x="1566780" y="3387467"/>
                </a:lnTo>
                <a:lnTo>
                  <a:pt x="1550280" y="3380488"/>
                </a:lnTo>
                <a:lnTo>
                  <a:pt x="1534414" y="3372558"/>
                </a:lnTo>
                <a:lnTo>
                  <a:pt x="1519501" y="3364945"/>
                </a:lnTo>
                <a:lnTo>
                  <a:pt x="1505539" y="3356697"/>
                </a:lnTo>
                <a:lnTo>
                  <a:pt x="1493164" y="3348450"/>
                </a:lnTo>
                <a:lnTo>
                  <a:pt x="1481106" y="3339885"/>
                </a:lnTo>
                <a:lnTo>
                  <a:pt x="1470635" y="3330686"/>
                </a:lnTo>
                <a:lnTo>
                  <a:pt x="1465875" y="3326245"/>
                </a:lnTo>
                <a:lnTo>
                  <a:pt x="1461116" y="3321487"/>
                </a:lnTo>
                <a:lnTo>
                  <a:pt x="1456673" y="3317363"/>
                </a:lnTo>
                <a:lnTo>
                  <a:pt x="1452866" y="3312605"/>
                </a:lnTo>
                <a:lnTo>
                  <a:pt x="1449375" y="3307847"/>
                </a:lnTo>
                <a:lnTo>
                  <a:pt x="1445885" y="3303088"/>
                </a:lnTo>
                <a:lnTo>
                  <a:pt x="1442712" y="3298013"/>
                </a:lnTo>
                <a:lnTo>
                  <a:pt x="1439856" y="3293255"/>
                </a:lnTo>
                <a:lnTo>
                  <a:pt x="1437000" y="3288497"/>
                </a:lnTo>
                <a:lnTo>
                  <a:pt x="1435096" y="3283421"/>
                </a:lnTo>
                <a:lnTo>
                  <a:pt x="1433192" y="3278346"/>
                </a:lnTo>
                <a:lnTo>
                  <a:pt x="1431606" y="3273588"/>
                </a:lnTo>
                <a:lnTo>
                  <a:pt x="1430337" y="3268512"/>
                </a:lnTo>
                <a:lnTo>
                  <a:pt x="1429702" y="3263437"/>
                </a:lnTo>
                <a:lnTo>
                  <a:pt x="1429385" y="3258044"/>
                </a:lnTo>
                <a:lnTo>
                  <a:pt x="1428750" y="3252969"/>
                </a:lnTo>
                <a:lnTo>
                  <a:pt x="1428750" y="3155268"/>
                </a:lnTo>
                <a:lnTo>
                  <a:pt x="1438269" y="3162881"/>
                </a:lnTo>
                <a:lnTo>
                  <a:pt x="1449058" y="3170177"/>
                </a:lnTo>
                <a:lnTo>
                  <a:pt x="1459846" y="3177473"/>
                </a:lnTo>
                <a:lnTo>
                  <a:pt x="1471270" y="3184134"/>
                </a:lnTo>
                <a:lnTo>
                  <a:pt x="1483645" y="3190795"/>
                </a:lnTo>
                <a:lnTo>
                  <a:pt x="1496337" y="3197140"/>
                </a:lnTo>
                <a:lnTo>
                  <a:pt x="1509347" y="3203484"/>
                </a:lnTo>
                <a:lnTo>
                  <a:pt x="1522674" y="3209194"/>
                </a:lnTo>
                <a:lnTo>
                  <a:pt x="1536953" y="3215221"/>
                </a:lnTo>
                <a:lnTo>
                  <a:pt x="1550915" y="3220613"/>
                </a:lnTo>
                <a:lnTo>
                  <a:pt x="1566145" y="3226006"/>
                </a:lnTo>
                <a:lnTo>
                  <a:pt x="1581376" y="3231081"/>
                </a:lnTo>
                <a:lnTo>
                  <a:pt x="1597242" y="3235839"/>
                </a:lnTo>
                <a:lnTo>
                  <a:pt x="1612790" y="3240598"/>
                </a:lnTo>
                <a:lnTo>
                  <a:pt x="1628973" y="3244721"/>
                </a:lnTo>
                <a:lnTo>
                  <a:pt x="1646108" y="3248845"/>
                </a:lnTo>
                <a:lnTo>
                  <a:pt x="1662608" y="3252652"/>
                </a:lnTo>
                <a:lnTo>
                  <a:pt x="1680060" y="3256141"/>
                </a:lnTo>
                <a:lnTo>
                  <a:pt x="1697195" y="3259313"/>
                </a:lnTo>
                <a:lnTo>
                  <a:pt x="1714964" y="3262485"/>
                </a:lnTo>
                <a:lnTo>
                  <a:pt x="1732733" y="3265657"/>
                </a:lnTo>
                <a:lnTo>
                  <a:pt x="1750820" y="3268195"/>
                </a:lnTo>
                <a:lnTo>
                  <a:pt x="1768907" y="3270416"/>
                </a:lnTo>
                <a:lnTo>
                  <a:pt x="1786993" y="3272636"/>
                </a:lnTo>
                <a:lnTo>
                  <a:pt x="1805715" y="3274857"/>
                </a:lnTo>
                <a:lnTo>
                  <a:pt x="1824119" y="3276443"/>
                </a:lnTo>
                <a:lnTo>
                  <a:pt x="1842840" y="3277394"/>
                </a:lnTo>
                <a:lnTo>
                  <a:pt x="1861561" y="3278663"/>
                </a:lnTo>
                <a:lnTo>
                  <a:pt x="1880283" y="3279615"/>
                </a:lnTo>
                <a:lnTo>
                  <a:pt x="1898687" y="3280249"/>
                </a:lnTo>
                <a:lnTo>
                  <a:pt x="1917725" y="3280566"/>
                </a:lnTo>
                <a:lnTo>
                  <a:pt x="1936129" y="3280566"/>
                </a:lnTo>
                <a:lnTo>
                  <a:pt x="1958658" y="3280566"/>
                </a:lnTo>
                <a:lnTo>
                  <a:pt x="1981187" y="3280249"/>
                </a:lnTo>
                <a:lnTo>
                  <a:pt x="2003399" y="3278980"/>
                </a:lnTo>
                <a:lnTo>
                  <a:pt x="2025928" y="3278029"/>
                </a:lnTo>
                <a:lnTo>
                  <a:pt x="2048140" y="3276443"/>
                </a:lnTo>
                <a:lnTo>
                  <a:pt x="2070034" y="3274222"/>
                </a:lnTo>
                <a:lnTo>
                  <a:pt x="2092246" y="3272002"/>
                </a:lnTo>
                <a:lnTo>
                  <a:pt x="2114458" y="3269464"/>
                </a:lnTo>
                <a:lnTo>
                  <a:pt x="2135718" y="3266609"/>
                </a:lnTo>
                <a:lnTo>
                  <a:pt x="2157295" y="3263437"/>
                </a:lnTo>
                <a:lnTo>
                  <a:pt x="2178237" y="3259313"/>
                </a:lnTo>
                <a:lnTo>
                  <a:pt x="2198545" y="3255507"/>
                </a:lnTo>
                <a:lnTo>
                  <a:pt x="2219170" y="3251066"/>
                </a:lnTo>
                <a:lnTo>
                  <a:pt x="2239161" y="3246307"/>
                </a:lnTo>
                <a:lnTo>
                  <a:pt x="2258517" y="3241232"/>
                </a:lnTo>
                <a:lnTo>
                  <a:pt x="2277555" y="3235839"/>
                </a:lnTo>
                <a:lnTo>
                  <a:pt x="2295959" y="3230130"/>
                </a:lnTo>
                <a:lnTo>
                  <a:pt x="2314046" y="3223785"/>
                </a:lnTo>
                <a:lnTo>
                  <a:pt x="2331498" y="3217441"/>
                </a:lnTo>
                <a:lnTo>
                  <a:pt x="2348316" y="3210780"/>
                </a:lnTo>
                <a:lnTo>
                  <a:pt x="2364498" y="3203801"/>
                </a:lnTo>
                <a:lnTo>
                  <a:pt x="2380047" y="3196188"/>
                </a:lnTo>
                <a:lnTo>
                  <a:pt x="2394643" y="3188575"/>
                </a:lnTo>
                <a:lnTo>
                  <a:pt x="2408605" y="3180645"/>
                </a:lnTo>
                <a:lnTo>
                  <a:pt x="2422249" y="3171763"/>
                </a:lnTo>
                <a:lnTo>
                  <a:pt x="2434307" y="3163198"/>
                </a:lnTo>
                <a:lnTo>
                  <a:pt x="2445730" y="3153999"/>
                </a:lnTo>
                <a:lnTo>
                  <a:pt x="2456518" y="3144800"/>
                </a:lnTo>
                <a:lnTo>
                  <a:pt x="2466355" y="3134966"/>
                </a:lnTo>
                <a:lnTo>
                  <a:pt x="2471115" y="3129574"/>
                </a:lnTo>
                <a:lnTo>
                  <a:pt x="2474922" y="3124498"/>
                </a:lnTo>
                <a:lnTo>
                  <a:pt x="2479365" y="3119423"/>
                </a:lnTo>
                <a:lnTo>
                  <a:pt x="2482855" y="3114347"/>
                </a:lnTo>
                <a:lnTo>
                  <a:pt x="2486346" y="3108955"/>
                </a:lnTo>
                <a:lnTo>
                  <a:pt x="2489519" y="3103562"/>
                </a:lnTo>
                <a:close/>
                <a:moveTo>
                  <a:pt x="201789" y="3100564"/>
                </a:moveTo>
                <a:lnTo>
                  <a:pt x="201084" y="3105812"/>
                </a:lnTo>
                <a:lnTo>
                  <a:pt x="200819" y="3107046"/>
                </a:lnTo>
                <a:lnTo>
                  <a:pt x="201084" y="3105194"/>
                </a:lnTo>
                <a:lnTo>
                  <a:pt x="201789" y="3100564"/>
                </a:lnTo>
                <a:close/>
                <a:moveTo>
                  <a:pt x="1260475" y="3095625"/>
                </a:moveTo>
                <a:lnTo>
                  <a:pt x="1262062" y="3101340"/>
                </a:lnTo>
                <a:lnTo>
                  <a:pt x="1263015" y="3106738"/>
                </a:lnTo>
                <a:lnTo>
                  <a:pt x="1263253" y="3110548"/>
                </a:lnTo>
                <a:lnTo>
                  <a:pt x="1262698" y="3106103"/>
                </a:lnTo>
                <a:lnTo>
                  <a:pt x="1261745" y="3100705"/>
                </a:lnTo>
                <a:lnTo>
                  <a:pt x="1260475" y="3095625"/>
                </a:lnTo>
                <a:close/>
                <a:moveTo>
                  <a:pt x="1746773" y="3094566"/>
                </a:moveTo>
                <a:lnTo>
                  <a:pt x="1746773" y="3198013"/>
                </a:lnTo>
                <a:lnTo>
                  <a:pt x="1764563" y="3200227"/>
                </a:lnTo>
                <a:lnTo>
                  <a:pt x="1782671" y="3202758"/>
                </a:lnTo>
                <a:lnTo>
                  <a:pt x="1800780" y="3204656"/>
                </a:lnTo>
                <a:lnTo>
                  <a:pt x="1819841" y="3206238"/>
                </a:lnTo>
                <a:lnTo>
                  <a:pt x="1819841" y="3102791"/>
                </a:lnTo>
                <a:lnTo>
                  <a:pt x="1800780" y="3101210"/>
                </a:lnTo>
                <a:lnTo>
                  <a:pt x="1782671" y="3099312"/>
                </a:lnTo>
                <a:lnTo>
                  <a:pt x="1764563" y="3097097"/>
                </a:lnTo>
                <a:lnTo>
                  <a:pt x="1746773" y="3094566"/>
                </a:lnTo>
                <a:close/>
                <a:moveTo>
                  <a:pt x="1600953" y="3061666"/>
                </a:moveTo>
                <a:lnTo>
                  <a:pt x="1600953" y="3166378"/>
                </a:lnTo>
                <a:lnTo>
                  <a:pt x="1618744" y="3171756"/>
                </a:lnTo>
                <a:lnTo>
                  <a:pt x="1636217" y="3176501"/>
                </a:lnTo>
                <a:lnTo>
                  <a:pt x="1654960" y="3180930"/>
                </a:lnTo>
                <a:lnTo>
                  <a:pt x="1673704" y="3185042"/>
                </a:lnTo>
                <a:lnTo>
                  <a:pt x="1673704" y="3080963"/>
                </a:lnTo>
                <a:lnTo>
                  <a:pt x="1654960" y="3076534"/>
                </a:lnTo>
                <a:lnTo>
                  <a:pt x="1636217" y="3071789"/>
                </a:lnTo>
                <a:lnTo>
                  <a:pt x="1618108" y="3066728"/>
                </a:lnTo>
                <a:lnTo>
                  <a:pt x="1600953" y="3061666"/>
                </a:lnTo>
                <a:close/>
                <a:moveTo>
                  <a:pt x="3151360" y="3046095"/>
                </a:moveTo>
                <a:lnTo>
                  <a:pt x="3151360" y="3160713"/>
                </a:lnTo>
                <a:lnTo>
                  <a:pt x="3174848" y="3161665"/>
                </a:lnTo>
                <a:lnTo>
                  <a:pt x="3198972" y="3161665"/>
                </a:lnTo>
                <a:lnTo>
                  <a:pt x="3231983" y="3161348"/>
                </a:lnTo>
                <a:lnTo>
                  <a:pt x="3231983" y="3046413"/>
                </a:lnTo>
                <a:lnTo>
                  <a:pt x="3198972" y="3046730"/>
                </a:lnTo>
                <a:lnTo>
                  <a:pt x="3174848" y="3046413"/>
                </a:lnTo>
                <a:lnTo>
                  <a:pt x="3151360" y="3046095"/>
                </a:lnTo>
                <a:close/>
                <a:moveTo>
                  <a:pt x="3815080" y="3040062"/>
                </a:moveTo>
                <a:lnTo>
                  <a:pt x="3816033" y="3047365"/>
                </a:lnTo>
                <a:lnTo>
                  <a:pt x="3816350" y="3054985"/>
                </a:lnTo>
                <a:lnTo>
                  <a:pt x="3816350" y="3206115"/>
                </a:lnTo>
                <a:lnTo>
                  <a:pt x="3816033" y="3206432"/>
                </a:lnTo>
                <a:lnTo>
                  <a:pt x="3815398" y="3214687"/>
                </a:lnTo>
                <a:lnTo>
                  <a:pt x="3814763" y="3220720"/>
                </a:lnTo>
                <a:lnTo>
                  <a:pt x="3813493" y="3226117"/>
                </a:lnTo>
                <a:lnTo>
                  <a:pt x="3811906" y="3231197"/>
                </a:lnTo>
                <a:lnTo>
                  <a:pt x="3810319" y="3236912"/>
                </a:lnTo>
                <a:lnTo>
                  <a:pt x="3808097" y="3242310"/>
                </a:lnTo>
                <a:lnTo>
                  <a:pt x="3805558" y="3248025"/>
                </a:lnTo>
                <a:lnTo>
                  <a:pt x="3803019" y="3253105"/>
                </a:lnTo>
                <a:lnTo>
                  <a:pt x="3799844" y="3258185"/>
                </a:lnTo>
                <a:lnTo>
                  <a:pt x="3796036" y="3263583"/>
                </a:lnTo>
                <a:lnTo>
                  <a:pt x="3792226" y="3268663"/>
                </a:lnTo>
                <a:lnTo>
                  <a:pt x="3788418" y="3274060"/>
                </a:lnTo>
                <a:lnTo>
                  <a:pt x="3783974" y="3278823"/>
                </a:lnTo>
                <a:lnTo>
                  <a:pt x="3779212" y="3283903"/>
                </a:lnTo>
                <a:lnTo>
                  <a:pt x="3774134" y="3288983"/>
                </a:lnTo>
                <a:lnTo>
                  <a:pt x="3768420" y="3293745"/>
                </a:lnTo>
                <a:lnTo>
                  <a:pt x="3763024" y="3298508"/>
                </a:lnTo>
                <a:lnTo>
                  <a:pt x="3750963" y="3307715"/>
                </a:lnTo>
                <a:lnTo>
                  <a:pt x="3737314" y="3317240"/>
                </a:lnTo>
                <a:lnTo>
                  <a:pt x="3722713" y="3326448"/>
                </a:lnTo>
                <a:lnTo>
                  <a:pt x="3707477" y="3335020"/>
                </a:lnTo>
                <a:lnTo>
                  <a:pt x="3690971" y="3343275"/>
                </a:lnTo>
                <a:lnTo>
                  <a:pt x="3673513" y="3351213"/>
                </a:lnTo>
                <a:lnTo>
                  <a:pt x="3655103" y="3359150"/>
                </a:lnTo>
                <a:lnTo>
                  <a:pt x="3635424" y="3366770"/>
                </a:lnTo>
                <a:lnTo>
                  <a:pt x="3615109" y="3373755"/>
                </a:lnTo>
                <a:lnTo>
                  <a:pt x="3593842" y="3380423"/>
                </a:lnTo>
                <a:lnTo>
                  <a:pt x="3571941" y="3386773"/>
                </a:lnTo>
                <a:lnTo>
                  <a:pt x="3549087" y="3392805"/>
                </a:lnTo>
                <a:lnTo>
                  <a:pt x="3525281" y="3398203"/>
                </a:lnTo>
                <a:lnTo>
                  <a:pt x="3501157" y="3403283"/>
                </a:lnTo>
                <a:lnTo>
                  <a:pt x="3476082" y="3408045"/>
                </a:lnTo>
                <a:lnTo>
                  <a:pt x="3450371" y="3411855"/>
                </a:lnTo>
                <a:lnTo>
                  <a:pt x="3424343" y="3415983"/>
                </a:lnTo>
                <a:lnTo>
                  <a:pt x="3397680" y="3419475"/>
                </a:lnTo>
                <a:lnTo>
                  <a:pt x="3370065" y="3422333"/>
                </a:lnTo>
                <a:lnTo>
                  <a:pt x="3341815" y="3424555"/>
                </a:lnTo>
                <a:lnTo>
                  <a:pt x="3313565" y="3426460"/>
                </a:lnTo>
                <a:lnTo>
                  <a:pt x="3284680" y="3427730"/>
                </a:lnTo>
                <a:lnTo>
                  <a:pt x="3255478" y="3428683"/>
                </a:lnTo>
                <a:lnTo>
                  <a:pt x="3225959" y="3429000"/>
                </a:lnTo>
                <a:lnTo>
                  <a:pt x="3195487" y="3428683"/>
                </a:lnTo>
                <a:lnTo>
                  <a:pt x="3165650" y="3427730"/>
                </a:lnTo>
                <a:lnTo>
                  <a:pt x="3136130" y="3426143"/>
                </a:lnTo>
                <a:lnTo>
                  <a:pt x="3106928" y="3424238"/>
                </a:lnTo>
                <a:lnTo>
                  <a:pt x="3078678" y="3422015"/>
                </a:lnTo>
                <a:lnTo>
                  <a:pt x="3050428" y="3418840"/>
                </a:lnTo>
                <a:lnTo>
                  <a:pt x="3022813" y="3415030"/>
                </a:lnTo>
                <a:lnTo>
                  <a:pt x="2996150" y="3411220"/>
                </a:lnTo>
                <a:lnTo>
                  <a:pt x="2970122" y="3406775"/>
                </a:lnTo>
                <a:lnTo>
                  <a:pt x="2944729" y="3402013"/>
                </a:lnTo>
                <a:lnTo>
                  <a:pt x="2919971" y="3396615"/>
                </a:lnTo>
                <a:lnTo>
                  <a:pt x="2895847" y="3390583"/>
                </a:lnTo>
                <a:lnTo>
                  <a:pt x="2872994" y="3384868"/>
                </a:lnTo>
                <a:lnTo>
                  <a:pt x="2850775" y="3378200"/>
                </a:lnTo>
                <a:lnTo>
                  <a:pt x="2829190" y="3370898"/>
                </a:lnTo>
                <a:lnTo>
                  <a:pt x="2808876" y="3363595"/>
                </a:lnTo>
                <a:lnTo>
                  <a:pt x="2789196" y="3355975"/>
                </a:lnTo>
                <a:lnTo>
                  <a:pt x="2770469" y="3347720"/>
                </a:lnTo>
                <a:lnTo>
                  <a:pt x="2753328" y="3339465"/>
                </a:lnTo>
                <a:lnTo>
                  <a:pt x="2736823" y="3330893"/>
                </a:lnTo>
                <a:lnTo>
                  <a:pt x="2721269" y="3321685"/>
                </a:lnTo>
                <a:lnTo>
                  <a:pt x="2706986" y="3312160"/>
                </a:lnTo>
                <a:lnTo>
                  <a:pt x="2693972" y="3302635"/>
                </a:lnTo>
                <a:lnTo>
                  <a:pt x="2688258" y="3297873"/>
                </a:lnTo>
                <a:lnTo>
                  <a:pt x="2682227" y="3292793"/>
                </a:lnTo>
                <a:lnTo>
                  <a:pt x="2676831" y="3287713"/>
                </a:lnTo>
                <a:lnTo>
                  <a:pt x="2671753" y="3282950"/>
                </a:lnTo>
                <a:lnTo>
                  <a:pt x="2666991" y="3277870"/>
                </a:lnTo>
                <a:lnTo>
                  <a:pt x="2662548" y="3272473"/>
                </a:lnTo>
                <a:lnTo>
                  <a:pt x="2658104" y="3267393"/>
                </a:lnTo>
                <a:lnTo>
                  <a:pt x="2654612" y="3261995"/>
                </a:lnTo>
                <a:lnTo>
                  <a:pt x="2651121" y="3256598"/>
                </a:lnTo>
                <a:lnTo>
                  <a:pt x="2647947" y="3251200"/>
                </a:lnTo>
                <a:lnTo>
                  <a:pt x="2645090" y="3245485"/>
                </a:lnTo>
                <a:lnTo>
                  <a:pt x="2642868" y="3240405"/>
                </a:lnTo>
                <a:lnTo>
                  <a:pt x="2640329" y="3234372"/>
                </a:lnTo>
                <a:lnTo>
                  <a:pt x="2638742" y="3228975"/>
                </a:lnTo>
                <a:lnTo>
                  <a:pt x="2637789" y="3223577"/>
                </a:lnTo>
                <a:lnTo>
                  <a:pt x="2636520" y="3217862"/>
                </a:lnTo>
                <a:lnTo>
                  <a:pt x="2636202" y="3212147"/>
                </a:lnTo>
                <a:lnTo>
                  <a:pt x="2635885" y="3206432"/>
                </a:lnTo>
                <a:lnTo>
                  <a:pt x="2635250" y="3206432"/>
                </a:lnTo>
                <a:lnTo>
                  <a:pt x="2635250" y="3097530"/>
                </a:lnTo>
                <a:lnTo>
                  <a:pt x="2646360" y="3105785"/>
                </a:lnTo>
                <a:lnTo>
                  <a:pt x="2657786" y="3114040"/>
                </a:lnTo>
                <a:lnTo>
                  <a:pt x="2670166" y="3121977"/>
                </a:lnTo>
                <a:lnTo>
                  <a:pt x="2683180" y="3129597"/>
                </a:lnTo>
                <a:lnTo>
                  <a:pt x="2696511" y="3136900"/>
                </a:lnTo>
                <a:lnTo>
                  <a:pt x="2710160" y="3144202"/>
                </a:lnTo>
                <a:lnTo>
                  <a:pt x="2724761" y="3151187"/>
                </a:lnTo>
                <a:lnTo>
                  <a:pt x="2740314" y="3157855"/>
                </a:lnTo>
                <a:lnTo>
                  <a:pt x="2755550" y="3164205"/>
                </a:lnTo>
                <a:lnTo>
                  <a:pt x="2771738" y="3170237"/>
                </a:lnTo>
                <a:lnTo>
                  <a:pt x="2788244" y="3176270"/>
                </a:lnTo>
                <a:lnTo>
                  <a:pt x="2805384" y="3181985"/>
                </a:lnTo>
                <a:lnTo>
                  <a:pt x="2822525" y="3187065"/>
                </a:lnTo>
                <a:lnTo>
                  <a:pt x="2840300" y="3192145"/>
                </a:lnTo>
                <a:lnTo>
                  <a:pt x="2858393" y="3196907"/>
                </a:lnTo>
                <a:lnTo>
                  <a:pt x="2877120" y="3201670"/>
                </a:lnTo>
                <a:lnTo>
                  <a:pt x="2895530" y="3205797"/>
                </a:lnTo>
                <a:lnTo>
                  <a:pt x="2914892" y="3209925"/>
                </a:lnTo>
                <a:lnTo>
                  <a:pt x="2934255" y="3213735"/>
                </a:lnTo>
                <a:lnTo>
                  <a:pt x="2953617" y="3217227"/>
                </a:lnTo>
                <a:lnTo>
                  <a:pt x="2973614" y="3220402"/>
                </a:lnTo>
                <a:lnTo>
                  <a:pt x="2993294" y="3222942"/>
                </a:lnTo>
                <a:lnTo>
                  <a:pt x="3013926" y="3225800"/>
                </a:lnTo>
                <a:lnTo>
                  <a:pt x="3033923" y="3228340"/>
                </a:lnTo>
                <a:lnTo>
                  <a:pt x="3054555" y="3230245"/>
                </a:lnTo>
                <a:lnTo>
                  <a:pt x="3074869" y="3232150"/>
                </a:lnTo>
                <a:lnTo>
                  <a:pt x="3095819" y="3233737"/>
                </a:lnTo>
                <a:lnTo>
                  <a:pt x="3116451" y="3235007"/>
                </a:lnTo>
                <a:lnTo>
                  <a:pt x="3137400" y="3235960"/>
                </a:lnTo>
                <a:lnTo>
                  <a:pt x="3158032" y="3236595"/>
                </a:lnTo>
                <a:lnTo>
                  <a:pt x="3178981" y="3237230"/>
                </a:lnTo>
                <a:lnTo>
                  <a:pt x="3199613" y="3237230"/>
                </a:lnTo>
                <a:lnTo>
                  <a:pt x="3224372" y="3236912"/>
                </a:lnTo>
                <a:lnTo>
                  <a:pt x="3249765" y="3236595"/>
                </a:lnTo>
                <a:lnTo>
                  <a:pt x="3274523" y="3235325"/>
                </a:lnTo>
                <a:lnTo>
                  <a:pt x="3299282" y="3234055"/>
                </a:lnTo>
                <a:lnTo>
                  <a:pt x="3324040" y="3232150"/>
                </a:lnTo>
                <a:lnTo>
                  <a:pt x="3348481" y="3230245"/>
                </a:lnTo>
                <a:lnTo>
                  <a:pt x="3372922" y="3227387"/>
                </a:lnTo>
                <a:lnTo>
                  <a:pt x="3397680" y="3224530"/>
                </a:lnTo>
                <a:lnTo>
                  <a:pt x="3421486" y="3221355"/>
                </a:lnTo>
                <a:lnTo>
                  <a:pt x="3445292" y="3217545"/>
                </a:lnTo>
                <a:lnTo>
                  <a:pt x="3468464" y="3213735"/>
                </a:lnTo>
                <a:lnTo>
                  <a:pt x="3491635" y="3208972"/>
                </a:lnTo>
                <a:lnTo>
                  <a:pt x="3514171" y="3204210"/>
                </a:lnTo>
                <a:lnTo>
                  <a:pt x="3536390" y="3199130"/>
                </a:lnTo>
                <a:lnTo>
                  <a:pt x="3557974" y="3193097"/>
                </a:lnTo>
                <a:lnTo>
                  <a:pt x="3579241" y="3187065"/>
                </a:lnTo>
                <a:lnTo>
                  <a:pt x="3599873" y="3180715"/>
                </a:lnTo>
                <a:lnTo>
                  <a:pt x="3619870" y="3174047"/>
                </a:lnTo>
                <a:lnTo>
                  <a:pt x="3639233" y="3167062"/>
                </a:lnTo>
                <a:lnTo>
                  <a:pt x="3657643" y="3159442"/>
                </a:lnTo>
                <a:lnTo>
                  <a:pt x="3676053" y="3151505"/>
                </a:lnTo>
                <a:lnTo>
                  <a:pt x="3692876" y="3143250"/>
                </a:lnTo>
                <a:lnTo>
                  <a:pt x="3709381" y="3134677"/>
                </a:lnTo>
                <a:lnTo>
                  <a:pt x="3724935" y="3125470"/>
                </a:lnTo>
                <a:lnTo>
                  <a:pt x="3739853" y="3116262"/>
                </a:lnTo>
                <a:lnTo>
                  <a:pt x="3753502" y="3106420"/>
                </a:lnTo>
                <a:lnTo>
                  <a:pt x="3766198" y="3096577"/>
                </a:lnTo>
                <a:lnTo>
                  <a:pt x="3772547" y="3090862"/>
                </a:lnTo>
                <a:lnTo>
                  <a:pt x="3777943" y="3085782"/>
                </a:lnTo>
                <a:lnTo>
                  <a:pt x="3783656" y="3080385"/>
                </a:lnTo>
                <a:lnTo>
                  <a:pt x="3789052" y="3074670"/>
                </a:lnTo>
                <a:lnTo>
                  <a:pt x="3793814" y="3069272"/>
                </a:lnTo>
                <a:lnTo>
                  <a:pt x="3798575" y="3063557"/>
                </a:lnTo>
                <a:lnTo>
                  <a:pt x="3803336" y="3057842"/>
                </a:lnTo>
                <a:lnTo>
                  <a:pt x="3807145" y="3051810"/>
                </a:lnTo>
                <a:lnTo>
                  <a:pt x="3811271" y="3045777"/>
                </a:lnTo>
                <a:lnTo>
                  <a:pt x="3815080" y="3040062"/>
                </a:lnTo>
                <a:close/>
                <a:moveTo>
                  <a:pt x="2989478" y="3031808"/>
                </a:moveTo>
                <a:lnTo>
                  <a:pt x="2989478" y="3147378"/>
                </a:lnTo>
                <a:lnTo>
                  <a:pt x="3009158" y="3149918"/>
                </a:lnTo>
                <a:lnTo>
                  <a:pt x="3029472" y="3152140"/>
                </a:lnTo>
                <a:lnTo>
                  <a:pt x="3049469" y="3154363"/>
                </a:lnTo>
                <a:lnTo>
                  <a:pt x="3070419" y="3155950"/>
                </a:lnTo>
                <a:lnTo>
                  <a:pt x="3070419" y="3041333"/>
                </a:lnTo>
                <a:lnTo>
                  <a:pt x="3049469" y="3039428"/>
                </a:lnTo>
                <a:lnTo>
                  <a:pt x="3029472" y="3036888"/>
                </a:lnTo>
                <a:lnTo>
                  <a:pt x="3009158" y="3034665"/>
                </a:lnTo>
                <a:lnTo>
                  <a:pt x="2989478" y="3031808"/>
                </a:lnTo>
                <a:close/>
                <a:moveTo>
                  <a:pt x="2402802" y="3022755"/>
                </a:moveTo>
                <a:lnTo>
                  <a:pt x="2397719" y="3026235"/>
                </a:lnTo>
                <a:lnTo>
                  <a:pt x="2391365" y="3029398"/>
                </a:lnTo>
                <a:lnTo>
                  <a:pt x="2383740" y="3032878"/>
                </a:lnTo>
                <a:lnTo>
                  <a:pt x="2376433" y="3036042"/>
                </a:lnTo>
                <a:lnTo>
                  <a:pt x="2360867" y="3042369"/>
                </a:lnTo>
                <a:lnTo>
                  <a:pt x="2347841" y="3047114"/>
                </a:lnTo>
                <a:lnTo>
                  <a:pt x="2347841" y="3137274"/>
                </a:lnTo>
                <a:lnTo>
                  <a:pt x="2355784" y="3133794"/>
                </a:lnTo>
                <a:lnTo>
                  <a:pt x="2363408" y="3129681"/>
                </a:lnTo>
                <a:lnTo>
                  <a:pt x="2371033" y="3125252"/>
                </a:lnTo>
                <a:lnTo>
                  <a:pt x="2378340" y="3120507"/>
                </a:lnTo>
                <a:lnTo>
                  <a:pt x="2385329" y="3115762"/>
                </a:lnTo>
                <a:lnTo>
                  <a:pt x="2391683" y="3111017"/>
                </a:lnTo>
                <a:lnTo>
                  <a:pt x="2397719" y="3106271"/>
                </a:lnTo>
                <a:lnTo>
                  <a:pt x="2402802" y="3101526"/>
                </a:lnTo>
                <a:lnTo>
                  <a:pt x="2402802" y="3022755"/>
                </a:lnTo>
                <a:close/>
                <a:moveTo>
                  <a:pt x="698500" y="3017837"/>
                </a:moveTo>
                <a:lnTo>
                  <a:pt x="698500" y="3086100"/>
                </a:lnTo>
                <a:lnTo>
                  <a:pt x="684586" y="3083595"/>
                </a:lnTo>
                <a:lnTo>
                  <a:pt x="667825" y="3079838"/>
                </a:lnTo>
                <a:lnTo>
                  <a:pt x="659920" y="3077959"/>
                </a:lnTo>
                <a:lnTo>
                  <a:pt x="652962" y="3076393"/>
                </a:lnTo>
                <a:lnTo>
                  <a:pt x="646321" y="3074201"/>
                </a:lnTo>
                <a:lnTo>
                  <a:pt x="640313" y="3071696"/>
                </a:lnTo>
                <a:lnTo>
                  <a:pt x="634305" y="3069191"/>
                </a:lnTo>
                <a:lnTo>
                  <a:pt x="629245" y="3065433"/>
                </a:lnTo>
                <a:lnTo>
                  <a:pt x="626082" y="3063555"/>
                </a:lnTo>
                <a:lnTo>
                  <a:pt x="623869" y="3061363"/>
                </a:lnTo>
                <a:lnTo>
                  <a:pt x="622288" y="3058545"/>
                </a:lnTo>
                <a:lnTo>
                  <a:pt x="620706" y="3056353"/>
                </a:lnTo>
                <a:lnTo>
                  <a:pt x="619441" y="3053534"/>
                </a:lnTo>
                <a:lnTo>
                  <a:pt x="619125" y="3051029"/>
                </a:lnTo>
                <a:lnTo>
                  <a:pt x="619125" y="3048524"/>
                </a:lnTo>
                <a:lnTo>
                  <a:pt x="619441" y="3046019"/>
                </a:lnTo>
                <a:lnTo>
                  <a:pt x="620390" y="3043514"/>
                </a:lnTo>
                <a:lnTo>
                  <a:pt x="621971" y="3041009"/>
                </a:lnTo>
                <a:lnTo>
                  <a:pt x="623553" y="3038817"/>
                </a:lnTo>
                <a:lnTo>
                  <a:pt x="625766" y="3036312"/>
                </a:lnTo>
                <a:lnTo>
                  <a:pt x="628296" y="3034433"/>
                </a:lnTo>
                <a:lnTo>
                  <a:pt x="631142" y="3032555"/>
                </a:lnTo>
                <a:lnTo>
                  <a:pt x="634937" y="3030676"/>
                </a:lnTo>
                <a:lnTo>
                  <a:pt x="638732" y="3029110"/>
                </a:lnTo>
                <a:lnTo>
                  <a:pt x="645057" y="3026605"/>
                </a:lnTo>
                <a:lnTo>
                  <a:pt x="651697" y="3024726"/>
                </a:lnTo>
                <a:lnTo>
                  <a:pt x="658655" y="3023161"/>
                </a:lnTo>
                <a:lnTo>
                  <a:pt x="666244" y="3021595"/>
                </a:lnTo>
                <a:lnTo>
                  <a:pt x="674150" y="3020342"/>
                </a:lnTo>
                <a:lnTo>
                  <a:pt x="682056" y="3019403"/>
                </a:lnTo>
                <a:lnTo>
                  <a:pt x="698500" y="3017837"/>
                </a:lnTo>
                <a:close/>
                <a:moveTo>
                  <a:pt x="2827597" y="2994977"/>
                </a:moveTo>
                <a:lnTo>
                  <a:pt x="2827597" y="3112135"/>
                </a:lnTo>
                <a:lnTo>
                  <a:pt x="2846959" y="3117850"/>
                </a:lnTo>
                <a:lnTo>
                  <a:pt x="2866956" y="3123248"/>
                </a:lnTo>
                <a:lnTo>
                  <a:pt x="2887588" y="3128010"/>
                </a:lnTo>
                <a:lnTo>
                  <a:pt x="2908220" y="3132773"/>
                </a:lnTo>
                <a:lnTo>
                  <a:pt x="2908220" y="3016885"/>
                </a:lnTo>
                <a:lnTo>
                  <a:pt x="2887588" y="3011805"/>
                </a:lnTo>
                <a:lnTo>
                  <a:pt x="2866956" y="3006725"/>
                </a:lnTo>
                <a:lnTo>
                  <a:pt x="2846959" y="3001010"/>
                </a:lnTo>
                <a:lnTo>
                  <a:pt x="2827597" y="2994977"/>
                </a:lnTo>
                <a:close/>
                <a:moveTo>
                  <a:pt x="1455133" y="2986375"/>
                </a:moveTo>
                <a:lnTo>
                  <a:pt x="1455133" y="3092352"/>
                </a:lnTo>
                <a:lnTo>
                  <a:pt x="1457675" y="3094883"/>
                </a:lnTo>
                <a:lnTo>
                  <a:pt x="1460216" y="3097730"/>
                </a:lnTo>
                <a:lnTo>
                  <a:pt x="1466888" y="3103741"/>
                </a:lnTo>
                <a:lnTo>
                  <a:pt x="1475466" y="3110068"/>
                </a:lnTo>
                <a:lnTo>
                  <a:pt x="1484679" y="3116078"/>
                </a:lnTo>
                <a:lnTo>
                  <a:pt x="1495162" y="3122405"/>
                </a:lnTo>
                <a:lnTo>
                  <a:pt x="1505964" y="3128732"/>
                </a:lnTo>
                <a:lnTo>
                  <a:pt x="1517083" y="3134743"/>
                </a:lnTo>
                <a:lnTo>
                  <a:pt x="1528202" y="3139804"/>
                </a:lnTo>
                <a:lnTo>
                  <a:pt x="1528202" y="3033195"/>
                </a:lnTo>
                <a:lnTo>
                  <a:pt x="1517083" y="3027817"/>
                </a:lnTo>
                <a:lnTo>
                  <a:pt x="1506917" y="3022122"/>
                </a:lnTo>
                <a:lnTo>
                  <a:pt x="1497068" y="3016428"/>
                </a:lnTo>
                <a:lnTo>
                  <a:pt x="1487538" y="3010734"/>
                </a:lnTo>
                <a:lnTo>
                  <a:pt x="1478960" y="3005039"/>
                </a:lnTo>
                <a:lnTo>
                  <a:pt x="1470700" y="2998712"/>
                </a:lnTo>
                <a:lnTo>
                  <a:pt x="1462758" y="2992702"/>
                </a:lnTo>
                <a:lnTo>
                  <a:pt x="1455133" y="2986375"/>
                </a:lnTo>
                <a:close/>
                <a:moveTo>
                  <a:pt x="711352" y="2965750"/>
                </a:moveTo>
                <a:lnTo>
                  <a:pt x="709129" y="2966067"/>
                </a:lnTo>
                <a:lnTo>
                  <a:pt x="706270" y="2966384"/>
                </a:lnTo>
                <a:lnTo>
                  <a:pt x="704047" y="2966702"/>
                </a:lnTo>
                <a:lnTo>
                  <a:pt x="701824" y="2967653"/>
                </a:lnTo>
                <a:lnTo>
                  <a:pt x="700236" y="2968288"/>
                </a:lnTo>
                <a:lnTo>
                  <a:pt x="699283" y="2969556"/>
                </a:lnTo>
                <a:lnTo>
                  <a:pt x="698330" y="2970191"/>
                </a:lnTo>
                <a:lnTo>
                  <a:pt x="698012" y="2971459"/>
                </a:lnTo>
                <a:lnTo>
                  <a:pt x="698012" y="2990491"/>
                </a:lnTo>
                <a:lnTo>
                  <a:pt x="683085" y="2991760"/>
                </a:lnTo>
                <a:lnTo>
                  <a:pt x="667839" y="2993346"/>
                </a:lnTo>
                <a:lnTo>
                  <a:pt x="653865" y="2995249"/>
                </a:lnTo>
                <a:lnTo>
                  <a:pt x="639890" y="2997786"/>
                </a:lnTo>
                <a:lnTo>
                  <a:pt x="626550" y="3000641"/>
                </a:lnTo>
                <a:lnTo>
                  <a:pt x="613846" y="3004130"/>
                </a:lnTo>
                <a:lnTo>
                  <a:pt x="602094" y="3007619"/>
                </a:lnTo>
                <a:lnTo>
                  <a:pt x="590978" y="3012060"/>
                </a:lnTo>
                <a:lnTo>
                  <a:pt x="583673" y="3015549"/>
                </a:lnTo>
                <a:lnTo>
                  <a:pt x="576368" y="3019355"/>
                </a:lnTo>
                <a:lnTo>
                  <a:pt x="570015" y="3023162"/>
                </a:lnTo>
                <a:lnTo>
                  <a:pt x="564616" y="3026968"/>
                </a:lnTo>
                <a:lnTo>
                  <a:pt x="559852" y="3031092"/>
                </a:lnTo>
                <a:lnTo>
                  <a:pt x="556041" y="3035215"/>
                </a:lnTo>
                <a:lnTo>
                  <a:pt x="552865" y="3039656"/>
                </a:lnTo>
                <a:lnTo>
                  <a:pt x="550324" y="3044096"/>
                </a:lnTo>
                <a:lnTo>
                  <a:pt x="548736" y="3048854"/>
                </a:lnTo>
                <a:lnTo>
                  <a:pt x="547783" y="3052978"/>
                </a:lnTo>
                <a:lnTo>
                  <a:pt x="547783" y="3057736"/>
                </a:lnTo>
                <a:lnTo>
                  <a:pt x="548736" y="3062176"/>
                </a:lnTo>
                <a:lnTo>
                  <a:pt x="550324" y="3066617"/>
                </a:lnTo>
                <a:lnTo>
                  <a:pt x="552865" y="3070741"/>
                </a:lnTo>
                <a:lnTo>
                  <a:pt x="556358" y="3075181"/>
                </a:lnTo>
                <a:lnTo>
                  <a:pt x="560805" y="3079622"/>
                </a:lnTo>
                <a:lnTo>
                  <a:pt x="564934" y="3083111"/>
                </a:lnTo>
                <a:lnTo>
                  <a:pt x="570015" y="3086917"/>
                </a:lnTo>
                <a:lnTo>
                  <a:pt x="576050" y="3090089"/>
                </a:lnTo>
                <a:lnTo>
                  <a:pt x="582720" y="3093578"/>
                </a:lnTo>
                <a:lnTo>
                  <a:pt x="589390" y="3096433"/>
                </a:lnTo>
                <a:lnTo>
                  <a:pt x="597012" y="3099288"/>
                </a:lnTo>
                <a:lnTo>
                  <a:pt x="605270" y="3101825"/>
                </a:lnTo>
                <a:lnTo>
                  <a:pt x="613528" y="3104046"/>
                </a:lnTo>
                <a:lnTo>
                  <a:pt x="645607" y="3110707"/>
                </a:lnTo>
                <a:lnTo>
                  <a:pt x="698012" y="3121808"/>
                </a:lnTo>
                <a:lnTo>
                  <a:pt x="698012" y="3203010"/>
                </a:lnTo>
                <a:lnTo>
                  <a:pt x="684673" y="3201424"/>
                </a:lnTo>
                <a:lnTo>
                  <a:pt x="672286" y="3199203"/>
                </a:lnTo>
                <a:lnTo>
                  <a:pt x="657993" y="3196983"/>
                </a:lnTo>
                <a:lnTo>
                  <a:pt x="643066" y="3193494"/>
                </a:lnTo>
                <a:lnTo>
                  <a:pt x="629409" y="3189370"/>
                </a:lnTo>
                <a:lnTo>
                  <a:pt x="617022" y="3185247"/>
                </a:lnTo>
                <a:lnTo>
                  <a:pt x="613846" y="3183978"/>
                </a:lnTo>
                <a:lnTo>
                  <a:pt x="610670" y="3182709"/>
                </a:lnTo>
                <a:lnTo>
                  <a:pt x="608129" y="3181441"/>
                </a:lnTo>
                <a:lnTo>
                  <a:pt x="608446" y="3181441"/>
                </a:lnTo>
                <a:lnTo>
                  <a:pt x="608129" y="3181123"/>
                </a:lnTo>
                <a:lnTo>
                  <a:pt x="604317" y="3179220"/>
                </a:lnTo>
                <a:lnTo>
                  <a:pt x="602412" y="3177951"/>
                </a:lnTo>
                <a:lnTo>
                  <a:pt x="600506" y="3177000"/>
                </a:lnTo>
                <a:lnTo>
                  <a:pt x="595424" y="3175731"/>
                </a:lnTo>
                <a:lnTo>
                  <a:pt x="590343" y="3174780"/>
                </a:lnTo>
                <a:lnTo>
                  <a:pt x="584308" y="3174780"/>
                </a:lnTo>
                <a:lnTo>
                  <a:pt x="578273" y="3175414"/>
                </a:lnTo>
                <a:lnTo>
                  <a:pt x="572556" y="3176048"/>
                </a:lnTo>
                <a:lnTo>
                  <a:pt x="566522" y="3177634"/>
                </a:lnTo>
                <a:lnTo>
                  <a:pt x="560805" y="3179220"/>
                </a:lnTo>
                <a:lnTo>
                  <a:pt x="555405" y="3181123"/>
                </a:lnTo>
                <a:lnTo>
                  <a:pt x="551277" y="3183661"/>
                </a:lnTo>
                <a:lnTo>
                  <a:pt x="547148" y="3185881"/>
                </a:lnTo>
                <a:lnTo>
                  <a:pt x="544607" y="3188736"/>
                </a:lnTo>
                <a:lnTo>
                  <a:pt x="543336" y="3190005"/>
                </a:lnTo>
                <a:lnTo>
                  <a:pt x="542383" y="3190956"/>
                </a:lnTo>
                <a:lnTo>
                  <a:pt x="542066" y="3192542"/>
                </a:lnTo>
                <a:lnTo>
                  <a:pt x="542066" y="3193811"/>
                </a:lnTo>
                <a:lnTo>
                  <a:pt x="542066" y="3195080"/>
                </a:lnTo>
                <a:lnTo>
                  <a:pt x="543019" y="3196031"/>
                </a:lnTo>
                <a:lnTo>
                  <a:pt x="543654" y="3197300"/>
                </a:lnTo>
                <a:lnTo>
                  <a:pt x="545242" y="3198569"/>
                </a:lnTo>
                <a:lnTo>
                  <a:pt x="550959" y="3202058"/>
                </a:lnTo>
                <a:lnTo>
                  <a:pt x="557629" y="3205547"/>
                </a:lnTo>
                <a:lnTo>
                  <a:pt x="564299" y="3208719"/>
                </a:lnTo>
                <a:lnTo>
                  <a:pt x="572239" y="3211891"/>
                </a:lnTo>
                <a:lnTo>
                  <a:pt x="580497" y="3214746"/>
                </a:lnTo>
                <a:lnTo>
                  <a:pt x="589072" y="3216966"/>
                </a:lnTo>
                <a:lnTo>
                  <a:pt x="598600" y="3219821"/>
                </a:lnTo>
                <a:lnTo>
                  <a:pt x="608446" y="3221724"/>
                </a:lnTo>
                <a:lnTo>
                  <a:pt x="618610" y="3223627"/>
                </a:lnTo>
                <a:lnTo>
                  <a:pt x="629409" y="3225847"/>
                </a:lnTo>
                <a:lnTo>
                  <a:pt x="651324" y="3229019"/>
                </a:lnTo>
                <a:lnTo>
                  <a:pt x="674192" y="3230923"/>
                </a:lnTo>
                <a:lnTo>
                  <a:pt x="698012" y="3232509"/>
                </a:lnTo>
                <a:lnTo>
                  <a:pt x="698012" y="3251223"/>
                </a:lnTo>
                <a:lnTo>
                  <a:pt x="698330" y="3252492"/>
                </a:lnTo>
                <a:lnTo>
                  <a:pt x="699283" y="3253443"/>
                </a:lnTo>
                <a:lnTo>
                  <a:pt x="700236" y="3254395"/>
                </a:lnTo>
                <a:lnTo>
                  <a:pt x="701824" y="3255346"/>
                </a:lnTo>
                <a:lnTo>
                  <a:pt x="704047" y="3255981"/>
                </a:lnTo>
                <a:lnTo>
                  <a:pt x="706270" y="3256298"/>
                </a:lnTo>
                <a:lnTo>
                  <a:pt x="709129" y="3256932"/>
                </a:lnTo>
                <a:lnTo>
                  <a:pt x="711352" y="3257249"/>
                </a:lnTo>
                <a:lnTo>
                  <a:pt x="758358" y="3257249"/>
                </a:lnTo>
                <a:lnTo>
                  <a:pt x="760581" y="3256932"/>
                </a:lnTo>
                <a:lnTo>
                  <a:pt x="763440" y="3256298"/>
                </a:lnTo>
                <a:lnTo>
                  <a:pt x="765345" y="3255981"/>
                </a:lnTo>
                <a:lnTo>
                  <a:pt x="767886" y="3255346"/>
                </a:lnTo>
                <a:lnTo>
                  <a:pt x="769474" y="3254395"/>
                </a:lnTo>
                <a:lnTo>
                  <a:pt x="770427" y="3253443"/>
                </a:lnTo>
                <a:lnTo>
                  <a:pt x="771380" y="3252492"/>
                </a:lnTo>
                <a:lnTo>
                  <a:pt x="771698" y="3251223"/>
                </a:lnTo>
                <a:lnTo>
                  <a:pt x="771698" y="3231874"/>
                </a:lnTo>
                <a:lnTo>
                  <a:pt x="786308" y="3230923"/>
                </a:lnTo>
                <a:lnTo>
                  <a:pt x="800600" y="3229654"/>
                </a:lnTo>
                <a:lnTo>
                  <a:pt x="814257" y="3228068"/>
                </a:lnTo>
                <a:lnTo>
                  <a:pt x="827279" y="3226165"/>
                </a:lnTo>
                <a:lnTo>
                  <a:pt x="839984" y="3223627"/>
                </a:lnTo>
                <a:lnTo>
                  <a:pt x="851418" y="3221090"/>
                </a:lnTo>
                <a:lnTo>
                  <a:pt x="862534" y="3217918"/>
                </a:lnTo>
                <a:lnTo>
                  <a:pt x="872062" y="3214746"/>
                </a:lnTo>
                <a:lnTo>
                  <a:pt x="880002" y="3211257"/>
                </a:lnTo>
                <a:lnTo>
                  <a:pt x="886990" y="3208085"/>
                </a:lnTo>
                <a:lnTo>
                  <a:pt x="893660" y="3204278"/>
                </a:lnTo>
                <a:lnTo>
                  <a:pt x="899694" y="3200472"/>
                </a:lnTo>
                <a:lnTo>
                  <a:pt x="904776" y="3196666"/>
                </a:lnTo>
                <a:lnTo>
                  <a:pt x="909540" y="3192542"/>
                </a:lnTo>
                <a:lnTo>
                  <a:pt x="913352" y="3188419"/>
                </a:lnTo>
                <a:lnTo>
                  <a:pt x="916528" y="3184295"/>
                </a:lnTo>
                <a:lnTo>
                  <a:pt x="919069" y="3179855"/>
                </a:lnTo>
                <a:lnTo>
                  <a:pt x="920657" y="3175414"/>
                </a:lnTo>
                <a:lnTo>
                  <a:pt x="921609" y="3170973"/>
                </a:lnTo>
                <a:lnTo>
                  <a:pt x="921927" y="3166533"/>
                </a:lnTo>
                <a:lnTo>
                  <a:pt x="921292" y="3161775"/>
                </a:lnTo>
                <a:lnTo>
                  <a:pt x="920021" y="3157651"/>
                </a:lnTo>
                <a:lnTo>
                  <a:pt x="917798" y="3153210"/>
                </a:lnTo>
                <a:lnTo>
                  <a:pt x="914622" y="3148453"/>
                </a:lnTo>
                <a:lnTo>
                  <a:pt x="912716" y="3146549"/>
                </a:lnTo>
                <a:lnTo>
                  <a:pt x="910493" y="3144012"/>
                </a:lnTo>
                <a:lnTo>
                  <a:pt x="905411" y="3139888"/>
                </a:lnTo>
                <a:lnTo>
                  <a:pt x="899059" y="3135765"/>
                </a:lnTo>
                <a:lnTo>
                  <a:pt x="892389" y="3132276"/>
                </a:lnTo>
                <a:lnTo>
                  <a:pt x="884449" y="3128787"/>
                </a:lnTo>
                <a:lnTo>
                  <a:pt x="876191" y="3125615"/>
                </a:lnTo>
                <a:lnTo>
                  <a:pt x="867298" y="3122443"/>
                </a:lnTo>
                <a:lnTo>
                  <a:pt x="857452" y="3119588"/>
                </a:lnTo>
                <a:lnTo>
                  <a:pt x="847606" y="3117051"/>
                </a:lnTo>
                <a:lnTo>
                  <a:pt x="836808" y="3114196"/>
                </a:lnTo>
                <a:lnTo>
                  <a:pt x="815528" y="3109438"/>
                </a:lnTo>
                <a:lnTo>
                  <a:pt x="793613" y="3104997"/>
                </a:lnTo>
                <a:lnTo>
                  <a:pt x="771698" y="3101191"/>
                </a:lnTo>
                <a:lnTo>
                  <a:pt x="771698" y="3019673"/>
                </a:lnTo>
                <a:lnTo>
                  <a:pt x="790754" y="3021893"/>
                </a:lnTo>
                <a:lnTo>
                  <a:pt x="797742" y="3023162"/>
                </a:lnTo>
                <a:lnTo>
                  <a:pt x="805047" y="3024748"/>
                </a:lnTo>
                <a:lnTo>
                  <a:pt x="819974" y="3028554"/>
                </a:lnTo>
                <a:lnTo>
                  <a:pt x="834584" y="3033312"/>
                </a:lnTo>
                <a:lnTo>
                  <a:pt x="846336" y="3037435"/>
                </a:lnTo>
                <a:lnTo>
                  <a:pt x="853006" y="3039973"/>
                </a:lnTo>
                <a:lnTo>
                  <a:pt x="855547" y="3041242"/>
                </a:lnTo>
                <a:lnTo>
                  <a:pt x="859358" y="3043779"/>
                </a:lnTo>
                <a:lnTo>
                  <a:pt x="861264" y="3044731"/>
                </a:lnTo>
                <a:lnTo>
                  <a:pt x="863169" y="3046000"/>
                </a:lnTo>
                <a:lnTo>
                  <a:pt x="867933" y="3047268"/>
                </a:lnTo>
                <a:lnTo>
                  <a:pt x="873650" y="3047903"/>
                </a:lnTo>
                <a:lnTo>
                  <a:pt x="879367" y="3048220"/>
                </a:lnTo>
                <a:lnTo>
                  <a:pt x="885402" y="3047586"/>
                </a:lnTo>
                <a:lnTo>
                  <a:pt x="891436" y="3046634"/>
                </a:lnTo>
                <a:lnTo>
                  <a:pt x="897153" y="3045682"/>
                </a:lnTo>
                <a:lnTo>
                  <a:pt x="902870" y="3043779"/>
                </a:lnTo>
                <a:lnTo>
                  <a:pt x="907952" y="3041559"/>
                </a:lnTo>
                <a:lnTo>
                  <a:pt x="912716" y="3039339"/>
                </a:lnTo>
                <a:lnTo>
                  <a:pt x="916528" y="3036801"/>
                </a:lnTo>
                <a:lnTo>
                  <a:pt x="919386" y="3034263"/>
                </a:lnTo>
                <a:lnTo>
                  <a:pt x="920657" y="3032995"/>
                </a:lnTo>
                <a:lnTo>
                  <a:pt x="921292" y="3031726"/>
                </a:lnTo>
                <a:lnTo>
                  <a:pt x="921609" y="3030140"/>
                </a:lnTo>
                <a:lnTo>
                  <a:pt x="921609" y="3029188"/>
                </a:lnTo>
                <a:lnTo>
                  <a:pt x="921292" y="3027920"/>
                </a:lnTo>
                <a:lnTo>
                  <a:pt x="920974" y="3026651"/>
                </a:lnTo>
                <a:lnTo>
                  <a:pt x="919704" y="3025382"/>
                </a:lnTo>
                <a:lnTo>
                  <a:pt x="918433" y="3024431"/>
                </a:lnTo>
                <a:lnTo>
                  <a:pt x="914304" y="3021576"/>
                </a:lnTo>
                <a:lnTo>
                  <a:pt x="909540" y="3018721"/>
                </a:lnTo>
                <a:lnTo>
                  <a:pt x="903823" y="3016501"/>
                </a:lnTo>
                <a:lnTo>
                  <a:pt x="898424" y="3013963"/>
                </a:lnTo>
                <a:lnTo>
                  <a:pt x="885402" y="3009205"/>
                </a:lnTo>
                <a:lnTo>
                  <a:pt x="871109" y="3005082"/>
                </a:lnTo>
                <a:lnTo>
                  <a:pt x="856182" y="3000958"/>
                </a:lnTo>
                <a:lnTo>
                  <a:pt x="840936" y="2997469"/>
                </a:lnTo>
                <a:lnTo>
                  <a:pt x="825374" y="2994614"/>
                </a:lnTo>
                <a:lnTo>
                  <a:pt x="810764" y="2992711"/>
                </a:lnTo>
                <a:lnTo>
                  <a:pt x="791389" y="2990808"/>
                </a:lnTo>
                <a:lnTo>
                  <a:pt x="771698" y="2989539"/>
                </a:lnTo>
                <a:lnTo>
                  <a:pt x="771698" y="2971459"/>
                </a:lnTo>
                <a:lnTo>
                  <a:pt x="771380" y="2970191"/>
                </a:lnTo>
                <a:lnTo>
                  <a:pt x="770427" y="2969556"/>
                </a:lnTo>
                <a:lnTo>
                  <a:pt x="769474" y="2968288"/>
                </a:lnTo>
                <a:lnTo>
                  <a:pt x="767886" y="2967653"/>
                </a:lnTo>
                <a:lnTo>
                  <a:pt x="765345" y="2966702"/>
                </a:lnTo>
                <a:lnTo>
                  <a:pt x="763440" y="2966384"/>
                </a:lnTo>
                <a:lnTo>
                  <a:pt x="760581" y="2966067"/>
                </a:lnTo>
                <a:lnTo>
                  <a:pt x="758358" y="2965750"/>
                </a:lnTo>
                <a:lnTo>
                  <a:pt x="711352" y="2965750"/>
                </a:lnTo>
                <a:close/>
                <a:moveTo>
                  <a:pt x="3717945" y="2951797"/>
                </a:moveTo>
                <a:lnTo>
                  <a:pt x="3711914" y="2955607"/>
                </a:lnTo>
                <a:lnTo>
                  <a:pt x="3704931" y="2959100"/>
                </a:lnTo>
                <a:lnTo>
                  <a:pt x="3696678" y="2963227"/>
                </a:lnTo>
                <a:lnTo>
                  <a:pt x="3688425" y="2966720"/>
                </a:lnTo>
                <a:lnTo>
                  <a:pt x="3671285" y="2973387"/>
                </a:lnTo>
                <a:lnTo>
                  <a:pt x="3656684" y="2979102"/>
                </a:lnTo>
                <a:lnTo>
                  <a:pt x="3656684" y="3080068"/>
                </a:lnTo>
                <a:lnTo>
                  <a:pt x="3665254" y="3075623"/>
                </a:lnTo>
                <a:lnTo>
                  <a:pt x="3674142" y="3070860"/>
                </a:lnTo>
                <a:lnTo>
                  <a:pt x="3682394" y="3066098"/>
                </a:lnTo>
                <a:lnTo>
                  <a:pt x="3690647" y="3061018"/>
                </a:lnTo>
                <a:lnTo>
                  <a:pt x="3698582" y="3055620"/>
                </a:lnTo>
                <a:lnTo>
                  <a:pt x="3705566" y="3050223"/>
                </a:lnTo>
                <a:lnTo>
                  <a:pt x="3711914" y="3044825"/>
                </a:lnTo>
                <a:lnTo>
                  <a:pt x="3717945" y="3040063"/>
                </a:lnTo>
                <a:lnTo>
                  <a:pt x="3717945" y="2951797"/>
                </a:lnTo>
                <a:close/>
                <a:moveTo>
                  <a:pt x="731996" y="2947987"/>
                </a:moveTo>
                <a:lnTo>
                  <a:pt x="755499" y="2948304"/>
                </a:lnTo>
                <a:lnTo>
                  <a:pt x="779003" y="2948939"/>
                </a:lnTo>
                <a:lnTo>
                  <a:pt x="801870" y="2949890"/>
                </a:lnTo>
                <a:lnTo>
                  <a:pt x="824103" y="2951476"/>
                </a:lnTo>
                <a:lnTo>
                  <a:pt x="846654" y="2953380"/>
                </a:lnTo>
                <a:lnTo>
                  <a:pt x="868569" y="2955283"/>
                </a:lnTo>
                <a:lnTo>
                  <a:pt x="889848" y="2958137"/>
                </a:lnTo>
                <a:lnTo>
                  <a:pt x="910493" y="2960992"/>
                </a:lnTo>
                <a:lnTo>
                  <a:pt x="930820" y="2964164"/>
                </a:lnTo>
                <a:lnTo>
                  <a:pt x="950512" y="2967970"/>
                </a:lnTo>
                <a:lnTo>
                  <a:pt x="969886" y="2971777"/>
                </a:lnTo>
                <a:lnTo>
                  <a:pt x="988308" y="2975900"/>
                </a:lnTo>
                <a:lnTo>
                  <a:pt x="1006411" y="2980658"/>
                </a:lnTo>
                <a:lnTo>
                  <a:pt x="1023880" y="2985416"/>
                </a:lnTo>
                <a:lnTo>
                  <a:pt x="1040396" y="2990491"/>
                </a:lnTo>
                <a:lnTo>
                  <a:pt x="1056594" y="2995883"/>
                </a:lnTo>
                <a:lnTo>
                  <a:pt x="1071521" y="3001593"/>
                </a:lnTo>
                <a:lnTo>
                  <a:pt x="1086131" y="3007302"/>
                </a:lnTo>
                <a:lnTo>
                  <a:pt x="1099471" y="3013646"/>
                </a:lnTo>
                <a:lnTo>
                  <a:pt x="1112493" y="3019990"/>
                </a:lnTo>
                <a:lnTo>
                  <a:pt x="1124562" y="3026651"/>
                </a:lnTo>
                <a:lnTo>
                  <a:pt x="1135678" y="3033629"/>
                </a:lnTo>
                <a:lnTo>
                  <a:pt x="1145842" y="3040925"/>
                </a:lnTo>
                <a:lnTo>
                  <a:pt x="1154735" y="3047903"/>
                </a:lnTo>
                <a:lnTo>
                  <a:pt x="1162993" y="3055515"/>
                </a:lnTo>
                <a:lnTo>
                  <a:pt x="1170298" y="3062811"/>
                </a:lnTo>
                <a:lnTo>
                  <a:pt x="1176650" y="3070741"/>
                </a:lnTo>
                <a:lnTo>
                  <a:pt x="1178873" y="3074864"/>
                </a:lnTo>
                <a:lnTo>
                  <a:pt x="1181732" y="3078670"/>
                </a:lnTo>
                <a:lnTo>
                  <a:pt x="1183638" y="3082794"/>
                </a:lnTo>
                <a:lnTo>
                  <a:pt x="1185543" y="3086600"/>
                </a:lnTo>
                <a:lnTo>
                  <a:pt x="1187131" y="3090406"/>
                </a:lnTo>
                <a:lnTo>
                  <a:pt x="1188402" y="3094847"/>
                </a:lnTo>
                <a:lnTo>
                  <a:pt x="1189672" y="3098653"/>
                </a:lnTo>
                <a:lnTo>
                  <a:pt x="1190307" y="3103094"/>
                </a:lnTo>
                <a:lnTo>
                  <a:pt x="1190625" y="3107535"/>
                </a:lnTo>
                <a:lnTo>
                  <a:pt x="1190625" y="3111341"/>
                </a:lnTo>
                <a:lnTo>
                  <a:pt x="1190625" y="3115782"/>
                </a:lnTo>
                <a:lnTo>
                  <a:pt x="1190307" y="3120223"/>
                </a:lnTo>
                <a:lnTo>
                  <a:pt x="1189672" y="3124029"/>
                </a:lnTo>
                <a:lnTo>
                  <a:pt x="1188402" y="3128470"/>
                </a:lnTo>
                <a:lnTo>
                  <a:pt x="1187131" y="3132276"/>
                </a:lnTo>
                <a:lnTo>
                  <a:pt x="1185543" y="3136399"/>
                </a:lnTo>
                <a:lnTo>
                  <a:pt x="1183638" y="3140523"/>
                </a:lnTo>
                <a:lnTo>
                  <a:pt x="1181732" y="3144646"/>
                </a:lnTo>
                <a:lnTo>
                  <a:pt x="1178873" y="3148453"/>
                </a:lnTo>
                <a:lnTo>
                  <a:pt x="1176650" y="3152259"/>
                </a:lnTo>
                <a:lnTo>
                  <a:pt x="1170298" y="3160189"/>
                </a:lnTo>
                <a:lnTo>
                  <a:pt x="1162993" y="3167801"/>
                </a:lnTo>
                <a:lnTo>
                  <a:pt x="1154735" y="3175414"/>
                </a:lnTo>
                <a:lnTo>
                  <a:pt x="1145842" y="3182392"/>
                </a:lnTo>
                <a:lnTo>
                  <a:pt x="1135678" y="3189370"/>
                </a:lnTo>
                <a:lnTo>
                  <a:pt x="1124562" y="3196031"/>
                </a:lnTo>
                <a:lnTo>
                  <a:pt x="1112493" y="3203010"/>
                </a:lnTo>
                <a:lnTo>
                  <a:pt x="1099471" y="3209671"/>
                </a:lnTo>
                <a:lnTo>
                  <a:pt x="1086131" y="3215380"/>
                </a:lnTo>
                <a:lnTo>
                  <a:pt x="1071521" y="3221407"/>
                </a:lnTo>
                <a:lnTo>
                  <a:pt x="1056594" y="3227433"/>
                </a:lnTo>
                <a:lnTo>
                  <a:pt x="1040396" y="3232509"/>
                </a:lnTo>
                <a:lnTo>
                  <a:pt x="1023880" y="3237584"/>
                </a:lnTo>
                <a:lnTo>
                  <a:pt x="1006411" y="3242659"/>
                </a:lnTo>
                <a:lnTo>
                  <a:pt x="988308" y="3247099"/>
                </a:lnTo>
                <a:lnTo>
                  <a:pt x="969886" y="3251223"/>
                </a:lnTo>
                <a:lnTo>
                  <a:pt x="950512" y="3255346"/>
                </a:lnTo>
                <a:lnTo>
                  <a:pt x="930820" y="3258835"/>
                </a:lnTo>
                <a:lnTo>
                  <a:pt x="910493" y="3262325"/>
                </a:lnTo>
                <a:lnTo>
                  <a:pt x="889848" y="3265179"/>
                </a:lnTo>
                <a:lnTo>
                  <a:pt x="868569" y="3268034"/>
                </a:lnTo>
                <a:lnTo>
                  <a:pt x="846654" y="3269937"/>
                </a:lnTo>
                <a:lnTo>
                  <a:pt x="824103" y="3271840"/>
                </a:lnTo>
                <a:lnTo>
                  <a:pt x="801870" y="3273426"/>
                </a:lnTo>
                <a:lnTo>
                  <a:pt x="779003" y="3274061"/>
                </a:lnTo>
                <a:lnTo>
                  <a:pt x="755499" y="3275012"/>
                </a:lnTo>
                <a:lnTo>
                  <a:pt x="731996" y="3275012"/>
                </a:lnTo>
                <a:lnTo>
                  <a:pt x="708176" y="3275012"/>
                </a:lnTo>
                <a:lnTo>
                  <a:pt x="684990" y="3274061"/>
                </a:lnTo>
                <a:lnTo>
                  <a:pt x="662122" y="3273426"/>
                </a:lnTo>
                <a:lnTo>
                  <a:pt x="639572" y="3271840"/>
                </a:lnTo>
                <a:lnTo>
                  <a:pt x="617022" y="3269937"/>
                </a:lnTo>
                <a:lnTo>
                  <a:pt x="595424" y="3268034"/>
                </a:lnTo>
                <a:lnTo>
                  <a:pt x="574144" y="3265179"/>
                </a:lnTo>
                <a:lnTo>
                  <a:pt x="553182" y="3262325"/>
                </a:lnTo>
                <a:lnTo>
                  <a:pt x="533173" y="3258835"/>
                </a:lnTo>
                <a:lnTo>
                  <a:pt x="513481" y="3255346"/>
                </a:lnTo>
                <a:lnTo>
                  <a:pt x="494107" y="3251223"/>
                </a:lnTo>
                <a:lnTo>
                  <a:pt x="475368" y="3247099"/>
                </a:lnTo>
                <a:lnTo>
                  <a:pt x="457264" y="3242659"/>
                </a:lnTo>
                <a:lnTo>
                  <a:pt x="439795" y="3237584"/>
                </a:lnTo>
                <a:lnTo>
                  <a:pt x="423280" y="3232509"/>
                </a:lnTo>
                <a:lnTo>
                  <a:pt x="407082" y="3227433"/>
                </a:lnTo>
                <a:lnTo>
                  <a:pt x="392154" y="3221407"/>
                </a:lnTo>
                <a:lnTo>
                  <a:pt x="377544" y="3215380"/>
                </a:lnTo>
                <a:lnTo>
                  <a:pt x="364204" y="3209671"/>
                </a:lnTo>
                <a:lnTo>
                  <a:pt x="351182" y="3203010"/>
                </a:lnTo>
                <a:lnTo>
                  <a:pt x="339431" y="3196031"/>
                </a:lnTo>
                <a:lnTo>
                  <a:pt x="328314" y="3189370"/>
                </a:lnTo>
                <a:lnTo>
                  <a:pt x="318151" y="3182392"/>
                </a:lnTo>
                <a:lnTo>
                  <a:pt x="308940" y="3175414"/>
                </a:lnTo>
                <a:lnTo>
                  <a:pt x="300682" y="3167801"/>
                </a:lnTo>
                <a:lnTo>
                  <a:pt x="293695" y="3160189"/>
                </a:lnTo>
                <a:lnTo>
                  <a:pt x="287343" y="3152259"/>
                </a:lnTo>
                <a:lnTo>
                  <a:pt x="284484" y="3148453"/>
                </a:lnTo>
                <a:lnTo>
                  <a:pt x="282261" y="3144646"/>
                </a:lnTo>
                <a:lnTo>
                  <a:pt x="280038" y="3140523"/>
                </a:lnTo>
                <a:lnTo>
                  <a:pt x="278132" y="3136399"/>
                </a:lnTo>
                <a:lnTo>
                  <a:pt x="276544" y="3132276"/>
                </a:lnTo>
                <a:lnTo>
                  <a:pt x="275274" y="3128470"/>
                </a:lnTo>
                <a:lnTo>
                  <a:pt x="274321" y="3124029"/>
                </a:lnTo>
                <a:lnTo>
                  <a:pt x="273368" y="3120223"/>
                </a:lnTo>
                <a:lnTo>
                  <a:pt x="273050" y="3115782"/>
                </a:lnTo>
                <a:lnTo>
                  <a:pt x="273050" y="3111341"/>
                </a:lnTo>
                <a:lnTo>
                  <a:pt x="273050" y="3107535"/>
                </a:lnTo>
                <a:lnTo>
                  <a:pt x="273368" y="3103094"/>
                </a:lnTo>
                <a:lnTo>
                  <a:pt x="274321" y="3098653"/>
                </a:lnTo>
                <a:lnTo>
                  <a:pt x="275274" y="3094847"/>
                </a:lnTo>
                <a:lnTo>
                  <a:pt x="276544" y="3090406"/>
                </a:lnTo>
                <a:lnTo>
                  <a:pt x="278132" y="3086600"/>
                </a:lnTo>
                <a:lnTo>
                  <a:pt x="280038" y="3082794"/>
                </a:lnTo>
                <a:lnTo>
                  <a:pt x="282261" y="3078670"/>
                </a:lnTo>
                <a:lnTo>
                  <a:pt x="284484" y="3074864"/>
                </a:lnTo>
                <a:lnTo>
                  <a:pt x="287343" y="3070741"/>
                </a:lnTo>
                <a:lnTo>
                  <a:pt x="293695" y="3062811"/>
                </a:lnTo>
                <a:lnTo>
                  <a:pt x="300682" y="3055515"/>
                </a:lnTo>
                <a:lnTo>
                  <a:pt x="308940" y="3047903"/>
                </a:lnTo>
                <a:lnTo>
                  <a:pt x="318151" y="3040925"/>
                </a:lnTo>
                <a:lnTo>
                  <a:pt x="328314" y="3033629"/>
                </a:lnTo>
                <a:lnTo>
                  <a:pt x="339431" y="3026651"/>
                </a:lnTo>
                <a:lnTo>
                  <a:pt x="351182" y="3019990"/>
                </a:lnTo>
                <a:lnTo>
                  <a:pt x="364204" y="3013646"/>
                </a:lnTo>
                <a:lnTo>
                  <a:pt x="377544" y="3007302"/>
                </a:lnTo>
                <a:lnTo>
                  <a:pt x="392154" y="3001593"/>
                </a:lnTo>
                <a:lnTo>
                  <a:pt x="407082" y="2995883"/>
                </a:lnTo>
                <a:lnTo>
                  <a:pt x="423280" y="2990491"/>
                </a:lnTo>
                <a:lnTo>
                  <a:pt x="439795" y="2985416"/>
                </a:lnTo>
                <a:lnTo>
                  <a:pt x="457264" y="2980658"/>
                </a:lnTo>
                <a:lnTo>
                  <a:pt x="475368" y="2975900"/>
                </a:lnTo>
                <a:lnTo>
                  <a:pt x="494107" y="2971777"/>
                </a:lnTo>
                <a:lnTo>
                  <a:pt x="513481" y="2967970"/>
                </a:lnTo>
                <a:lnTo>
                  <a:pt x="533173" y="2964164"/>
                </a:lnTo>
                <a:lnTo>
                  <a:pt x="553182" y="2960992"/>
                </a:lnTo>
                <a:lnTo>
                  <a:pt x="574144" y="2958137"/>
                </a:lnTo>
                <a:lnTo>
                  <a:pt x="595424" y="2955283"/>
                </a:lnTo>
                <a:lnTo>
                  <a:pt x="617022" y="2953380"/>
                </a:lnTo>
                <a:lnTo>
                  <a:pt x="639572" y="2951476"/>
                </a:lnTo>
                <a:lnTo>
                  <a:pt x="662122" y="2949890"/>
                </a:lnTo>
                <a:lnTo>
                  <a:pt x="684990" y="2948939"/>
                </a:lnTo>
                <a:lnTo>
                  <a:pt x="708176" y="2948304"/>
                </a:lnTo>
                <a:lnTo>
                  <a:pt x="731996" y="2947987"/>
                </a:lnTo>
                <a:close/>
                <a:moveTo>
                  <a:pt x="2665715" y="2911157"/>
                </a:moveTo>
                <a:lnTo>
                  <a:pt x="2665715" y="3029585"/>
                </a:lnTo>
                <a:lnTo>
                  <a:pt x="2668254" y="3032125"/>
                </a:lnTo>
                <a:lnTo>
                  <a:pt x="2671429" y="3035300"/>
                </a:lnTo>
                <a:lnTo>
                  <a:pt x="2678729" y="3041650"/>
                </a:lnTo>
                <a:lnTo>
                  <a:pt x="2687934" y="3048635"/>
                </a:lnTo>
                <a:lnTo>
                  <a:pt x="2698726" y="3055938"/>
                </a:lnTo>
                <a:lnTo>
                  <a:pt x="2710153" y="3063240"/>
                </a:lnTo>
                <a:lnTo>
                  <a:pt x="2722215" y="3070225"/>
                </a:lnTo>
                <a:lnTo>
                  <a:pt x="2734594" y="3076258"/>
                </a:lnTo>
                <a:lnTo>
                  <a:pt x="2746656" y="3082290"/>
                </a:lnTo>
                <a:lnTo>
                  <a:pt x="2746656" y="2963227"/>
                </a:lnTo>
                <a:lnTo>
                  <a:pt x="2734594" y="2957195"/>
                </a:lnTo>
                <a:lnTo>
                  <a:pt x="2723167" y="2951480"/>
                </a:lnTo>
                <a:lnTo>
                  <a:pt x="2712058" y="2945130"/>
                </a:lnTo>
                <a:lnTo>
                  <a:pt x="2701583" y="2938462"/>
                </a:lnTo>
                <a:lnTo>
                  <a:pt x="2691743" y="2932112"/>
                </a:lnTo>
                <a:lnTo>
                  <a:pt x="2682538" y="2925445"/>
                </a:lnTo>
                <a:lnTo>
                  <a:pt x="2673650" y="2918142"/>
                </a:lnTo>
                <a:lnTo>
                  <a:pt x="2665715" y="2911157"/>
                </a:lnTo>
                <a:close/>
                <a:moveTo>
                  <a:pt x="1404938" y="2890837"/>
                </a:moveTo>
                <a:lnTo>
                  <a:pt x="1408115" y="2896532"/>
                </a:lnTo>
                <a:lnTo>
                  <a:pt x="1411928" y="2901593"/>
                </a:lnTo>
                <a:lnTo>
                  <a:pt x="1415740" y="2906655"/>
                </a:lnTo>
                <a:lnTo>
                  <a:pt x="1419552" y="2911716"/>
                </a:lnTo>
                <a:lnTo>
                  <a:pt x="1424000" y="2916778"/>
                </a:lnTo>
                <a:lnTo>
                  <a:pt x="1428447" y="2922156"/>
                </a:lnTo>
                <a:lnTo>
                  <a:pt x="1438296" y="2931963"/>
                </a:lnTo>
                <a:lnTo>
                  <a:pt x="1448780" y="2941453"/>
                </a:lnTo>
                <a:lnTo>
                  <a:pt x="1460852" y="2950311"/>
                </a:lnTo>
                <a:lnTo>
                  <a:pt x="1472924" y="2958852"/>
                </a:lnTo>
                <a:lnTo>
                  <a:pt x="1486267" y="2967394"/>
                </a:lnTo>
                <a:lnTo>
                  <a:pt x="1500563" y="2975619"/>
                </a:lnTo>
                <a:lnTo>
                  <a:pt x="1515494" y="2983211"/>
                </a:lnTo>
                <a:lnTo>
                  <a:pt x="1531061" y="2990487"/>
                </a:lnTo>
                <a:lnTo>
                  <a:pt x="1547263" y="2997763"/>
                </a:lnTo>
                <a:lnTo>
                  <a:pt x="1564101" y="3004723"/>
                </a:lnTo>
                <a:lnTo>
                  <a:pt x="1581574" y="3010734"/>
                </a:lnTo>
                <a:lnTo>
                  <a:pt x="1599682" y="3017061"/>
                </a:lnTo>
                <a:lnTo>
                  <a:pt x="1618108" y="3022755"/>
                </a:lnTo>
                <a:lnTo>
                  <a:pt x="1637170" y="3028133"/>
                </a:lnTo>
                <a:lnTo>
                  <a:pt x="1656866" y="3033195"/>
                </a:lnTo>
                <a:lnTo>
                  <a:pt x="1676881" y="3037940"/>
                </a:lnTo>
                <a:lnTo>
                  <a:pt x="1697213" y="3042369"/>
                </a:lnTo>
                <a:lnTo>
                  <a:pt x="1718180" y="3046481"/>
                </a:lnTo>
                <a:lnTo>
                  <a:pt x="1738830" y="3050277"/>
                </a:lnTo>
                <a:lnTo>
                  <a:pt x="1760116" y="3053757"/>
                </a:lnTo>
                <a:lnTo>
                  <a:pt x="1782036" y="3056604"/>
                </a:lnTo>
                <a:lnTo>
                  <a:pt x="1803639" y="3059135"/>
                </a:lnTo>
                <a:lnTo>
                  <a:pt x="1825877" y="3061666"/>
                </a:lnTo>
                <a:lnTo>
                  <a:pt x="1847798" y="3063564"/>
                </a:lnTo>
                <a:lnTo>
                  <a:pt x="1870036" y="3065146"/>
                </a:lnTo>
                <a:lnTo>
                  <a:pt x="1891957" y="3066411"/>
                </a:lnTo>
                <a:lnTo>
                  <a:pt x="1914513" y="3067360"/>
                </a:lnTo>
                <a:lnTo>
                  <a:pt x="1936751" y="3067993"/>
                </a:lnTo>
                <a:lnTo>
                  <a:pt x="1959307" y="3067993"/>
                </a:lnTo>
                <a:lnTo>
                  <a:pt x="1978051" y="3067993"/>
                </a:lnTo>
                <a:lnTo>
                  <a:pt x="1996794" y="3067360"/>
                </a:lnTo>
                <a:lnTo>
                  <a:pt x="2015538" y="3067044"/>
                </a:lnTo>
                <a:lnTo>
                  <a:pt x="2034599" y="3065779"/>
                </a:lnTo>
                <a:lnTo>
                  <a:pt x="2053025" y="3064830"/>
                </a:lnTo>
                <a:lnTo>
                  <a:pt x="2071769" y="3063564"/>
                </a:lnTo>
                <a:lnTo>
                  <a:pt x="2090513" y="3061982"/>
                </a:lnTo>
                <a:lnTo>
                  <a:pt x="2108621" y="3060084"/>
                </a:lnTo>
                <a:lnTo>
                  <a:pt x="2127365" y="3058186"/>
                </a:lnTo>
                <a:lnTo>
                  <a:pt x="2145473" y="3055655"/>
                </a:lnTo>
                <a:lnTo>
                  <a:pt x="2163581" y="3052808"/>
                </a:lnTo>
                <a:lnTo>
                  <a:pt x="2181372" y="3050277"/>
                </a:lnTo>
                <a:lnTo>
                  <a:pt x="2199163" y="3047114"/>
                </a:lnTo>
                <a:lnTo>
                  <a:pt x="2216318" y="3043950"/>
                </a:lnTo>
                <a:lnTo>
                  <a:pt x="2233473" y="3040471"/>
                </a:lnTo>
                <a:lnTo>
                  <a:pt x="2250311" y="3036358"/>
                </a:lnTo>
                <a:lnTo>
                  <a:pt x="2266830" y="3032562"/>
                </a:lnTo>
                <a:lnTo>
                  <a:pt x="2283668" y="3028133"/>
                </a:lnTo>
                <a:lnTo>
                  <a:pt x="2299235" y="3023704"/>
                </a:lnTo>
                <a:lnTo>
                  <a:pt x="2315119" y="3018642"/>
                </a:lnTo>
                <a:lnTo>
                  <a:pt x="2330051" y="3013897"/>
                </a:lnTo>
                <a:lnTo>
                  <a:pt x="2344982" y="3008519"/>
                </a:lnTo>
                <a:lnTo>
                  <a:pt x="2359278" y="3003141"/>
                </a:lnTo>
                <a:lnTo>
                  <a:pt x="2373574" y="2997447"/>
                </a:lnTo>
                <a:lnTo>
                  <a:pt x="2386917" y="2991753"/>
                </a:lnTo>
                <a:lnTo>
                  <a:pt x="2399942" y="2985426"/>
                </a:lnTo>
                <a:lnTo>
                  <a:pt x="2412650" y="2979099"/>
                </a:lnTo>
                <a:lnTo>
                  <a:pt x="2424722" y="2972455"/>
                </a:lnTo>
                <a:lnTo>
                  <a:pt x="2436159" y="2965179"/>
                </a:lnTo>
                <a:lnTo>
                  <a:pt x="2446961" y="2958220"/>
                </a:lnTo>
                <a:lnTo>
                  <a:pt x="2457444" y="2950627"/>
                </a:lnTo>
                <a:lnTo>
                  <a:pt x="2466975" y="2943351"/>
                </a:lnTo>
                <a:lnTo>
                  <a:pt x="2466975" y="3039838"/>
                </a:lnTo>
                <a:lnTo>
                  <a:pt x="2466657" y="3040471"/>
                </a:lnTo>
                <a:lnTo>
                  <a:pt x="2466340" y="3048063"/>
                </a:lnTo>
                <a:lnTo>
                  <a:pt x="2466022" y="3052808"/>
                </a:lnTo>
                <a:lnTo>
                  <a:pt x="2464751" y="3058186"/>
                </a:lnTo>
                <a:lnTo>
                  <a:pt x="2463480" y="3062615"/>
                </a:lnTo>
                <a:lnTo>
                  <a:pt x="2461892" y="3067993"/>
                </a:lnTo>
                <a:lnTo>
                  <a:pt x="2459986" y="3072422"/>
                </a:lnTo>
                <a:lnTo>
                  <a:pt x="2457444" y="3077167"/>
                </a:lnTo>
                <a:lnTo>
                  <a:pt x="2455220" y="3081912"/>
                </a:lnTo>
                <a:lnTo>
                  <a:pt x="2452361" y="3086658"/>
                </a:lnTo>
                <a:lnTo>
                  <a:pt x="2449184" y="3091403"/>
                </a:lnTo>
                <a:lnTo>
                  <a:pt x="2445690" y="3096148"/>
                </a:lnTo>
                <a:lnTo>
                  <a:pt x="2441878" y="3100893"/>
                </a:lnTo>
                <a:lnTo>
                  <a:pt x="2437748" y="3105322"/>
                </a:lnTo>
                <a:lnTo>
                  <a:pt x="2429170" y="3114180"/>
                </a:lnTo>
                <a:lnTo>
                  <a:pt x="2419322" y="3123038"/>
                </a:lnTo>
                <a:lnTo>
                  <a:pt x="2408202" y="3131579"/>
                </a:lnTo>
                <a:lnTo>
                  <a:pt x="2396130" y="3139804"/>
                </a:lnTo>
                <a:lnTo>
                  <a:pt x="2383423" y="3147713"/>
                </a:lnTo>
                <a:lnTo>
                  <a:pt x="2369127" y="3155622"/>
                </a:lnTo>
                <a:lnTo>
                  <a:pt x="2354195" y="3162898"/>
                </a:lnTo>
                <a:lnTo>
                  <a:pt x="2338311" y="3170490"/>
                </a:lnTo>
                <a:lnTo>
                  <a:pt x="2321791" y="3177134"/>
                </a:lnTo>
                <a:lnTo>
                  <a:pt x="2304636" y="3183777"/>
                </a:lnTo>
                <a:lnTo>
                  <a:pt x="2285892" y="3190104"/>
                </a:lnTo>
                <a:lnTo>
                  <a:pt x="2266830" y="3196431"/>
                </a:lnTo>
                <a:lnTo>
                  <a:pt x="2247134" y="3201809"/>
                </a:lnTo>
                <a:lnTo>
                  <a:pt x="2226802" y="3207503"/>
                </a:lnTo>
                <a:lnTo>
                  <a:pt x="2205516" y="3212248"/>
                </a:lnTo>
                <a:lnTo>
                  <a:pt x="2183278" y="3216677"/>
                </a:lnTo>
                <a:lnTo>
                  <a:pt x="2160722" y="3221106"/>
                </a:lnTo>
                <a:lnTo>
                  <a:pt x="2137848" y="3224586"/>
                </a:lnTo>
                <a:lnTo>
                  <a:pt x="2114340" y="3228382"/>
                </a:lnTo>
                <a:lnTo>
                  <a:pt x="2089877" y="3231229"/>
                </a:lnTo>
                <a:lnTo>
                  <a:pt x="2065415" y="3233760"/>
                </a:lnTo>
                <a:lnTo>
                  <a:pt x="2040000" y="3235975"/>
                </a:lnTo>
                <a:lnTo>
                  <a:pt x="2014267" y="3237556"/>
                </a:lnTo>
                <a:lnTo>
                  <a:pt x="1988217" y="3238822"/>
                </a:lnTo>
                <a:lnTo>
                  <a:pt x="1962166" y="3239771"/>
                </a:lnTo>
                <a:lnTo>
                  <a:pt x="1935480" y="3240087"/>
                </a:lnTo>
                <a:lnTo>
                  <a:pt x="1908159" y="3239771"/>
                </a:lnTo>
                <a:lnTo>
                  <a:pt x="1881155" y="3238822"/>
                </a:lnTo>
                <a:lnTo>
                  <a:pt x="1854469" y="3237556"/>
                </a:lnTo>
                <a:lnTo>
                  <a:pt x="1828419" y="3235658"/>
                </a:lnTo>
                <a:lnTo>
                  <a:pt x="1803004" y="3233760"/>
                </a:lnTo>
                <a:lnTo>
                  <a:pt x="1777588" y="3230913"/>
                </a:lnTo>
                <a:lnTo>
                  <a:pt x="1752809" y="3227750"/>
                </a:lnTo>
                <a:lnTo>
                  <a:pt x="1728664" y="3224270"/>
                </a:lnTo>
                <a:lnTo>
                  <a:pt x="1705155" y="3220474"/>
                </a:lnTo>
                <a:lnTo>
                  <a:pt x="1682282" y="3215728"/>
                </a:lnTo>
                <a:lnTo>
                  <a:pt x="1660043" y="3210983"/>
                </a:lnTo>
                <a:lnTo>
                  <a:pt x="1638440" y="3205921"/>
                </a:lnTo>
                <a:lnTo>
                  <a:pt x="1617791" y="3200227"/>
                </a:lnTo>
                <a:lnTo>
                  <a:pt x="1597776" y="3194533"/>
                </a:lnTo>
                <a:lnTo>
                  <a:pt x="1578397" y="3188206"/>
                </a:lnTo>
                <a:lnTo>
                  <a:pt x="1559653" y="3181563"/>
                </a:lnTo>
                <a:lnTo>
                  <a:pt x="1542498" y="3174287"/>
                </a:lnTo>
                <a:lnTo>
                  <a:pt x="1525343" y="3167327"/>
                </a:lnTo>
                <a:lnTo>
                  <a:pt x="1509776" y="3159734"/>
                </a:lnTo>
                <a:lnTo>
                  <a:pt x="1495162" y="3151826"/>
                </a:lnTo>
                <a:lnTo>
                  <a:pt x="1481184" y="3143601"/>
                </a:lnTo>
                <a:lnTo>
                  <a:pt x="1468159" y="3135376"/>
                </a:lnTo>
                <a:lnTo>
                  <a:pt x="1456404" y="3126834"/>
                </a:lnTo>
                <a:lnTo>
                  <a:pt x="1445603" y="3117660"/>
                </a:lnTo>
                <a:lnTo>
                  <a:pt x="1440837" y="3113547"/>
                </a:lnTo>
                <a:lnTo>
                  <a:pt x="1436390" y="3108802"/>
                </a:lnTo>
                <a:lnTo>
                  <a:pt x="1431942" y="3104373"/>
                </a:lnTo>
                <a:lnTo>
                  <a:pt x="1428130" y="3099628"/>
                </a:lnTo>
                <a:lnTo>
                  <a:pt x="1424318" y="3094883"/>
                </a:lnTo>
                <a:lnTo>
                  <a:pt x="1420823" y="3090138"/>
                </a:lnTo>
                <a:lnTo>
                  <a:pt x="1417646" y="3085392"/>
                </a:lnTo>
                <a:lnTo>
                  <a:pt x="1415105" y="3080331"/>
                </a:lnTo>
                <a:lnTo>
                  <a:pt x="1412563" y="3075585"/>
                </a:lnTo>
                <a:lnTo>
                  <a:pt x="1410339" y="3070524"/>
                </a:lnTo>
                <a:lnTo>
                  <a:pt x="1408115" y="3065779"/>
                </a:lnTo>
                <a:lnTo>
                  <a:pt x="1407162" y="3060717"/>
                </a:lnTo>
                <a:lnTo>
                  <a:pt x="1405892" y="3055655"/>
                </a:lnTo>
                <a:lnTo>
                  <a:pt x="1404621" y="3050594"/>
                </a:lnTo>
                <a:lnTo>
                  <a:pt x="1404303" y="3045532"/>
                </a:lnTo>
                <a:lnTo>
                  <a:pt x="1404303" y="3040471"/>
                </a:lnTo>
                <a:lnTo>
                  <a:pt x="1403350" y="3040471"/>
                </a:lnTo>
                <a:lnTo>
                  <a:pt x="1403350" y="2909186"/>
                </a:lnTo>
                <a:lnTo>
                  <a:pt x="1403350" y="2905389"/>
                </a:lnTo>
                <a:lnTo>
                  <a:pt x="1403985" y="2898113"/>
                </a:lnTo>
                <a:lnTo>
                  <a:pt x="1404938" y="2890837"/>
                </a:lnTo>
                <a:close/>
                <a:moveTo>
                  <a:pt x="2609850" y="2805112"/>
                </a:moveTo>
                <a:lnTo>
                  <a:pt x="2613342" y="2810827"/>
                </a:lnTo>
                <a:lnTo>
                  <a:pt x="2617468" y="2816860"/>
                </a:lnTo>
                <a:lnTo>
                  <a:pt x="2621594" y="2822257"/>
                </a:lnTo>
                <a:lnTo>
                  <a:pt x="2626038" y="2828290"/>
                </a:lnTo>
                <a:lnTo>
                  <a:pt x="2631117" y="2833687"/>
                </a:lnTo>
                <a:lnTo>
                  <a:pt x="2635878" y="2839402"/>
                </a:lnTo>
                <a:lnTo>
                  <a:pt x="2641274" y="2844800"/>
                </a:lnTo>
                <a:lnTo>
                  <a:pt x="2646988" y="2850515"/>
                </a:lnTo>
                <a:lnTo>
                  <a:pt x="2658732" y="2860675"/>
                </a:lnTo>
                <a:lnTo>
                  <a:pt x="2671746" y="2870835"/>
                </a:lnTo>
                <a:lnTo>
                  <a:pt x="2685712" y="2880677"/>
                </a:lnTo>
                <a:lnTo>
                  <a:pt x="2700631" y="2889885"/>
                </a:lnTo>
                <a:lnTo>
                  <a:pt x="2715867" y="2898775"/>
                </a:lnTo>
                <a:lnTo>
                  <a:pt x="2732372" y="2907665"/>
                </a:lnTo>
                <a:lnTo>
                  <a:pt x="2749830" y="2915920"/>
                </a:lnTo>
                <a:lnTo>
                  <a:pt x="2767923" y="2923857"/>
                </a:lnTo>
                <a:lnTo>
                  <a:pt x="2786650" y="2931160"/>
                </a:lnTo>
                <a:lnTo>
                  <a:pt x="2805695" y="2938780"/>
                </a:lnTo>
                <a:lnTo>
                  <a:pt x="2826009" y="2945447"/>
                </a:lnTo>
                <a:lnTo>
                  <a:pt x="2846959" y="2951797"/>
                </a:lnTo>
                <a:lnTo>
                  <a:pt x="2867591" y="2957512"/>
                </a:lnTo>
                <a:lnTo>
                  <a:pt x="2889492" y="2963545"/>
                </a:lnTo>
                <a:lnTo>
                  <a:pt x="2912029" y="2968625"/>
                </a:lnTo>
                <a:lnTo>
                  <a:pt x="2934248" y="2973705"/>
                </a:lnTo>
                <a:lnTo>
                  <a:pt x="2957102" y="2978150"/>
                </a:lnTo>
                <a:lnTo>
                  <a:pt x="2980908" y="2982595"/>
                </a:lnTo>
                <a:lnTo>
                  <a:pt x="3004396" y="2986087"/>
                </a:lnTo>
                <a:lnTo>
                  <a:pt x="3028203" y="2989580"/>
                </a:lnTo>
                <a:lnTo>
                  <a:pt x="3052644" y="2992437"/>
                </a:lnTo>
                <a:lnTo>
                  <a:pt x="3077084" y="2994977"/>
                </a:lnTo>
                <a:lnTo>
                  <a:pt x="3101525" y="2997200"/>
                </a:lnTo>
                <a:lnTo>
                  <a:pt x="3125966" y="2999105"/>
                </a:lnTo>
                <a:lnTo>
                  <a:pt x="3150725" y="3000375"/>
                </a:lnTo>
                <a:lnTo>
                  <a:pt x="3175800" y="3001327"/>
                </a:lnTo>
                <a:lnTo>
                  <a:pt x="3200559" y="3001962"/>
                </a:lnTo>
                <a:lnTo>
                  <a:pt x="3225317" y="3002280"/>
                </a:lnTo>
                <a:lnTo>
                  <a:pt x="3246266" y="3002280"/>
                </a:lnTo>
                <a:lnTo>
                  <a:pt x="3267216" y="3001962"/>
                </a:lnTo>
                <a:lnTo>
                  <a:pt x="3288165" y="3001010"/>
                </a:lnTo>
                <a:lnTo>
                  <a:pt x="3308797" y="2999740"/>
                </a:lnTo>
                <a:lnTo>
                  <a:pt x="3329429" y="2998787"/>
                </a:lnTo>
                <a:lnTo>
                  <a:pt x="3350378" y="2997200"/>
                </a:lnTo>
                <a:lnTo>
                  <a:pt x="3371010" y="2995612"/>
                </a:lnTo>
                <a:lnTo>
                  <a:pt x="3391325" y="2993707"/>
                </a:lnTo>
                <a:lnTo>
                  <a:pt x="3411957" y="2991167"/>
                </a:lnTo>
                <a:lnTo>
                  <a:pt x="3431954" y="2988310"/>
                </a:lnTo>
                <a:lnTo>
                  <a:pt x="3451951" y="2985770"/>
                </a:lnTo>
                <a:lnTo>
                  <a:pt x="3471948" y="2982595"/>
                </a:lnTo>
                <a:lnTo>
                  <a:pt x="3491628" y="2979102"/>
                </a:lnTo>
                <a:lnTo>
                  <a:pt x="3510990" y="2975292"/>
                </a:lnTo>
                <a:lnTo>
                  <a:pt x="3530035" y="2971482"/>
                </a:lnTo>
                <a:lnTo>
                  <a:pt x="3548763" y="2967037"/>
                </a:lnTo>
                <a:lnTo>
                  <a:pt x="3567173" y="2962275"/>
                </a:lnTo>
                <a:lnTo>
                  <a:pt x="3585265" y="2957512"/>
                </a:lnTo>
                <a:lnTo>
                  <a:pt x="3603041" y="2953067"/>
                </a:lnTo>
                <a:lnTo>
                  <a:pt x="3620498" y="2947352"/>
                </a:lnTo>
                <a:lnTo>
                  <a:pt x="3637004" y="2941955"/>
                </a:lnTo>
                <a:lnTo>
                  <a:pt x="3653510" y="2935922"/>
                </a:lnTo>
                <a:lnTo>
                  <a:pt x="3669698" y="2929890"/>
                </a:lnTo>
                <a:lnTo>
                  <a:pt x="3685251" y="2923857"/>
                </a:lnTo>
                <a:lnTo>
                  <a:pt x="3700170" y="2916872"/>
                </a:lnTo>
                <a:lnTo>
                  <a:pt x="3714770" y="2909887"/>
                </a:lnTo>
                <a:lnTo>
                  <a:pt x="3728419" y="2902902"/>
                </a:lnTo>
                <a:lnTo>
                  <a:pt x="3741751" y="2895282"/>
                </a:lnTo>
                <a:lnTo>
                  <a:pt x="3754765" y="2887980"/>
                </a:lnTo>
                <a:lnTo>
                  <a:pt x="3767144" y="2880042"/>
                </a:lnTo>
                <a:lnTo>
                  <a:pt x="3778571" y="2871787"/>
                </a:lnTo>
                <a:lnTo>
                  <a:pt x="3789363" y="2863532"/>
                </a:lnTo>
                <a:lnTo>
                  <a:pt x="3789363" y="2971165"/>
                </a:lnTo>
                <a:lnTo>
                  <a:pt x="3788728" y="2971482"/>
                </a:lnTo>
                <a:lnTo>
                  <a:pt x="3788728" y="2975927"/>
                </a:lnTo>
                <a:lnTo>
                  <a:pt x="3788411" y="2980055"/>
                </a:lnTo>
                <a:lnTo>
                  <a:pt x="3787776" y="2985770"/>
                </a:lnTo>
                <a:lnTo>
                  <a:pt x="3786506" y="2991167"/>
                </a:lnTo>
                <a:lnTo>
                  <a:pt x="3785237" y="2996247"/>
                </a:lnTo>
                <a:lnTo>
                  <a:pt x="3783332" y="3001962"/>
                </a:lnTo>
                <a:lnTo>
                  <a:pt x="3781428" y="3007360"/>
                </a:lnTo>
                <a:lnTo>
                  <a:pt x="3778571" y="3012758"/>
                </a:lnTo>
                <a:lnTo>
                  <a:pt x="3775714" y="3018155"/>
                </a:lnTo>
                <a:lnTo>
                  <a:pt x="3772540" y="3023235"/>
                </a:lnTo>
                <a:lnTo>
                  <a:pt x="3769048" y="3028633"/>
                </a:lnTo>
                <a:lnTo>
                  <a:pt x="3765557" y="3033713"/>
                </a:lnTo>
                <a:lnTo>
                  <a:pt x="3761113" y="3038793"/>
                </a:lnTo>
                <a:lnTo>
                  <a:pt x="3756987" y="3043555"/>
                </a:lnTo>
                <a:lnTo>
                  <a:pt x="3752226" y="3048635"/>
                </a:lnTo>
                <a:lnTo>
                  <a:pt x="3747147" y="3054033"/>
                </a:lnTo>
                <a:lnTo>
                  <a:pt x="3741433" y="3058795"/>
                </a:lnTo>
                <a:lnTo>
                  <a:pt x="3736037" y="3063240"/>
                </a:lnTo>
                <a:lnTo>
                  <a:pt x="3723658" y="3072765"/>
                </a:lnTo>
                <a:lnTo>
                  <a:pt x="3710327" y="3082290"/>
                </a:lnTo>
                <a:lnTo>
                  <a:pt x="3696043" y="3090863"/>
                </a:lnTo>
                <a:lnTo>
                  <a:pt x="3680490" y="3099753"/>
                </a:lnTo>
                <a:lnTo>
                  <a:pt x="3663667" y="3108325"/>
                </a:lnTo>
                <a:lnTo>
                  <a:pt x="3646526" y="3116263"/>
                </a:lnTo>
                <a:lnTo>
                  <a:pt x="3627799" y="3124200"/>
                </a:lnTo>
                <a:lnTo>
                  <a:pt x="3608754" y="3131503"/>
                </a:lnTo>
                <a:lnTo>
                  <a:pt x="3588122" y="3138170"/>
                </a:lnTo>
                <a:lnTo>
                  <a:pt x="3566855" y="3145155"/>
                </a:lnTo>
                <a:lnTo>
                  <a:pt x="3544636" y="3151188"/>
                </a:lnTo>
                <a:lnTo>
                  <a:pt x="3522417" y="3157538"/>
                </a:lnTo>
                <a:lnTo>
                  <a:pt x="3498611" y="3163253"/>
                </a:lnTo>
                <a:lnTo>
                  <a:pt x="3474170" y="3168333"/>
                </a:lnTo>
                <a:lnTo>
                  <a:pt x="3449412" y="3172778"/>
                </a:lnTo>
                <a:lnTo>
                  <a:pt x="3423701" y="3176905"/>
                </a:lnTo>
                <a:lnTo>
                  <a:pt x="3397356" y="3181033"/>
                </a:lnTo>
                <a:lnTo>
                  <a:pt x="3370376" y="3184208"/>
                </a:lnTo>
                <a:lnTo>
                  <a:pt x="3343395" y="3187383"/>
                </a:lnTo>
                <a:lnTo>
                  <a:pt x="3315146" y="3189605"/>
                </a:lnTo>
                <a:lnTo>
                  <a:pt x="3286896" y="3191193"/>
                </a:lnTo>
                <a:lnTo>
                  <a:pt x="3258011" y="3192780"/>
                </a:lnTo>
                <a:lnTo>
                  <a:pt x="3228491" y="3193415"/>
                </a:lnTo>
                <a:lnTo>
                  <a:pt x="3198972" y="3194050"/>
                </a:lnTo>
                <a:lnTo>
                  <a:pt x="3168500" y="3193415"/>
                </a:lnTo>
                <a:lnTo>
                  <a:pt x="3138663" y="3192780"/>
                </a:lnTo>
                <a:lnTo>
                  <a:pt x="3109143" y="3191193"/>
                </a:lnTo>
                <a:lnTo>
                  <a:pt x="3080259" y="3189288"/>
                </a:lnTo>
                <a:lnTo>
                  <a:pt x="3051374" y="3186748"/>
                </a:lnTo>
                <a:lnTo>
                  <a:pt x="3023441" y="3183573"/>
                </a:lnTo>
                <a:lnTo>
                  <a:pt x="2996144" y="3180080"/>
                </a:lnTo>
                <a:lnTo>
                  <a:pt x="2969481" y="3176270"/>
                </a:lnTo>
                <a:lnTo>
                  <a:pt x="2943453" y="3171825"/>
                </a:lnTo>
                <a:lnTo>
                  <a:pt x="2917742" y="3167063"/>
                </a:lnTo>
                <a:lnTo>
                  <a:pt x="2892984" y="3161665"/>
                </a:lnTo>
                <a:lnTo>
                  <a:pt x="2869178" y="3155633"/>
                </a:lnTo>
                <a:lnTo>
                  <a:pt x="2846007" y="3149918"/>
                </a:lnTo>
                <a:lnTo>
                  <a:pt x="2823470" y="3142933"/>
                </a:lnTo>
                <a:lnTo>
                  <a:pt x="2802203" y="3135948"/>
                </a:lnTo>
                <a:lnTo>
                  <a:pt x="2781889" y="3128328"/>
                </a:lnTo>
                <a:lnTo>
                  <a:pt x="2762527" y="3121025"/>
                </a:lnTo>
                <a:lnTo>
                  <a:pt x="2743799" y="3112770"/>
                </a:lnTo>
                <a:lnTo>
                  <a:pt x="2726024" y="3104515"/>
                </a:lnTo>
                <a:lnTo>
                  <a:pt x="2709518" y="3095625"/>
                </a:lnTo>
                <a:lnTo>
                  <a:pt x="2694600" y="3086735"/>
                </a:lnTo>
                <a:lnTo>
                  <a:pt x="2679999" y="3077210"/>
                </a:lnTo>
                <a:lnTo>
                  <a:pt x="2666985" y="3067685"/>
                </a:lnTo>
                <a:lnTo>
                  <a:pt x="2660954" y="3062923"/>
                </a:lnTo>
                <a:lnTo>
                  <a:pt x="2655240" y="3057843"/>
                </a:lnTo>
                <a:lnTo>
                  <a:pt x="2650162" y="3052763"/>
                </a:lnTo>
                <a:lnTo>
                  <a:pt x="2645083" y="3048000"/>
                </a:lnTo>
                <a:lnTo>
                  <a:pt x="2639687" y="3042603"/>
                </a:lnTo>
                <a:lnTo>
                  <a:pt x="2635561" y="3037205"/>
                </a:lnTo>
                <a:lnTo>
                  <a:pt x="2631434" y="3032125"/>
                </a:lnTo>
                <a:lnTo>
                  <a:pt x="2627625" y="3027045"/>
                </a:lnTo>
                <a:lnTo>
                  <a:pt x="2624134" y="3021648"/>
                </a:lnTo>
                <a:lnTo>
                  <a:pt x="2620960" y="3015933"/>
                </a:lnTo>
                <a:lnTo>
                  <a:pt x="2618103" y="3010535"/>
                </a:lnTo>
                <a:lnTo>
                  <a:pt x="2615881" y="3005137"/>
                </a:lnTo>
                <a:lnTo>
                  <a:pt x="2613659" y="2999422"/>
                </a:lnTo>
                <a:lnTo>
                  <a:pt x="2612072" y="2994025"/>
                </a:lnTo>
                <a:lnTo>
                  <a:pt x="2610485" y="2988310"/>
                </a:lnTo>
                <a:lnTo>
                  <a:pt x="2609850" y="2982912"/>
                </a:lnTo>
                <a:lnTo>
                  <a:pt x="2609215" y="2976880"/>
                </a:lnTo>
                <a:lnTo>
                  <a:pt x="2609215" y="2971482"/>
                </a:lnTo>
                <a:lnTo>
                  <a:pt x="2608580" y="2971482"/>
                </a:lnTo>
                <a:lnTo>
                  <a:pt x="2608580" y="2825115"/>
                </a:lnTo>
                <a:lnTo>
                  <a:pt x="2608263" y="2821305"/>
                </a:lnTo>
                <a:lnTo>
                  <a:pt x="2608580" y="2812732"/>
                </a:lnTo>
                <a:lnTo>
                  <a:pt x="2609850" y="2805112"/>
                </a:lnTo>
                <a:close/>
                <a:moveTo>
                  <a:pt x="3151360" y="2793804"/>
                </a:moveTo>
                <a:lnTo>
                  <a:pt x="3151360" y="2908645"/>
                </a:lnTo>
                <a:lnTo>
                  <a:pt x="3174848" y="2908962"/>
                </a:lnTo>
                <a:lnTo>
                  <a:pt x="3198972" y="2909280"/>
                </a:lnTo>
                <a:lnTo>
                  <a:pt x="3231983" y="2908962"/>
                </a:lnTo>
                <a:lnTo>
                  <a:pt x="3231983" y="2794121"/>
                </a:lnTo>
                <a:lnTo>
                  <a:pt x="3198972" y="2794755"/>
                </a:lnTo>
                <a:lnTo>
                  <a:pt x="3174848" y="2794121"/>
                </a:lnTo>
                <a:lnTo>
                  <a:pt x="3151360" y="2793804"/>
                </a:lnTo>
                <a:close/>
                <a:moveTo>
                  <a:pt x="2989478" y="2779528"/>
                </a:moveTo>
                <a:lnTo>
                  <a:pt x="2989478" y="2894687"/>
                </a:lnTo>
                <a:lnTo>
                  <a:pt x="3009158" y="2897542"/>
                </a:lnTo>
                <a:lnTo>
                  <a:pt x="3029472" y="2899762"/>
                </a:lnTo>
                <a:lnTo>
                  <a:pt x="3049469" y="2902300"/>
                </a:lnTo>
                <a:lnTo>
                  <a:pt x="3070419" y="2903887"/>
                </a:lnTo>
                <a:lnTo>
                  <a:pt x="3070419" y="2789045"/>
                </a:lnTo>
                <a:lnTo>
                  <a:pt x="3049469" y="2787142"/>
                </a:lnTo>
                <a:lnTo>
                  <a:pt x="3029472" y="2784921"/>
                </a:lnTo>
                <a:lnTo>
                  <a:pt x="3009158" y="2782383"/>
                </a:lnTo>
                <a:lnTo>
                  <a:pt x="2989478" y="2779528"/>
                </a:lnTo>
                <a:close/>
                <a:moveTo>
                  <a:pt x="2827597" y="2743045"/>
                </a:moveTo>
                <a:lnTo>
                  <a:pt x="2827597" y="2859790"/>
                </a:lnTo>
                <a:lnTo>
                  <a:pt x="2846959" y="2865500"/>
                </a:lnTo>
                <a:lnTo>
                  <a:pt x="2866956" y="2870576"/>
                </a:lnTo>
                <a:lnTo>
                  <a:pt x="2887588" y="2875969"/>
                </a:lnTo>
                <a:lnTo>
                  <a:pt x="2908220" y="2880411"/>
                </a:lnTo>
                <a:lnTo>
                  <a:pt x="2908220" y="2764618"/>
                </a:lnTo>
                <a:lnTo>
                  <a:pt x="2887588" y="2759542"/>
                </a:lnTo>
                <a:lnTo>
                  <a:pt x="2866956" y="2754466"/>
                </a:lnTo>
                <a:lnTo>
                  <a:pt x="2846959" y="2748755"/>
                </a:lnTo>
                <a:lnTo>
                  <a:pt x="2827597" y="2743045"/>
                </a:lnTo>
                <a:close/>
                <a:moveTo>
                  <a:pt x="1998663" y="2711450"/>
                </a:moveTo>
                <a:lnTo>
                  <a:pt x="2032589" y="2718179"/>
                </a:lnTo>
                <a:lnTo>
                  <a:pt x="2039311" y="2719781"/>
                </a:lnTo>
                <a:lnTo>
                  <a:pt x="2045072" y="2721383"/>
                </a:lnTo>
                <a:lnTo>
                  <a:pt x="2050513" y="2723306"/>
                </a:lnTo>
                <a:lnTo>
                  <a:pt x="2054674" y="2725228"/>
                </a:lnTo>
                <a:lnTo>
                  <a:pt x="2058834" y="2727791"/>
                </a:lnTo>
                <a:lnTo>
                  <a:pt x="2062675" y="2730034"/>
                </a:lnTo>
                <a:lnTo>
                  <a:pt x="2069716" y="2735161"/>
                </a:lnTo>
                <a:lnTo>
                  <a:pt x="2072597" y="2738045"/>
                </a:lnTo>
                <a:lnTo>
                  <a:pt x="2074517" y="2740287"/>
                </a:lnTo>
                <a:lnTo>
                  <a:pt x="2076118" y="2742851"/>
                </a:lnTo>
                <a:lnTo>
                  <a:pt x="2077398" y="2745734"/>
                </a:lnTo>
                <a:lnTo>
                  <a:pt x="2078038" y="2747977"/>
                </a:lnTo>
                <a:lnTo>
                  <a:pt x="2078038" y="2750861"/>
                </a:lnTo>
                <a:lnTo>
                  <a:pt x="2077718" y="2753104"/>
                </a:lnTo>
                <a:lnTo>
                  <a:pt x="2077078" y="2755988"/>
                </a:lnTo>
                <a:lnTo>
                  <a:pt x="2075478" y="2758231"/>
                </a:lnTo>
                <a:lnTo>
                  <a:pt x="2073877" y="2760794"/>
                </a:lnTo>
                <a:lnTo>
                  <a:pt x="2071317" y="2763037"/>
                </a:lnTo>
                <a:lnTo>
                  <a:pt x="2068756" y="2764959"/>
                </a:lnTo>
                <a:lnTo>
                  <a:pt x="2065876" y="2767522"/>
                </a:lnTo>
                <a:lnTo>
                  <a:pt x="2062355" y="2769445"/>
                </a:lnTo>
                <a:lnTo>
                  <a:pt x="2058194" y="2771047"/>
                </a:lnTo>
                <a:lnTo>
                  <a:pt x="2054354" y="2772649"/>
                </a:lnTo>
                <a:lnTo>
                  <a:pt x="2048272" y="2774572"/>
                </a:lnTo>
                <a:lnTo>
                  <a:pt x="2041871" y="2776174"/>
                </a:lnTo>
                <a:lnTo>
                  <a:pt x="2035790" y="2777776"/>
                </a:lnTo>
                <a:lnTo>
                  <a:pt x="2028429" y="2779057"/>
                </a:lnTo>
                <a:lnTo>
                  <a:pt x="2014026" y="2780659"/>
                </a:lnTo>
                <a:lnTo>
                  <a:pt x="1998663" y="2781300"/>
                </a:lnTo>
                <a:lnTo>
                  <a:pt x="1998663" y="2711450"/>
                </a:lnTo>
                <a:close/>
                <a:moveTo>
                  <a:pt x="3717945" y="2699583"/>
                </a:moveTo>
                <a:lnTo>
                  <a:pt x="3711914" y="2703073"/>
                </a:lnTo>
                <a:lnTo>
                  <a:pt x="3704931" y="2707197"/>
                </a:lnTo>
                <a:lnTo>
                  <a:pt x="3696678" y="2710686"/>
                </a:lnTo>
                <a:lnTo>
                  <a:pt x="3688425" y="2714493"/>
                </a:lnTo>
                <a:lnTo>
                  <a:pt x="3671285" y="2721155"/>
                </a:lnTo>
                <a:lnTo>
                  <a:pt x="3656684" y="2726866"/>
                </a:lnTo>
                <a:lnTo>
                  <a:pt x="3656684" y="2827749"/>
                </a:lnTo>
                <a:lnTo>
                  <a:pt x="3665254" y="2823307"/>
                </a:lnTo>
                <a:lnTo>
                  <a:pt x="3674142" y="2818549"/>
                </a:lnTo>
                <a:lnTo>
                  <a:pt x="3682394" y="2813790"/>
                </a:lnTo>
                <a:lnTo>
                  <a:pt x="3690647" y="2808714"/>
                </a:lnTo>
                <a:lnTo>
                  <a:pt x="3698582" y="2803321"/>
                </a:lnTo>
                <a:lnTo>
                  <a:pt x="3705566" y="2798245"/>
                </a:lnTo>
                <a:lnTo>
                  <a:pt x="3711914" y="2792535"/>
                </a:lnTo>
                <a:lnTo>
                  <a:pt x="3717945" y="2787776"/>
                </a:lnTo>
                <a:lnTo>
                  <a:pt x="3717945" y="2699583"/>
                </a:lnTo>
                <a:close/>
                <a:moveTo>
                  <a:pt x="2490788" y="2694304"/>
                </a:moveTo>
                <a:lnTo>
                  <a:pt x="2490788" y="2826893"/>
                </a:lnTo>
                <a:lnTo>
                  <a:pt x="2490471" y="2827210"/>
                </a:lnTo>
                <a:lnTo>
                  <a:pt x="2489836" y="2835140"/>
                </a:lnTo>
                <a:lnTo>
                  <a:pt x="2489519" y="2839898"/>
                </a:lnTo>
                <a:lnTo>
                  <a:pt x="2488250" y="2844973"/>
                </a:lnTo>
                <a:lnTo>
                  <a:pt x="2487298" y="2849731"/>
                </a:lnTo>
                <a:lnTo>
                  <a:pt x="2485711" y="2854807"/>
                </a:lnTo>
                <a:lnTo>
                  <a:pt x="2483490" y="2859565"/>
                </a:lnTo>
                <a:lnTo>
                  <a:pt x="2481269" y="2864323"/>
                </a:lnTo>
                <a:lnTo>
                  <a:pt x="2479048" y="2869080"/>
                </a:lnTo>
                <a:lnTo>
                  <a:pt x="2475874" y="2873838"/>
                </a:lnTo>
                <a:lnTo>
                  <a:pt x="2472701" y="2878279"/>
                </a:lnTo>
                <a:lnTo>
                  <a:pt x="2469528" y="2883037"/>
                </a:lnTo>
                <a:lnTo>
                  <a:pt x="2465403" y="2887795"/>
                </a:lnTo>
                <a:lnTo>
                  <a:pt x="2461595" y="2892236"/>
                </a:lnTo>
                <a:lnTo>
                  <a:pt x="2453028" y="2901435"/>
                </a:lnTo>
                <a:lnTo>
                  <a:pt x="2443191" y="2909999"/>
                </a:lnTo>
                <a:lnTo>
                  <a:pt x="2432086" y="2918563"/>
                </a:lnTo>
                <a:lnTo>
                  <a:pt x="2419710" y="2926811"/>
                </a:lnTo>
                <a:lnTo>
                  <a:pt x="2406701" y="2934740"/>
                </a:lnTo>
                <a:lnTo>
                  <a:pt x="2393056" y="2942670"/>
                </a:lnTo>
                <a:lnTo>
                  <a:pt x="2378143" y="2950283"/>
                </a:lnTo>
                <a:lnTo>
                  <a:pt x="2362277" y="2957579"/>
                </a:lnTo>
                <a:lnTo>
                  <a:pt x="2345777" y="2964240"/>
                </a:lnTo>
                <a:lnTo>
                  <a:pt x="2328325" y="2970901"/>
                </a:lnTo>
                <a:lnTo>
                  <a:pt x="2309921" y="2977245"/>
                </a:lnTo>
                <a:lnTo>
                  <a:pt x="2290882" y="2983589"/>
                </a:lnTo>
                <a:lnTo>
                  <a:pt x="2270892" y="2989298"/>
                </a:lnTo>
                <a:lnTo>
                  <a:pt x="2250267" y="2994691"/>
                </a:lnTo>
                <a:lnTo>
                  <a:pt x="2229324" y="2999449"/>
                </a:lnTo>
                <a:lnTo>
                  <a:pt x="2207430" y="3004207"/>
                </a:lnTo>
                <a:lnTo>
                  <a:pt x="2184901" y="3008330"/>
                </a:lnTo>
                <a:lnTo>
                  <a:pt x="2162054" y="3012137"/>
                </a:lnTo>
                <a:lnTo>
                  <a:pt x="2138256" y="3015626"/>
                </a:lnTo>
                <a:lnTo>
                  <a:pt x="2113823" y="3018798"/>
                </a:lnTo>
                <a:lnTo>
                  <a:pt x="2089390" y="3021018"/>
                </a:lnTo>
                <a:lnTo>
                  <a:pt x="2064323" y="3023556"/>
                </a:lnTo>
                <a:lnTo>
                  <a:pt x="2038621" y="3025142"/>
                </a:lnTo>
                <a:lnTo>
                  <a:pt x="2012601" y="3026093"/>
                </a:lnTo>
                <a:lnTo>
                  <a:pt x="1986582" y="3027045"/>
                </a:lnTo>
                <a:lnTo>
                  <a:pt x="1959928" y="3027362"/>
                </a:lnTo>
                <a:lnTo>
                  <a:pt x="1932639" y="3027045"/>
                </a:lnTo>
                <a:lnTo>
                  <a:pt x="1905350" y="3026093"/>
                </a:lnTo>
                <a:lnTo>
                  <a:pt x="1879014" y="3025142"/>
                </a:lnTo>
                <a:lnTo>
                  <a:pt x="1852994" y="3022921"/>
                </a:lnTo>
                <a:lnTo>
                  <a:pt x="1827292" y="3021018"/>
                </a:lnTo>
                <a:lnTo>
                  <a:pt x="1802224" y="3018481"/>
                </a:lnTo>
                <a:lnTo>
                  <a:pt x="1777157" y="3015309"/>
                </a:lnTo>
                <a:lnTo>
                  <a:pt x="1753359" y="3011502"/>
                </a:lnTo>
                <a:lnTo>
                  <a:pt x="1729560" y="3007379"/>
                </a:lnTo>
                <a:lnTo>
                  <a:pt x="1706714" y="3002938"/>
                </a:lnTo>
                <a:lnTo>
                  <a:pt x="1684502" y="2998180"/>
                </a:lnTo>
                <a:lnTo>
                  <a:pt x="1662925" y="2993105"/>
                </a:lnTo>
                <a:lnTo>
                  <a:pt x="1641983" y="2987712"/>
                </a:lnTo>
                <a:lnTo>
                  <a:pt x="1622309" y="2981686"/>
                </a:lnTo>
                <a:lnTo>
                  <a:pt x="1602953" y="2975342"/>
                </a:lnTo>
                <a:lnTo>
                  <a:pt x="1584549" y="2968681"/>
                </a:lnTo>
                <a:lnTo>
                  <a:pt x="1566780" y="2961702"/>
                </a:lnTo>
                <a:lnTo>
                  <a:pt x="1550280" y="2954407"/>
                </a:lnTo>
                <a:lnTo>
                  <a:pt x="1534414" y="2947111"/>
                </a:lnTo>
                <a:lnTo>
                  <a:pt x="1519501" y="2939181"/>
                </a:lnTo>
                <a:lnTo>
                  <a:pt x="1505539" y="2930934"/>
                </a:lnTo>
                <a:lnTo>
                  <a:pt x="1493164" y="2922687"/>
                </a:lnTo>
                <a:lnTo>
                  <a:pt x="1481106" y="2913805"/>
                </a:lnTo>
                <a:lnTo>
                  <a:pt x="1470635" y="2904924"/>
                </a:lnTo>
                <a:lnTo>
                  <a:pt x="1465875" y="2900483"/>
                </a:lnTo>
                <a:lnTo>
                  <a:pt x="1461116" y="2895725"/>
                </a:lnTo>
                <a:lnTo>
                  <a:pt x="1456673" y="2891284"/>
                </a:lnTo>
                <a:lnTo>
                  <a:pt x="1452866" y="2886844"/>
                </a:lnTo>
                <a:lnTo>
                  <a:pt x="1449375" y="2882086"/>
                </a:lnTo>
                <a:lnTo>
                  <a:pt x="1445885" y="2877328"/>
                </a:lnTo>
                <a:lnTo>
                  <a:pt x="1442712" y="2872252"/>
                </a:lnTo>
                <a:lnTo>
                  <a:pt x="1439856" y="2867494"/>
                </a:lnTo>
                <a:lnTo>
                  <a:pt x="1437000" y="2862737"/>
                </a:lnTo>
                <a:lnTo>
                  <a:pt x="1435096" y="2857661"/>
                </a:lnTo>
                <a:lnTo>
                  <a:pt x="1433192" y="2852269"/>
                </a:lnTo>
                <a:lnTo>
                  <a:pt x="1431606" y="2847828"/>
                </a:lnTo>
                <a:lnTo>
                  <a:pt x="1430337" y="2842436"/>
                </a:lnTo>
                <a:lnTo>
                  <a:pt x="1429702" y="2837361"/>
                </a:lnTo>
                <a:lnTo>
                  <a:pt x="1429385" y="2832286"/>
                </a:lnTo>
                <a:lnTo>
                  <a:pt x="1428750" y="2827210"/>
                </a:lnTo>
                <a:lnTo>
                  <a:pt x="1428750" y="2700014"/>
                </a:lnTo>
                <a:lnTo>
                  <a:pt x="1429702" y="2705406"/>
                </a:lnTo>
                <a:lnTo>
                  <a:pt x="1430654" y="2711433"/>
                </a:lnTo>
                <a:lnTo>
                  <a:pt x="1432240" y="2716825"/>
                </a:lnTo>
                <a:lnTo>
                  <a:pt x="1434462" y="2722218"/>
                </a:lnTo>
                <a:lnTo>
                  <a:pt x="1436683" y="2728245"/>
                </a:lnTo>
                <a:lnTo>
                  <a:pt x="1439539" y="2733320"/>
                </a:lnTo>
                <a:lnTo>
                  <a:pt x="1442712" y="2739029"/>
                </a:lnTo>
                <a:lnTo>
                  <a:pt x="1446202" y="2744422"/>
                </a:lnTo>
                <a:lnTo>
                  <a:pt x="1449692" y="2749497"/>
                </a:lnTo>
                <a:lnTo>
                  <a:pt x="1454135" y="2755206"/>
                </a:lnTo>
                <a:lnTo>
                  <a:pt x="1458894" y="2760282"/>
                </a:lnTo>
                <a:lnTo>
                  <a:pt x="1463654" y="2765357"/>
                </a:lnTo>
                <a:lnTo>
                  <a:pt x="1468731" y="2770432"/>
                </a:lnTo>
                <a:lnTo>
                  <a:pt x="1474125" y="2775507"/>
                </a:lnTo>
                <a:lnTo>
                  <a:pt x="1480154" y="2780265"/>
                </a:lnTo>
                <a:lnTo>
                  <a:pt x="1480154" y="2879231"/>
                </a:lnTo>
                <a:lnTo>
                  <a:pt x="1482375" y="2882086"/>
                </a:lnTo>
                <a:lnTo>
                  <a:pt x="1484914" y="2884623"/>
                </a:lnTo>
                <a:lnTo>
                  <a:pt x="1491895" y="2890650"/>
                </a:lnTo>
                <a:lnTo>
                  <a:pt x="1500145" y="2896994"/>
                </a:lnTo>
                <a:lnTo>
                  <a:pt x="1509664" y="2903338"/>
                </a:lnTo>
                <a:lnTo>
                  <a:pt x="1519818" y="2909682"/>
                </a:lnTo>
                <a:lnTo>
                  <a:pt x="1530924" y="2915709"/>
                </a:lnTo>
                <a:lnTo>
                  <a:pt x="1542030" y="2921735"/>
                </a:lnTo>
                <a:lnTo>
                  <a:pt x="1553136" y="2926811"/>
                </a:lnTo>
                <a:lnTo>
                  <a:pt x="1553136" y="2824673"/>
                </a:lnTo>
                <a:lnTo>
                  <a:pt x="1569953" y="2832286"/>
                </a:lnTo>
                <a:lnTo>
                  <a:pt x="1587723" y="2839264"/>
                </a:lnTo>
                <a:lnTo>
                  <a:pt x="1606127" y="2846242"/>
                </a:lnTo>
                <a:lnTo>
                  <a:pt x="1625482" y="2852269"/>
                </a:lnTo>
                <a:lnTo>
                  <a:pt x="1625482" y="2953772"/>
                </a:lnTo>
                <a:lnTo>
                  <a:pt x="1642935" y="2958847"/>
                </a:lnTo>
                <a:lnTo>
                  <a:pt x="1661021" y="2963605"/>
                </a:lnTo>
                <a:lnTo>
                  <a:pt x="1679425" y="2968363"/>
                </a:lnTo>
                <a:lnTo>
                  <a:pt x="1698464" y="2972487"/>
                </a:lnTo>
                <a:lnTo>
                  <a:pt x="1698464" y="2871618"/>
                </a:lnTo>
                <a:lnTo>
                  <a:pt x="1716233" y="2875424"/>
                </a:lnTo>
                <a:lnTo>
                  <a:pt x="1734320" y="2878914"/>
                </a:lnTo>
                <a:lnTo>
                  <a:pt x="1752407" y="2882086"/>
                </a:lnTo>
                <a:lnTo>
                  <a:pt x="1771445" y="2885258"/>
                </a:lnTo>
                <a:lnTo>
                  <a:pt x="1771445" y="2985175"/>
                </a:lnTo>
                <a:lnTo>
                  <a:pt x="1789215" y="2987712"/>
                </a:lnTo>
                <a:lnTo>
                  <a:pt x="1807301" y="2989933"/>
                </a:lnTo>
                <a:lnTo>
                  <a:pt x="1825388" y="2991836"/>
                </a:lnTo>
                <a:lnTo>
                  <a:pt x="1843792" y="2993422"/>
                </a:lnTo>
                <a:lnTo>
                  <a:pt x="1843792" y="2893505"/>
                </a:lnTo>
                <a:lnTo>
                  <a:pt x="1861879" y="2895091"/>
                </a:lnTo>
                <a:lnTo>
                  <a:pt x="1880283" y="2896042"/>
                </a:lnTo>
                <a:lnTo>
                  <a:pt x="1898369" y="2896994"/>
                </a:lnTo>
                <a:lnTo>
                  <a:pt x="1916773" y="2897628"/>
                </a:lnTo>
                <a:lnTo>
                  <a:pt x="1916773" y="2997546"/>
                </a:lnTo>
                <a:lnTo>
                  <a:pt x="1938033" y="2997863"/>
                </a:lnTo>
                <a:lnTo>
                  <a:pt x="1959928" y="2998180"/>
                </a:lnTo>
                <a:lnTo>
                  <a:pt x="1989755" y="2997863"/>
                </a:lnTo>
                <a:lnTo>
                  <a:pt x="1989755" y="2898263"/>
                </a:lnTo>
                <a:lnTo>
                  <a:pt x="2018630" y="2896994"/>
                </a:lnTo>
                <a:lnTo>
                  <a:pt x="2046553" y="2895408"/>
                </a:lnTo>
                <a:lnTo>
                  <a:pt x="2074159" y="2893505"/>
                </a:lnTo>
                <a:lnTo>
                  <a:pt x="2101448" y="2890967"/>
                </a:lnTo>
                <a:lnTo>
                  <a:pt x="2128102" y="2887795"/>
                </a:lnTo>
                <a:lnTo>
                  <a:pt x="2154122" y="2883989"/>
                </a:lnTo>
                <a:lnTo>
                  <a:pt x="2179189" y="2879865"/>
                </a:lnTo>
                <a:lnTo>
                  <a:pt x="2204257" y="2875424"/>
                </a:lnTo>
                <a:lnTo>
                  <a:pt x="2228372" y="2870032"/>
                </a:lnTo>
                <a:lnTo>
                  <a:pt x="2251219" y="2864640"/>
                </a:lnTo>
                <a:lnTo>
                  <a:pt x="2273430" y="2858613"/>
                </a:lnTo>
                <a:lnTo>
                  <a:pt x="2294690" y="2851952"/>
                </a:lnTo>
                <a:lnTo>
                  <a:pt x="2315633" y="2845291"/>
                </a:lnTo>
                <a:lnTo>
                  <a:pt x="2335306" y="2838312"/>
                </a:lnTo>
                <a:lnTo>
                  <a:pt x="2354027" y="2830382"/>
                </a:lnTo>
                <a:lnTo>
                  <a:pt x="2371797" y="2822452"/>
                </a:lnTo>
                <a:lnTo>
                  <a:pt x="2371797" y="2924590"/>
                </a:lnTo>
                <a:lnTo>
                  <a:pt x="2379729" y="2921101"/>
                </a:lnTo>
                <a:lnTo>
                  <a:pt x="2387028" y="2916660"/>
                </a:lnTo>
                <a:lnTo>
                  <a:pt x="2394643" y="2912219"/>
                </a:lnTo>
                <a:lnTo>
                  <a:pt x="2401941" y="2907461"/>
                </a:lnTo>
                <a:lnTo>
                  <a:pt x="2409239" y="2902703"/>
                </a:lnTo>
                <a:lnTo>
                  <a:pt x="2415585" y="2898263"/>
                </a:lnTo>
                <a:lnTo>
                  <a:pt x="2421297" y="2893505"/>
                </a:lnTo>
                <a:lnTo>
                  <a:pt x="2426374" y="2889064"/>
                </a:lnTo>
                <a:lnTo>
                  <a:pt x="2426374" y="2791050"/>
                </a:lnTo>
                <a:lnTo>
                  <a:pt x="2433989" y="2785340"/>
                </a:lnTo>
                <a:lnTo>
                  <a:pt x="2440653" y="2779948"/>
                </a:lnTo>
                <a:lnTo>
                  <a:pt x="2447316" y="2774238"/>
                </a:lnTo>
                <a:lnTo>
                  <a:pt x="2453345" y="2768529"/>
                </a:lnTo>
                <a:lnTo>
                  <a:pt x="2459057" y="2762819"/>
                </a:lnTo>
                <a:lnTo>
                  <a:pt x="2464451" y="2757110"/>
                </a:lnTo>
                <a:lnTo>
                  <a:pt x="2469211" y="2751083"/>
                </a:lnTo>
                <a:lnTo>
                  <a:pt x="2473336" y="2744739"/>
                </a:lnTo>
                <a:lnTo>
                  <a:pt x="2477461" y="2739029"/>
                </a:lnTo>
                <a:lnTo>
                  <a:pt x="2480634" y="2732685"/>
                </a:lnTo>
                <a:lnTo>
                  <a:pt x="2483490" y="2726341"/>
                </a:lnTo>
                <a:lnTo>
                  <a:pt x="2486028" y="2719997"/>
                </a:lnTo>
                <a:lnTo>
                  <a:pt x="2487932" y="2713654"/>
                </a:lnTo>
                <a:lnTo>
                  <a:pt x="2489519" y="2707310"/>
                </a:lnTo>
                <a:lnTo>
                  <a:pt x="2490471" y="2700966"/>
                </a:lnTo>
                <a:lnTo>
                  <a:pt x="2490788" y="2694304"/>
                </a:lnTo>
                <a:close/>
                <a:moveTo>
                  <a:pt x="2490470" y="2686155"/>
                </a:moveTo>
                <a:lnTo>
                  <a:pt x="2490788" y="2691795"/>
                </a:lnTo>
                <a:lnTo>
                  <a:pt x="2490470" y="2693988"/>
                </a:lnTo>
                <a:lnTo>
                  <a:pt x="2490470" y="2690542"/>
                </a:lnTo>
                <a:lnTo>
                  <a:pt x="2490470" y="2686155"/>
                </a:lnTo>
                <a:close/>
                <a:moveTo>
                  <a:pt x="2490416" y="2685242"/>
                </a:moveTo>
                <a:lnTo>
                  <a:pt x="2490470" y="2685528"/>
                </a:lnTo>
                <a:lnTo>
                  <a:pt x="2490470" y="2686155"/>
                </a:lnTo>
                <a:lnTo>
                  <a:pt x="2490416" y="2685242"/>
                </a:lnTo>
                <a:close/>
                <a:moveTo>
                  <a:pt x="1427957" y="2683026"/>
                </a:moveTo>
                <a:lnTo>
                  <a:pt x="1427516" y="2686071"/>
                </a:lnTo>
                <a:lnTo>
                  <a:pt x="1427516" y="2690943"/>
                </a:lnTo>
                <a:lnTo>
                  <a:pt x="1427516" y="2693987"/>
                </a:lnTo>
                <a:lnTo>
                  <a:pt x="1427163" y="2692161"/>
                </a:lnTo>
                <a:lnTo>
                  <a:pt x="1427163" y="2686680"/>
                </a:lnTo>
                <a:lnTo>
                  <a:pt x="1427957" y="2683026"/>
                </a:lnTo>
                <a:close/>
                <a:moveTo>
                  <a:pt x="1430338" y="2671762"/>
                </a:moveTo>
                <a:lnTo>
                  <a:pt x="1428927" y="2676633"/>
                </a:lnTo>
                <a:lnTo>
                  <a:pt x="1428221" y="2681809"/>
                </a:lnTo>
                <a:lnTo>
                  <a:pt x="1427957" y="2683026"/>
                </a:lnTo>
                <a:lnTo>
                  <a:pt x="1428221" y="2681200"/>
                </a:lnTo>
                <a:lnTo>
                  <a:pt x="1428927" y="2676329"/>
                </a:lnTo>
                <a:lnTo>
                  <a:pt x="1430338" y="2671762"/>
                </a:lnTo>
                <a:close/>
                <a:moveTo>
                  <a:pt x="2487613" y="2670175"/>
                </a:moveTo>
                <a:lnTo>
                  <a:pt x="2489200" y="2675815"/>
                </a:lnTo>
                <a:lnTo>
                  <a:pt x="2490153" y="2680828"/>
                </a:lnTo>
                <a:lnTo>
                  <a:pt x="2490416" y="2685242"/>
                </a:lnTo>
                <a:lnTo>
                  <a:pt x="2489518" y="2680515"/>
                </a:lnTo>
                <a:lnTo>
                  <a:pt x="2488883" y="2675502"/>
                </a:lnTo>
                <a:lnTo>
                  <a:pt x="2487613" y="2670175"/>
                </a:lnTo>
                <a:close/>
                <a:moveTo>
                  <a:pt x="2665715" y="2659293"/>
                </a:moveTo>
                <a:lnTo>
                  <a:pt x="2665715" y="2777307"/>
                </a:lnTo>
                <a:lnTo>
                  <a:pt x="2668254" y="2780162"/>
                </a:lnTo>
                <a:lnTo>
                  <a:pt x="2671429" y="2783335"/>
                </a:lnTo>
                <a:lnTo>
                  <a:pt x="2678729" y="2789362"/>
                </a:lnTo>
                <a:lnTo>
                  <a:pt x="2687934" y="2796659"/>
                </a:lnTo>
                <a:lnTo>
                  <a:pt x="2698726" y="2803638"/>
                </a:lnTo>
                <a:lnTo>
                  <a:pt x="2710153" y="2810935"/>
                </a:lnTo>
                <a:lnTo>
                  <a:pt x="2722215" y="2817914"/>
                </a:lnTo>
                <a:lnTo>
                  <a:pt x="2734594" y="2824259"/>
                </a:lnTo>
                <a:lnTo>
                  <a:pt x="2746656" y="2829969"/>
                </a:lnTo>
                <a:lnTo>
                  <a:pt x="2746656" y="2711004"/>
                </a:lnTo>
                <a:lnTo>
                  <a:pt x="2734594" y="2705293"/>
                </a:lnTo>
                <a:lnTo>
                  <a:pt x="2723167" y="2699266"/>
                </a:lnTo>
                <a:lnTo>
                  <a:pt x="2712058" y="2692921"/>
                </a:lnTo>
                <a:lnTo>
                  <a:pt x="2701583" y="2686259"/>
                </a:lnTo>
                <a:lnTo>
                  <a:pt x="2691743" y="2679914"/>
                </a:lnTo>
                <a:lnTo>
                  <a:pt x="2682538" y="2673252"/>
                </a:lnTo>
                <a:lnTo>
                  <a:pt x="2673650" y="2666273"/>
                </a:lnTo>
                <a:lnTo>
                  <a:pt x="2665715" y="2659293"/>
                </a:lnTo>
                <a:close/>
                <a:moveTo>
                  <a:pt x="1925638" y="2592387"/>
                </a:moveTo>
                <a:lnTo>
                  <a:pt x="1925638" y="2662237"/>
                </a:lnTo>
                <a:lnTo>
                  <a:pt x="1911407" y="2659674"/>
                </a:lnTo>
                <a:lnTo>
                  <a:pt x="1894963" y="2655829"/>
                </a:lnTo>
                <a:lnTo>
                  <a:pt x="1887057" y="2653907"/>
                </a:lnTo>
                <a:lnTo>
                  <a:pt x="1880100" y="2652304"/>
                </a:lnTo>
                <a:lnTo>
                  <a:pt x="1873459" y="2650062"/>
                </a:lnTo>
                <a:lnTo>
                  <a:pt x="1867451" y="2647498"/>
                </a:lnTo>
                <a:lnTo>
                  <a:pt x="1861442" y="2644935"/>
                </a:lnTo>
                <a:lnTo>
                  <a:pt x="1856383" y="2641090"/>
                </a:lnTo>
                <a:lnTo>
                  <a:pt x="1853220" y="2639168"/>
                </a:lnTo>
                <a:lnTo>
                  <a:pt x="1851007" y="2636925"/>
                </a:lnTo>
                <a:lnTo>
                  <a:pt x="1848793" y="2634041"/>
                </a:lnTo>
                <a:lnTo>
                  <a:pt x="1847844" y="2631798"/>
                </a:lnTo>
                <a:lnTo>
                  <a:pt x="1846579" y="2628914"/>
                </a:lnTo>
                <a:lnTo>
                  <a:pt x="1846263" y="2626671"/>
                </a:lnTo>
                <a:lnTo>
                  <a:pt x="1846263" y="2623788"/>
                </a:lnTo>
                <a:lnTo>
                  <a:pt x="1846579" y="2621224"/>
                </a:lnTo>
                <a:lnTo>
                  <a:pt x="1847528" y="2618661"/>
                </a:lnTo>
                <a:lnTo>
                  <a:pt x="1848477" y="2616098"/>
                </a:lnTo>
                <a:lnTo>
                  <a:pt x="1850374" y="2613855"/>
                </a:lnTo>
                <a:lnTo>
                  <a:pt x="1852588" y="2611292"/>
                </a:lnTo>
                <a:lnTo>
                  <a:pt x="1855118" y="2609369"/>
                </a:lnTo>
                <a:lnTo>
                  <a:pt x="1858280" y="2607447"/>
                </a:lnTo>
                <a:lnTo>
                  <a:pt x="1861759" y="2605524"/>
                </a:lnTo>
                <a:lnTo>
                  <a:pt x="1865870" y="2603922"/>
                </a:lnTo>
                <a:lnTo>
                  <a:pt x="1872194" y="2601359"/>
                </a:lnTo>
                <a:lnTo>
                  <a:pt x="1878835" y="2599436"/>
                </a:lnTo>
                <a:lnTo>
                  <a:pt x="1885792" y="2597834"/>
                </a:lnTo>
                <a:lnTo>
                  <a:pt x="1893382" y="2596232"/>
                </a:lnTo>
                <a:lnTo>
                  <a:pt x="1901288" y="2594951"/>
                </a:lnTo>
                <a:lnTo>
                  <a:pt x="1909194" y="2593989"/>
                </a:lnTo>
                <a:lnTo>
                  <a:pt x="1925638" y="2592387"/>
                </a:lnTo>
                <a:close/>
                <a:moveTo>
                  <a:pt x="3178346" y="2558733"/>
                </a:moveTo>
                <a:lnTo>
                  <a:pt x="3178346" y="2673668"/>
                </a:lnTo>
                <a:lnTo>
                  <a:pt x="3201835" y="2674303"/>
                </a:lnTo>
                <a:lnTo>
                  <a:pt x="3225959" y="2674303"/>
                </a:lnTo>
                <a:lnTo>
                  <a:pt x="3258970" y="2673986"/>
                </a:lnTo>
                <a:lnTo>
                  <a:pt x="3258970" y="2559368"/>
                </a:lnTo>
                <a:lnTo>
                  <a:pt x="3225641" y="2559686"/>
                </a:lnTo>
                <a:lnTo>
                  <a:pt x="3201835" y="2559368"/>
                </a:lnTo>
                <a:lnTo>
                  <a:pt x="3178346" y="2558733"/>
                </a:lnTo>
                <a:close/>
                <a:moveTo>
                  <a:pt x="2609850" y="2552700"/>
                </a:moveTo>
                <a:lnTo>
                  <a:pt x="2613342" y="2559045"/>
                </a:lnTo>
                <a:lnTo>
                  <a:pt x="2617468" y="2564438"/>
                </a:lnTo>
                <a:lnTo>
                  <a:pt x="2621594" y="2570466"/>
                </a:lnTo>
                <a:lnTo>
                  <a:pt x="2626038" y="2576176"/>
                </a:lnTo>
                <a:lnTo>
                  <a:pt x="2631117" y="2581886"/>
                </a:lnTo>
                <a:lnTo>
                  <a:pt x="2635878" y="2587280"/>
                </a:lnTo>
                <a:lnTo>
                  <a:pt x="2641274" y="2592673"/>
                </a:lnTo>
                <a:lnTo>
                  <a:pt x="2646988" y="2598383"/>
                </a:lnTo>
                <a:lnTo>
                  <a:pt x="2658732" y="2608535"/>
                </a:lnTo>
                <a:lnTo>
                  <a:pt x="2671746" y="2618686"/>
                </a:lnTo>
                <a:lnTo>
                  <a:pt x="2685712" y="2628204"/>
                </a:lnTo>
                <a:lnTo>
                  <a:pt x="2700631" y="2637721"/>
                </a:lnTo>
                <a:lnTo>
                  <a:pt x="2715867" y="2646921"/>
                </a:lnTo>
                <a:lnTo>
                  <a:pt x="2732372" y="2655486"/>
                </a:lnTo>
                <a:lnTo>
                  <a:pt x="2749830" y="2663735"/>
                </a:lnTo>
                <a:lnTo>
                  <a:pt x="2767923" y="2671666"/>
                </a:lnTo>
                <a:lnTo>
                  <a:pt x="2786650" y="2679280"/>
                </a:lnTo>
                <a:lnTo>
                  <a:pt x="2805695" y="2686576"/>
                </a:lnTo>
                <a:lnTo>
                  <a:pt x="2826009" y="2693238"/>
                </a:lnTo>
                <a:lnTo>
                  <a:pt x="2846959" y="2699583"/>
                </a:lnTo>
                <a:lnTo>
                  <a:pt x="2867591" y="2705611"/>
                </a:lnTo>
                <a:lnTo>
                  <a:pt x="2889492" y="2711321"/>
                </a:lnTo>
                <a:lnTo>
                  <a:pt x="2912029" y="2716714"/>
                </a:lnTo>
                <a:lnTo>
                  <a:pt x="2934248" y="2721790"/>
                </a:lnTo>
                <a:lnTo>
                  <a:pt x="2957102" y="2725914"/>
                </a:lnTo>
                <a:lnTo>
                  <a:pt x="2980908" y="2730355"/>
                </a:lnTo>
                <a:lnTo>
                  <a:pt x="3004396" y="2733845"/>
                </a:lnTo>
                <a:lnTo>
                  <a:pt x="3028203" y="2737335"/>
                </a:lnTo>
                <a:lnTo>
                  <a:pt x="3052644" y="2740190"/>
                </a:lnTo>
                <a:lnTo>
                  <a:pt x="3077084" y="2743045"/>
                </a:lnTo>
                <a:lnTo>
                  <a:pt x="3101525" y="2744949"/>
                </a:lnTo>
                <a:lnTo>
                  <a:pt x="3125966" y="2746852"/>
                </a:lnTo>
                <a:lnTo>
                  <a:pt x="3150725" y="2748121"/>
                </a:lnTo>
                <a:lnTo>
                  <a:pt x="3175800" y="2749390"/>
                </a:lnTo>
                <a:lnTo>
                  <a:pt x="3200559" y="2750024"/>
                </a:lnTo>
                <a:lnTo>
                  <a:pt x="3225317" y="2750024"/>
                </a:lnTo>
                <a:lnTo>
                  <a:pt x="3246266" y="2750024"/>
                </a:lnTo>
                <a:lnTo>
                  <a:pt x="3267216" y="2749707"/>
                </a:lnTo>
                <a:lnTo>
                  <a:pt x="3288165" y="2748755"/>
                </a:lnTo>
                <a:lnTo>
                  <a:pt x="3308797" y="2747804"/>
                </a:lnTo>
                <a:lnTo>
                  <a:pt x="3329429" y="2746535"/>
                </a:lnTo>
                <a:lnTo>
                  <a:pt x="3350378" y="2744949"/>
                </a:lnTo>
                <a:lnTo>
                  <a:pt x="3371010" y="2743362"/>
                </a:lnTo>
                <a:lnTo>
                  <a:pt x="3391325" y="2741459"/>
                </a:lnTo>
                <a:lnTo>
                  <a:pt x="3411957" y="2738921"/>
                </a:lnTo>
                <a:lnTo>
                  <a:pt x="3431954" y="2736383"/>
                </a:lnTo>
                <a:lnTo>
                  <a:pt x="3451951" y="2733528"/>
                </a:lnTo>
                <a:lnTo>
                  <a:pt x="3471948" y="2730355"/>
                </a:lnTo>
                <a:lnTo>
                  <a:pt x="3491628" y="2726866"/>
                </a:lnTo>
                <a:lnTo>
                  <a:pt x="3510990" y="2723376"/>
                </a:lnTo>
                <a:lnTo>
                  <a:pt x="3530035" y="2719252"/>
                </a:lnTo>
                <a:lnTo>
                  <a:pt x="3548763" y="2715128"/>
                </a:lnTo>
                <a:lnTo>
                  <a:pt x="3567173" y="2710369"/>
                </a:lnTo>
                <a:lnTo>
                  <a:pt x="3585265" y="2705611"/>
                </a:lnTo>
                <a:lnTo>
                  <a:pt x="3603041" y="2700852"/>
                </a:lnTo>
                <a:lnTo>
                  <a:pt x="3620498" y="2695142"/>
                </a:lnTo>
                <a:lnTo>
                  <a:pt x="3637004" y="2689749"/>
                </a:lnTo>
                <a:lnTo>
                  <a:pt x="3653510" y="2683721"/>
                </a:lnTo>
                <a:lnTo>
                  <a:pt x="3669698" y="2678011"/>
                </a:lnTo>
                <a:lnTo>
                  <a:pt x="3685251" y="2671349"/>
                </a:lnTo>
                <a:lnTo>
                  <a:pt x="3700170" y="2665004"/>
                </a:lnTo>
                <a:lnTo>
                  <a:pt x="3714770" y="2657707"/>
                </a:lnTo>
                <a:lnTo>
                  <a:pt x="3728419" y="2650728"/>
                </a:lnTo>
                <a:lnTo>
                  <a:pt x="3741751" y="2643114"/>
                </a:lnTo>
                <a:lnTo>
                  <a:pt x="3754765" y="2635818"/>
                </a:lnTo>
                <a:lnTo>
                  <a:pt x="3767144" y="2627886"/>
                </a:lnTo>
                <a:lnTo>
                  <a:pt x="3778571" y="2619638"/>
                </a:lnTo>
                <a:lnTo>
                  <a:pt x="3789363" y="2611073"/>
                </a:lnTo>
                <a:lnTo>
                  <a:pt x="3789363" y="2718935"/>
                </a:lnTo>
                <a:lnTo>
                  <a:pt x="3788728" y="2718935"/>
                </a:lnTo>
                <a:lnTo>
                  <a:pt x="3788411" y="2728135"/>
                </a:lnTo>
                <a:lnTo>
                  <a:pt x="3787776" y="2733528"/>
                </a:lnTo>
                <a:lnTo>
                  <a:pt x="3786506" y="2738921"/>
                </a:lnTo>
                <a:lnTo>
                  <a:pt x="3785237" y="2744314"/>
                </a:lnTo>
                <a:lnTo>
                  <a:pt x="3783332" y="2749707"/>
                </a:lnTo>
                <a:lnTo>
                  <a:pt x="3781428" y="2755100"/>
                </a:lnTo>
                <a:lnTo>
                  <a:pt x="3778571" y="2760811"/>
                </a:lnTo>
                <a:lnTo>
                  <a:pt x="3775714" y="2765886"/>
                </a:lnTo>
                <a:lnTo>
                  <a:pt x="3772540" y="2770962"/>
                </a:lnTo>
                <a:lnTo>
                  <a:pt x="3769048" y="2776355"/>
                </a:lnTo>
                <a:lnTo>
                  <a:pt x="3765557" y="2781749"/>
                </a:lnTo>
                <a:lnTo>
                  <a:pt x="3761113" y="2786824"/>
                </a:lnTo>
                <a:lnTo>
                  <a:pt x="3756987" y="2791583"/>
                </a:lnTo>
                <a:lnTo>
                  <a:pt x="3752226" y="2796659"/>
                </a:lnTo>
                <a:lnTo>
                  <a:pt x="3747147" y="2801735"/>
                </a:lnTo>
                <a:lnTo>
                  <a:pt x="3741433" y="2806493"/>
                </a:lnTo>
                <a:lnTo>
                  <a:pt x="3736037" y="2811252"/>
                </a:lnTo>
                <a:lnTo>
                  <a:pt x="3723658" y="2820769"/>
                </a:lnTo>
                <a:lnTo>
                  <a:pt x="3710327" y="2829969"/>
                </a:lnTo>
                <a:lnTo>
                  <a:pt x="3696043" y="2838852"/>
                </a:lnTo>
                <a:lnTo>
                  <a:pt x="3680490" y="2847418"/>
                </a:lnTo>
                <a:lnTo>
                  <a:pt x="3663667" y="2855983"/>
                </a:lnTo>
                <a:lnTo>
                  <a:pt x="3646526" y="2863914"/>
                </a:lnTo>
                <a:lnTo>
                  <a:pt x="3627799" y="2871845"/>
                </a:lnTo>
                <a:lnTo>
                  <a:pt x="3608754" y="2879459"/>
                </a:lnTo>
                <a:lnTo>
                  <a:pt x="3588122" y="2886121"/>
                </a:lnTo>
                <a:lnTo>
                  <a:pt x="3566855" y="2892783"/>
                </a:lnTo>
                <a:lnTo>
                  <a:pt x="3544636" y="2899128"/>
                </a:lnTo>
                <a:lnTo>
                  <a:pt x="3522417" y="2905473"/>
                </a:lnTo>
                <a:lnTo>
                  <a:pt x="3498611" y="2910866"/>
                </a:lnTo>
                <a:lnTo>
                  <a:pt x="3474170" y="2915942"/>
                </a:lnTo>
                <a:lnTo>
                  <a:pt x="3449412" y="2920383"/>
                </a:lnTo>
                <a:lnTo>
                  <a:pt x="3423701" y="2924824"/>
                </a:lnTo>
                <a:lnTo>
                  <a:pt x="3397356" y="2928631"/>
                </a:lnTo>
                <a:lnTo>
                  <a:pt x="3370376" y="2931804"/>
                </a:lnTo>
                <a:lnTo>
                  <a:pt x="3343395" y="2934976"/>
                </a:lnTo>
                <a:lnTo>
                  <a:pt x="3315146" y="2937197"/>
                </a:lnTo>
                <a:lnTo>
                  <a:pt x="3286896" y="2938783"/>
                </a:lnTo>
                <a:lnTo>
                  <a:pt x="3258011" y="2940369"/>
                </a:lnTo>
                <a:lnTo>
                  <a:pt x="3228491" y="2941321"/>
                </a:lnTo>
                <a:lnTo>
                  <a:pt x="3198972" y="2941638"/>
                </a:lnTo>
                <a:lnTo>
                  <a:pt x="3168500" y="2941321"/>
                </a:lnTo>
                <a:lnTo>
                  <a:pt x="3138663" y="2940369"/>
                </a:lnTo>
                <a:lnTo>
                  <a:pt x="3109143" y="2938783"/>
                </a:lnTo>
                <a:lnTo>
                  <a:pt x="3080259" y="2936880"/>
                </a:lnTo>
                <a:lnTo>
                  <a:pt x="3051374" y="2934659"/>
                </a:lnTo>
                <a:lnTo>
                  <a:pt x="3023441" y="2931487"/>
                </a:lnTo>
                <a:lnTo>
                  <a:pt x="2996144" y="2927997"/>
                </a:lnTo>
                <a:lnTo>
                  <a:pt x="2969481" y="2923873"/>
                </a:lnTo>
                <a:lnTo>
                  <a:pt x="2943453" y="2919431"/>
                </a:lnTo>
                <a:lnTo>
                  <a:pt x="2917742" y="2914355"/>
                </a:lnTo>
                <a:lnTo>
                  <a:pt x="2892984" y="2909280"/>
                </a:lnTo>
                <a:lnTo>
                  <a:pt x="2869178" y="2903252"/>
                </a:lnTo>
                <a:lnTo>
                  <a:pt x="2846007" y="2897224"/>
                </a:lnTo>
                <a:lnTo>
                  <a:pt x="2823470" y="2890880"/>
                </a:lnTo>
                <a:lnTo>
                  <a:pt x="2802203" y="2883583"/>
                </a:lnTo>
                <a:lnTo>
                  <a:pt x="2781889" y="2876286"/>
                </a:lnTo>
                <a:lnTo>
                  <a:pt x="2762527" y="2868673"/>
                </a:lnTo>
                <a:lnTo>
                  <a:pt x="2743799" y="2860424"/>
                </a:lnTo>
                <a:lnTo>
                  <a:pt x="2726024" y="2852176"/>
                </a:lnTo>
                <a:lnTo>
                  <a:pt x="2709518" y="2843611"/>
                </a:lnTo>
                <a:lnTo>
                  <a:pt x="2694600" y="2834411"/>
                </a:lnTo>
                <a:lnTo>
                  <a:pt x="2679999" y="2824893"/>
                </a:lnTo>
                <a:lnTo>
                  <a:pt x="2666985" y="2815376"/>
                </a:lnTo>
                <a:lnTo>
                  <a:pt x="2660954" y="2810935"/>
                </a:lnTo>
                <a:lnTo>
                  <a:pt x="2655240" y="2805542"/>
                </a:lnTo>
                <a:lnTo>
                  <a:pt x="2650162" y="2800466"/>
                </a:lnTo>
                <a:lnTo>
                  <a:pt x="2645083" y="2795390"/>
                </a:lnTo>
                <a:lnTo>
                  <a:pt x="2639687" y="2790314"/>
                </a:lnTo>
                <a:lnTo>
                  <a:pt x="2635561" y="2785238"/>
                </a:lnTo>
                <a:lnTo>
                  <a:pt x="2631434" y="2780162"/>
                </a:lnTo>
                <a:lnTo>
                  <a:pt x="2627625" y="2774452"/>
                </a:lnTo>
                <a:lnTo>
                  <a:pt x="2624134" y="2769376"/>
                </a:lnTo>
                <a:lnTo>
                  <a:pt x="2620960" y="2763983"/>
                </a:lnTo>
                <a:lnTo>
                  <a:pt x="2618103" y="2758273"/>
                </a:lnTo>
                <a:lnTo>
                  <a:pt x="2615881" y="2752880"/>
                </a:lnTo>
                <a:lnTo>
                  <a:pt x="2613659" y="2747169"/>
                </a:lnTo>
                <a:lnTo>
                  <a:pt x="2612072" y="2741776"/>
                </a:lnTo>
                <a:lnTo>
                  <a:pt x="2610485" y="2736383"/>
                </a:lnTo>
                <a:lnTo>
                  <a:pt x="2609850" y="2730355"/>
                </a:lnTo>
                <a:lnTo>
                  <a:pt x="2609215" y="2724962"/>
                </a:lnTo>
                <a:lnTo>
                  <a:pt x="2609215" y="2718935"/>
                </a:lnTo>
                <a:lnTo>
                  <a:pt x="2608580" y="2719252"/>
                </a:lnTo>
                <a:lnTo>
                  <a:pt x="2608580" y="2573004"/>
                </a:lnTo>
                <a:lnTo>
                  <a:pt x="2608263" y="2569197"/>
                </a:lnTo>
                <a:lnTo>
                  <a:pt x="2608580" y="2560949"/>
                </a:lnTo>
                <a:lnTo>
                  <a:pt x="2609850" y="2552700"/>
                </a:lnTo>
                <a:close/>
                <a:moveTo>
                  <a:pt x="3016148" y="2544763"/>
                </a:moveTo>
                <a:lnTo>
                  <a:pt x="3016148" y="2660333"/>
                </a:lnTo>
                <a:lnTo>
                  <a:pt x="3035827" y="2662556"/>
                </a:lnTo>
                <a:lnTo>
                  <a:pt x="3056142" y="2665096"/>
                </a:lnTo>
                <a:lnTo>
                  <a:pt x="3076456" y="2667318"/>
                </a:lnTo>
                <a:lnTo>
                  <a:pt x="3097406" y="2669223"/>
                </a:lnTo>
                <a:lnTo>
                  <a:pt x="3097406" y="2553971"/>
                </a:lnTo>
                <a:lnTo>
                  <a:pt x="3076456" y="2552066"/>
                </a:lnTo>
                <a:lnTo>
                  <a:pt x="3056142" y="2549843"/>
                </a:lnTo>
                <a:lnTo>
                  <a:pt x="3035827" y="2547303"/>
                </a:lnTo>
                <a:lnTo>
                  <a:pt x="3016148" y="2544763"/>
                </a:lnTo>
                <a:close/>
                <a:moveTo>
                  <a:pt x="1938656" y="2540386"/>
                </a:moveTo>
                <a:lnTo>
                  <a:pt x="1936433" y="2540705"/>
                </a:lnTo>
                <a:lnTo>
                  <a:pt x="1933576" y="2540705"/>
                </a:lnTo>
                <a:lnTo>
                  <a:pt x="1931036" y="2541342"/>
                </a:lnTo>
                <a:lnTo>
                  <a:pt x="1929130" y="2542299"/>
                </a:lnTo>
                <a:lnTo>
                  <a:pt x="1927543" y="2542936"/>
                </a:lnTo>
                <a:lnTo>
                  <a:pt x="1926273" y="2543892"/>
                </a:lnTo>
                <a:lnTo>
                  <a:pt x="1925638" y="2545167"/>
                </a:lnTo>
                <a:lnTo>
                  <a:pt x="1925320" y="2546123"/>
                </a:lnTo>
                <a:lnTo>
                  <a:pt x="1925320" y="2565247"/>
                </a:lnTo>
                <a:lnTo>
                  <a:pt x="1910398" y="2566522"/>
                </a:lnTo>
                <a:lnTo>
                  <a:pt x="1895158" y="2568116"/>
                </a:lnTo>
                <a:lnTo>
                  <a:pt x="1881188" y="2570028"/>
                </a:lnTo>
                <a:lnTo>
                  <a:pt x="1867218" y="2572897"/>
                </a:lnTo>
                <a:lnTo>
                  <a:pt x="1853883" y="2575447"/>
                </a:lnTo>
                <a:lnTo>
                  <a:pt x="1841183" y="2578634"/>
                </a:lnTo>
                <a:lnTo>
                  <a:pt x="1829436" y="2582778"/>
                </a:lnTo>
                <a:lnTo>
                  <a:pt x="1818323" y="2586602"/>
                </a:lnTo>
                <a:lnTo>
                  <a:pt x="1810703" y="2590108"/>
                </a:lnTo>
                <a:lnTo>
                  <a:pt x="1803718" y="2594252"/>
                </a:lnTo>
                <a:lnTo>
                  <a:pt x="1797368" y="2598077"/>
                </a:lnTo>
                <a:lnTo>
                  <a:pt x="1791970" y="2601902"/>
                </a:lnTo>
                <a:lnTo>
                  <a:pt x="1787208" y="2606045"/>
                </a:lnTo>
                <a:lnTo>
                  <a:pt x="1783398" y="2610507"/>
                </a:lnTo>
                <a:lnTo>
                  <a:pt x="1780223" y="2614651"/>
                </a:lnTo>
                <a:lnTo>
                  <a:pt x="1777683" y="2619113"/>
                </a:lnTo>
                <a:lnTo>
                  <a:pt x="1776096" y="2623894"/>
                </a:lnTo>
                <a:lnTo>
                  <a:pt x="1775460" y="2628038"/>
                </a:lnTo>
                <a:lnTo>
                  <a:pt x="1775460" y="2632500"/>
                </a:lnTo>
                <a:lnTo>
                  <a:pt x="1776096" y="2637281"/>
                </a:lnTo>
                <a:lnTo>
                  <a:pt x="1777683" y="2641743"/>
                </a:lnTo>
                <a:lnTo>
                  <a:pt x="1780223" y="2645887"/>
                </a:lnTo>
                <a:lnTo>
                  <a:pt x="1783716" y="2650349"/>
                </a:lnTo>
                <a:lnTo>
                  <a:pt x="1787526" y="2654811"/>
                </a:lnTo>
                <a:lnTo>
                  <a:pt x="1792288" y="2658317"/>
                </a:lnTo>
                <a:lnTo>
                  <a:pt x="1797368" y="2661823"/>
                </a:lnTo>
                <a:lnTo>
                  <a:pt x="1803400" y="2665329"/>
                </a:lnTo>
                <a:lnTo>
                  <a:pt x="1809750" y="2668517"/>
                </a:lnTo>
                <a:lnTo>
                  <a:pt x="1816736" y="2671704"/>
                </a:lnTo>
                <a:lnTo>
                  <a:pt x="1824356" y="2674573"/>
                </a:lnTo>
                <a:lnTo>
                  <a:pt x="1832610" y="2677441"/>
                </a:lnTo>
                <a:lnTo>
                  <a:pt x="1840866" y="2679354"/>
                </a:lnTo>
                <a:lnTo>
                  <a:pt x="1872933" y="2686047"/>
                </a:lnTo>
                <a:lnTo>
                  <a:pt x="1925320" y="2696565"/>
                </a:lnTo>
                <a:lnTo>
                  <a:pt x="1925320" y="2778798"/>
                </a:lnTo>
                <a:lnTo>
                  <a:pt x="1911668" y="2777204"/>
                </a:lnTo>
                <a:lnTo>
                  <a:pt x="1899603" y="2774973"/>
                </a:lnTo>
                <a:lnTo>
                  <a:pt x="1885316" y="2772742"/>
                </a:lnTo>
                <a:lnTo>
                  <a:pt x="1870393" y="2769236"/>
                </a:lnTo>
                <a:lnTo>
                  <a:pt x="1856740" y="2765093"/>
                </a:lnTo>
                <a:lnTo>
                  <a:pt x="1844676" y="2760949"/>
                </a:lnTo>
                <a:lnTo>
                  <a:pt x="1841183" y="2759674"/>
                </a:lnTo>
                <a:lnTo>
                  <a:pt x="1838008" y="2758399"/>
                </a:lnTo>
                <a:lnTo>
                  <a:pt x="1835786" y="2757443"/>
                </a:lnTo>
                <a:lnTo>
                  <a:pt x="1835150" y="2756805"/>
                </a:lnTo>
                <a:lnTo>
                  <a:pt x="1831658" y="2754893"/>
                </a:lnTo>
                <a:lnTo>
                  <a:pt x="1829753" y="2753618"/>
                </a:lnTo>
                <a:lnTo>
                  <a:pt x="1827848" y="2752662"/>
                </a:lnTo>
                <a:lnTo>
                  <a:pt x="1822768" y="2751387"/>
                </a:lnTo>
                <a:lnTo>
                  <a:pt x="1817688" y="2750431"/>
                </a:lnTo>
                <a:lnTo>
                  <a:pt x="1811656" y="2750112"/>
                </a:lnTo>
                <a:lnTo>
                  <a:pt x="1805623" y="2751068"/>
                </a:lnTo>
                <a:lnTo>
                  <a:pt x="1799908" y="2751706"/>
                </a:lnTo>
                <a:lnTo>
                  <a:pt x="1793876" y="2752981"/>
                </a:lnTo>
                <a:lnTo>
                  <a:pt x="1787843" y="2754893"/>
                </a:lnTo>
                <a:lnTo>
                  <a:pt x="1782763" y="2756805"/>
                </a:lnTo>
                <a:lnTo>
                  <a:pt x="1778636" y="2759355"/>
                </a:lnTo>
                <a:lnTo>
                  <a:pt x="1774508" y="2761586"/>
                </a:lnTo>
                <a:lnTo>
                  <a:pt x="1771650" y="2764455"/>
                </a:lnTo>
                <a:lnTo>
                  <a:pt x="1770698" y="2765730"/>
                </a:lnTo>
                <a:lnTo>
                  <a:pt x="1769746" y="2766686"/>
                </a:lnTo>
                <a:lnTo>
                  <a:pt x="1769428" y="2767961"/>
                </a:lnTo>
                <a:lnTo>
                  <a:pt x="1769428" y="2769555"/>
                </a:lnTo>
                <a:lnTo>
                  <a:pt x="1769428" y="2770830"/>
                </a:lnTo>
                <a:lnTo>
                  <a:pt x="1770380" y="2772105"/>
                </a:lnTo>
                <a:lnTo>
                  <a:pt x="1771016" y="2773061"/>
                </a:lnTo>
                <a:lnTo>
                  <a:pt x="1772603" y="2774336"/>
                </a:lnTo>
                <a:lnTo>
                  <a:pt x="1778000" y="2777842"/>
                </a:lnTo>
                <a:lnTo>
                  <a:pt x="1784668" y="2781348"/>
                </a:lnTo>
                <a:lnTo>
                  <a:pt x="1791970" y="2784535"/>
                </a:lnTo>
                <a:lnTo>
                  <a:pt x="1799273" y="2787723"/>
                </a:lnTo>
                <a:lnTo>
                  <a:pt x="1807846" y="2790591"/>
                </a:lnTo>
                <a:lnTo>
                  <a:pt x="1816418" y="2792822"/>
                </a:lnTo>
                <a:lnTo>
                  <a:pt x="1825943" y="2795691"/>
                </a:lnTo>
                <a:lnTo>
                  <a:pt x="1835786" y="2797603"/>
                </a:lnTo>
                <a:lnTo>
                  <a:pt x="1845946" y="2799516"/>
                </a:lnTo>
                <a:lnTo>
                  <a:pt x="1856740" y="2801747"/>
                </a:lnTo>
                <a:lnTo>
                  <a:pt x="1878648" y="2804934"/>
                </a:lnTo>
                <a:lnTo>
                  <a:pt x="1901508" y="2806846"/>
                </a:lnTo>
                <a:lnTo>
                  <a:pt x="1925320" y="2808440"/>
                </a:lnTo>
                <a:lnTo>
                  <a:pt x="1925320" y="2827245"/>
                </a:lnTo>
                <a:lnTo>
                  <a:pt x="1925638" y="2828520"/>
                </a:lnTo>
                <a:lnTo>
                  <a:pt x="1926273" y="2829476"/>
                </a:lnTo>
                <a:lnTo>
                  <a:pt x="1927543" y="2830433"/>
                </a:lnTo>
                <a:lnTo>
                  <a:pt x="1929130" y="2831389"/>
                </a:lnTo>
                <a:lnTo>
                  <a:pt x="1931036" y="2832026"/>
                </a:lnTo>
                <a:lnTo>
                  <a:pt x="1933576" y="2832664"/>
                </a:lnTo>
                <a:lnTo>
                  <a:pt x="1938656" y="2832982"/>
                </a:lnTo>
                <a:lnTo>
                  <a:pt x="1985328" y="2832982"/>
                </a:lnTo>
                <a:lnTo>
                  <a:pt x="1990726" y="2832664"/>
                </a:lnTo>
                <a:lnTo>
                  <a:pt x="1992630" y="2832026"/>
                </a:lnTo>
                <a:lnTo>
                  <a:pt x="1995170" y="2831389"/>
                </a:lnTo>
                <a:lnTo>
                  <a:pt x="1996758" y="2830433"/>
                </a:lnTo>
                <a:lnTo>
                  <a:pt x="1997710" y="2829476"/>
                </a:lnTo>
                <a:lnTo>
                  <a:pt x="1998663" y="2828520"/>
                </a:lnTo>
                <a:lnTo>
                  <a:pt x="1998980" y="2827245"/>
                </a:lnTo>
                <a:lnTo>
                  <a:pt x="1998980" y="2808121"/>
                </a:lnTo>
                <a:lnTo>
                  <a:pt x="2013586" y="2806846"/>
                </a:lnTo>
                <a:lnTo>
                  <a:pt x="2027873" y="2805572"/>
                </a:lnTo>
                <a:lnTo>
                  <a:pt x="2041526" y="2803978"/>
                </a:lnTo>
                <a:lnTo>
                  <a:pt x="2054543" y="2801747"/>
                </a:lnTo>
                <a:lnTo>
                  <a:pt x="2067243" y="2799197"/>
                </a:lnTo>
                <a:lnTo>
                  <a:pt x="2078673" y="2796966"/>
                </a:lnTo>
                <a:lnTo>
                  <a:pt x="2089786" y="2793778"/>
                </a:lnTo>
                <a:lnTo>
                  <a:pt x="2099310" y="2790272"/>
                </a:lnTo>
                <a:lnTo>
                  <a:pt x="2106930" y="2787085"/>
                </a:lnTo>
                <a:lnTo>
                  <a:pt x="2114233" y="2783898"/>
                </a:lnTo>
                <a:lnTo>
                  <a:pt x="2120900" y="2779754"/>
                </a:lnTo>
                <a:lnTo>
                  <a:pt x="2126933" y="2776248"/>
                </a:lnTo>
                <a:lnTo>
                  <a:pt x="2132013" y="2772423"/>
                </a:lnTo>
                <a:lnTo>
                  <a:pt x="2136776" y="2768280"/>
                </a:lnTo>
                <a:lnTo>
                  <a:pt x="2140586" y="2764136"/>
                </a:lnTo>
                <a:lnTo>
                  <a:pt x="2143760" y="2759674"/>
                </a:lnTo>
                <a:lnTo>
                  <a:pt x="2145983" y="2755212"/>
                </a:lnTo>
                <a:lnTo>
                  <a:pt x="2147570" y="2751068"/>
                </a:lnTo>
                <a:lnTo>
                  <a:pt x="2148840" y="2746606"/>
                </a:lnTo>
                <a:lnTo>
                  <a:pt x="2149158" y="2742144"/>
                </a:lnTo>
                <a:lnTo>
                  <a:pt x="2148523" y="2737363"/>
                </a:lnTo>
                <a:lnTo>
                  <a:pt x="2147253" y="2733219"/>
                </a:lnTo>
                <a:lnTo>
                  <a:pt x="2145030" y="2728757"/>
                </a:lnTo>
                <a:lnTo>
                  <a:pt x="2141856" y="2723976"/>
                </a:lnTo>
                <a:lnTo>
                  <a:pt x="2140268" y="2721745"/>
                </a:lnTo>
                <a:lnTo>
                  <a:pt x="2137728" y="2719833"/>
                </a:lnTo>
                <a:lnTo>
                  <a:pt x="2132648" y="2715370"/>
                </a:lnTo>
                <a:lnTo>
                  <a:pt x="2126298" y="2711227"/>
                </a:lnTo>
                <a:lnTo>
                  <a:pt x="2119630" y="2707721"/>
                </a:lnTo>
                <a:lnTo>
                  <a:pt x="2111693" y="2704215"/>
                </a:lnTo>
                <a:lnTo>
                  <a:pt x="2103438" y="2701027"/>
                </a:lnTo>
                <a:lnTo>
                  <a:pt x="2094548" y="2697840"/>
                </a:lnTo>
                <a:lnTo>
                  <a:pt x="2084706" y="2694653"/>
                </a:lnTo>
                <a:lnTo>
                  <a:pt x="2074863" y="2692103"/>
                </a:lnTo>
                <a:lnTo>
                  <a:pt x="2064068" y="2689553"/>
                </a:lnTo>
                <a:lnTo>
                  <a:pt x="2042796" y="2684772"/>
                </a:lnTo>
                <a:lnTo>
                  <a:pt x="2020570" y="2680310"/>
                </a:lnTo>
                <a:lnTo>
                  <a:pt x="1998980" y="2676485"/>
                </a:lnTo>
                <a:lnTo>
                  <a:pt x="1998980" y="2594571"/>
                </a:lnTo>
                <a:lnTo>
                  <a:pt x="2018030" y="2596802"/>
                </a:lnTo>
                <a:lnTo>
                  <a:pt x="2025016" y="2598077"/>
                </a:lnTo>
                <a:lnTo>
                  <a:pt x="2032000" y="2599670"/>
                </a:lnTo>
                <a:lnTo>
                  <a:pt x="2047240" y="2603495"/>
                </a:lnTo>
                <a:lnTo>
                  <a:pt x="2061846" y="2607958"/>
                </a:lnTo>
                <a:lnTo>
                  <a:pt x="2073593" y="2612420"/>
                </a:lnTo>
                <a:lnTo>
                  <a:pt x="2080260" y="2614970"/>
                </a:lnTo>
                <a:lnTo>
                  <a:pt x="2082483" y="2616245"/>
                </a:lnTo>
                <a:lnTo>
                  <a:pt x="2083118" y="2616245"/>
                </a:lnTo>
                <a:lnTo>
                  <a:pt x="2086610" y="2618794"/>
                </a:lnTo>
                <a:lnTo>
                  <a:pt x="2088516" y="2619751"/>
                </a:lnTo>
                <a:lnTo>
                  <a:pt x="2090420" y="2621026"/>
                </a:lnTo>
                <a:lnTo>
                  <a:pt x="2095183" y="2622300"/>
                </a:lnTo>
                <a:lnTo>
                  <a:pt x="2100898" y="2622938"/>
                </a:lnTo>
                <a:lnTo>
                  <a:pt x="2106613" y="2622938"/>
                </a:lnTo>
                <a:lnTo>
                  <a:pt x="2112646" y="2622619"/>
                </a:lnTo>
                <a:lnTo>
                  <a:pt x="2118360" y="2621982"/>
                </a:lnTo>
                <a:lnTo>
                  <a:pt x="2124393" y="2620388"/>
                </a:lnTo>
                <a:lnTo>
                  <a:pt x="2129790" y="2618794"/>
                </a:lnTo>
                <a:lnTo>
                  <a:pt x="2135188" y="2616563"/>
                </a:lnTo>
                <a:lnTo>
                  <a:pt x="2139633" y="2614332"/>
                </a:lnTo>
                <a:lnTo>
                  <a:pt x="2143760" y="2612101"/>
                </a:lnTo>
                <a:lnTo>
                  <a:pt x="2146618" y="2609232"/>
                </a:lnTo>
                <a:lnTo>
                  <a:pt x="2147570" y="2607958"/>
                </a:lnTo>
                <a:lnTo>
                  <a:pt x="2148523" y="2606683"/>
                </a:lnTo>
                <a:lnTo>
                  <a:pt x="2148840" y="2605089"/>
                </a:lnTo>
                <a:lnTo>
                  <a:pt x="2148840" y="2604133"/>
                </a:lnTo>
                <a:lnTo>
                  <a:pt x="2148523" y="2602858"/>
                </a:lnTo>
                <a:lnTo>
                  <a:pt x="2148206" y="2601583"/>
                </a:lnTo>
                <a:lnTo>
                  <a:pt x="2146936" y="2600627"/>
                </a:lnTo>
                <a:lnTo>
                  <a:pt x="2145666" y="2599352"/>
                </a:lnTo>
                <a:lnTo>
                  <a:pt x="2141220" y="2596483"/>
                </a:lnTo>
                <a:lnTo>
                  <a:pt x="2136776" y="2593615"/>
                </a:lnTo>
                <a:lnTo>
                  <a:pt x="2131060" y="2591383"/>
                </a:lnTo>
                <a:lnTo>
                  <a:pt x="2125663" y="2588515"/>
                </a:lnTo>
                <a:lnTo>
                  <a:pt x="2112646" y="2583734"/>
                </a:lnTo>
                <a:lnTo>
                  <a:pt x="2098358" y="2579590"/>
                </a:lnTo>
                <a:lnTo>
                  <a:pt x="2083436" y="2575766"/>
                </a:lnTo>
                <a:lnTo>
                  <a:pt x="2067878" y="2572259"/>
                </a:lnTo>
                <a:lnTo>
                  <a:pt x="2052638" y="2569710"/>
                </a:lnTo>
                <a:lnTo>
                  <a:pt x="2038033" y="2567479"/>
                </a:lnTo>
                <a:lnTo>
                  <a:pt x="2018666" y="2565566"/>
                </a:lnTo>
                <a:lnTo>
                  <a:pt x="1998980" y="2564291"/>
                </a:lnTo>
                <a:lnTo>
                  <a:pt x="1998980" y="2546123"/>
                </a:lnTo>
                <a:lnTo>
                  <a:pt x="1998663" y="2545167"/>
                </a:lnTo>
                <a:lnTo>
                  <a:pt x="1997710" y="2543892"/>
                </a:lnTo>
                <a:lnTo>
                  <a:pt x="1996758" y="2542936"/>
                </a:lnTo>
                <a:lnTo>
                  <a:pt x="1995170" y="2542299"/>
                </a:lnTo>
                <a:lnTo>
                  <a:pt x="1992630" y="2541342"/>
                </a:lnTo>
                <a:lnTo>
                  <a:pt x="1990726" y="2540705"/>
                </a:lnTo>
                <a:lnTo>
                  <a:pt x="1987868" y="2540705"/>
                </a:lnTo>
                <a:lnTo>
                  <a:pt x="1985328" y="2540386"/>
                </a:lnTo>
                <a:lnTo>
                  <a:pt x="1938656" y="2540386"/>
                </a:lnTo>
                <a:close/>
                <a:moveTo>
                  <a:pt x="1959293" y="2522537"/>
                </a:moveTo>
                <a:lnTo>
                  <a:pt x="1982788" y="2522856"/>
                </a:lnTo>
                <a:lnTo>
                  <a:pt x="2005966" y="2523493"/>
                </a:lnTo>
                <a:lnTo>
                  <a:pt x="2028826" y="2524450"/>
                </a:lnTo>
                <a:lnTo>
                  <a:pt x="2051368" y="2526043"/>
                </a:lnTo>
                <a:lnTo>
                  <a:pt x="2073910" y="2527637"/>
                </a:lnTo>
                <a:lnTo>
                  <a:pt x="2095500" y="2529868"/>
                </a:lnTo>
                <a:lnTo>
                  <a:pt x="2116773" y="2532737"/>
                </a:lnTo>
                <a:lnTo>
                  <a:pt x="2137728" y="2535605"/>
                </a:lnTo>
                <a:lnTo>
                  <a:pt x="2158048" y="2538793"/>
                </a:lnTo>
                <a:lnTo>
                  <a:pt x="2177733" y="2542299"/>
                </a:lnTo>
                <a:lnTo>
                  <a:pt x="2197100" y="2546123"/>
                </a:lnTo>
                <a:lnTo>
                  <a:pt x="2215516" y="2550586"/>
                </a:lnTo>
                <a:lnTo>
                  <a:pt x="2233613" y="2555367"/>
                </a:lnTo>
                <a:lnTo>
                  <a:pt x="2251076" y="2560148"/>
                </a:lnTo>
                <a:lnTo>
                  <a:pt x="2267586" y="2565247"/>
                </a:lnTo>
                <a:lnTo>
                  <a:pt x="2283778" y="2570666"/>
                </a:lnTo>
                <a:lnTo>
                  <a:pt x="2298700" y="2576403"/>
                </a:lnTo>
                <a:lnTo>
                  <a:pt x="2313306" y="2582140"/>
                </a:lnTo>
                <a:lnTo>
                  <a:pt x="2326640" y="2588515"/>
                </a:lnTo>
                <a:lnTo>
                  <a:pt x="2339658" y="2594889"/>
                </a:lnTo>
                <a:lnTo>
                  <a:pt x="2351723" y="2601583"/>
                </a:lnTo>
                <a:lnTo>
                  <a:pt x="2362518" y="2608914"/>
                </a:lnTo>
                <a:lnTo>
                  <a:pt x="2372996" y="2615607"/>
                </a:lnTo>
                <a:lnTo>
                  <a:pt x="2381886" y="2622938"/>
                </a:lnTo>
                <a:lnTo>
                  <a:pt x="2390140" y="2630587"/>
                </a:lnTo>
                <a:lnTo>
                  <a:pt x="2397443" y="2638237"/>
                </a:lnTo>
                <a:lnTo>
                  <a:pt x="2403793" y="2645568"/>
                </a:lnTo>
                <a:lnTo>
                  <a:pt x="2406016" y="2649711"/>
                </a:lnTo>
                <a:lnTo>
                  <a:pt x="2408873" y="2653855"/>
                </a:lnTo>
                <a:lnTo>
                  <a:pt x="2410778" y="2657998"/>
                </a:lnTo>
                <a:lnTo>
                  <a:pt x="2412683" y="2661823"/>
                </a:lnTo>
                <a:lnTo>
                  <a:pt x="2414270" y="2665967"/>
                </a:lnTo>
                <a:lnTo>
                  <a:pt x="2415540" y="2670110"/>
                </a:lnTo>
                <a:lnTo>
                  <a:pt x="2416810" y="2674254"/>
                </a:lnTo>
                <a:lnTo>
                  <a:pt x="2417446" y="2678397"/>
                </a:lnTo>
                <a:lnTo>
                  <a:pt x="2417763" y="2682541"/>
                </a:lnTo>
                <a:lnTo>
                  <a:pt x="2417763" y="2686684"/>
                </a:lnTo>
                <a:lnTo>
                  <a:pt x="2417763" y="2691147"/>
                </a:lnTo>
                <a:lnTo>
                  <a:pt x="2417446" y="2694971"/>
                </a:lnTo>
                <a:lnTo>
                  <a:pt x="2416810" y="2699434"/>
                </a:lnTo>
                <a:lnTo>
                  <a:pt x="2415540" y="2703896"/>
                </a:lnTo>
                <a:lnTo>
                  <a:pt x="2414270" y="2707721"/>
                </a:lnTo>
                <a:lnTo>
                  <a:pt x="2412683" y="2711864"/>
                </a:lnTo>
                <a:lnTo>
                  <a:pt x="2410778" y="2716008"/>
                </a:lnTo>
                <a:lnTo>
                  <a:pt x="2408873" y="2720151"/>
                </a:lnTo>
                <a:lnTo>
                  <a:pt x="2406016" y="2723976"/>
                </a:lnTo>
                <a:lnTo>
                  <a:pt x="2403793" y="2728120"/>
                </a:lnTo>
                <a:lnTo>
                  <a:pt x="2397443" y="2735769"/>
                </a:lnTo>
                <a:lnTo>
                  <a:pt x="2390140" y="2743419"/>
                </a:lnTo>
                <a:lnTo>
                  <a:pt x="2381886" y="2751068"/>
                </a:lnTo>
                <a:lnTo>
                  <a:pt x="2372996" y="2758080"/>
                </a:lnTo>
                <a:lnTo>
                  <a:pt x="2362518" y="2765093"/>
                </a:lnTo>
                <a:lnTo>
                  <a:pt x="2351723" y="2772105"/>
                </a:lnTo>
                <a:lnTo>
                  <a:pt x="2339658" y="2778798"/>
                </a:lnTo>
                <a:lnTo>
                  <a:pt x="2326640" y="2785173"/>
                </a:lnTo>
                <a:lnTo>
                  <a:pt x="2313306" y="2791229"/>
                </a:lnTo>
                <a:lnTo>
                  <a:pt x="2298700" y="2797284"/>
                </a:lnTo>
                <a:lnTo>
                  <a:pt x="2283778" y="2803340"/>
                </a:lnTo>
                <a:lnTo>
                  <a:pt x="2267586" y="2808440"/>
                </a:lnTo>
                <a:lnTo>
                  <a:pt x="2251076" y="2813540"/>
                </a:lnTo>
                <a:lnTo>
                  <a:pt x="2233613" y="2818640"/>
                </a:lnTo>
                <a:lnTo>
                  <a:pt x="2215516" y="2823102"/>
                </a:lnTo>
                <a:lnTo>
                  <a:pt x="2197100" y="2827245"/>
                </a:lnTo>
                <a:lnTo>
                  <a:pt x="2177733" y="2831389"/>
                </a:lnTo>
                <a:lnTo>
                  <a:pt x="2158048" y="2834895"/>
                </a:lnTo>
                <a:lnTo>
                  <a:pt x="2137728" y="2838401"/>
                </a:lnTo>
                <a:lnTo>
                  <a:pt x="2116773" y="2841270"/>
                </a:lnTo>
                <a:lnTo>
                  <a:pt x="2095500" y="2844138"/>
                </a:lnTo>
                <a:lnTo>
                  <a:pt x="2073910" y="2846051"/>
                </a:lnTo>
                <a:lnTo>
                  <a:pt x="2051368" y="2847963"/>
                </a:lnTo>
                <a:lnTo>
                  <a:pt x="2028826" y="2849238"/>
                </a:lnTo>
                <a:lnTo>
                  <a:pt x="2005966" y="2850513"/>
                </a:lnTo>
                <a:lnTo>
                  <a:pt x="1982788" y="2851150"/>
                </a:lnTo>
                <a:lnTo>
                  <a:pt x="1959293" y="2851150"/>
                </a:lnTo>
                <a:lnTo>
                  <a:pt x="1935480" y="2851150"/>
                </a:lnTo>
                <a:lnTo>
                  <a:pt x="1912303" y="2850513"/>
                </a:lnTo>
                <a:lnTo>
                  <a:pt x="1889443" y="2849238"/>
                </a:lnTo>
                <a:lnTo>
                  <a:pt x="1866900" y="2847963"/>
                </a:lnTo>
                <a:lnTo>
                  <a:pt x="1844358" y="2846051"/>
                </a:lnTo>
                <a:lnTo>
                  <a:pt x="1822768" y="2844138"/>
                </a:lnTo>
                <a:lnTo>
                  <a:pt x="1801496" y="2841270"/>
                </a:lnTo>
                <a:lnTo>
                  <a:pt x="1780540" y="2838401"/>
                </a:lnTo>
                <a:lnTo>
                  <a:pt x="1760220" y="2834895"/>
                </a:lnTo>
                <a:lnTo>
                  <a:pt x="1740536" y="2831389"/>
                </a:lnTo>
                <a:lnTo>
                  <a:pt x="1721168" y="2827245"/>
                </a:lnTo>
                <a:lnTo>
                  <a:pt x="1702753" y="2823102"/>
                </a:lnTo>
                <a:lnTo>
                  <a:pt x="1684656" y="2818640"/>
                </a:lnTo>
                <a:lnTo>
                  <a:pt x="1667193" y="2813540"/>
                </a:lnTo>
                <a:lnTo>
                  <a:pt x="1650683" y="2808440"/>
                </a:lnTo>
                <a:lnTo>
                  <a:pt x="1634490" y="2803340"/>
                </a:lnTo>
                <a:lnTo>
                  <a:pt x="1619568" y="2797284"/>
                </a:lnTo>
                <a:lnTo>
                  <a:pt x="1604963" y="2791229"/>
                </a:lnTo>
                <a:lnTo>
                  <a:pt x="1591628" y="2785173"/>
                </a:lnTo>
                <a:lnTo>
                  <a:pt x="1578610" y="2778798"/>
                </a:lnTo>
                <a:lnTo>
                  <a:pt x="1566863" y="2772105"/>
                </a:lnTo>
                <a:lnTo>
                  <a:pt x="1555750" y="2765093"/>
                </a:lnTo>
                <a:lnTo>
                  <a:pt x="1545273" y="2758080"/>
                </a:lnTo>
                <a:lnTo>
                  <a:pt x="1536383" y="2751068"/>
                </a:lnTo>
                <a:lnTo>
                  <a:pt x="1528128" y="2743419"/>
                </a:lnTo>
                <a:lnTo>
                  <a:pt x="1520826" y="2735769"/>
                </a:lnTo>
                <a:lnTo>
                  <a:pt x="1514793" y="2728120"/>
                </a:lnTo>
                <a:lnTo>
                  <a:pt x="1511936" y="2723976"/>
                </a:lnTo>
                <a:lnTo>
                  <a:pt x="1509396" y="2720151"/>
                </a:lnTo>
                <a:lnTo>
                  <a:pt x="1507490" y="2716008"/>
                </a:lnTo>
                <a:lnTo>
                  <a:pt x="1505586" y="2711864"/>
                </a:lnTo>
                <a:lnTo>
                  <a:pt x="1503998" y="2707721"/>
                </a:lnTo>
                <a:lnTo>
                  <a:pt x="1502410" y="2703896"/>
                </a:lnTo>
                <a:lnTo>
                  <a:pt x="1501776" y="2699434"/>
                </a:lnTo>
                <a:lnTo>
                  <a:pt x="1500823" y="2694971"/>
                </a:lnTo>
                <a:lnTo>
                  <a:pt x="1500506" y="2691147"/>
                </a:lnTo>
                <a:lnTo>
                  <a:pt x="1500188" y="2686684"/>
                </a:lnTo>
                <a:lnTo>
                  <a:pt x="1500506" y="2682541"/>
                </a:lnTo>
                <a:lnTo>
                  <a:pt x="1500823" y="2678397"/>
                </a:lnTo>
                <a:lnTo>
                  <a:pt x="1501776" y="2674254"/>
                </a:lnTo>
                <a:lnTo>
                  <a:pt x="1502410" y="2670110"/>
                </a:lnTo>
                <a:lnTo>
                  <a:pt x="1503998" y="2665967"/>
                </a:lnTo>
                <a:lnTo>
                  <a:pt x="1505586" y="2661823"/>
                </a:lnTo>
                <a:lnTo>
                  <a:pt x="1507490" y="2657998"/>
                </a:lnTo>
                <a:lnTo>
                  <a:pt x="1509396" y="2653855"/>
                </a:lnTo>
                <a:lnTo>
                  <a:pt x="1511936" y="2649711"/>
                </a:lnTo>
                <a:lnTo>
                  <a:pt x="1514793" y="2645568"/>
                </a:lnTo>
                <a:lnTo>
                  <a:pt x="1520826" y="2638237"/>
                </a:lnTo>
                <a:lnTo>
                  <a:pt x="1528128" y="2630587"/>
                </a:lnTo>
                <a:lnTo>
                  <a:pt x="1536383" y="2622938"/>
                </a:lnTo>
                <a:lnTo>
                  <a:pt x="1545273" y="2615607"/>
                </a:lnTo>
                <a:lnTo>
                  <a:pt x="1555750" y="2608914"/>
                </a:lnTo>
                <a:lnTo>
                  <a:pt x="1566863" y="2601583"/>
                </a:lnTo>
                <a:lnTo>
                  <a:pt x="1578610" y="2594889"/>
                </a:lnTo>
                <a:lnTo>
                  <a:pt x="1591628" y="2588515"/>
                </a:lnTo>
                <a:lnTo>
                  <a:pt x="1604963" y="2582140"/>
                </a:lnTo>
                <a:lnTo>
                  <a:pt x="1619568" y="2576403"/>
                </a:lnTo>
                <a:lnTo>
                  <a:pt x="1634490" y="2570666"/>
                </a:lnTo>
                <a:lnTo>
                  <a:pt x="1650683" y="2565247"/>
                </a:lnTo>
                <a:lnTo>
                  <a:pt x="1667193" y="2560148"/>
                </a:lnTo>
                <a:lnTo>
                  <a:pt x="1684656" y="2555367"/>
                </a:lnTo>
                <a:lnTo>
                  <a:pt x="1702753" y="2550586"/>
                </a:lnTo>
                <a:lnTo>
                  <a:pt x="1721168" y="2546123"/>
                </a:lnTo>
                <a:lnTo>
                  <a:pt x="1740536" y="2542299"/>
                </a:lnTo>
                <a:lnTo>
                  <a:pt x="1760220" y="2538793"/>
                </a:lnTo>
                <a:lnTo>
                  <a:pt x="1780540" y="2535605"/>
                </a:lnTo>
                <a:lnTo>
                  <a:pt x="1801496" y="2532737"/>
                </a:lnTo>
                <a:lnTo>
                  <a:pt x="1822768" y="2529868"/>
                </a:lnTo>
                <a:lnTo>
                  <a:pt x="1844358" y="2527637"/>
                </a:lnTo>
                <a:lnTo>
                  <a:pt x="1866900" y="2526043"/>
                </a:lnTo>
                <a:lnTo>
                  <a:pt x="1889443" y="2524450"/>
                </a:lnTo>
                <a:lnTo>
                  <a:pt x="1912303" y="2523493"/>
                </a:lnTo>
                <a:lnTo>
                  <a:pt x="1935480" y="2522856"/>
                </a:lnTo>
                <a:lnTo>
                  <a:pt x="1959293" y="2522537"/>
                </a:lnTo>
                <a:close/>
                <a:moveTo>
                  <a:pt x="2854584" y="2507933"/>
                </a:moveTo>
                <a:lnTo>
                  <a:pt x="2854584" y="2625091"/>
                </a:lnTo>
                <a:lnTo>
                  <a:pt x="2873946" y="2630488"/>
                </a:lnTo>
                <a:lnTo>
                  <a:pt x="2893626" y="2636203"/>
                </a:lnTo>
                <a:lnTo>
                  <a:pt x="2914258" y="2640966"/>
                </a:lnTo>
                <a:lnTo>
                  <a:pt x="2935524" y="2645728"/>
                </a:lnTo>
                <a:lnTo>
                  <a:pt x="2935524" y="2529523"/>
                </a:lnTo>
                <a:lnTo>
                  <a:pt x="2914258" y="2524761"/>
                </a:lnTo>
                <a:lnTo>
                  <a:pt x="2893626" y="2519363"/>
                </a:lnTo>
                <a:lnTo>
                  <a:pt x="2873946" y="2513965"/>
                </a:lnTo>
                <a:lnTo>
                  <a:pt x="2854584" y="2507933"/>
                </a:lnTo>
                <a:close/>
                <a:moveTo>
                  <a:pt x="2692385" y="2444750"/>
                </a:moveTo>
                <a:lnTo>
                  <a:pt x="2692385" y="2542223"/>
                </a:lnTo>
                <a:lnTo>
                  <a:pt x="2695241" y="2545081"/>
                </a:lnTo>
                <a:lnTo>
                  <a:pt x="2698098" y="2548256"/>
                </a:lnTo>
                <a:lnTo>
                  <a:pt x="2705399" y="2554923"/>
                </a:lnTo>
                <a:lnTo>
                  <a:pt x="2714921" y="2561591"/>
                </a:lnTo>
                <a:lnTo>
                  <a:pt x="2725078" y="2568576"/>
                </a:lnTo>
                <a:lnTo>
                  <a:pt x="2737140" y="2576196"/>
                </a:lnTo>
                <a:lnTo>
                  <a:pt x="2748884" y="2582863"/>
                </a:lnTo>
                <a:lnTo>
                  <a:pt x="2761581" y="2589213"/>
                </a:lnTo>
                <a:lnTo>
                  <a:pt x="2773325" y="2595246"/>
                </a:lnTo>
                <a:lnTo>
                  <a:pt x="2773325" y="2486343"/>
                </a:lnTo>
                <a:lnTo>
                  <a:pt x="2758407" y="2480628"/>
                </a:lnTo>
                <a:lnTo>
                  <a:pt x="2744441" y="2475230"/>
                </a:lnTo>
                <a:lnTo>
                  <a:pt x="2732379" y="2469198"/>
                </a:lnTo>
                <a:lnTo>
                  <a:pt x="2721269" y="2464118"/>
                </a:lnTo>
                <a:lnTo>
                  <a:pt x="2712064" y="2458720"/>
                </a:lnTo>
                <a:lnTo>
                  <a:pt x="2704446" y="2453958"/>
                </a:lnTo>
                <a:lnTo>
                  <a:pt x="2697781" y="2449195"/>
                </a:lnTo>
                <a:lnTo>
                  <a:pt x="2692385" y="2444750"/>
                </a:lnTo>
                <a:close/>
                <a:moveTo>
                  <a:pt x="3744614" y="2439353"/>
                </a:moveTo>
                <a:lnTo>
                  <a:pt x="3737949" y="2444433"/>
                </a:lnTo>
                <a:lnTo>
                  <a:pt x="3730648" y="2449195"/>
                </a:lnTo>
                <a:lnTo>
                  <a:pt x="3722713" y="2454275"/>
                </a:lnTo>
                <a:lnTo>
                  <a:pt x="3715095" y="2459038"/>
                </a:lnTo>
                <a:lnTo>
                  <a:pt x="3706524" y="2462848"/>
                </a:lnTo>
                <a:lnTo>
                  <a:pt x="3698907" y="2466975"/>
                </a:lnTo>
                <a:lnTo>
                  <a:pt x="3691289" y="2470468"/>
                </a:lnTo>
                <a:lnTo>
                  <a:pt x="3683671" y="2473325"/>
                </a:lnTo>
                <a:lnTo>
                  <a:pt x="3683671" y="2592706"/>
                </a:lnTo>
                <a:lnTo>
                  <a:pt x="3692558" y="2588578"/>
                </a:lnTo>
                <a:lnTo>
                  <a:pt x="3701128" y="2583816"/>
                </a:lnTo>
                <a:lnTo>
                  <a:pt x="3709381" y="2579053"/>
                </a:lnTo>
                <a:lnTo>
                  <a:pt x="3717634" y="2573973"/>
                </a:lnTo>
                <a:lnTo>
                  <a:pt x="3725252" y="2568258"/>
                </a:lnTo>
                <a:lnTo>
                  <a:pt x="3732235" y="2563178"/>
                </a:lnTo>
                <a:lnTo>
                  <a:pt x="3738901" y="2557781"/>
                </a:lnTo>
                <a:lnTo>
                  <a:pt x="3744614" y="2553018"/>
                </a:lnTo>
                <a:lnTo>
                  <a:pt x="3744614" y="2439353"/>
                </a:lnTo>
                <a:close/>
                <a:moveTo>
                  <a:pt x="3151360" y="2322195"/>
                </a:moveTo>
                <a:lnTo>
                  <a:pt x="3151360" y="2437130"/>
                </a:lnTo>
                <a:lnTo>
                  <a:pt x="3174848" y="2437765"/>
                </a:lnTo>
                <a:lnTo>
                  <a:pt x="3198972" y="2437765"/>
                </a:lnTo>
                <a:lnTo>
                  <a:pt x="3215477" y="2437765"/>
                </a:lnTo>
                <a:lnTo>
                  <a:pt x="3231983" y="2437448"/>
                </a:lnTo>
                <a:lnTo>
                  <a:pt x="3231983" y="2322512"/>
                </a:lnTo>
                <a:lnTo>
                  <a:pt x="3198972" y="2323147"/>
                </a:lnTo>
                <a:lnTo>
                  <a:pt x="3174848" y="2323147"/>
                </a:lnTo>
                <a:lnTo>
                  <a:pt x="3151360" y="2322195"/>
                </a:lnTo>
                <a:close/>
                <a:moveTo>
                  <a:pt x="3815080" y="2317750"/>
                </a:moveTo>
                <a:lnTo>
                  <a:pt x="3816033" y="2325370"/>
                </a:lnTo>
                <a:lnTo>
                  <a:pt x="3816350" y="2332673"/>
                </a:lnTo>
                <a:lnTo>
                  <a:pt x="3816350" y="2483803"/>
                </a:lnTo>
                <a:lnTo>
                  <a:pt x="3816033" y="2484438"/>
                </a:lnTo>
                <a:lnTo>
                  <a:pt x="3815398" y="2493010"/>
                </a:lnTo>
                <a:lnTo>
                  <a:pt x="3814763" y="2498408"/>
                </a:lnTo>
                <a:lnTo>
                  <a:pt x="3813493" y="2504123"/>
                </a:lnTo>
                <a:lnTo>
                  <a:pt x="3811906" y="2509520"/>
                </a:lnTo>
                <a:lnTo>
                  <a:pt x="3810319" y="2514600"/>
                </a:lnTo>
                <a:lnTo>
                  <a:pt x="3808097" y="2520316"/>
                </a:lnTo>
                <a:lnTo>
                  <a:pt x="3805558" y="2525713"/>
                </a:lnTo>
                <a:lnTo>
                  <a:pt x="3803019" y="2530793"/>
                </a:lnTo>
                <a:lnTo>
                  <a:pt x="3799844" y="2536508"/>
                </a:lnTo>
                <a:lnTo>
                  <a:pt x="3796036" y="2541588"/>
                </a:lnTo>
                <a:lnTo>
                  <a:pt x="3792226" y="2546668"/>
                </a:lnTo>
                <a:lnTo>
                  <a:pt x="3788418" y="2551748"/>
                </a:lnTo>
                <a:lnTo>
                  <a:pt x="3783974" y="2556828"/>
                </a:lnTo>
                <a:lnTo>
                  <a:pt x="3779212" y="2561591"/>
                </a:lnTo>
                <a:lnTo>
                  <a:pt x="3774134" y="2566671"/>
                </a:lnTo>
                <a:lnTo>
                  <a:pt x="3768420" y="2571433"/>
                </a:lnTo>
                <a:lnTo>
                  <a:pt x="3763024" y="2576513"/>
                </a:lnTo>
                <a:lnTo>
                  <a:pt x="3750963" y="2586038"/>
                </a:lnTo>
                <a:lnTo>
                  <a:pt x="3737314" y="2595246"/>
                </a:lnTo>
                <a:lnTo>
                  <a:pt x="3722713" y="2604136"/>
                </a:lnTo>
                <a:lnTo>
                  <a:pt x="3707477" y="2613026"/>
                </a:lnTo>
                <a:lnTo>
                  <a:pt x="3690971" y="2621281"/>
                </a:lnTo>
                <a:lnTo>
                  <a:pt x="3673513" y="2628901"/>
                </a:lnTo>
                <a:lnTo>
                  <a:pt x="3655103" y="2636838"/>
                </a:lnTo>
                <a:lnTo>
                  <a:pt x="3635424" y="2644458"/>
                </a:lnTo>
                <a:lnTo>
                  <a:pt x="3615109" y="2651443"/>
                </a:lnTo>
                <a:lnTo>
                  <a:pt x="3593842" y="2658111"/>
                </a:lnTo>
                <a:lnTo>
                  <a:pt x="3571941" y="2664461"/>
                </a:lnTo>
                <a:lnTo>
                  <a:pt x="3549087" y="2670493"/>
                </a:lnTo>
                <a:lnTo>
                  <a:pt x="3525281" y="2675891"/>
                </a:lnTo>
                <a:lnTo>
                  <a:pt x="3501157" y="2680971"/>
                </a:lnTo>
                <a:lnTo>
                  <a:pt x="3476082" y="2685733"/>
                </a:lnTo>
                <a:lnTo>
                  <a:pt x="3450371" y="2689861"/>
                </a:lnTo>
                <a:lnTo>
                  <a:pt x="3424343" y="2693671"/>
                </a:lnTo>
                <a:lnTo>
                  <a:pt x="3397680" y="2697163"/>
                </a:lnTo>
                <a:lnTo>
                  <a:pt x="3370065" y="2700021"/>
                </a:lnTo>
                <a:lnTo>
                  <a:pt x="3341815" y="2702561"/>
                </a:lnTo>
                <a:lnTo>
                  <a:pt x="3313565" y="2704466"/>
                </a:lnTo>
                <a:lnTo>
                  <a:pt x="3284680" y="2705736"/>
                </a:lnTo>
                <a:lnTo>
                  <a:pt x="3255478" y="2706371"/>
                </a:lnTo>
                <a:lnTo>
                  <a:pt x="3225959" y="2706688"/>
                </a:lnTo>
                <a:lnTo>
                  <a:pt x="3195487" y="2706371"/>
                </a:lnTo>
                <a:lnTo>
                  <a:pt x="3165650" y="2705736"/>
                </a:lnTo>
                <a:lnTo>
                  <a:pt x="3136130" y="2704148"/>
                </a:lnTo>
                <a:lnTo>
                  <a:pt x="3106928" y="2701926"/>
                </a:lnTo>
                <a:lnTo>
                  <a:pt x="3078678" y="2699703"/>
                </a:lnTo>
                <a:lnTo>
                  <a:pt x="3050428" y="2696528"/>
                </a:lnTo>
                <a:lnTo>
                  <a:pt x="3022813" y="2693353"/>
                </a:lnTo>
                <a:lnTo>
                  <a:pt x="2996150" y="2688908"/>
                </a:lnTo>
                <a:lnTo>
                  <a:pt x="2970122" y="2684781"/>
                </a:lnTo>
                <a:lnTo>
                  <a:pt x="2944729" y="2680018"/>
                </a:lnTo>
                <a:lnTo>
                  <a:pt x="2919971" y="2674303"/>
                </a:lnTo>
                <a:lnTo>
                  <a:pt x="2895847" y="2668588"/>
                </a:lnTo>
                <a:lnTo>
                  <a:pt x="2872994" y="2662556"/>
                </a:lnTo>
                <a:lnTo>
                  <a:pt x="2850775" y="2655888"/>
                </a:lnTo>
                <a:lnTo>
                  <a:pt x="2829190" y="2648903"/>
                </a:lnTo>
                <a:lnTo>
                  <a:pt x="2808876" y="2641601"/>
                </a:lnTo>
                <a:lnTo>
                  <a:pt x="2789196" y="2633663"/>
                </a:lnTo>
                <a:lnTo>
                  <a:pt x="2770469" y="2625408"/>
                </a:lnTo>
                <a:lnTo>
                  <a:pt x="2753328" y="2617153"/>
                </a:lnTo>
                <a:lnTo>
                  <a:pt x="2736823" y="2608581"/>
                </a:lnTo>
                <a:lnTo>
                  <a:pt x="2721269" y="2599373"/>
                </a:lnTo>
                <a:lnTo>
                  <a:pt x="2706986" y="2590483"/>
                </a:lnTo>
                <a:lnTo>
                  <a:pt x="2693972" y="2580641"/>
                </a:lnTo>
                <a:lnTo>
                  <a:pt x="2688258" y="2575878"/>
                </a:lnTo>
                <a:lnTo>
                  <a:pt x="2682227" y="2570798"/>
                </a:lnTo>
                <a:lnTo>
                  <a:pt x="2676831" y="2566036"/>
                </a:lnTo>
                <a:lnTo>
                  <a:pt x="2671753" y="2560956"/>
                </a:lnTo>
                <a:lnTo>
                  <a:pt x="2666991" y="2555558"/>
                </a:lnTo>
                <a:lnTo>
                  <a:pt x="2662548" y="2550161"/>
                </a:lnTo>
                <a:lnTo>
                  <a:pt x="2658104" y="2545081"/>
                </a:lnTo>
                <a:lnTo>
                  <a:pt x="2654612" y="2540001"/>
                </a:lnTo>
                <a:lnTo>
                  <a:pt x="2651121" y="2534286"/>
                </a:lnTo>
                <a:lnTo>
                  <a:pt x="2647947" y="2528888"/>
                </a:lnTo>
                <a:lnTo>
                  <a:pt x="2645090" y="2523808"/>
                </a:lnTo>
                <a:lnTo>
                  <a:pt x="2642868" y="2518093"/>
                </a:lnTo>
                <a:lnTo>
                  <a:pt x="2640329" y="2512695"/>
                </a:lnTo>
                <a:lnTo>
                  <a:pt x="2638742" y="2506663"/>
                </a:lnTo>
                <a:lnTo>
                  <a:pt x="2637789" y="2501265"/>
                </a:lnTo>
                <a:lnTo>
                  <a:pt x="2636520" y="2495868"/>
                </a:lnTo>
                <a:lnTo>
                  <a:pt x="2636202" y="2489835"/>
                </a:lnTo>
                <a:lnTo>
                  <a:pt x="2635885" y="2484438"/>
                </a:lnTo>
                <a:lnTo>
                  <a:pt x="2635250" y="2484438"/>
                </a:lnTo>
                <a:lnTo>
                  <a:pt x="2635250" y="2375535"/>
                </a:lnTo>
                <a:lnTo>
                  <a:pt x="2646360" y="2383790"/>
                </a:lnTo>
                <a:lnTo>
                  <a:pt x="2657786" y="2392045"/>
                </a:lnTo>
                <a:lnTo>
                  <a:pt x="2670166" y="2399983"/>
                </a:lnTo>
                <a:lnTo>
                  <a:pt x="2683180" y="2407285"/>
                </a:lnTo>
                <a:lnTo>
                  <a:pt x="2696511" y="2414905"/>
                </a:lnTo>
                <a:lnTo>
                  <a:pt x="2710160" y="2421890"/>
                </a:lnTo>
                <a:lnTo>
                  <a:pt x="2724761" y="2429193"/>
                </a:lnTo>
                <a:lnTo>
                  <a:pt x="2740314" y="2435860"/>
                </a:lnTo>
                <a:lnTo>
                  <a:pt x="2755550" y="2442210"/>
                </a:lnTo>
                <a:lnTo>
                  <a:pt x="2771738" y="2448243"/>
                </a:lnTo>
                <a:lnTo>
                  <a:pt x="2788244" y="2453958"/>
                </a:lnTo>
                <a:lnTo>
                  <a:pt x="2805384" y="2459673"/>
                </a:lnTo>
                <a:lnTo>
                  <a:pt x="2822525" y="2465070"/>
                </a:lnTo>
                <a:lnTo>
                  <a:pt x="2840300" y="2470150"/>
                </a:lnTo>
                <a:lnTo>
                  <a:pt x="2858393" y="2474913"/>
                </a:lnTo>
                <a:lnTo>
                  <a:pt x="2877120" y="2479675"/>
                </a:lnTo>
                <a:lnTo>
                  <a:pt x="2895530" y="2483803"/>
                </a:lnTo>
                <a:lnTo>
                  <a:pt x="2914892" y="2487930"/>
                </a:lnTo>
                <a:lnTo>
                  <a:pt x="2934255" y="2491423"/>
                </a:lnTo>
                <a:lnTo>
                  <a:pt x="2953617" y="2494915"/>
                </a:lnTo>
                <a:lnTo>
                  <a:pt x="2973614" y="2498090"/>
                </a:lnTo>
                <a:lnTo>
                  <a:pt x="2993294" y="2501265"/>
                </a:lnTo>
                <a:lnTo>
                  <a:pt x="3013926" y="2503488"/>
                </a:lnTo>
                <a:lnTo>
                  <a:pt x="3033923" y="2506028"/>
                </a:lnTo>
                <a:lnTo>
                  <a:pt x="3054555" y="2508250"/>
                </a:lnTo>
                <a:lnTo>
                  <a:pt x="3074869" y="2509838"/>
                </a:lnTo>
                <a:lnTo>
                  <a:pt x="3095819" y="2511425"/>
                </a:lnTo>
                <a:lnTo>
                  <a:pt x="3116451" y="2512695"/>
                </a:lnTo>
                <a:lnTo>
                  <a:pt x="3137400" y="2513965"/>
                </a:lnTo>
                <a:lnTo>
                  <a:pt x="3158032" y="2514600"/>
                </a:lnTo>
                <a:lnTo>
                  <a:pt x="3178981" y="2514918"/>
                </a:lnTo>
                <a:lnTo>
                  <a:pt x="3199613" y="2514918"/>
                </a:lnTo>
                <a:lnTo>
                  <a:pt x="3224372" y="2514918"/>
                </a:lnTo>
                <a:lnTo>
                  <a:pt x="3249765" y="2514283"/>
                </a:lnTo>
                <a:lnTo>
                  <a:pt x="3274523" y="2513330"/>
                </a:lnTo>
                <a:lnTo>
                  <a:pt x="3299282" y="2511743"/>
                </a:lnTo>
                <a:lnTo>
                  <a:pt x="3324040" y="2510473"/>
                </a:lnTo>
                <a:lnTo>
                  <a:pt x="3348481" y="2507933"/>
                </a:lnTo>
                <a:lnTo>
                  <a:pt x="3372922" y="2505710"/>
                </a:lnTo>
                <a:lnTo>
                  <a:pt x="3397680" y="2502535"/>
                </a:lnTo>
                <a:lnTo>
                  <a:pt x="3421486" y="2499360"/>
                </a:lnTo>
                <a:lnTo>
                  <a:pt x="3445292" y="2495233"/>
                </a:lnTo>
                <a:lnTo>
                  <a:pt x="3468464" y="2491423"/>
                </a:lnTo>
                <a:lnTo>
                  <a:pt x="3491635" y="2486978"/>
                </a:lnTo>
                <a:lnTo>
                  <a:pt x="3514171" y="2481898"/>
                </a:lnTo>
                <a:lnTo>
                  <a:pt x="3536390" y="2476818"/>
                </a:lnTo>
                <a:lnTo>
                  <a:pt x="3557974" y="2471420"/>
                </a:lnTo>
                <a:lnTo>
                  <a:pt x="3579241" y="2465070"/>
                </a:lnTo>
                <a:lnTo>
                  <a:pt x="3599873" y="2458720"/>
                </a:lnTo>
                <a:lnTo>
                  <a:pt x="3619870" y="2452053"/>
                </a:lnTo>
                <a:lnTo>
                  <a:pt x="3639233" y="2444750"/>
                </a:lnTo>
                <a:lnTo>
                  <a:pt x="3657643" y="2437448"/>
                </a:lnTo>
                <a:lnTo>
                  <a:pt x="3676053" y="2429510"/>
                </a:lnTo>
                <a:lnTo>
                  <a:pt x="3692876" y="2421255"/>
                </a:lnTo>
                <a:lnTo>
                  <a:pt x="3709381" y="2412365"/>
                </a:lnTo>
                <a:lnTo>
                  <a:pt x="3724935" y="2403475"/>
                </a:lnTo>
                <a:lnTo>
                  <a:pt x="3739853" y="2393950"/>
                </a:lnTo>
                <a:lnTo>
                  <a:pt x="3753502" y="2384108"/>
                </a:lnTo>
                <a:lnTo>
                  <a:pt x="3766198" y="2374265"/>
                </a:lnTo>
                <a:lnTo>
                  <a:pt x="3772547" y="2368550"/>
                </a:lnTo>
                <a:lnTo>
                  <a:pt x="3777943" y="2363470"/>
                </a:lnTo>
                <a:lnTo>
                  <a:pt x="3783656" y="2358073"/>
                </a:lnTo>
                <a:lnTo>
                  <a:pt x="3789052" y="2352675"/>
                </a:lnTo>
                <a:lnTo>
                  <a:pt x="3793814" y="2346960"/>
                </a:lnTo>
                <a:lnTo>
                  <a:pt x="3798575" y="2341563"/>
                </a:lnTo>
                <a:lnTo>
                  <a:pt x="3803336" y="2335530"/>
                </a:lnTo>
                <a:lnTo>
                  <a:pt x="3807145" y="2329498"/>
                </a:lnTo>
                <a:lnTo>
                  <a:pt x="3811271" y="2323783"/>
                </a:lnTo>
                <a:lnTo>
                  <a:pt x="3815080" y="2317750"/>
                </a:lnTo>
                <a:close/>
                <a:moveTo>
                  <a:pt x="2989478" y="2307907"/>
                </a:moveTo>
                <a:lnTo>
                  <a:pt x="2989478" y="2423478"/>
                </a:lnTo>
                <a:lnTo>
                  <a:pt x="3009158" y="2426018"/>
                </a:lnTo>
                <a:lnTo>
                  <a:pt x="3029472" y="2428240"/>
                </a:lnTo>
                <a:lnTo>
                  <a:pt x="3049469" y="2430780"/>
                </a:lnTo>
                <a:lnTo>
                  <a:pt x="3070419" y="2432685"/>
                </a:lnTo>
                <a:lnTo>
                  <a:pt x="3070419" y="2317432"/>
                </a:lnTo>
                <a:lnTo>
                  <a:pt x="3049469" y="2315527"/>
                </a:lnTo>
                <a:lnTo>
                  <a:pt x="3029472" y="2313305"/>
                </a:lnTo>
                <a:lnTo>
                  <a:pt x="3009158" y="2310765"/>
                </a:lnTo>
                <a:lnTo>
                  <a:pt x="2989478" y="2307907"/>
                </a:lnTo>
                <a:close/>
                <a:moveTo>
                  <a:pt x="2827597" y="2271395"/>
                </a:moveTo>
                <a:lnTo>
                  <a:pt x="2827597" y="2388553"/>
                </a:lnTo>
                <a:lnTo>
                  <a:pt x="2846959" y="2393950"/>
                </a:lnTo>
                <a:lnTo>
                  <a:pt x="2866956" y="2399665"/>
                </a:lnTo>
                <a:lnTo>
                  <a:pt x="2887588" y="2404428"/>
                </a:lnTo>
                <a:lnTo>
                  <a:pt x="2908220" y="2408873"/>
                </a:lnTo>
                <a:lnTo>
                  <a:pt x="2908220" y="2292985"/>
                </a:lnTo>
                <a:lnTo>
                  <a:pt x="2887588" y="2288222"/>
                </a:lnTo>
                <a:lnTo>
                  <a:pt x="2866956" y="2282825"/>
                </a:lnTo>
                <a:lnTo>
                  <a:pt x="2846959" y="2277110"/>
                </a:lnTo>
                <a:lnTo>
                  <a:pt x="2827597" y="2271395"/>
                </a:lnTo>
                <a:close/>
                <a:moveTo>
                  <a:pt x="3717945" y="2227897"/>
                </a:moveTo>
                <a:lnTo>
                  <a:pt x="3711914" y="2232025"/>
                </a:lnTo>
                <a:lnTo>
                  <a:pt x="3704931" y="2235517"/>
                </a:lnTo>
                <a:lnTo>
                  <a:pt x="3696678" y="2239327"/>
                </a:lnTo>
                <a:lnTo>
                  <a:pt x="3688425" y="2242820"/>
                </a:lnTo>
                <a:lnTo>
                  <a:pt x="3671285" y="2249487"/>
                </a:lnTo>
                <a:lnTo>
                  <a:pt x="3656684" y="2255202"/>
                </a:lnTo>
                <a:lnTo>
                  <a:pt x="3656684" y="2356167"/>
                </a:lnTo>
                <a:lnTo>
                  <a:pt x="3665254" y="2351722"/>
                </a:lnTo>
                <a:lnTo>
                  <a:pt x="3674142" y="2347595"/>
                </a:lnTo>
                <a:lnTo>
                  <a:pt x="3682394" y="2342197"/>
                </a:lnTo>
                <a:lnTo>
                  <a:pt x="3690647" y="2337117"/>
                </a:lnTo>
                <a:lnTo>
                  <a:pt x="3698582" y="2331720"/>
                </a:lnTo>
                <a:lnTo>
                  <a:pt x="3705566" y="2326640"/>
                </a:lnTo>
                <a:lnTo>
                  <a:pt x="3711914" y="2321560"/>
                </a:lnTo>
                <a:lnTo>
                  <a:pt x="3717945" y="2316162"/>
                </a:lnTo>
                <a:lnTo>
                  <a:pt x="3717945" y="2227897"/>
                </a:lnTo>
                <a:close/>
                <a:moveTo>
                  <a:pt x="2665715" y="2187575"/>
                </a:moveTo>
                <a:lnTo>
                  <a:pt x="2665715" y="2305685"/>
                </a:lnTo>
                <a:lnTo>
                  <a:pt x="2668254" y="2308542"/>
                </a:lnTo>
                <a:lnTo>
                  <a:pt x="2671429" y="2311717"/>
                </a:lnTo>
                <a:lnTo>
                  <a:pt x="2678729" y="2318385"/>
                </a:lnTo>
                <a:lnTo>
                  <a:pt x="2687934" y="2325052"/>
                </a:lnTo>
                <a:lnTo>
                  <a:pt x="2698726" y="2332037"/>
                </a:lnTo>
                <a:lnTo>
                  <a:pt x="2710153" y="2339657"/>
                </a:lnTo>
                <a:lnTo>
                  <a:pt x="2722215" y="2346325"/>
                </a:lnTo>
                <a:lnTo>
                  <a:pt x="2734594" y="2352675"/>
                </a:lnTo>
                <a:lnTo>
                  <a:pt x="2746656" y="2358390"/>
                </a:lnTo>
                <a:lnTo>
                  <a:pt x="2746656" y="2239327"/>
                </a:lnTo>
                <a:lnTo>
                  <a:pt x="2734594" y="2233612"/>
                </a:lnTo>
                <a:lnTo>
                  <a:pt x="2723167" y="2227580"/>
                </a:lnTo>
                <a:lnTo>
                  <a:pt x="2712058" y="2221230"/>
                </a:lnTo>
                <a:lnTo>
                  <a:pt x="2701583" y="2214562"/>
                </a:lnTo>
                <a:lnTo>
                  <a:pt x="2691743" y="2208212"/>
                </a:lnTo>
                <a:lnTo>
                  <a:pt x="2682538" y="2201545"/>
                </a:lnTo>
                <a:lnTo>
                  <a:pt x="2673650" y="2194560"/>
                </a:lnTo>
                <a:lnTo>
                  <a:pt x="2665715" y="2187575"/>
                </a:lnTo>
                <a:close/>
                <a:moveTo>
                  <a:pt x="2609850" y="2081212"/>
                </a:moveTo>
                <a:lnTo>
                  <a:pt x="2613342" y="2087245"/>
                </a:lnTo>
                <a:lnTo>
                  <a:pt x="2617468" y="2092960"/>
                </a:lnTo>
                <a:lnTo>
                  <a:pt x="2621594" y="2098675"/>
                </a:lnTo>
                <a:lnTo>
                  <a:pt x="2626038" y="2104390"/>
                </a:lnTo>
                <a:lnTo>
                  <a:pt x="2631117" y="2110105"/>
                </a:lnTo>
                <a:lnTo>
                  <a:pt x="2635878" y="2115502"/>
                </a:lnTo>
                <a:lnTo>
                  <a:pt x="2641274" y="2120900"/>
                </a:lnTo>
                <a:lnTo>
                  <a:pt x="2646988" y="2126615"/>
                </a:lnTo>
                <a:lnTo>
                  <a:pt x="2658732" y="2136775"/>
                </a:lnTo>
                <a:lnTo>
                  <a:pt x="2671746" y="2146935"/>
                </a:lnTo>
                <a:lnTo>
                  <a:pt x="2685712" y="2157095"/>
                </a:lnTo>
                <a:lnTo>
                  <a:pt x="2700631" y="2165985"/>
                </a:lnTo>
                <a:lnTo>
                  <a:pt x="2715867" y="2175192"/>
                </a:lnTo>
                <a:lnTo>
                  <a:pt x="2732372" y="2183765"/>
                </a:lnTo>
                <a:lnTo>
                  <a:pt x="2749830" y="2192020"/>
                </a:lnTo>
                <a:lnTo>
                  <a:pt x="2767923" y="2199957"/>
                </a:lnTo>
                <a:lnTo>
                  <a:pt x="2786650" y="2207895"/>
                </a:lnTo>
                <a:lnTo>
                  <a:pt x="2805695" y="2214880"/>
                </a:lnTo>
                <a:lnTo>
                  <a:pt x="2826009" y="2221547"/>
                </a:lnTo>
                <a:lnTo>
                  <a:pt x="2846959" y="2227897"/>
                </a:lnTo>
                <a:lnTo>
                  <a:pt x="2867591" y="2234247"/>
                </a:lnTo>
                <a:lnTo>
                  <a:pt x="2889492" y="2239645"/>
                </a:lnTo>
                <a:lnTo>
                  <a:pt x="2912029" y="2245042"/>
                </a:lnTo>
                <a:lnTo>
                  <a:pt x="2934248" y="2250122"/>
                </a:lnTo>
                <a:lnTo>
                  <a:pt x="2957102" y="2254250"/>
                </a:lnTo>
                <a:lnTo>
                  <a:pt x="2980908" y="2258695"/>
                </a:lnTo>
                <a:lnTo>
                  <a:pt x="3004396" y="2262187"/>
                </a:lnTo>
                <a:lnTo>
                  <a:pt x="3028203" y="2265680"/>
                </a:lnTo>
                <a:lnTo>
                  <a:pt x="3052644" y="2268537"/>
                </a:lnTo>
                <a:lnTo>
                  <a:pt x="3077084" y="2271395"/>
                </a:lnTo>
                <a:lnTo>
                  <a:pt x="3101525" y="2273300"/>
                </a:lnTo>
                <a:lnTo>
                  <a:pt x="3125966" y="2275205"/>
                </a:lnTo>
                <a:lnTo>
                  <a:pt x="3150725" y="2276792"/>
                </a:lnTo>
                <a:lnTo>
                  <a:pt x="3175800" y="2277745"/>
                </a:lnTo>
                <a:lnTo>
                  <a:pt x="3200559" y="2278380"/>
                </a:lnTo>
                <a:lnTo>
                  <a:pt x="3225317" y="2278380"/>
                </a:lnTo>
                <a:lnTo>
                  <a:pt x="3246266" y="2278380"/>
                </a:lnTo>
                <a:lnTo>
                  <a:pt x="3267216" y="2278062"/>
                </a:lnTo>
                <a:lnTo>
                  <a:pt x="3288165" y="2277110"/>
                </a:lnTo>
                <a:lnTo>
                  <a:pt x="3308797" y="2276157"/>
                </a:lnTo>
                <a:lnTo>
                  <a:pt x="3329429" y="2274887"/>
                </a:lnTo>
                <a:lnTo>
                  <a:pt x="3350378" y="2273300"/>
                </a:lnTo>
                <a:lnTo>
                  <a:pt x="3371010" y="2271712"/>
                </a:lnTo>
                <a:lnTo>
                  <a:pt x="3391325" y="2269807"/>
                </a:lnTo>
                <a:lnTo>
                  <a:pt x="3411957" y="2267267"/>
                </a:lnTo>
                <a:lnTo>
                  <a:pt x="3431954" y="2264727"/>
                </a:lnTo>
                <a:lnTo>
                  <a:pt x="3451951" y="2261870"/>
                </a:lnTo>
                <a:lnTo>
                  <a:pt x="3471948" y="2258695"/>
                </a:lnTo>
                <a:lnTo>
                  <a:pt x="3491628" y="2255202"/>
                </a:lnTo>
                <a:lnTo>
                  <a:pt x="3510990" y="2251710"/>
                </a:lnTo>
                <a:lnTo>
                  <a:pt x="3530035" y="2247582"/>
                </a:lnTo>
                <a:lnTo>
                  <a:pt x="3548763" y="2243455"/>
                </a:lnTo>
                <a:lnTo>
                  <a:pt x="3567173" y="2239010"/>
                </a:lnTo>
                <a:lnTo>
                  <a:pt x="3585265" y="2233930"/>
                </a:lnTo>
                <a:lnTo>
                  <a:pt x="3603041" y="2229167"/>
                </a:lnTo>
                <a:lnTo>
                  <a:pt x="3620498" y="2223452"/>
                </a:lnTo>
                <a:lnTo>
                  <a:pt x="3637004" y="2218055"/>
                </a:lnTo>
                <a:lnTo>
                  <a:pt x="3653510" y="2212022"/>
                </a:lnTo>
                <a:lnTo>
                  <a:pt x="3669698" y="2206307"/>
                </a:lnTo>
                <a:lnTo>
                  <a:pt x="3685251" y="2199957"/>
                </a:lnTo>
                <a:lnTo>
                  <a:pt x="3700170" y="2193290"/>
                </a:lnTo>
                <a:lnTo>
                  <a:pt x="3714770" y="2185987"/>
                </a:lnTo>
                <a:lnTo>
                  <a:pt x="3728419" y="2179002"/>
                </a:lnTo>
                <a:lnTo>
                  <a:pt x="3741751" y="2171382"/>
                </a:lnTo>
                <a:lnTo>
                  <a:pt x="3754765" y="2164080"/>
                </a:lnTo>
                <a:lnTo>
                  <a:pt x="3767144" y="2156142"/>
                </a:lnTo>
                <a:lnTo>
                  <a:pt x="3778571" y="2147887"/>
                </a:lnTo>
                <a:lnTo>
                  <a:pt x="3789363" y="2139632"/>
                </a:lnTo>
                <a:lnTo>
                  <a:pt x="3789363" y="2247265"/>
                </a:lnTo>
                <a:lnTo>
                  <a:pt x="3788728" y="2247582"/>
                </a:lnTo>
                <a:lnTo>
                  <a:pt x="3788728" y="2252027"/>
                </a:lnTo>
                <a:lnTo>
                  <a:pt x="3788411" y="2256472"/>
                </a:lnTo>
                <a:lnTo>
                  <a:pt x="3787776" y="2261870"/>
                </a:lnTo>
                <a:lnTo>
                  <a:pt x="3786506" y="2267267"/>
                </a:lnTo>
                <a:lnTo>
                  <a:pt x="3785237" y="2272982"/>
                </a:lnTo>
                <a:lnTo>
                  <a:pt x="3783332" y="2278062"/>
                </a:lnTo>
                <a:lnTo>
                  <a:pt x="3781428" y="2283460"/>
                </a:lnTo>
                <a:lnTo>
                  <a:pt x="3778571" y="2289175"/>
                </a:lnTo>
                <a:lnTo>
                  <a:pt x="3775714" y="2294255"/>
                </a:lnTo>
                <a:lnTo>
                  <a:pt x="3772540" y="2299335"/>
                </a:lnTo>
                <a:lnTo>
                  <a:pt x="3769048" y="2304732"/>
                </a:lnTo>
                <a:lnTo>
                  <a:pt x="3765557" y="2310130"/>
                </a:lnTo>
                <a:lnTo>
                  <a:pt x="3761113" y="2315210"/>
                </a:lnTo>
                <a:lnTo>
                  <a:pt x="3756987" y="2320290"/>
                </a:lnTo>
                <a:lnTo>
                  <a:pt x="3752226" y="2325052"/>
                </a:lnTo>
                <a:lnTo>
                  <a:pt x="3747147" y="2330132"/>
                </a:lnTo>
                <a:lnTo>
                  <a:pt x="3741433" y="2334895"/>
                </a:lnTo>
                <a:lnTo>
                  <a:pt x="3736037" y="2339975"/>
                </a:lnTo>
                <a:lnTo>
                  <a:pt x="3723658" y="2349500"/>
                </a:lnTo>
                <a:lnTo>
                  <a:pt x="3710327" y="2358390"/>
                </a:lnTo>
                <a:lnTo>
                  <a:pt x="3696043" y="2367598"/>
                </a:lnTo>
                <a:lnTo>
                  <a:pt x="3680490" y="2376170"/>
                </a:lnTo>
                <a:lnTo>
                  <a:pt x="3663667" y="2384425"/>
                </a:lnTo>
                <a:lnTo>
                  <a:pt x="3646526" y="2392363"/>
                </a:lnTo>
                <a:lnTo>
                  <a:pt x="3627799" y="2400300"/>
                </a:lnTo>
                <a:lnTo>
                  <a:pt x="3608754" y="2407920"/>
                </a:lnTo>
                <a:lnTo>
                  <a:pt x="3588122" y="2414905"/>
                </a:lnTo>
                <a:lnTo>
                  <a:pt x="3566855" y="2421573"/>
                </a:lnTo>
                <a:lnTo>
                  <a:pt x="3544636" y="2427923"/>
                </a:lnTo>
                <a:lnTo>
                  <a:pt x="3522417" y="2433955"/>
                </a:lnTo>
                <a:lnTo>
                  <a:pt x="3498611" y="2439353"/>
                </a:lnTo>
                <a:lnTo>
                  <a:pt x="3474170" y="2444433"/>
                </a:lnTo>
                <a:lnTo>
                  <a:pt x="3449412" y="2449195"/>
                </a:lnTo>
                <a:lnTo>
                  <a:pt x="3423701" y="2453323"/>
                </a:lnTo>
                <a:lnTo>
                  <a:pt x="3397356" y="2457133"/>
                </a:lnTo>
                <a:lnTo>
                  <a:pt x="3370376" y="2460625"/>
                </a:lnTo>
                <a:lnTo>
                  <a:pt x="3343395" y="2463483"/>
                </a:lnTo>
                <a:lnTo>
                  <a:pt x="3315146" y="2465705"/>
                </a:lnTo>
                <a:lnTo>
                  <a:pt x="3286896" y="2467928"/>
                </a:lnTo>
                <a:lnTo>
                  <a:pt x="3258011" y="2468880"/>
                </a:lnTo>
                <a:lnTo>
                  <a:pt x="3228491" y="2469833"/>
                </a:lnTo>
                <a:lnTo>
                  <a:pt x="3198972" y="2470150"/>
                </a:lnTo>
                <a:lnTo>
                  <a:pt x="3168500" y="2469833"/>
                </a:lnTo>
                <a:lnTo>
                  <a:pt x="3138663" y="2468880"/>
                </a:lnTo>
                <a:lnTo>
                  <a:pt x="3109143" y="2467293"/>
                </a:lnTo>
                <a:lnTo>
                  <a:pt x="3080259" y="2465388"/>
                </a:lnTo>
                <a:lnTo>
                  <a:pt x="3051374" y="2463165"/>
                </a:lnTo>
                <a:lnTo>
                  <a:pt x="3023441" y="2459990"/>
                </a:lnTo>
                <a:lnTo>
                  <a:pt x="2996144" y="2456815"/>
                </a:lnTo>
                <a:lnTo>
                  <a:pt x="2969481" y="2452370"/>
                </a:lnTo>
                <a:lnTo>
                  <a:pt x="2943453" y="2447925"/>
                </a:lnTo>
                <a:lnTo>
                  <a:pt x="2917742" y="2443480"/>
                </a:lnTo>
                <a:lnTo>
                  <a:pt x="2892984" y="2437765"/>
                </a:lnTo>
                <a:lnTo>
                  <a:pt x="2869178" y="2432050"/>
                </a:lnTo>
                <a:lnTo>
                  <a:pt x="2846007" y="2426018"/>
                </a:lnTo>
                <a:lnTo>
                  <a:pt x="2823470" y="2419350"/>
                </a:lnTo>
                <a:lnTo>
                  <a:pt x="2802203" y="2412048"/>
                </a:lnTo>
                <a:lnTo>
                  <a:pt x="2781889" y="2405063"/>
                </a:lnTo>
                <a:lnTo>
                  <a:pt x="2762527" y="2397125"/>
                </a:lnTo>
                <a:lnTo>
                  <a:pt x="2743799" y="2389188"/>
                </a:lnTo>
                <a:lnTo>
                  <a:pt x="2726024" y="2380615"/>
                </a:lnTo>
                <a:lnTo>
                  <a:pt x="2709518" y="2372043"/>
                </a:lnTo>
                <a:lnTo>
                  <a:pt x="2694600" y="2362835"/>
                </a:lnTo>
                <a:lnTo>
                  <a:pt x="2679999" y="2353945"/>
                </a:lnTo>
                <a:lnTo>
                  <a:pt x="2666985" y="2343785"/>
                </a:lnTo>
                <a:lnTo>
                  <a:pt x="2660954" y="2339340"/>
                </a:lnTo>
                <a:lnTo>
                  <a:pt x="2655240" y="2333942"/>
                </a:lnTo>
                <a:lnTo>
                  <a:pt x="2650162" y="2328862"/>
                </a:lnTo>
                <a:lnTo>
                  <a:pt x="2645083" y="2324100"/>
                </a:lnTo>
                <a:lnTo>
                  <a:pt x="2639687" y="2319020"/>
                </a:lnTo>
                <a:lnTo>
                  <a:pt x="2635561" y="2313622"/>
                </a:lnTo>
                <a:lnTo>
                  <a:pt x="2631434" y="2308542"/>
                </a:lnTo>
                <a:lnTo>
                  <a:pt x="2627625" y="2303145"/>
                </a:lnTo>
                <a:lnTo>
                  <a:pt x="2624134" y="2297747"/>
                </a:lnTo>
                <a:lnTo>
                  <a:pt x="2620960" y="2292350"/>
                </a:lnTo>
                <a:lnTo>
                  <a:pt x="2618103" y="2286635"/>
                </a:lnTo>
                <a:lnTo>
                  <a:pt x="2615881" y="2281555"/>
                </a:lnTo>
                <a:lnTo>
                  <a:pt x="2613659" y="2275840"/>
                </a:lnTo>
                <a:lnTo>
                  <a:pt x="2612072" y="2270125"/>
                </a:lnTo>
                <a:lnTo>
                  <a:pt x="2610485" y="2264727"/>
                </a:lnTo>
                <a:lnTo>
                  <a:pt x="2609850" y="2259012"/>
                </a:lnTo>
                <a:lnTo>
                  <a:pt x="2609215" y="2253297"/>
                </a:lnTo>
                <a:lnTo>
                  <a:pt x="2609215" y="2247582"/>
                </a:lnTo>
                <a:lnTo>
                  <a:pt x="2608580" y="2247582"/>
                </a:lnTo>
                <a:lnTo>
                  <a:pt x="2608580" y="2101215"/>
                </a:lnTo>
                <a:lnTo>
                  <a:pt x="2608263" y="2097405"/>
                </a:lnTo>
                <a:lnTo>
                  <a:pt x="2608580" y="2089150"/>
                </a:lnTo>
                <a:lnTo>
                  <a:pt x="2609850" y="2081212"/>
                </a:lnTo>
                <a:close/>
                <a:moveTo>
                  <a:pt x="3270250" y="1882775"/>
                </a:moveTo>
                <a:lnTo>
                  <a:pt x="3307579" y="1890615"/>
                </a:lnTo>
                <a:lnTo>
                  <a:pt x="3314856" y="1892183"/>
                </a:lnTo>
                <a:lnTo>
                  <a:pt x="3321499" y="1894064"/>
                </a:lnTo>
                <a:lnTo>
                  <a:pt x="3326877" y="1895945"/>
                </a:lnTo>
                <a:lnTo>
                  <a:pt x="3331622" y="1898141"/>
                </a:lnTo>
                <a:lnTo>
                  <a:pt x="3336367" y="1900649"/>
                </a:lnTo>
                <a:lnTo>
                  <a:pt x="3340164" y="1902844"/>
                </a:lnTo>
                <a:lnTo>
                  <a:pt x="3348389" y="1908802"/>
                </a:lnTo>
                <a:lnTo>
                  <a:pt x="3351236" y="1911625"/>
                </a:lnTo>
                <a:lnTo>
                  <a:pt x="3353767" y="1914133"/>
                </a:lnTo>
                <a:lnTo>
                  <a:pt x="3355665" y="1916955"/>
                </a:lnTo>
                <a:lnTo>
                  <a:pt x="3356930" y="1919778"/>
                </a:lnTo>
                <a:lnTo>
                  <a:pt x="3357563" y="1922913"/>
                </a:lnTo>
                <a:lnTo>
                  <a:pt x="3357563" y="1925422"/>
                </a:lnTo>
                <a:lnTo>
                  <a:pt x="3357247" y="1928244"/>
                </a:lnTo>
                <a:lnTo>
                  <a:pt x="3355981" y="1931066"/>
                </a:lnTo>
                <a:lnTo>
                  <a:pt x="3354716" y="1933889"/>
                </a:lnTo>
                <a:lnTo>
                  <a:pt x="3352818" y="1936397"/>
                </a:lnTo>
                <a:lnTo>
                  <a:pt x="3350603" y="1939220"/>
                </a:lnTo>
                <a:lnTo>
                  <a:pt x="3347440" y="1941415"/>
                </a:lnTo>
                <a:lnTo>
                  <a:pt x="3344276" y="1943923"/>
                </a:lnTo>
                <a:lnTo>
                  <a:pt x="3340164" y="1945805"/>
                </a:lnTo>
                <a:lnTo>
                  <a:pt x="3336051" y="1947686"/>
                </a:lnTo>
                <a:lnTo>
                  <a:pt x="3331306" y="1949568"/>
                </a:lnTo>
                <a:lnTo>
                  <a:pt x="3324979" y="1951763"/>
                </a:lnTo>
                <a:lnTo>
                  <a:pt x="3318335" y="1953644"/>
                </a:lnTo>
                <a:lnTo>
                  <a:pt x="3310743" y="1955212"/>
                </a:lnTo>
                <a:lnTo>
                  <a:pt x="3303467" y="1956466"/>
                </a:lnTo>
                <a:lnTo>
                  <a:pt x="3295558" y="1957094"/>
                </a:lnTo>
                <a:lnTo>
                  <a:pt x="3287333" y="1958034"/>
                </a:lnTo>
                <a:lnTo>
                  <a:pt x="3270250" y="1958975"/>
                </a:lnTo>
                <a:lnTo>
                  <a:pt x="3270250" y="1882775"/>
                </a:lnTo>
                <a:close/>
                <a:moveTo>
                  <a:pt x="2635250" y="1862137"/>
                </a:moveTo>
                <a:lnTo>
                  <a:pt x="2635885" y="1868810"/>
                </a:lnTo>
                <a:lnTo>
                  <a:pt x="2636520" y="1875166"/>
                </a:lnTo>
                <a:lnTo>
                  <a:pt x="2637789" y="1881521"/>
                </a:lnTo>
                <a:lnTo>
                  <a:pt x="2639694" y="1887559"/>
                </a:lnTo>
                <a:lnTo>
                  <a:pt x="2641598" y="1893914"/>
                </a:lnTo>
                <a:lnTo>
                  <a:pt x="2644455" y="1900270"/>
                </a:lnTo>
                <a:lnTo>
                  <a:pt x="2647629" y="1906307"/>
                </a:lnTo>
                <a:lnTo>
                  <a:pt x="2650803" y="1912663"/>
                </a:lnTo>
                <a:lnTo>
                  <a:pt x="2654612" y="1918383"/>
                </a:lnTo>
                <a:lnTo>
                  <a:pt x="2659056" y="1924420"/>
                </a:lnTo>
                <a:lnTo>
                  <a:pt x="2663817" y="1930458"/>
                </a:lnTo>
                <a:lnTo>
                  <a:pt x="2668896" y="1936178"/>
                </a:lnTo>
                <a:lnTo>
                  <a:pt x="2673975" y="1941898"/>
                </a:lnTo>
                <a:lnTo>
                  <a:pt x="2680005" y="1947618"/>
                </a:lnTo>
                <a:lnTo>
                  <a:pt x="2686354" y="1953338"/>
                </a:lnTo>
                <a:lnTo>
                  <a:pt x="2692385" y="1958740"/>
                </a:lnTo>
                <a:lnTo>
                  <a:pt x="2692385" y="2069006"/>
                </a:lnTo>
                <a:lnTo>
                  <a:pt x="2695241" y="2071549"/>
                </a:lnTo>
                <a:lnTo>
                  <a:pt x="2698098" y="2074726"/>
                </a:lnTo>
                <a:lnTo>
                  <a:pt x="2705399" y="2081400"/>
                </a:lnTo>
                <a:lnTo>
                  <a:pt x="2714921" y="2088391"/>
                </a:lnTo>
                <a:lnTo>
                  <a:pt x="2725078" y="2095699"/>
                </a:lnTo>
                <a:lnTo>
                  <a:pt x="2737140" y="2103008"/>
                </a:lnTo>
                <a:lnTo>
                  <a:pt x="2748884" y="2109681"/>
                </a:lnTo>
                <a:lnTo>
                  <a:pt x="2761581" y="2116354"/>
                </a:lnTo>
                <a:lnTo>
                  <a:pt x="2773325" y="2121757"/>
                </a:lnTo>
                <a:lnTo>
                  <a:pt x="2773325" y="2007994"/>
                </a:lnTo>
                <a:lnTo>
                  <a:pt x="2792370" y="2016256"/>
                </a:lnTo>
                <a:lnTo>
                  <a:pt x="2812050" y="2024201"/>
                </a:lnTo>
                <a:lnTo>
                  <a:pt x="2832999" y="2031827"/>
                </a:lnTo>
                <a:lnTo>
                  <a:pt x="2854584" y="2038818"/>
                </a:lnTo>
                <a:lnTo>
                  <a:pt x="2854584" y="2151945"/>
                </a:lnTo>
                <a:lnTo>
                  <a:pt x="2873946" y="2157347"/>
                </a:lnTo>
                <a:lnTo>
                  <a:pt x="2893626" y="2162749"/>
                </a:lnTo>
                <a:lnTo>
                  <a:pt x="2914258" y="2167516"/>
                </a:lnTo>
                <a:lnTo>
                  <a:pt x="2935524" y="2172282"/>
                </a:lnTo>
                <a:lnTo>
                  <a:pt x="2935524" y="2060744"/>
                </a:lnTo>
                <a:lnTo>
                  <a:pt x="2955204" y="2064558"/>
                </a:lnTo>
                <a:lnTo>
                  <a:pt x="2974884" y="2068371"/>
                </a:lnTo>
                <a:lnTo>
                  <a:pt x="2995198" y="2071549"/>
                </a:lnTo>
                <a:lnTo>
                  <a:pt x="3016148" y="2075362"/>
                </a:lnTo>
                <a:lnTo>
                  <a:pt x="3016148" y="2186900"/>
                </a:lnTo>
                <a:lnTo>
                  <a:pt x="3035827" y="2189442"/>
                </a:lnTo>
                <a:lnTo>
                  <a:pt x="3056142" y="2191666"/>
                </a:lnTo>
                <a:lnTo>
                  <a:pt x="3076456" y="2194208"/>
                </a:lnTo>
                <a:lnTo>
                  <a:pt x="3097406" y="2196115"/>
                </a:lnTo>
                <a:lnTo>
                  <a:pt x="3097406" y="2084577"/>
                </a:lnTo>
                <a:lnTo>
                  <a:pt x="3117085" y="2086166"/>
                </a:lnTo>
                <a:lnTo>
                  <a:pt x="3137400" y="2087437"/>
                </a:lnTo>
                <a:lnTo>
                  <a:pt x="3157715" y="2088708"/>
                </a:lnTo>
                <a:lnTo>
                  <a:pt x="3178346" y="2089344"/>
                </a:lnTo>
                <a:lnTo>
                  <a:pt x="3178346" y="2200246"/>
                </a:lnTo>
                <a:lnTo>
                  <a:pt x="3201835" y="2201199"/>
                </a:lnTo>
                <a:lnTo>
                  <a:pt x="3225959" y="2201199"/>
                </a:lnTo>
                <a:lnTo>
                  <a:pt x="3258970" y="2200882"/>
                </a:lnTo>
                <a:lnTo>
                  <a:pt x="3258970" y="2089344"/>
                </a:lnTo>
                <a:lnTo>
                  <a:pt x="3291029" y="2088708"/>
                </a:lnTo>
                <a:lnTo>
                  <a:pt x="3322135" y="2087119"/>
                </a:lnTo>
                <a:lnTo>
                  <a:pt x="3352925" y="2084577"/>
                </a:lnTo>
                <a:lnTo>
                  <a:pt x="3383396" y="2082035"/>
                </a:lnTo>
                <a:lnTo>
                  <a:pt x="3412916" y="2078540"/>
                </a:lnTo>
                <a:lnTo>
                  <a:pt x="3441801" y="2074091"/>
                </a:lnTo>
                <a:lnTo>
                  <a:pt x="3470051" y="2069642"/>
                </a:lnTo>
                <a:lnTo>
                  <a:pt x="3497348" y="2064558"/>
                </a:lnTo>
                <a:lnTo>
                  <a:pt x="3524011" y="2058520"/>
                </a:lnTo>
                <a:lnTo>
                  <a:pt x="3549722" y="2052482"/>
                </a:lnTo>
                <a:lnTo>
                  <a:pt x="3574480" y="2046127"/>
                </a:lnTo>
                <a:lnTo>
                  <a:pt x="3598604" y="2038500"/>
                </a:lnTo>
                <a:lnTo>
                  <a:pt x="3621457" y="2030874"/>
                </a:lnTo>
                <a:lnTo>
                  <a:pt x="3643042" y="2023247"/>
                </a:lnTo>
                <a:lnTo>
                  <a:pt x="3663991" y="2014350"/>
                </a:lnTo>
                <a:lnTo>
                  <a:pt x="3683671" y="2005770"/>
                </a:lnTo>
                <a:lnTo>
                  <a:pt x="3683671" y="2119532"/>
                </a:lnTo>
                <a:lnTo>
                  <a:pt x="3692558" y="2115083"/>
                </a:lnTo>
                <a:lnTo>
                  <a:pt x="3701128" y="2110635"/>
                </a:lnTo>
                <a:lnTo>
                  <a:pt x="3709381" y="2105550"/>
                </a:lnTo>
                <a:lnTo>
                  <a:pt x="3717634" y="2100466"/>
                </a:lnTo>
                <a:lnTo>
                  <a:pt x="3725252" y="2095064"/>
                </a:lnTo>
                <a:lnTo>
                  <a:pt x="3732235" y="2089979"/>
                </a:lnTo>
                <a:lnTo>
                  <a:pt x="3738901" y="2084577"/>
                </a:lnTo>
                <a:lnTo>
                  <a:pt x="3744614" y="2079493"/>
                </a:lnTo>
                <a:lnTo>
                  <a:pt x="3744614" y="1970179"/>
                </a:lnTo>
                <a:lnTo>
                  <a:pt x="3752867" y="1964142"/>
                </a:lnTo>
                <a:lnTo>
                  <a:pt x="3760802" y="1958104"/>
                </a:lnTo>
                <a:lnTo>
                  <a:pt x="3767786" y="1951749"/>
                </a:lnTo>
                <a:lnTo>
                  <a:pt x="3774769" y="1945393"/>
                </a:lnTo>
                <a:lnTo>
                  <a:pt x="3781117" y="1939038"/>
                </a:lnTo>
                <a:lnTo>
                  <a:pt x="3786830" y="1932365"/>
                </a:lnTo>
                <a:lnTo>
                  <a:pt x="3792226" y="1925691"/>
                </a:lnTo>
                <a:lnTo>
                  <a:pt x="3796988" y="1919018"/>
                </a:lnTo>
                <a:lnTo>
                  <a:pt x="3801432" y="1912027"/>
                </a:lnTo>
                <a:lnTo>
                  <a:pt x="3805240" y="1905354"/>
                </a:lnTo>
                <a:lnTo>
                  <a:pt x="3808415" y="1898363"/>
                </a:lnTo>
                <a:lnTo>
                  <a:pt x="3811271" y="1891372"/>
                </a:lnTo>
                <a:lnTo>
                  <a:pt x="3813176" y="1884063"/>
                </a:lnTo>
                <a:lnTo>
                  <a:pt x="3814763" y="1877072"/>
                </a:lnTo>
                <a:lnTo>
                  <a:pt x="3816033" y="1869446"/>
                </a:lnTo>
                <a:lnTo>
                  <a:pt x="3816350" y="1862455"/>
                </a:lnTo>
                <a:lnTo>
                  <a:pt x="3816350" y="2010536"/>
                </a:lnTo>
                <a:lnTo>
                  <a:pt x="3816033" y="2010854"/>
                </a:lnTo>
                <a:lnTo>
                  <a:pt x="3815398" y="2019434"/>
                </a:lnTo>
                <a:lnTo>
                  <a:pt x="3814763" y="2025154"/>
                </a:lnTo>
                <a:lnTo>
                  <a:pt x="3813493" y="2030556"/>
                </a:lnTo>
                <a:lnTo>
                  <a:pt x="3811906" y="2036276"/>
                </a:lnTo>
                <a:lnTo>
                  <a:pt x="3810319" y="2041678"/>
                </a:lnTo>
                <a:lnTo>
                  <a:pt x="3808097" y="2046762"/>
                </a:lnTo>
                <a:lnTo>
                  <a:pt x="3805558" y="2052482"/>
                </a:lnTo>
                <a:lnTo>
                  <a:pt x="3803019" y="2057567"/>
                </a:lnTo>
                <a:lnTo>
                  <a:pt x="3799844" y="2062969"/>
                </a:lnTo>
                <a:lnTo>
                  <a:pt x="3796036" y="2068053"/>
                </a:lnTo>
                <a:lnTo>
                  <a:pt x="3792226" y="2073137"/>
                </a:lnTo>
                <a:lnTo>
                  <a:pt x="3788418" y="2078540"/>
                </a:lnTo>
                <a:lnTo>
                  <a:pt x="3783974" y="2083624"/>
                </a:lnTo>
                <a:lnTo>
                  <a:pt x="3779212" y="2088391"/>
                </a:lnTo>
                <a:lnTo>
                  <a:pt x="3774134" y="2093475"/>
                </a:lnTo>
                <a:lnTo>
                  <a:pt x="3768420" y="2098241"/>
                </a:lnTo>
                <a:lnTo>
                  <a:pt x="3763024" y="2103326"/>
                </a:lnTo>
                <a:lnTo>
                  <a:pt x="3750963" y="2112859"/>
                </a:lnTo>
                <a:lnTo>
                  <a:pt x="3737314" y="2121757"/>
                </a:lnTo>
                <a:lnTo>
                  <a:pt x="3722713" y="2130972"/>
                </a:lnTo>
                <a:lnTo>
                  <a:pt x="3707477" y="2139552"/>
                </a:lnTo>
                <a:lnTo>
                  <a:pt x="3690971" y="2147814"/>
                </a:lnTo>
                <a:lnTo>
                  <a:pt x="3673513" y="2156076"/>
                </a:lnTo>
                <a:lnTo>
                  <a:pt x="3655103" y="2163702"/>
                </a:lnTo>
                <a:lnTo>
                  <a:pt x="3635424" y="2171011"/>
                </a:lnTo>
                <a:lnTo>
                  <a:pt x="3615109" y="2178320"/>
                </a:lnTo>
                <a:lnTo>
                  <a:pt x="3593842" y="2184993"/>
                </a:lnTo>
                <a:lnTo>
                  <a:pt x="3571941" y="2191349"/>
                </a:lnTo>
                <a:lnTo>
                  <a:pt x="3549087" y="2197068"/>
                </a:lnTo>
                <a:lnTo>
                  <a:pt x="3525281" y="2202788"/>
                </a:lnTo>
                <a:lnTo>
                  <a:pt x="3501157" y="2207873"/>
                </a:lnTo>
                <a:lnTo>
                  <a:pt x="3476082" y="2212639"/>
                </a:lnTo>
                <a:lnTo>
                  <a:pt x="3450371" y="2217088"/>
                </a:lnTo>
                <a:lnTo>
                  <a:pt x="3424343" y="2220584"/>
                </a:lnTo>
                <a:lnTo>
                  <a:pt x="3397680" y="2224079"/>
                </a:lnTo>
                <a:lnTo>
                  <a:pt x="3370065" y="2226939"/>
                </a:lnTo>
                <a:lnTo>
                  <a:pt x="3341815" y="2229163"/>
                </a:lnTo>
                <a:lnTo>
                  <a:pt x="3313565" y="2231070"/>
                </a:lnTo>
                <a:lnTo>
                  <a:pt x="3284680" y="2232341"/>
                </a:lnTo>
                <a:lnTo>
                  <a:pt x="3255478" y="2233294"/>
                </a:lnTo>
                <a:lnTo>
                  <a:pt x="3225959" y="2233612"/>
                </a:lnTo>
                <a:lnTo>
                  <a:pt x="3195487" y="2233294"/>
                </a:lnTo>
                <a:lnTo>
                  <a:pt x="3165650" y="2232341"/>
                </a:lnTo>
                <a:lnTo>
                  <a:pt x="3136130" y="2231070"/>
                </a:lnTo>
                <a:lnTo>
                  <a:pt x="3106928" y="2229163"/>
                </a:lnTo>
                <a:lnTo>
                  <a:pt x="3078678" y="2226303"/>
                </a:lnTo>
                <a:lnTo>
                  <a:pt x="3050428" y="2223761"/>
                </a:lnTo>
                <a:lnTo>
                  <a:pt x="3022813" y="2220266"/>
                </a:lnTo>
                <a:lnTo>
                  <a:pt x="2996150" y="2216135"/>
                </a:lnTo>
                <a:lnTo>
                  <a:pt x="2970122" y="2211368"/>
                </a:lnTo>
                <a:lnTo>
                  <a:pt x="2944729" y="2206602"/>
                </a:lnTo>
                <a:lnTo>
                  <a:pt x="2919971" y="2201199"/>
                </a:lnTo>
                <a:lnTo>
                  <a:pt x="2895847" y="2195797"/>
                </a:lnTo>
                <a:lnTo>
                  <a:pt x="2872994" y="2189442"/>
                </a:lnTo>
                <a:lnTo>
                  <a:pt x="2850775" y="2182769"/>
                </a:lnTo>
                <a:lnTo>
                  <a:pt x="2829190" y="2175460"/>
                </a:lnTo>
                <a:lnTo>
                  <a:pt x="2808876" y="2168469"/>
                </a:lnTo>
                <a:lnTo>
                  <a:pt x="2789196" y="2160525"/>
                </a:lnTo>
                <a:lnTo>
                  <a:pt x="2770469" y="2152580"/>
                </a:lnTo>
                <a:lnTo>
                  <a:pt x="2753328" y="2144001"/>
                </a:lnTo>
                <a:lnTo>
                  <a:pt x="2736823" y="2135103"/>
                </a:lnTo>
                <a:lnTo>
                  <a:pt x="2721269" y="2126205"/>
                </a:lnTo>
                <a:lnTo>
                  <a:pt x="2706986" y="2116990"/>
                </a:lnTo>
                <a:lnTo>
                  <a:pt x="2693972" y="2107139"/>
                </a:lnTo>
                <a:lnTo>
                  <a:pt x="2688258" y="2102372"/>
                </a:lnTo>
                <a:lnTo>
                  <a:pt x="2682227" y="2097288"/>
                </a:lnTo>
                <a:lnTo>
                  <a:pt x="2676831" y="2092522"/>
                </a:lnTo>
                <a:lnTo>
                  <a:pt x="2671753" y="2087437"/>
                </a:lnTo>
                <a:lnTo>
                  <a:pt x="2666991" y="2082353"/>
                </a:lnTo>
                <a:lnTo>
                  <a:pt x="2662548" y="2076951"/>
                </a:lnTo>
                <a:lnTo>
                  <a:pt x="2658104" y="2071549"/>
                </a:lnTo>
                <a:lnTo>
                  <a:pt x="2654612" y="2066464"/>
                </a:lnTo>
                <a:lnTo>
                  <a:pt x="2651121" y="2061062"/>
                </a:lnTo>
                <a:lnTo>
                  <a:pt x="2647947" y="2055342"/>
                </a:lnTo>
                <a:lnTo>
                  <a:pt x="2645090" y="2050258"/>
                </a:lnTo>
                <a:lnTo>
                  <a:pt x="2642868" y="2044856"/>
                </a:lnTo>
                <a:lnTo>
                  <a:pt x="2640329" y="2039454"/>
                </a:lnTo>
                <a:lnTo>
                  <a:pt x="2638742" y="2033416"/>
                </a:lnTo>
                <a:lnTo>
                  <a:pt x="2637789" y="2027696"/>
                </a:lnTo>
                <a:lnTo>
                  <a:pt x="2636520" y="2022294"/>
                </a:lnTo>
                <a:lnTo>
                  <a:pt x="2636202" y="2016256"/>
                </a:lnTo>
                <a:lnTo>
                  <a:pt x="2635885" y="2010854"/>
                </a:lnTo>
                <a:lnTo>
                  <a:pt x="2635250" y="2010854"/>
                </a:lnTo>
                <a:lnTo>
                  <a:pt x="2635250" y="1862137"/>
                </a:lnTo>
                <a:close/>
                <a:moveTo>
                  <a:pt x="3815353" y="1849331"/>
                </a:moveTo>
                <a:lnTo>
                  <a:pt x="3816061" y="1854393"/>
                </a:lnTo>
                <a:lnTo>
                  <a:pt x="3816350" y="1860279"/>
                </a:lnTo>
                <a:lnTo>
                  <a:pt x="3816061" y="1862137"/>
                </a:lnTo>
                <a:lnTo>
                  <a:pt x="3816061" y="1859040"/>
                </a:lnTo>
                <a:lnTo>
                  <a:pt x="3815773" y="1853154"/>
                </a:lnTo>
                <a:lnTo>
                  <a:pt x="3815353" y="1849331"/>
                </a:lnTo>
                <a:close/>
                <a:moveTo>
                  <a:pt x="2636143" y="1848861"/>
                </a:moveTo>
                <a:lnTo>
                  <a:pt x="2635885" y="1853247"/>
                </a:lnTo>
                <a:lnTo>
                  <a:pt x="2635250" y="1859280"/>
                </a:lnTo>
                <a:lnTo>
                  <a:pt x="2635250" y="1854517"/>
                </a:lnTo>
                <a:lnTo>
                  <a:pt x="2636143" y="1848861"/>
                </a:lnTo>
                <a:close/>
                <a:moveTo>
                  <a:pt x="3814618" y="1842622"/>
                </a:moveTo>
                <a:lnTo>
                  <a:pt x="3815195" y="1847888"/>
                </a:lnTo>
                <a:lnTo>
                  <a:pt x="3815353" y="1849331"/>
                </a:lnTo>
                <a:lnTo>
                  <a:pt x="3815195" y="1848198"/>
                </a:lnTo>
                <a:lnTo>
                  <a:pt x="3814618" y="1842622"/>
                </a:lnTo>
                <a:close/>
                <a:moveTo>
                  <a:pt x="2638425" y="1836737"/>
                </a:moveTo>
                <a:lnTo>
                  <a:pt x="2636838" y="1842770"/>
                </a:lnTo>
                <a:lnTo>
                  <a:pt x="2636202" y="1848485"/>
                </a:lnTo>
                <a:lnTo>
                  <a:pt x="2636143" y="1848861"/>
                </a:lnTo>
                <a:lnTo>
                  <a:pt x="2636202" y="1847850"/>
                </a:lnTo>
                <a:lnTo>
                  <a:pt x="2636838" y="1842452"/>
                </a:lnTo>
                <a:lnTo>
                  <a:pt x="2638425" y="1836737"/>
                </a:lnTo>
                <a:close/>
                <a:moveTo>
                  <a:pt x="3187700" y="1751012"/>
                </a:moveTo>
                <a:lnTo>
                  <a:pt x="3187700" y="1827212"/>
                </a:lnTo>
                <a:lnTo>
                  <a:pt x="3172031" y="1824063"/>
                </a:lnTo>
                <a:lnTo>
                  <a:pt x="3153163" y="1820285"/>
                </a:lnTo>
                <a:lnTo>
                  <a:pt x="3144209" y="1818396"/>
                </a:lnTo>
                <a:lnTo>
                  <a:pt x="3136535" y="1816191"/>
                </a:lnTo>
                <a:lnTo>
                  <a:pt x="3129179" y="1813987"/>
                </a:lnTo>
                <a:lnTo>
                  <a:pt x="3122144" y="1811153"/>
                </a:lnTo>
                <a:lnTo>
                  <a:pt x="3115749" y="1808005"/>
                </a:lnTo>
                <a:lnTo>
                  <a:pt x="3109673" y="1804541"/>
                </a:lnTo>
                <a:lnTo>
                  <a:pt x="3106475" y="1801707"/>
                </a:lnTo>
                <a:lnTo>
                  <a:pt x="3103917" y="1799503"/>
                </a:lnTo>
                <a:lnTo>
                  <a:pt x="3101998" y="1796669"/>
                </a:lnTo>
                <a:lnTo>
                  <a:pt x="3100399" y="1793835"/>
                </a:lnTo>
                <a:lnTo>
                  <a:pt x="3099120" y="1791001"/>
                </a:lnTo>
                <a:lnTo>
                  <a:pt x="3098800" y="1788167"/>
                </a:lnTo>
                <a:lnTo>
                  <a:pt x="3098800" y="1785334"/>
                </a:lnTo>
                <a:lnTo>
                  <a:pt x="3099120" y="1782500"/>
                </a:lnTo>
                <a:lnTo>
                  <a:pt x="3099759" y="1779351"/>
                </a:lnTo>
                <a:lnTo>
                  <a:pt x="3101358" y="1777147"/>
                </a:lnTo>
                <a:lnTo>
                  <a:pt x="3103597" y="1774313"/>
                </a:lnTo>
                <a:lnTo>
                  <a:pt x="3105835" y="1771794"/>
                </a:lnTo>
                <a:lnTo>
                  <a:pt x="3108713" y="1769275"/>
                </a:lnTo>
                <a:lnTo>
                  <a:pt x="3112231" y="1767386"/>
                </a:lnTo>
                <a:lnTo>
                  <a:pt x="3116068" y="1765182"/>
                </a:lnTo>
                <a:lnTo>
                  <a:pt x="3120545" y="1763607"/>
                </a:lnTo>
                <a:lnTo>
                  <a:pt x="3127581" y="1760773"/>
                </a:lnTo>
                <a:lnTo>
                  <a:pt x="3135255" y="1758884"/>
                </a:lnTo>
                <a:lnTo>
                  <a:pt x="3143250" y="1756680"/>
                </a:lnTo>
                <a:lnTo>
                  <a:pt x="3151564" y="1755106"/>
                </a:lnTo>
                <a:lnTo>
                  <a:pt x="3160199" y="1753531"/>
                </a:lnTo>
                <a:lnTo>
                  <a:pt x="3169472" y="1752587"/>
                </a:lnTo>
                <a:lnTo>
                  <a:pt x="3178426" y="1751642"/>
                </a:lnTo>
                <a:lnTo>
                  <a:pt x="3187700" y="1751012"/>
                </a:lnTo>
                <a:close/>
                <a:moveTo>
                  <a:pt x="3203106" y="1692876"/>
                </a:moveTo>
                <a:lnTo>
                  <a:pt x="3200250" y="1693193"/>
                </a:lnTo>
                <a:lnTo>
                  <a:pt x="3197710" y="1693827"/>
                </a:lnTo>
                <a:lnTo>
                  <a:pt x="3194854" y="1694144"/>
                </a:lnTo>
                <a:lnTo>
                  <a:pt x="3192949" y="1694778"/>
                </a:lnTo>
                <a:lnTo>
                  <a:pt x="3191045" y="1696045"/>
                </a:lnTo>
                <a:lnTo>
                  <a:pt x="3189458" y="1697313"/>
                </a:lnTo>
                <a:lnTo>
                  <a:pt x="3188506" y="1698581"/>
                </a:lnTo>
                <a:lnTo>
                  <a:pt x="3188188" y="1699532"/>
                </a:lnTo>
                <a:lnTo>
                  <a:pt x="3188188" y="1720450"/>
                </a:lnTo>
                <a:lnTo>
                  <a:pt x="3171684" y="1721718"/>
                </a:lnTo>
                <a:lnTo>
                  <a:pt x="3155179" y="1723620"/>
                </a:lnTo>
                <a:lnTo>
                  <a:pt x="3139309" y="1726155"/>
                </a:lnTo>
                <a:lnTo>
                  <a:pt x="3123756" y="1728691"/>
                </a:lnTo>
                <a:lnTo>
                  <a:pt x="3108838" y="1731860"/>
                </a:lnTo>
                <a:lnTo>
                  <a:pt x="3095190" y="1735347"/>
                </a:lnTo>
                <a:lnTo>
                  <a:pt x="3081542" y="1739784"/>
                </a:lnTo>
                <a:lnTo>
                  <a:pt x="3069480" y="1744538"/>
                </a:lnTo>
                <a:lnTo>
                  <a:pt x="3061228" y="1748342"/>
                </a:lnTo>
                <a:lnTo>
                  <a:pt x="3053293" y="1752462"/>
                </a:lnTo>
                <a:lnTo>
                  <a:pt x="3046310" y="1756582"/>
                </a:lnTo>
                <a:lnTo>
                  <a:pt x="3040280" y="1761019"/>
                </a:lnTo>
                <a:lnTo>
                  <a:pt x="3034884" y="1765774"/>
                </a:lnTo>
                <a:lnTo>
                  <a:pt x="3030440" y="1770528"/>
                </a:lnTo>
                <a:lnTo>
                  <a:pt x="3026949" y="1775282"/>
                </a:lnTo>
                <a:lnTo>
                  <a:pt x="3024092" y="1780353"/>
                </a:lnTo>
                <a:lnTo>
                  <a:pt x="3022505" y="1785107"/>
                </a:lnTo>
                <a:lnTo>
                  <a:pt x="3021235" y="1790179"/>
                </a:lnTo>
                <a:lnTo>
                  <a:pt x="3021235" y="1794933"/>
                </a:lnTo>
                <a:lnTo>
                  <a:pt x="3022505" y="1800004"/>
                </a:lnTo>
                <a:lnTo>
                  <a:pt x="3024092" y="1805075"/>
                </a:lnTo>
                <a:lnTo>
                  <a:pt x="3026949" y="1809829"/>
                </a:lnTo>
                <a:lnTo>
                  <a:pt x="3030758" y="1814583"/>
                </a:lnTo>
                <a:lnTo>
                  <a:pt x="3035519" y="1819338"/>
                </a:lnTo>
                <a:lnTo>
                  <a:pt x="3040597" y="1823775"/>
                </a:lnTo>
                <a:lnTo>
                  <a:pt x="3046310" y="1827578"/>
                </a:lnTo>
                <a:lnTo>
                  <a:pt x="3052976" y="1831065"/>
                </a:lnTo>
                <a:lnTo>
                  <a:pt x="3059958" y="1835185"/>
                </a:lnTo>
                <a:lnTo>
                  <a:pt x="3067893" y="1838354"/>
                </a:lnTo>
                <a:lnTo>
                  <a:pt x="3076146" y="1841524"/>
                </a:lnTo>
                <a:lnTo>
                  <a:pt x="3084716" y="1844059"/>
                </a:lnTo>
                <a:lnTo>
                  <a:pt x="3094555" y="1846595"/>
                </a:lnTo>
                <a:lnTo>
                  <a:pt x="3130104" y="1853885"/>
                </a:lnTo>
                <a:lnTo>
                  <a:pt x="3188188" y="1865929"/>
                </a:lnTo>
                <a:lnTo>
                  <a:pt x="3188188" y="1956259"/>
                </a:lnTo>
                <a:lnTo>
                  <a:pt x="3173588" y="1954357"/>
                </a:lnTo>
                <a:lnTo>
                  <a:pt x="3159305" y="1952455"/>
                </a:lnTo>
                <a:lnTo>
                  <a:pt x="3152005" y="1951187"/>
                </a:lnTo>
                <a:lnTo>
                  <a:pt x="3144070" y="1949603"/>
                </a:lnTo>
                <a:lnTo>
                  <a:pt x="3127565" y="1945799"/>
                </a:lnTo>
                <a:lnTo>
                  <a:pt x="3111695" y="1941362"/>
                </a:lnTo>
                <a:lnTo>
                  <a:pt x="3098681" y="1936608"/>
                </a:lnTo>
                <a:lnTo>
                  <a:pt x="3095190" y="1935657"/>
                </a:lnTo>
                <a:lnTo>
                  <a:pt x="3091699" y="1934072"/>
                </a:lnTo>
                <a:lnTo>
                  <a:pt x="3088842" y="1932805"/>
                </a:lnTo>
                <a:lnTo>
                  <a:pt x="3088524" y="1932488"/>
                </a:lnTo>
                <a:lnTo>
                  <a:pt x="3084398" y="1929952"/>
                </a:lnTo>
                <a:lnTo>
                  <a:pt x="3082176" y="1928684"/>
                </a:lnTo>
                <a:lnTo>
                  <a:pt x="3079637" y="1927733"/>
                </a:lnTo>
                <a:lnTo>
                  <a:pt x="3077415" y="1926783"/>
                </a:lnTo>
                <a:lnTo>
                  <a:pt x="3074559" y="1926149"/>
                </a:lnTo>
                <a:lnTo>
                  <a:pt x="3068211" y="1925198"/>
                </a:lnTo>
                <a:lnTo>
                  <a:pt x="3061863" y="1924881"/>
                </a:lnTo>
                <a:lnTo>
                  <a:pt x="3055197" y="1925515"/>
                </a:lnTo>
                <a:lnTo>
                  <a:pt x="3048532" y="1926466"/>
                </a:lnTo>
                <a:lnTo>
                  <a:pt x="3042184" y="1928050"/>
                </a:lnTo>
                <a:lnTo>
                  <a:pt x="3035836" y="1929952"/>
                </a:lnTo>
                <a:lnTo>
                  <a:pt x="3030123" y="1932488"/>
                </a:lnTo>
                <a:lnTo>
                  <a:pt x="3025044" y="1934706"/>
                </a:lnTo>
                <a:lnTo>
                  <a:pt x="3020918" y="1937559"/>
                </a:lnTo>
                <a:lnTo>
                  <a:pt x="3017427" y="1940728"/>
                </a:lnTo>
                <a:lnTo>
                  <a:pt x="3016157" y="1941679"/>
                </a:lnTo>
                <a:lnTo>
                  <a:pt x="3015522" y="1943264"/>
                </a:lnTo>
                <a:lnTo>
                  <a:pt x="3015205" y="1944849"/>
                </a:lnTo>
                <a:lnTo>
                  <a:pt x="3015205" y="1946116"/>
                </a:lnTo>
                <a:lnTo>
                  <a:pt x="3015205" y="1947701"/>
                </a:lnTo>
                <a:lnTo>
                  <a:pt x="3015840" y="1948969"/>
                </a:lnTo>
                <a:lnTo>
                  <a:pt x="3017109" y="1950554"/>
                </a:lnTo>
                <a:lnTo>
                  <a:pt x="3018696" y="1951504"/>
                </a:lnTo>
                <a:lnTo>
                  <a:pt x="3025044" y="1955625"/>
                </a:lnTo>
                <a:lnTo>
                  <a:pt x="3032027" y="1959428"/>
                </a:lnTo>
                <a:lnTo>
                  <a:pt x="3039962" y="1962915"/>
                </a:lnTo>
                <a:lnTo>
                  <a:pt x="3048532" y="1966084"/>
                </a:lnTo>
                <a:lnTo>
                  <a:pt x="3057737" y="1969253"/>
                </a:lnTo>
                <a:lnTo>
                  <a:pt x="3067576" y="1972106"/>
                </a:lnTo>
                <a:lnTo>
                  <a:pt x="3077733" y="1974959"/>
                </a:lnTo>
                <a:lnTo>
                  <a:pt x="3088842" y="1977177"/>
                </a:lnTo>
                <a:lnTo>
                  <a:pt x="3100268" y="1979713"/>
                </a:lnTo>
                <a:lnTo>
                  <a:pt x="3111695" y="1981614"/>
                </a:lnTo>
                <a:lnTo>
                  <a:pt x="3123756" y="1983516"/>
                </a:lnTo>
                <a:lnTo>
                  <a:pt x="3136452" y="1985101"/>
                </a:lnTo>
                <a:lnTo>
                  <a:pt x="3149148" y="1986369"/>
                </a:lnTo>
                <a:lnTo>
                  <a:pt x="3162162" y="1987636"/>
                </a:lnTo>
                <a:lnTo>
                  <a:pt x="3188188" y="1989538"/>
                </a:lnTo>
                <a:lnTo>
                  <a:pt x="3188188" y="2009823"/>
                </a:lnTo>
                <a:lnTo>
                  <a:pt x="3188506" y="2011407"/>
                </a:lnTo>
                <a:lnTo>
                  <a:pt x="3189458" y="2012675"/>
                </a:lnTo>
                <a:lnTo>
                  <a:pt x="3191045" y="2013626"/>
                </a:lnTo>
                <a:lnTo>
                  <a:pt x="3192949" y="2014577"/>
                </a:lnTo>
                <a:lnTo>
                  <a:pt x="3194854" y="2015528"/>
                </a:lnTo>
                <a:lnTo>
                  <a:pt x="3197710" y="2015845"/>
                </a:lnTo>
                <a:lnTo>
                  <a:pt x="3200250" y="2016162"/>
                </a:lnTo>
                <a:lnTo>
                  <a:pt x="3203106" y="2016479"/>
                </a:lnTo>
                <a:lnTo>
                  <a:pt x="3254843" y="2016479"/>
                </a:lnTo>
                <a:lnTo>
                  <a:pt x="3258017" y="2016162"/>
                </a:lnTo>
                <a:lnTo>
                  <a:pt x="3260556" y="2015845"/>
                </a:lnTo>
                <a:lnTo>
                  <a:pt x="3263413" y="2015528"/>
                </a:lnTo>
                <a:lnTo>
                  <a:pt x="3265317" y="2014577"/>
                </a:lnTo>
                <a:lnTo>
                  <a:pt x="3267539" y="2013626"/>
                </a:lnTo>
                <a:lnTo>
                  <a:pt x="3269126" y="2012675"/>
                </a:lnTo>
                <a:lnTo>
                  <a:pt x="3269761" y="2011407"/>
                </a:lnTo>
                <a:lnTo>
                  <a:pt x="3270078" y="2009823"/>
                </a:lnTo>
                <a:lnTo>
                  <a:pt x="3270078" y="1988587"/>
                </a:lnTo>
                <a:lnTo>
                  <a:pt x="3286265" y="1987636"/>
                </a:lnTo>
                <a:lnTo>
                  <a:pt x="3302136" y="1986369"/>
                </a:lnTo>
                <a:lnTo>
                  <a:pt x="3317371" y="1984467"/>
                </a:lnTo>
                <a:lnTo>
                  <a:pt x="3331971" y="1981931"/>
                </a:lnTo>
                <a:lnTo>
                  <a:pt x="3345937" y="1979079"/>
                </a:lnTo>
                <a:lnTo>
                  <a:pt x="3358950" y="1976543"/>
                </a:lnTo>
                <a:lnTo>
                  <a:pt x="3370694" y="1973057"/>
                </a:lnTo>
                <a:lnTo>
                  <a:pt x="3381486" y="1968937"/>
                </a:lnTo>
                <a:lnTo>
                  <a:pt x="3390056" y="1965450"/>
                </a:lnTo>
                <a:lnTo>
                  <a:pt x="3398308" y="1961964"/>
                </a:lnTo>
                <a:lnTo>
                  <a:pt x="3405291" y="1957843"/>
                </a:lnTo>
                <a:lnTo>
                  <a:pt x="3411956" y="1953723"/>
                </a:lnTo>
                <a:lnTo>
                  <a:pt x="3417670" y="1949286"/>
                </a:lnTo>
                <a:lnTo>
                  <a:pt x="3422748" y="1944849"/>
                </a:lnTo>
                <a:lnTo>
                  <a:pt x="3427192" y="1940094"/>
                </a:lnTo>
                <a:lnTo>
                  <a:pt x="3430683" y="1935657"/>
                </a:lnTo>
                <a:lnTo>
                  <a:pt x="3433540" y="1930903"/>
                </a:lnTo>
                <a:lnTo>
                  <a:pt x="3435444" y="1926149"/>
                </a:lnTo>
                <a:lnTo>
                  <a:pt x="3436396" y="1921078"/>
                </a:lnTo>
                <a:lnTo>
                  <a:pt x="3437031" y="1916323"/>
                </a:lnTo>
                <a:lnTo>
                  <a:pt x="3436079" y="1910935"/>
                </a:lnTo>
                <a:lnTo>
                  <a:pt x="3434492" y="1905864"/>
                </a:lnTo>
                <a:lnTo>
                  <a:pt x="3432270" y="1901110"/>
                </a:lnTo>
                <a:lnTo>
                  <a:pt x="3429096" y="1896039"/>
                </a:lnTo>
                <a:lnTo>
                  <a:pt x="3426557" y="1893820"/>
                </a:lnTo>
                <a:lnTo>
                  <a:pt x="3424335" y="1890968"/>
                </a:lnTo>
                <a:lnTo>
                  <a:pt x="3418304" y="1886530"/>
                </a:lnTo>
                <a:lnTo>
                  <a:pt x="3411639" y="1882093"/>
                </a:lnTo>
                <a:lnTo>
                  <a:pt x="3404339" y="1877973"/>
                </a:lnTo>
                <a:lnTo>
                  <a:pt x="3395451" y="1874169"/>
                </a:lnTo>
                <a:lnTo>
                  <a:pt x="3385929" y="1870683"/>
                </a:lnTo>
                <a:lnTo>
                  <a:pt x="3375772" y="1866880"/>
                </a:lnTo>
                <a:lnTo>
                  <a:pt x="3365298" y="1863710"/>
                </a:lnTo>
                <a:lnTo>
                  <a:pt x="3354189" y="1860541"/>
                </a:lnTo>
                <a:lnTo>
                  <a:pt x="3342763" y="1858005"/>
                </a:lnTo>
                <a:lnTo>
                  <a:pt x="3318640" y="1852300"/>
                </a:lnTo>
                <a:lnTo>
                  <a:pt x="3294200" y="1847546"/>
                </a:lnTo>
                <a:lnTo>
                  <a:pt x="3270078" y="1843426"/>
                </a:lnTo>
                <a:lnTo>
                  <a:pt x="3270078" y="1752779"/>
                </a:lnTo>
                <a:lnTo>
                  <a:pt x="3291026" y="1755631"/>
                </a:lnTo>
                <a:lnTo>
                  <a:pt x="3298961" y="1756582"/>
                </a:lnTo>
                <a:lnTo>
                  <a:pt x="3306896" y="1758801"/>
                </a:lnTo>
                <a:lnTo>
                  <a:pt x="3323719" y="1762921"/>
                </a:lnTo>
                <a:lnTo>
                  <a:pt x="3339589" y="1767992"/>
                </a:lnTo>
                <a:lnTo>
                  <a:pt x="3352920" y="1772746"/>
                </a:lnTo>
                <a:lnTo>
                  <a:pt x="3360537" y="1775599"/>
                </a:lnTo>
                <a:lnTo>
                  <a:pt x="3363076" y="1777184"/>
                </a:lnTo>
                <a:lnTo>
                  <a:pt x="3367203" y="1779402"/>
                </a:lnTo>
                <a:lnTo>
                  <a:pt x="3369424" y="1780670"/>
                </a:lnTo>
                <a:lnTo>
                  <a:pt x="3371964" y="1781938"/>
                </a:lnTo>
                <a:lnTo>
                  <a:pt x="3374186" y="1783206"/>
                </a:lnTo>
                <a:lnTo>
                  <a:pt x="3377042" y="1783523"/>
                </a:lnTo>
                <a:lnTo>
                  <a:pt x="3383390" y="1784157"/>
                </a:lnTo>
                <a:lnTo>
                  <a:pt x="3389738" y="1784790"/>
                </a:lnTo>
                <a:lnTo>
                  <a:pt x="3396404" y="1784157"/>
                </a:lnTo>
                <a:lnTo>
                  <a:pt x="3403069" y="1783206"/>
                </a:lnTo>
                <a:lnTo>
                  <a:pt x="3409417" y="1781621"/>
                </a:lnTo>
                <a:lnTo>
                  <a:pt x="3415765" y="1779402"/>
                </a:lnTo>
                <a:lnTo>
                  <a:pt x="3421478" y="1777184"/>
                </a:lnTo>
                <a:lnTo>
                  <a:pt x="3426557" y="1774965"/>
                </a:lnTo>
                <a:lnTo>
                  <a:pt x="3430683" y="1772113"/>
                </a:lnTo>
                <a:lnTo>
                  <a:pt x="3434174" y="1769260"/>
                </a:lnTo>
                <a:lnTo>
                  <a:pt x="3435127" y="1767675"/>
                </a:lnTo>
                <a:lnTo>
                  <a:pt x="3436079" y="1766091"/>
                </a:lnTo>
                <a:lnTo>
                  <a:pt x="3436396" y="1765140"/>
                </a:lnTo>
                <a:lnTo>
                  <a:pt x="3436396" y="1763555"/>
                </a:lnTo>
                <a:lnTo>
                  <a:pt x="3436079" y="1761970"/>
                </a:lnTo>
                <a:lnTo>
                  <a:pt x="3435761" y="1760702"/>
                </a:lnTo>
                <a:lnTo>
                  <a:pt x="3434492" y="1759118"/>
                </a:lnTo>
                <a:lnTo>
                  <a:pt x="3432905" y="1757850"/>
                </a:lnTo>
                <a:lnTo>
                  <a:pt x="3428144" y="1754997"/>
                </a:lnTo>
                <a:lnTo>
                  <a:pt x="3423065" y="1752145"/>
                </a:lnTo>
                <a:lnTo>
                  <a:pt x="3417352" y="1749292"/>
                </a:lnTo>
                <a:lnTo>
                  <a:pt x="3410369" y="1746440"/>
                </a:lnTo>
                <a:lnTo>
                  <a:pt x="3403386" y="1743587"/>
                </a:lnTo>
                <a:lnTo>
                  <a:pt x="3396404" y="1741369"/>
                </a:lnTo>
                <a:lnTo>
                  <a:pt x="3380534" y="1736614"/>
                </a:lnTo>
                <a:lnTo>
                  <a:pt x="3363711" y="1732177"/>
                </a:lnTo>
                <a:lnTo>
                  <a:pt x="3346572" y="1728374"/>
                </a:lnTo>
                <a:lnTo>
                  <a:pt x="3329749" y="1725204"/>
                </a:lnTo>
                <a:lnTo>
                  <a:pt x="3313562" y="1723303"/>
                </a:lnTo>
                <a:lnTo>
                  <a:pt x="3292296" y="1720767"/>
                </a:lnTo>
                <a:lnTo>
                  <a:pt x="3270078" y="1719182"/>
                </a:lnTo>
                <a:lnTo>
                  <a:pt x="3270078" y="1699532"/>
                </a:lnTo>
                <a:lnTo>
                  <a:pt x="3269761" y="1698581"/>
                </a:lnTo>
                <a:lnTo>
                  <a:pt x="3269126" y="1697313"/>
                </a:lnTo>
                <a:lnTo>
                  <a:pt x="3267539" y="1696045"/>
                </a:lnTo>
                <a:lnTo>
                  <a:pt x="3265317" y="1694778"/>
                </a:lnTo>
                <a:lnTo>
                  <a:pt x="3263413" y="1694144"/>
                </a:lnTo>
                <a:lnTo>
                  <a:pt x="3260556" y="1693827"/>
                </a:lnTo>
                <a:lnTo>
                  <a:pt x="3258017" y="1693193"/>
                </a:lnTo>
                <a:lnTo>
                  <a:pt x="3254843" y="1692876"/>
                </a:lnTo>
                <a:lnTo>
                  <a:pt x="3203106" y="1692876"/>
                </a:lnTo>
                <a:close/>
                <a:moveTo>
                  <a:pt x="3225959" y="1673225"/>
                </a:moveTo>
                <a:lnTo>
                  <a:pt x="3251986" y="1673542"/>
                </a:lnTo>
                <a:lnTo>
                  <a:pt x="3278013" y="1674493"/>
                </a:lnTo>
                <a:lnTo>
                  <a:pt x="3303722" y="1675444"/>
                </a:lnTo>
                <a:lnTo>
                  <a:pt x="3328480" y="1677028"/>
                </a:lnTo>
                <a:lnTo>
                  <a:pt x="3353237" y="1679247"/>
                </a:lnTo>
                <a:lnTo>
                  <a:pt x="3377360" y="1681466"/>
                </a:lnTo>
                <a:lnTo>
                  <a:pt x="3401165" y="1684318"/>
                </a:lnTo>
                <a:lnTo>
                  <a:pt x="3424335" y="1687805"/>
                </a:lnTo>
                <a:lnTo>
                  <a:pt x="3446870" y="1691291"/>
                </a:lnTo>
                <a:lnTo>
                  <a:pt x="3468771" y="1695411"/>
                </a:lnTo>
                <a:lnTo>
                  <a:pt x="3490037" y="1699532"/>
                </a:lnTo>
                <a:lnTo>
                  <a:pt x="3510668" y="1704286"/>
                </a:lnTo>
                <a:lnTo>
                  <a:pt x="3530664" y="1709357"/>
                </a:lnTo>
                <a:lnTo>
                  <a:pt x="3550026" y="1715062"/>
                </a:lnTo>
                <a:lnTo>
                  <a:pt x="3568752" y="1720450"/>
                </a:lnTo>
                <a:lnTo>
                  <a:pt x="3586527" y="1726789"/>
                </a:lnTo>
                <a:lnTo>
                  <a:pt x="3603349" y="1733128"/>
                </a:lnTo>
                <a:lnTo>
                  <a:pt x="3619219" y="1739467"/>
                </a:lnTo>
                <a:lnTo>
                  <a:pt x="3634454" y="1746440"/>
                </a:lnTo>
                <a:lnTo>
                  <a:pt x="3648738" y="1753413"/>
                </a:lnTo>
                <a:lnTo>
                  <a:pt x="3661751" y="1760702"/>
                </a:lnTo>
                <a:lnTo>
                  <a:pt x="3673812" y="1768626"/>
                </a:lnTo>
                <a:lnTo>
                  <a:pt x="3685239" y="1776550"/>
                </a:lnTo>
                <a:lnTo>
                  <a:pt x="3695713" y="1784157"/>
                </a:lnTo>
                <a:lnTo>
                  <a:pt x="3704600" y="1792397"/>
                </a:lnTo>
                <a:lnTo>
                  <a:pt x="3708726" y="1796834"/>
                </a:lnTo>
                <a:lnTo>
                  <a:pt x="3712535" y="1800955"/>
                </a:lnTo>
                <a:lnTo>
                  <a:pt x="3716027" y="1805075"/>
                </a:lnTo>
                <a:lnTo>
                  <a:pt x="3719518" y="1809512"/>
                </a:lnTo>
                <a:lnTo>
                  <a:pt x="3722375" y="1813950"/>
                </a:lnTo>
                <a:lnTo>
                  <a:pt x="3725231" y="1818704"/>
                </a:lnTo>
                <a:lnTo>
                  <a:pt x="3727453" y="1822824"/>
                </a:lnTo>
                <a:lnTo>
                  <a:pt x="3729357" y="1827261"/>
                </a:lnTo>
                <a:lnTo>
                  <a:pt x="3731579" y="1832015"/>
                </a:lnTo>
                <a:lnTo>
                  <a:pt x="3733166" y="1836136"/>
                </a:lnTo>
                <a:lnTo>
                  <a:pt x="3733801" y="1840890"/>
                </a:lnTo>
                <a:lnTo>
                  <a:pt x="3735071" y="1845644"/>
                </a:lnTo>
                <a:lnTo>
                  <a:pt x="3735388" y="1850081"/>
                </a:lnTo>
                <a:lnTo>
                  <a:pt x="3735388" y="1854836"/>
                </a:lnTo>
                <a:lnTo>
                  <a:pt x="3735388" y="1859590"/>
                </a:lnTo>
                <a:lnTo>
                  <a:pt x="3735071" y="1864344"/>
                </a:lnTo>
                <a:lnTo>
                  <a:pt x="3733801" y="1869098"/>
                </a:lnTo>
                <a:lnTo>
                  <a:pt x="3733166" y="1873219"/>
                </a:lnTo>
                <a:lnTo>
                  <a:pt x="3731579" y="1877973"/>
                </a:lnTo>
                <a:lnTo>
                  <a:pt x="3729357" y="1882727"/>
                </a:lnTo>
                <a:lnTo>
                  <a:pt x="3727453" y="1887164"/>
                </a:lnTo>
                <a:lnTo>
                  <a:pt x="3725231" y="1891285"/>
                </a:lnTo>
                <a:lnTo>
                  <a:pt x="3722375" y="1895722"/>
                </a:lnTo>
                <a:lnTo>
                  <a:pt x="3719518" y="1900476"/>
                </a:lnTo>
                <a:lnTo>
                  <a:pt x="3716027" y="1904913"/>
                </a:lnTo>
                <a:lnTo>
                  <a:pt x="3712535" y="1908717"/>
                </a:lnTo>
                <a:lnTo>
                  <a:pt x="3708726" y="1913154"/>
                </a:lnTo>
                <a:lnTo>
                  <a:pt x="3704600" y="1917274"/>
                </a:lnTo>
                <a:lnTo>
                  <a:pt x="3695713" y="1925515"/>
                </a:lnTo>
                <a:lnTo>
                  <a:pt x="3685239" y="1933438"/>
                </a:lnTo>
                <a:lnTo>
                  <a:pt x="3673812" y="1941362"/>
                </a:lnTo>
                <a:lnTo>
                  <a:pt x="3661751" y="1948969"/>
                </a:lnTo>
                <a:lnTo>
                  <a:pt x="3648738" y="1956259"/>
                </a:lnTo>
                <a:lnTo>
                  <a:pt x="3634454" y="1963548"/>
                </a:lnTo>
                <a:lnTo>
                  <a:pt x="3619219" y="1970521"/>
                </a:lnTo>
                <a:lnTo>
                  <a:pt x="3603349" y="1976860"/>
                </a:lnTo>
                <a:lnTo>
                  <a:pt x="3586527" y="1983199"/>
                </a:lnTo>
                <a:lnTo>
                  <a:pt x="3568752" y="1989538"/>
                </a:lnTo>
                <a:lnTo>
                  <a:pt x="3550026" y="1994926"/>
                </a:lnTo>
                <a:lnTo>
                  <a:pt x="3530664" y="2000631"/>
                </a:lnTo>
                <a:lnTo>
                  <a:pt x="3510668" y="2005702"/>
                </a:lnTo>
                <a:lnTo>
                  <a:pt x="3490037" y="2010457"/>
                </a:lnTo>
                <a:lnTo>
                  <a:pt x="3468771" y="2014577"/>
                </a:lnTo>
                <a:lnTo>
                  <a:pt x="3446870" y="2018697"/>
                </a:lnTo>
                <a:lnTo>
                  <a:pt x="3424335" y="2022184"/>
                </a:lnTo>
                <a:lnTo>
                  <a:pt x="3401165" y="2025670"/>
                </a:lnTo>
                <a:lnTo>
                  <a:pt x="3377360" y="2028523"/>
                </a:lnTo>
                <a:lnTo>
                  <a:pt x="3353237" y="2030741"/>
                </a:lnTo>
                <a:lnTo>
                  <a:pt x="3328480" y="2032643"/>
                </a:lnTo>
                <a:lnTo>
                  <a:pt x="3303722" y="2034228"/>
                </a:lnTo>
                <a:lnTo>
                  <a:pt x="3278013" y="2035495"/>
                </a:lnTo>
                <a:lnTo>
                  <a:pt x="3251986" y="2036446"/>
                </a:lnTo>
                <a:lnTo>
                  <a:pt x="3225959" y="2036763"/>
                </a:lnTo>
                <a:lnTo>
                  <a:pt x="3199615" y="2036446"/>
                </a:lnTo>
                <a:lnTo>
                  <a:pt x="3173905" y="2035495"/>
                </a:lnTo>
                <a:lnTo>
                  <a:pt x="3148196" y="2034228"/>
                </a:lnTo>
                <a:lnTo>
                  <a:pt x="3123121" y="2032643"/>
                </a:lnTo>
                <a:lnTo>
                  <a:pt x="3098681" y="2030741"/>
                </a:lnTo>
                <a:lnTo>
                  <a:pt x="3074241" y="2028523"/>
                </a:lnTo>
                <a:lnTo>
                  <a:pt x="3050436" y="2025670"/>
                </a:lnTo>
                <a:lnTo>
                  <a:pt x="3027584" y="2022184"/>
                </a:lnTo>
                <a:lnTo>
                  <a:pt x="3004731" y="2018697"/>
                </a:lnTo>
                <a:lnTo>
                  <a:pt x="2983147" y="2014577"/>
                </a:lnTo>
                <a:lnTo>
                  <a:pt x="2961564" y="2010457"/>
                </a:lnTo>
                <a:lnTo>
                  <a:pt x="2940933" y="2005702"/>
                </a:lnTo>
                <a:lnTo>
                  <a:pt x="2920937" y="2000631"/>
                </a:lnTo>
                <a:lnTo>
                  <a:pt x="2901575" y="1994926"/>
                </a:lnTo>
                <a:lnTo>
                  <a:pt x="2883483" y="1989538"/>
                </a:lnTo>
                <a:lnTo>
                  <a:pt x="2865709" y="1983199"/>
                </a:lnTo>
                <a:lnTo>
                  <a:pt x="2848569" y="1976860"/>
                </a:lnTo>
                <a:lnTo>
                  <a:pt x="2832382" y="1970521"/>
                </a:lnTo>
                <a:lnTo>
                  <a:pt x="2817464" y="1963548"/>
                </a:lnTo>
                <a:lnTo>
                  <a:pt x="2803181" y="1956259"/>
                </a:lnTo>
                <a:lnTo>
                  <a:pt x="2789850" y="1948969"/>
                </a:lnTo>
                <a:lnTo>
                  <a:pt x="2777789" y="1941362"/>
                </a:lnTo>
                <a:lnTo>
                  <a:pt x="2766362" y="1933438"/>
                </a:lnTo>
                <a:lnTo>
                  <a:pt x="2755888" y="1925515"/>
                </a:lnTo>
                <a:lnTo>
                  <a:pt x="2747001" y="1917274"/>
                </a:lnTo>
                <a:lnTo>
                  <a:pt x="2742875" y="1913154"/>
                </a:lnTo>
                <a:lnTo>
                  <a:pt x="2739066" y="1908717"/>
                </a:lnTo>
                <a:lnTo>
                  <a:pt x="2735574" y="1904913"/>
                </a:lnTo>
                <a:lnTo>
                  <a:pt x="2732400" y="1900476"/>
                </a:lnTo>
                <a:lnTo>
                  <a:pt x="2729226" y="1895722"/>
                </a:lnTo>
                <a:lnTo>
                  <a:pt x="2726370" y="1891285"/>
                </a:lnTo>
                <a:lnTo>
                  <a:pt x="2724148" y="1887164"/>
                </a:lnTo>
                <a:lnTo>
                  <a:pt x="2722244" y="1882727"/>
                </a:lnTo>
                <a:lnTo>
                  <a:pt x="2720022" y="1877973"/>
                </a:lnTo>
                <a:lnTo>
                  <a:pt x="2718435" y="1873219"/>
                </a:lnTo>
                <a:lnTo>
                  <a:pt x="2717800" y="1869098"/>
                </a:lnTo>
                <a:lnTo>
                  <a:pt x="2716530" y="1864344"/>
                </a:lnTo>
                <a:lnTo>
                  <a:pt x="2716213" y="1859590"/>
                </a:lnTo>
                <a:lnTo>
                  <a:pt x="2716213" y="1854836"/>
                </a:lnTo>
                <a:lnTo>
                  <a:pt x="2716213" y="1850081"/>
                </a:lnTo>
                <a:lnTo>
                  <a:pt x="2716530" y="1845644"/>
                </a:lnTo>
                <a:lnTo>
                  <a:pt x="2717800" y="1840890"/>
                </a:lnTo>
                <a:lnTo>
                  <a:pt x="2718435" y="1836136"/>
                </a:lnTo>
                <a:lnTo>
                  <a:pt x="2720022" y="1832015"/>
                </a:lnTo>
                <a:lnTo>
                  <a:pt x="2722244" y="1827261"/>
                </a:lnTo>
                <a:lnTo>
                  <a:pt x="2724148" y="1822824"/>
                </a:lnTo>
                <a:lnTo>
                  <a:pt x="2726370" y="1818704"/>
                </a:lnTo>
                <a:lnTo>
                  <a:pt x="2729226" y="1813950"/>
                </a:lnTo>
                <a:lnTo>
                  <a:pt x="2732400" y="1809512"/>
                </a:lnTo>
                <a:lnTo>
                  <a:pt x="2735574" y="1805075"/>
                </a:lnTo>
                <a:lnTo>
                  <a:pt x="2739066" y="1800955"/>
                </a:lnTo>
                <a:lnTo>
                  <a:pt x="2742875" y="1796834"/>
                </a:lnTo>
                <a:lnTo>
                  <a:pt x="2747001" y="1792397"/>
                </a:lnTo>
                <a:lnTo>
                  <a:pt x="2755888" y="1784157"/>
                </a:lnTo>
                <a:lnTo>
                  <a:pt x="2766362" y="1776550"/>
                </a:lnTo>
                <a:lnTo>
                  <a:pt x="2777789" y="1768626"/>
                </a:lnTo>
                <a:lnTo>
                  <a:pt x="2789850" y="1760702"/>
                </a:lnTo>
                <a:lnTo>
                  <a:pt x="2803181" y="1753413"/>
                </a:lnTo>
                <a:lnTo>
                  <a:pt x="2817464" y="1746440"/>
                </a:lnTo>
                <a:lnTo>
                  <a:pt x="2832382" y="1739467"/>
                </a:lnTo>
                <a:lnTo>
                  <a:pt x="2848569" y="1733128"/>
                </a:lnTo>
                <a:lnTo>
                  <a:pt x="2865709" y="1726789"/>
                </a:lnTo>
                <a:lnTo>
                  <a:pt x="2883483" y="1720450"/>
                </a:lnTo>
                <a:lnTo>
                  <a:pt x="2901575" y="1715062"/>
                </a:lnTo>
                <a:lnTo>
                  <a:pt x="2920937" y="1709357"/>
                </a:lnTo>
                <a:lnTo>
                  <a:pt x="2940933" y="1704286"/>
                </a:lnTo>
                <a:lnTo>
                  <a:pt x="2961564" y="1699532"/>
                </a:lnTo>
                <a:lnTo>
                  <a:pt x="2983147" y="1695411"/>
                </a:lnTo>
                <a:lnTo>
                  <a:pt x="3004731" y="1691291"/>
                </a:lnTo>
                <a:lnTo>
                  <a:pt x="3027584" y="1687805"/>
                </a:lnTo>
                <a:lnTo>
                  <a:pt x="3050436" y="1684318"/>
                </a:lnTo>
                <a:lnTo>
                  <a:pt x="3074241" y="1681466"/>
                </a:lnTo>
                <a:lnTo>
                  <a:pt x="3098681" y="1679247"/>
                </a:lnTo>
                <a:lnTo>
                  <a:pt x="3123121" y="1677028"/>
                </a:lnTo>
                <a:lnTo>
                  <a:pt x="3148196" y="1675444"/>
                </a:lnTo>
                <a:lnTo>
                  <a:pt x="3173905" y="1674493"/>
                </a:lnTo>
                <a:lnTo>
                  <a:pt x="3199615" y="1673542"/>
                </a:lnTo>
                <a:lnTo>
                  <a:pt x="3225959" y="1673225"/>
                </a:lnTo>
                <a:close/>
                <a:moveTo>
                  <a:pt x="3454389" y="0"/>
                </a:moveTo>
                <a:lnTo>
                  <a:pt x="3461374" y="0"/>
                </a:lnTo>
                <a:lnTo>
                  <a:pt x="3468995" y="635"/>
                </a:lnTo>
                <a:lnTo>
                  <a:pt x="3475981" y="1587"/>
                </a:lnTo>
                <a:lnTo>
                  <a:pt x="3482966" y="3174"/>
                </a:lnTo>
                <a:lnTo>
                  <a:pt x="3490270" y="5079"/>
                </a:lnTo>
                <a:lnTo>
                  <a:pt x="3497255" y="7300"/>
                </a:lnTo>
                <a:lnTo>
                  <a:pt x="3503923" y="9839"/>
                </a:lnTo>
                <a:lnTo>
                  <a:pt x="3510591" y="13013"/>
                </a:lnTo>
                <a:lnTo>
                  <a:pt x="3517259" y="16505"/>
                </a:lnTo>
                <a:lnTo>
                  <a:pt x="3523610" y="20314"/>
                </a:lnTo>
                <a:lnTo>
                  <a:pt x="3529643" y="24757"/>
                </a:lnTo>
                <a:lnTo>
                  <a:pt x="3535676" y="29518"/>
                </a:lnTo>
                <a:lnTo>
                  <a:pt x="3541074" y="34596"/>
                </a:lnTo>
                <a:lnTo>
                  <a:pt x="3546472" y="39992"/>
                </a:lnTo>
                <a:lnTo>
                  <a:pt x="3551235" y="45705"/>
                </a:lnTo>
                <a:lnTo>
                  <a:pt x="3555998" y="51418"/>
                </a:lnTo>
                <a:lnTo>
                  <a:pt x="3560443" y="57766"/>
                </a:lnTo>
                <a:lnTo>
                  <a:pt x="3564254" y="64113"/>
                </a:lnTo>
                <a:lnTo>
                  <a:pt x="3567746" y="70779"/>
                </a:lnTo>
                <a:lnTo>
                  <a:pt x="3570922" y="77444"/>
                </a:lnTo>
                <a:lnTo>
                  <a:pt x="3573462" y="84109"/>
                </a:lnTo>
                <a:lnTo>
                  <a:pt x="3575684" y="91410"/>
                </a:lnTo>
                <a:lnTo>
                  <a:pt x="3577590" y="98709"/>
                </a:lnTo>
                <a:lnTo>
                  <a:pt x="3579177" y="106009"/>
                </a:lnTo>
                <a:lnTo>
                  <a:pt x="3580448" y="113309"/>
                </a:lnTo>
                <a:lnTo>
                  <a:pt x="3580765" y="120927"/>
                </a:lnTo>
                <a:lnTo>
                  <a:pt x="3581400" y="128544"/>
                </a:lnTo>
                <a:lnTo>
                  <a:pt x="3580765" y="136162"/>
                </a:lnTo>
                <a:lnTo>
                  <a:pt x="3530913" y="1012801"/>
                </a:lnTo>
                <a:lnTo>
                  <a:pt x="3529960" y="1019149"/>
                </a:lnTo>
                <a:lnTo>
                  <a:pt x="3529326" y="1025814"/>
                </a:lnTo>
                <a:lnTo>
                  <a:pt x="3528055" y="1032162"/>
                </a:lnTo>
                <a:lnTo>
                  <a:pt x="3526785" y="1038510"/>
                </a:lnTo>
                <a:lnTo>
                  <a:pt x="3524880" y="1044541"/>
                </a:lnTo>
                <a:lnTo>
                  <a:pt x="3522975" y="1050254"/>
                </a:lnTo>
                <a:lnTo>
                  <a:pt x="3520434" y="1056284"/>
                </a:lnTo>
                <a:lnTo>
                  <a:pt x="3518212" y="1062315"/>
                </a:lnTo>
                <a:lnTo>
                  <a:pt x="3515354" y="1067710"/>
                </a:lnTo>
                <a:lnTo>
                  <a:pt x="3512179" y="1072789"/>
                </a:lnTo>
                <a:lnTo>
                  <a:pt x="3508686" y="1077867"/>
                </a:lnTo>
                <a:lnTo>
                  <a:pt x="3505193" y="1083263"/>
                </a:lnTo>
                <a:lnTo>
                  <a:pt x="3501700" y="1087706"/>
                </a:lnTo>
                <a:lnTo>
                  <a:pt x="3497572" y="1092467"/>
                </a:lnTo>
                <a:lnTo>
                  <a:pt x="3493445" y="1096910"/>
                </a:lnTo>
                <a:lnTo>
                  <a:pt x="3488999" y="1101354"/>
                </a:lnTo>
                <a:lnTo>
                  <a:pt x="3484554" y="1105163"/>
                </a:lnTo>
                <a:lnTo>
                  <a:pt x="3479791" y="1108654"/>
                </a:lnTo>
                <a:lnTo>
                  <a:pt x="3474710" y="1112463"/>
                </a:lnTo>
                <a:lnTo>
                  <a:pt x="3469630" y="1115319"/>
                </a:lnTo>
                <a:lnTo>
                  <a:pt x="3464550" y="1118493"/>
                </a:lnTo>
                <a:lnTo>
                  <a:pt x="3459152" y="1121350"/>
                </a:lnTo>
                <a:lnTo>
                  <a:pt x="3453436" y="1123889"/>
                </a:lnTo>
                <a:lnTo>
                  <a:pt x="3448038" y="1126111"/>
                </a:lnTo>
                <a:lnTo>
                  <a:pt x="3442005" y="1128015"/>
                </a:lnTo>
                <a:lnTo>
                  <a:pt x="3435972" y="1129602"/>
                </a:lnTo>
                <a:lnTo>
                  <a:pt x="3430256" y="1130871"/>
                </a:lnTo>
                <a:lnTo>
                  <a:pt x="3423906" y="1132141"/>
                </a:lnTo>
                <a:lnTo>
                  <a:pt x="3417873" y="1132776"/>
                </a:lnTo>
                <a:lnTo>
                  <a:pt x="3411522" y="1133093"/>
                </a:lnTo>
                <a:lnTo>
                  <a:pt x="3405490" y="1133093"/>
                </a:lnTo>
                <a:lnTo>
                  <a:pt x="3398504" y="1132776"/>
                </a:lnTo>
                <a:lnTo>
                  <a:pt x="3392471" y="1132458"/>
                </a:lnTo>
                <a:lnTo>
                  <a:pt x="3386120" y="1131189"/>
                </a:lnTo>
                <a:lnTo>
                  <a:pt x="3379770" y="1129919"/>
                </a:lnTo>
                <a:lnTo>
                  <a:pt x="3373736" y="1128332"/>
                </a:lnTo>
                <a:lnTo>
                  <a:pt x="3368021" y="1126745"/>
                </a:lnTo>
                <a:lnTo>
                  <a:pt x="3361988" y="1124524"/>
                </a:lnTo>
                <a:lnTo>
                  <a:pt x="3356590" y="1122302"/>
                </a:lnTo>
                <a:lnTo>
                  <a:pt x="3350874" y="1119763"/>
                </a:lnTo>
                <a:lnTo>
                  <a:pt x="3345476" y="1116589"/>
                </a:lnTo>
                <a:lnTo>
                  <a:pt x="3340396" y="1113415"/>
                </a:lnTo>
                <a:lnTo>
                  <a:pt x="3334998" y="1109924"/>
                </a:lnTo>
                <a:lnTo>
                  <a:pt x="3330553" y="1106432"/>
                </a:lnTo>
                <a:lnTo>
                  <a:pt x="3325790" y="1102306"/>
                </a:lnTo>
                <a:lnTo>
                  <a:pt x="3321344" y="1098497"/>
                </a:lnTo>
                <a:lnTo>
                  <a:pt x="3316899" y="1094054"/>
                </a:lnTo>
                <a:lnTo>
                  <a:pt x="3312771" y="1089293"/>
                </a:lnTo>
                <a:lnTo>
                  <a:pt x="3308961" y="1084849"/>
                </a:lnTo>
                <a:lnTo>
                  <a:pt x="3305150" y="1080089"/>
                </a:lnTo>
                <a:lnTo>
                  <a:pt x="3301975" y="1074693"/>
                </a:lnTo>
                <a:lnTo>
                  <a:pt x="3298482" y="1069615"/>
                </a:lnTo>
                <a:lnTo>
                  <a:pt x="3295625" y="1064219"/>
                </a:lnTo>
                <a:lnTo>
                  <a:pt x="3293084" y="1058823"/>
                </a:lnTo>
                <a:lnTo>
                  <a:pt x="3290544" y="1053110"/>
                </a:lnTo>
                <a:lnTo>
                  <a:pt x="3288639" y="1047397"/>
                </a:lnTo>
                <a:lnTo>
                  <a:pt x="3286734" y="1041367"/>
                </a:lnTo>
                <a:lnTo>
                  <a:pt x="3285146" y="1035019"/>
                </a:lnTo>
                <a:lnTo>
                  <a:pt x="3283558" y="1028988"/>
                </a:lnTo>
                <a:lnTo>
                  <a:pt x="3282606" y="1022640"/>
                </a:lnTo>
                <a:lnTo>
                  <a:pt x="3281971" y="1015975"/>
                </a:lnTo>
                <a:lnTo>
                  <a:pt x="3281654" y="1009627"/>
                </a:lnTo>
                <a:lnTo>
                  <a:pt x="3281018" y="1003597"/>
                </a:lnTo>
                <a:lnTo>
                  <a:pt x="3281654" y="996614"/>
                </a:lnTo>
                <a:lnTo>
                  <a:pt x="3306103" y="573529"/>
                </a:lnTo>
                <a:lnTo>
                  <a:pt x="3299118" y="568768"/>
                </a:lnTo>
                <a:lnTo>
                  <a:pt x="2057582" y="2162081"/>
                </a:lnTo>
                <a:lnTo>
                  <a:pt x="2052502" y="2168112"/>
                </a:lnTo>
                <a:lnTo>
                  <a:pt x="2047422" y="2173825"/>
                </a:lnTo>
                <a:lnTo>
                  <a:pt x="2042024" y="2178903"/>
                </a:lnTo>
                <a:lnTo>
                  <a:pt x="2036626" y="2183981"/>
                </a:lnTo>
                <a:lnTo>
                  <a:pt x="2030592" y="2188742"/>
                </a:lnTo>
                <a:lnTo>
                  <a:pt x="2024877" y="2193186"/>
                </a:lnTo>
                <a:lnTo>
                  <a:pt x="2018844" y="2197629"/>
                </a:lnTo>
                <a:lnTo>
                  <a:pt x="2012493" y="2201121"/>
                </a:lnTo>
                <a:lnTo>
                  <a:pt x="2006143" y="2204612"/>
                </a:lnTo>
                <a:lnTo>
                  <a:pt x="1999475" y="2207786"/>
                </a:lnTo>
                <a:lnTo>
                  <a:pt x="1992807" y="2210642"/>
                </a:lnTo>
                <a:lnTo>
                  <a:pt x="1986139" y="2213182"/>
                </a:lnTo>
                <a:lnTo>
                  <a:pt x="1979470" y="2215403"/>
                </a:lnTo>
                <a:lnTo>
                  <a:pt x="1972485" y="2217308"/>
                </a:lnTo>
                <a:lnTo>
                  <a:pt x="1965499" y="2218577"/>
                </a:lnTo>
                <a:lnTo>
                  <a:pt x="1958514" y="2219529"/>
                </a:lnTo>
                <a:lnTo>
                  <a:pt x="1951528" y="2220482"/>
                </a:lnTo>
                <a:lnTo>
                  <a:pt x="1944225" y="2221116"/>
                </a:lnTo>
                <a:lnTo>
                  <a:pt x="1937239" y="2221116"/>
                </a:lnTo>
                <a:lnTo>
                  <a:pt x="1929619" y="2221116"/>
                </a:lnTo>
                <a:lnTo>
                  <a:pt x="1922633" y="2220482"/>
                </a:lnTo>
                <a:lnTo>
                  <a:pt x="1915647" y="2219529"/>
                </a:lnTo>
                <a:lnTo>
                  <a:pt x="1908344" y="2218577"/>
                </a:lnTo>
                <a:lnTo>
                  <a:pt x="1901358" y="2216990"/>
                </a:lnTo>
                <a:lnTo>
                  <a:pt x="1894690" y="2214769"/>
                </a:lnTo>
                <a:lnTo>
                  <a:pt x="1887387" y="2212547"/>
                </a:lnTo>
                <a:lnTo>
                  <a:pt x="1880402" y="2210008"/>
                </a:lnTo>
                <a:lnTo>
                  <a:pt x="1873734" y="2207151"/>
                </a:lnTo>
                <a:lnTo>
                  <a:pt x="1867066" y="2203977"/>
                </a:lnTo>
                <a:lnTo>
                  <a:pt x="1860715" y="2199851"/>
                </a:lnTo>
                <a:lnTo>
                  <a:pt x="1854047" y="2196042"/>
                </a:lnTo>
                <a:lnTo>
                  <a:pt x="1847696" y="2191599"/>
                </a:lnTo>
                <a:lnTo>
                  <a:pt x="1229469" y="1731062"/>
                </a:lnTo>
                <a:lnTo>
                  <a:pt x="271487" y="2768937"/>
                </a:lnTo>
                <a:lnTo>
                  <a:pt x="266406" y="2774967"/>
                </a:lnTo>
                <a:lnTo>
                  <a:pt x="260691" y="2780680"/>
                </a:lnTo>
                <a:lnTo>
                  <a:pt x="254975" y="2785759"/>
                </a:lnTo>
                <a:lnTo>
                  <a:pt x="248942" y="2791154"/>
                </a:lnTo>
                <a:lnTo>
                  <a:pt x="242592" y="2795915"/>
                </a:lnTo>
                <a:lnTo>
                  <a:pt x="236241" y="2800041"/>
                </a:lnTo>
                <a:lnTo>
                  <a:pt x="230208" y="2804167"/>
                </a:lnTo>
                <a:lnTo>
                  <a:pt x="223223" y="2807659"/>
                </a:lnTo>
                <a:lnTo>
                  <a:pt x="216554" y="2810833"/>
                </a:lnTo>
                <a:lnTo>
                  <a:pt x="209886" y="2814007"/>
                </a:lnTo>
                <a:lnTo>
                  <a:pt x="202901" y="2816228"/>
                </a:lnTo>
                <a:lnTo>
                  <a:pt x="195915" y="2818767"/>
                </a:lnTo>
                <a:lnTo>
                  <a:pt x="188612" y="2820354"/>
                </a:lnTo>
                <a:lnTo>
                  <a:pt x="181309" y="2821941"/>
                </a:lnTo>
                <a:lnTo>
                  <a:pt x="174006" y="2822894"/>
                </a:lnTo>
                <a:lnTo>
                  <a:pt x="166703" y="2823846"/>
                </a:lnTo>
                <a:lnTo>
                  <a:pt x="159082" y="2824163"/>
                </a:lnTo>
                <a:lnTo>
                  <a:pt x="152096" y="2824163"/>
                </a:lnTo>
                <a:lnTo>
                  <a:pt x="144476" y="2823846"/>
                </a:lnTo>
                <a:lnTo>
                  <a:pt x="136855" y="2823528"/>
                </a:lnTo>
                <a:lnTo>
                  <a:pt x="129552" y="2822259"/>
                </a:lnTo>
                <a:lnTo>
                  <a:pt x="122249" y="2820672"/>
                </a:lnTo>
                <a:lnTo>
                  <a:pt x="114945" y="2819085"/>
                </a:lnTo>
                <a:lnTo>
                  <a:pt x="107642" y="2816546"/>
                </a:lnTo>
                <a:lnTo>
                  <a:pt x="100657" y="2814324"/>
                </a:lnTo>
                <a:lnTo>
                  <a:pt x="93671" y="2811467"/>
                </a:lnTo>
                <a:lnTo>
                  <a:pt x="87003" y="2807976"/>
                </a:lnTo>
                <a:lnTo>
                  <a:pt x="80335" y="2804485"/>
                </a:lnTo>
                <a:lnTo>
                  <a:pt x="73349" y="2800359"/>
                </a:lnTo>
                <a:lnTo>
                  <a:pt x="66681" y="2796233"/>
                </a:lnTo>
                <a:lnTo>
                  <a:pt x="60331" y="2791472"/>
                </a:lnTo>
                <a:lnTo>
                  <a:pt x="54298" y="2785759"/>
                </a:lnTo>
                <a:lnTo>
                  <a:pt x="48265" y="2780680"/>
                </a:lnTo>
                <a:lnTo>
                  <a:pt x="42867" y="2774967"/>
                </a:lnTo>
                <a:lnTo>
                  <a:pt x="37469" y="2768937"/>
                </a:lnTo>
                <a:lnTo>
                  <a:pt x="32388" y="2762906"/>
                </a:lnTo>
                <a:lnTo>
                  <a:pt x="28260" y="2756876"/>
                </a:lnTo>
                <a:lnTo>
                  <a:pt x="23815" y="2749893"/>
                </a:lnTo>
                <a:lnTo>
                  <a:pt x="19687" y="2743228"/>
                </a:lnTo>
                <a:lnTo>
                  <a:pt x="16194" y="2736563"/>
                </a:lnTo>
                <a:lnTo>
                  <a:pt x="13019" y="2729580"/>
                </a:lnTo>
                <a:lnTo>
                  <a:pt x="10479" y="2722280"/>
                </a:lnTo>
                <a:lnTo>
                  <a:pt x="7938" y="2715297"/>
                </a:lnTo>
                <a:lnTo>
                  <a:pt x="5716" y="2708315"/>
                </a:lnTo>
                <a:lnTo>
                  <a:pt x="3811" y="2700697"/>
                </a:lnTo>
                <a:lnTo>
                  <a:pt x="2540" y="2693080"/>
                </a:lnTo>
                <a:lnTo>
                  <a:pt x="1270" y="2685780"/>
                </a:lnTo>
                <a:lnTo>
                  <a:pt x="635" y="2678162"/>
                </a:lnTo>
                <a:lnTo>
                  <a:pt x="0" y="2670228"/>
                </a:lnTo>
                <a:lnTo>
                  <a:pt x="0" y="2662927"/>
                </a:lnTo>
                <a:lnTo>
                  <a:pt x="0" y="2655310"/>
                </a:lnTo>
                <a:lnTo>
                  <a:pt x="953" y="2648010"/>
                </a:lnTo>
                <a:lnTo>
                  <a:pt x="1588" y="2640075"/>
                </a:lnTo>
                <a:lnTo>
                  <a:pt x="3176" y="2632458"/>
                </a:lnTo>
                <a:lnTo>
                  <a:pt x="4763" y="2625158"/>
                </a:lnTo>
                <a:lnTo>
                  <a:pt x="6668" y="2617858"/>
                </a:lnTo>
                <a:lnTo>
                  <a:pt x="9526" y="2610558"/>
                </a:lnTo>
                <a:lnTo>
                  <a:pt x="12384" y="2603258"/>
                </a:lnTo>
                <a:lnTo>
                  <a:pt x="15559" y="2596275"/>
                </a:lnTo>
                <a:lnTo>
                  <a:pt x="19052" y="2588975"/>
                </a:lnTo>
                <a:lnTo>
                  <a:pt x="22545" y="2582310"/>
                </a:lnTo>
                <a:lnTo>
                  <a:pt x="26990" y="2575644"/>
                </a:lnTo>
                <a:lnTo>
                  <a:pt x="31753" y="2569297"/>
                </a:lnTo>
                <a:lnTo>
                  <a:pt x="36516" y="2562631"/>
                </a:lnTo>
                <a:lnTo>
                  <a:pt x="1086264" y="1414621"/>
                </a:lnTo>
                <a:lnTo>
                  <a:pt x="1091027" y="1408908"/>
                </a:lnTo>
                <a:lnTo>
                  <a:pt x="1096742" y="1403829"/>
                </a:lnTo>
                <a:lnTo>
                  <a:pt x="1101823" y="1398751"/>
                </a:lnTo>
                <a:lnTo>
                  <a:pt x="1107221" y="1393990"/>
                </a:lnTo>
                <a:lnTo>
                  <a:pt x="1113254" y="1389229"/>
                </a:lnTo>
                <a:lnTo>
                  <a:pt x="1119287" y="1385103"/>
                </a:lnTo>
                <a:lnTo>
                  <a:pt x="1125002" y="1381295"/>
                </a:lnTo>
                <a:lnTo>
                  <a:pt x="1131353" y="1377803"/>
                </a:lnTo>
                <a:lnTo>
                  <a:pt x="1137703" y="1374629"/>
                </a:lnTo>
                <a:lnTo>
                  <a:pt x="1144054" y="1371455"/>
                </a:lnTo>
                <a:lnTo>
                  <a:pt x="1150722" y="1368599"/>
                </a:lnTo>
                <a:lnTo>
                  <a:pt x="1157390" y="1366694"/>
                </a:lnTo>
                <a:lnTo>
                  <a:pt x="1164058" y="1364790"/>
                </a:lnTo>
                <a:lnTo>
                  <a:pt x="1170726" y="1362568"/>
                </a:lnTo>
                <a:lnTo>
                  <a:pt x="1177394" y="1361616"/>
                </a:lnTo>
                <a:lnTo>
                  <a:pt x="1184698" y="1360347"/>
                </a:lnTo>
                <a:lnTo>
                  <a:pt x="1191683" y="1360029"/>
                </a:lnTo>
                <a:lnTo>
                  <a:pt x="1198351" y="1359712"/>
                </a:lnTo>
                <a:lnTo>
                  <a:pt x="1205654" y="1359077"/>
                </a:lnTo>
                <a:lnTo>
                  <a:pt x="1212640" y="1359712"/>
                </a:lnTo>
                <a:lnTo>
                  <a:pt x="1219626" y="1360347"/>
                </a:lnTo>
                <a:lnTo>
                  <a:pt x="1226294" y="1361299"/>
                </a:lnTo>
                <a:lnTo>
                  <a:pt x="1233597" y="1362251"/>
                </a:lnTo>
                <a:lnTo>
                  <a:pt x="1240582" y="1363838"/>
                </a:lnTo>
                <a:lnTo>
                  <a:pt x="1247251" y="1365742"/>
                </a:lnTo>
                <a:lnTo>
                  <a:pt x="1253919" y="1368281"/>
                </a:lnTo>
                <a:lnTo>
                  <a:pt x="1260904" y="1371138"/>
                </a:lnTo>
                <a:lnTo>
                  <a:pt x="1267572" y="1373677"/>
                </a:lnTo>
                <a:lnTo>
                  <a:pt x="1274240" y="1376851"/>
                </a:lnTo>
                <a:lnTo>
                  <a:pt x="1280591" y="1380977"/>
                </a:lnTo>
                <a:lnTo>
                  <a:pt x="1286942" y="1384786"/>
                </a:lnTo>
                <a:lnTo>
                  <a:pt x="1292975" y="1389229"/>
                </a:lnTo>
                <a:lnTo>
                  <a:pt x="1907709" y="1846910"/>
                </a:lnTo>
                <a:lnTo>
                  <a:pt x="3043507" y="389124"/>
                </a:lnTo>
                <a:lnTo>
                  <a:pt x="3023186" y="374841"/>
                </a:lnTo>
                <a:lnTo>
                  <a:pt x="2660568" y="470377"/>
                </a:lnTo>
                <a:lnTo>
                  <a:pt x="2654853" y="471646"/>
                </a:lnTo>
                <a:lnTo>
                  <a:pt x="2648502" y="472598"/>
                </a:lnTo>
                <a:lnTo>
                  <a:pt x="2642152" y="473551"/>
                </a:lnTo>
                <a:lnTo>
                  <a:pt x="2635801" y="473868"/>
                </a:lnTo>
                <a:lnTo>
                  <a:pt x="2629450" y="474185"/>
                </a:lnTo>
                <a:lnTo>
                  <a:pt x="2623418" y="473868"/>
                </a:lnTo>
                <a:lnTo>
                  <a:pt x="2617384" y="473551"/>
                </a:lnTo>
                <a:lnTo>
                  <a:pt x="2611352" y="472598"/>
                </a:lnTo>
                <a:lnTo>
                  <a:pt x="2605318" y="471964"/>
                </a:lnTo>
                <a:lnTo>
                  <a:pt x="2599603" y="470377"/>
                </a:lnTo>
                <a:lnTo>
                  <a:pt x="2593570" y="468790"/>
                </a:lnTo>
                <a:lnTo>
                  <a:pt x="2587537" y="466885"/>
                </a:lnTo>
                <a:lnTo>
                  <a:pt x="2582139" y="464346"/>
                </a:lnTo>
                <a:lnTo>
                  <a:pt x="2576741" y="462124"/>
                </a:lnTo>
                <a:lnTo>
                  <a:pt x="2571660" y="459268"/>
                </a:lnTo>
                <a:lnTo>
                  <a:pt x="2565945" y="456094"/>
                </a:lnTo>
                <a:lnTo>
                  <a:pt x="2560864" y="452920"/>
                </a:lnTo>
                <a:lnTo>
                  <a:pt x="2556102" y="449429"/>
                </a:lnTo>
                <a:lnTo>
                  <a:pt x="2551339" y="445937"/>
                </a:lnTo>
                <a:lnTo>
                  <a:pt x="2546576" y="441811"/>
                </a:lnTo>
                <a:lnTo>
                  <a:pt x="2542448" y="437685"/>
                </a:lnTo>
                <a:lnTo>
                  <a:pt x="2538002" y="433242"/>
                </a:lnTo>
                <a:lnTo>
                  <a:pt x="2533875" y="428481"/>
                </a:lnTo>
                <a:lnTo>
                  <a:pt x="2530064" y="423402"/>
                </a:lnTo>
                <a:lnTo>
                  <a:pt x="2526572" y="418324"/>
                </a:lnTo>
                <a:lnTo>
                  <a:pt x="2523396" y="413246"/>
                </a:lnTo>
                <a:lnTo>
                  <a:pt x="2520221" y="407533"/>
                </a:lnTo>
                <a:lnTo>
                  <a:pt x="2517363" y="402137"/>
                </a:lnTo>
                <a:lnTo>
                  <a:pt x="2514823" y="396107"/>
                </a:lnTo>
                <a:lnTo>
                  <a:pt x="2512283" y="390394"/>
                </a:lnTo>
                <a:lnTo>
                  <a:pt x="2510378" y="384046"/>
                </a:lnTo>
                <a:lnTo>
                  <a:pt x="2508472" y="377698"/>
                </a:lnTo>
                <a:lnTo>
                  <a:pt x="2507202" y="371350"/>
                </a:lnTo>
                <a:lnTo>
                  <a:pt x="2505932" y="364685"/>
                </a:lnTo>
                <a:lnTo>
                  <a:pt x="2505297" y="358337"/>
                </a:lnTo>
                <a:lnTo>
                  <a:pt x="2504980" y="351989"/>
                </a:lnTo>
                <a:lnTo>
                  <a:pt x="2504344" y="345641"/>
                </a:lnTo>
                <a:lnTo>
                  <a:pt x="2504344" y="339293"/>
                </a:lnTo>
                <a:lnTo>
                  <a:pt x="2505297" y="332946"/>
                </a:lnTo>
                <a:lnTo>
                  <a:pt x="2505615" y="326915"/>
                </a:lnTo>
                <a:lnTo>
                  <a:pt x="2506885" y="320567"/>
                </a:lnTo>
                <a:lnTo>
                  <a:pt x="2508155" y="314537"/>
                </a:lnTo>
                <a:lnTo>
                  <a:pt x="2509425" y="308506"/>
                </a:lnTo>
                <a:lnTo>
                  <a:pt x="2511648" y="302793"/>
                </a:lnTo>
                <a:lnTo>
                  <a:pt x="2513870" y="296763"/>
                </a:lnTo>
                <a:lnTo>
                  <a:pt x="2516410" y="291367"/>
                </a:lnTo>
                <a:lnTo>
                  <a:pt x="2518633" y="285654"/>
                </a:lnTo>
                <a:lnTo>
                  <a:pt x="2521808" y="280576"/>
                </a:lnTo>
                <a:lnTo>
                  <a:pt x="2524984" y="275180"/>
                </a:lnTo>
                <a:lnTo>
                  <a:pt x="2528159" y="270102"/>
                </a:lnTo>
                <a:lnTo>
                  <a:pt x="2531970" y="265341"/>
                </a:lnTo>
                <a:lnTo>
                  <a:pt x="2535462" y="260580"/>
                </a:lnTo>
                <a:lnTo>
                  <a:pt x="2539908" y="256136"/>
                </a:lnTo>
                <a:lnTo>
                  <a:pt x="2544353" y="251693"/>
                </a:lnTo>
                <a:lnTo>
                  <a:pt x="2548481" y="247567"/>
                </a:lnTo>
                <a:lnTo>
                  <a:pt x="2553244" y="243441"/>
                </a:lnTo>
                <a:lnTo>
                  <a:pt x="2558642" y="239949"/>
                </a:lnTo>
                <a:lnTo>
                  <a:pt x="2563722" y="236458"/>
                </a:lnTo>
                <a:lnTo>
                  <a:pt x="2568803" y="233284"/>
                </a:lnTo>
                <a:lnTo>
                  <a:pt x="2574201" y="230428"/>
                </a:lnTo>
                <a:lnTo>
                  <a:pt x="2579916" y="227889"/>
                </a:lnTo>
                <a:lnTo>
                  <a:pt x="2585632" y="225349"/>
                </a:lnTo>
                <a:lnTo>
                  <a:pt x="2591982" y="223445"/>
                </a:lnTo>
                <a:lnTo>
                  <a:pt x="2598015" y="221541"/>
                </a:lnTo>
                <a:lnTo>
                  <a:pt x="3425176" y="4126"/>
                </a:lnTo>
                <a:lnTo>
                  <a:pt x="3432162" y="2222"/>
                </a:lnTo>
                <a:lnTo>
                  <a:pt x="3439782" y="952"/>
                </a:lnTo>
                <a:lnTo>
                  <a:pt x="3446768" y="318"/>
                </a:lnTo>
                <a:lnTo>
                  <a:pt x="3454389"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50">
              <a:solidFill>
                <a:srgbClr val="FFFFFF"/>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0359" y="1578754"/>
            <a:ext cx="11589055" cy="701870"/>
          </a:xfrm>
        </p:spPr>
        <p:txBody>
          <a:bodyPr/>
          <a:lstStyle/>
          <a:p>
            <a:r>
              <a:rPr kumimoji="1" lang="zh-CN" altLang="en-US" dirty="0"/>
              <a:t>原则：先按照内容定档，再根据语言扣分，有</a:t>
            </a:r>
            <a:r>
              <a:rPr kumimoji="1" lang="en-US" altLang="zh-CN" dirty="0"/>
              <a:t>0.5</a:t>
            </a:r>
            <a:r>
              <a:rPr kumimoji="1" lang="zh-CN" altLang="en-US" dirty="0"/>
              <a:t>分档。</a:t>
            </a:r>
            <a:endParaRPr kumimoji="1" lang="zh-CN" altLang="en-US" dirty="0"/>
          </a:p>
        </p:txBody>
      </p:sp>
      <p:sp>
        <p:nvSpPr>
          <p:cNvPr id="3" name="内容占位符 2"/>
          <p:cNvSpPr>
            <a:spLocks noGrp="1"/>
          </p:cNvSpPr>
          <p:nvPr>
            <p:ph idx="1"/>
          </p:nvPr>
        </p:nvSpPr>
        <p:spPr/>
        <p:txBody>
          <a:bodyPr/>
          <a:lstStyle/>
          <a:p>
            <a:pPr marL="0" indent="0">
              <a:buNone/>
            </a:pPr>
            <a:endParaRPr kumimoji="1" lang="zh-CN" altLang="en-US" dirty="0"/>
          </a:p>
        </p:txBody>
      </p:sp>
      <p:graphicFrame>
        <p:nvGraphicFramePr>
          <p:cNvPr id="4" name="图示 3"/>
          <p:cNvGraphicFramePr/>
          <p:nvPr/>
        </p:nvGraphicFramePr>
        <p:xfrm>
          <a:off x="301471" y="2492896"/>
          <a:ext cx="11786833" cy="316467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01625" y="2291715"/>
            <a:ext cx="11829415" cy="4263390"/>
          </a:xfrm>
        </p:spPr>
        <p:txBody>
          <a:bodyPr>
            <a:normAutofit/>
          </a:bodyPr>
          <a:lstStyle/>
          <a:p>
            <a:pPr algn="just"/>
            <a:r>
              <a:rPr lang="en-US" altLang="zh-CN" sz="2800" dirty="0">
                <a:latin typeface="Times New Roman" panose="02020503050405090304" charset="0"/>
                <a:cs typeface="Times New Roman" panose="02020503050405090304" charset="0"/>
              </a:rPr>
              <a:t>43. </a:t>
            </a:r>
            <a:r>
              <a:rPr lang="zh-CN" altLang="en-US" sz="2800" dirty="0">
                <a:latin typeface="Times New Roman" panose="02020503050405090304" charset="0"/>
                <a:cs typeface="Times New Roman" panose="02020503050405090304" charset="0"/>
              </a:rPr>
              <a:t>评分三维度：内容；语言；词数</a:t>
            </a:r>
            <a:endParaRPr lang="en-US" altLang="zh-CN" sz="2800" dirty="0">
              <a:latin typeface="Times New Roman" panose="02020503050405090304" charset="0"/>
              <a:cs typeface="Times New Roman" panose="02020503050405090304" charset="0"/>
            </a:endParaRPr>
          </a:p>
          <a:p>
            <a:pPr algn="just"/>
            <a:endParaRPr lang="en-US" altLang="zh-CN" sz="2800" dirty="0">
              <a:latin typeface="Times New Roman" panose="02020503050405090304" charset="0"/>
              <a:cs typeface="Times New Roman" panose="02020503050405090304" charset="0"/>
            </a:endParaRPr>
          </a:p>
          <a:p>
            <a:pPr marL="0" indent="0" algn="just">
              <a:buNone/>
            </a:pPr>
            <a:r>
              <a:rPr lang="en-US" altLang="zh-CN" sz="2800" dirty="0"/>
              <a:t>  </a:t>
            </a:r>
            <a:endParaRPr lang="en-US" altLang="zh-CN" sz="2800" dirty="0"/>
          </a:p>
          <a:p>
            <a:pPr marL="0" indent="0" algn="just">
              <a:buNone/>
            </a:pPr>
            <a:endParaRPr lang="en-US" altLang="zh-CN" sz="2800" dirty="0"/>
          </a:p>
          <a:p>
            <a:pPr marL="0" indent="0" algn="just">
              <a:buNone/>
            </a:pPr>
            <a:endParaRPr lang="en-US" altLang="zh-CN" sz="2800" dirty="0"/>
          </a:p>
          <a:p>
            <a:pPr marL="0" indent="0" algn="just">
              <a:buNone/>
            </a:pPr>
            <a:endParaRPr lang="en-US" altLang="zh-CN" sz="2800" dirty="0"/>
          </a:p>
          <a:p>
            <a:pPr marL="0" indent="0" algn="just">
              <a:buNone/>
            </a:pPr>
            <a:endParaRPr lang="zh-CN" altLang="en-US" sz="2800" dirty="0"/>
          </a:p>
          <a:p>
            <a:pPr marL="0" indent="0" algn="just">
              <a:buNone/>
            </a:pPr>
            <a:r>
              <a:rPr lang="zh-CN" altLang="en-US" dirty="0"/>
              <a:t>词数：数行不数词，按</a:t>
            </a:r>
            <a:r>
              <a:rPr lang="en-US" altLang="zh-CN" dirty="0"/>
              <a:t>1</a:t>
            </a:r>
            <a:r>
              <a:rPr lang="zh-CN" altLang="en-US" dirty="0"/>
              <a:t>行</a:t>
            </a:r>
            <a:r>
              <a:rPr lang="en-US" altLang="zh-CN" dirty="0"/>
              <a:t>11</a:t>
            </a:r>
            <a:r>
              <a:rPr lang="zh-CN" altLang="en-US" dirty="0"/>
              <a:t>词计，</a:t>
            </a:r>
            <a:r>
              <a:rPr lang="zh-CN" altLang="en-US" dirty="0">
                <a:solidFill>
                  <a:srgbClr val="FF0000"/>
                </a:solidFill>
              </a:rPr>
              <a:t>严格执行超过</a:t>
            </a:r>
            <a:r>
              <a:rPr lang="en-US" altLang="zh-CN" dirty="0">
                <a:solidFill>
                  <a:srgbClr val="FF0000"/>
                </a:solidFill>
              </a:rPr>
              <a:t>4</a:t>
            </a:r>
            <a:r>
              <a:rPr lang="zh-CN" altLang="en-US" dirty="0">
                <a:solidFill>
                  <a:srgbClr val="FF0000"/>
                </a:solidFill>
              </a:rPr>
              <a:t>行半扣</a:t>
            </a:r>
            <a:r>
              <a:rPr lang="en-US" altLang="zh-CN" dirty="0">
                <a:solidFill>
                  <a:srgbClr val="FF0000"/>
                </a:solidFill>
              </a:rPr>
              <a:t>0.5</a:t>
            </a:r>
            <a:r>
              <a:rPr lang="zh-CN" altLang="en-US" dirty="0">
                <a:solidFill>
                  <a:srgbClr val="FF0000"/>
                </a:solidFill>
              </a:rPr>
              <a:t>分</a:t>
            </a:r>
            <a:r>
              <a:rPr lang="en-US" altLang="zh-CN" dirty="0"/>
              <a:t>，</a:t>
            </a:r>
            <a:r>
              <a:rPr lang="zh-CN" altLang="en-US" dirty="0">
                <a:solidFill>
                  <a:srgbClr val="FF0000"/>
                </a:solidFill>
              </a:rPr>
              <a:t>最好</a:t>
            </a:r>
            <a:r>
              <a:rPr lang="en-US" altLang="zh-CN" dirty="0">
                <a:solidFill>
                  <a:srgbClr val="FF0000"/>
                </a:solidFill>
              </a:rPr>
              <a:t>4</a:t>
            </a:r>
            <a:r>
              <a:rPr lang="zh-CN" altLang="en-US" dirty="0">
                <a:solidFill>
                  <a:srgbClr val="FF0000"/>
                </a:solidFill>
              </a:rPr>
              <a:t>行整</a:t>
            </a:r>
            <a:r>
              <a:rPr lang="en-US" altLang="zh-CN" dirty="0">
                <a:solidFill>
                  <a:srgbClr val="FF0000"/>
                </a:solidFill>
              </a:rPr>
              <a:t>（</a:t>
            </a:r>
            <a:r>
              <a:rPr lang="zh-CN" altLang="en-US" dirty="0">
                <a:solidFill>
                  <a:srgbClr val="FF0000"/>
                </a:solidFill>
              </a:rPr>
              <a:t>一模</a:t>
            </a:r>
            <a:r>
              <a:rPr lang="en-US" altLang="zh-CN" dirty="0">
                <a:solidFill>
                  <a:srgbClr val="FF0000"/>
                </a:solidFill>
              </a:rPr>
              <a:t>）</a:t>
            </a:r>
            <a:endParaRPr lang="en-US" altLang="zh-CN" sz="2800" dirty="0"/>
          </a:p>
          <a:p>
            <a:pPr marL="0" indent="0" algn="just">
              <a:buNone/>
            </a:pPr>
            <a:endParaRPr lang="zh-CN" altLang="en-US" sz="2800" dirty="0"/>
          </a:p>
        </p:txBody>
      </p:sp>
      <p:graphicFrame>
        <p:nvGraphicFramePr>
          <p:cNvPr id="5" name="表格 4"/>
          <p:cNvGraphicFramePr>
            <a:graphicFrameLocks noGrp="1"/>
          </p:cNvGraphicFramePr>
          <p:nvPr/>
        </p:nvGraphicFramePr>
        <p:xfrm>
          <a:off x="767465" y="2291782"/>
          <a:ext cx="10471650" cy="2968756"/>
        </p:xfrm>
        <a:graphic>
          <a:graphicData uri="http://schemas.openxmlformats.org/drawingml/2006/table">
            <a:tbl>
              <a:tblPr firstRow="1" bandRow="1">
                <a:tableStyleId>{5C22544A-7EE6-4342-B048-85BDC9FD1C3A}</a:tableStyleId>
              </a:tblPr>
              <a:tblGrid>
                <a:gridCol w="1554252"/>
                <a:gridCol w="8917398"/>
              </a:tblGrid>
              <a:tr h="742189">
                <a:tc>
                  <a:txBody>
                    <a:bodyPr/>
                    <a:lstStyle/>
                    <a:p>
                      <a:pPr algn="ctr"/>
                      <a:r>
                        <a:rPr lang="en-US" altLang="zh-CN" sz="2400" b="0" dirty="0">
                          <a:solidFill>
                            <a:schemeClr val="tx1"/>
                          </a:solidFill>
                        </a:rPr>
                        <a:t>5</a:t>
                      </a:r>
                      <a:r>
                        <a:rPr lang="zh-CN" altLang="en-US" sz="2400" b="0" dirty="0">
                          <a:solidFill>
                            <a:schemeClr val="tx1"/>
                          </a:solidFill>
                        </a:rPr>
                        <a:t>分</a:t>
                      </a:r>
                      <a:endParaRPr lang="zh-CN" altLang="en-US" sz="2400" b="0" dirty="0">
                        <a:solidFill>
                          <a:schemeClr val="tx1"/>
                        </a:solidFill>
                      </a:endParaRPr>
                    </a:p>
                  </a:txBody>
                  <a:tcPr/>
                </a:tc>
                <a:tc>
                  <a:txBody>
                    <a:bodyPr/>
                    <a:lstStyle/>
                    <a:p>
                      <a:pPr algn="ctr"/>
                      <a:r>
                        <a:rPr lang="zh-CN" altLang="en-US" sz="2400" b="0" dirty="0">
                          <a:solidFill>
                            <a:schemeClr val="tx1"/>
                          </a:solidFill>
                        </a:rPr>
                        <a:t>紧扣主题 ，仅有个别语言错误</a:t>
                      </a:r>
                      <a:endParaRPr lang="zh-CN" altLang="en-US" sz="2400" b="0" dirty="0">
                        <a:solidFill>
                          <a:schemeClr val="tx1"/>
                        </a:solidFill>
                      </a:endParaRPr>
                    </a:p>
                  </a:txBody>
                  <a:tcPr/>
                </a:tc>
              </a:tr>
              <a:tr h="742189">
                <a:tc>
                  <a:txBody>
                    <a:bodyPr/>
                    <a:lstStyle/>
                    <a:p>
                      <a:pPr algn="ctr"/>
                      <a:r>
                        <a:rPr lang="en-US" altLang="zh-CN" sz="2400" b="0" dirty="0">
                          <a:solidFill>
                            <a:schemeClr val="tx1"/>
                          </a:solidFill>
                        </a:rPr>
                        <a:t>3-4</a:t>
                      </a:r>
                      <a:r>
                        <a:rPr lang="zh-CN" altLang="en-US" sz="2400" b="0" dirty="0">
                          <a:solidFill>
                            <a:schemeClr val="tx1"/>
                          </a:solidFill>
                        </a:rPr>
                        <a:t>分</a:t>
                      </a:r>
                      <a:endParaRPr lang="zh-CN" altLang="en-US" sz="2400" b="0" dirty="0">
                        <a:solidFill>
                          <a:schemeClr val="tx1"/>
                        </a:solidFill>
                      </a:endParaRPr>
                    </a:p>
                  </a:txBody>
                  <a:tcPr/>
                </a:tc>
                <a:tc>
                  <a:txBody>
                    <a:bodyPr/>
                    <a:lstStyle/>
                    <a:p>
                      <a:pPr algn="ctr"/>
                      <a:r>
                        <a:rPr lang="zh-CN" altLang="en-US" sz="2400" b="0" dirty="0">
                          <a:solidFill>
                            <a:schemeClr val="tx1"/>
                          </a:solidFill>
                        </a:rPr>
                        <a:t> 贴近主题  ，有一些语言错误，但不影响理解</a:t>
                      </a:r>
                      <a:endParaRPr lang="zh-CN" altLang="en-US" sz="2400" b="0" dirty="0">
                        <a:solidFill>
                          <a:schemeClr val="tx1"/>
                        </a:solidFill>
                      </a:endParaRPr>
                    </a:p>
                  </a:txBody>
                  <a:tcPr/>
                </a:tc>
              </a:tr>
              <a:tr h="742189">
                <a:tc>
                  <a:txBody>
                    <a:bodyPr/>
                    <a:lstStyle/>
                    <a:p>
                      <a:pPr algn="ctr"/>
                      <a:r>
                        <a:rPr lang="en-US" altLang="zh-CN" sz="2400" b="0" dirty="0">
                          <a:solidFill>
                            <a:schemeClr val="tx1"/>
                          </a:solidFill>
                        </a:rPr>
                        <a:t>1-2</a:t>
                      </a:r>
                      <a:r>
                        <a:rPr lang="zh-CN" altLang="en-US" sz="2400" b="0" dirty="0">
                          <a:solidFill>
                            <a:schemeClr val="tx1"/>
                          </a:solidFill>
                        </a:rPr>
                        <a:t>分</a:t>
                      </a:r>
                      <a:endParaRPr lang="zh-CN" altLang="en-US" sz="2400" b="0" dirty="0">
                        <a:solidFill>
                          <a:schemeClr val="tx1"/>
                        </a:solidFill>
                      </a:endParaRPr>
                    </a:p>
                  </a:txBody>
                  <a:tcPr/>
                </a:tc>
                <a:tc>
                  <a:txBody>
                    <a:bodyPr/>
                    <a:lstStyle/>
                    <a:p>
                      <a:pPr algn="ctr"/>
                      <a:r>
                        <a:rPr lang="zh-CN" altLang="en-US" sz="2400" b="0" dirty="0">
                          <a:solidFill>
                            <a:schemeClr val="tx1"/>
                          </a:solidFill>
                        </a:rPr>
                        <a:t>与主题相关 ，大量语言错误，影响理解</a:t>
                      </a:r>
                      <a:endParaRPr lang="zh-CN" altLang="en-US" sz="2400" b="0" dirty="0">
                        <a:solidFill>
                          <a:schemeClr val="tx1"/>
                        </a:solidFill>
                      </a:endParaRPr>
                    </a:p>
                  </a:txBody>
                  <a:tcPr/>
                </a:tc>
              </a:tr>
              <a:tr h="742189">
                <a:tc>
                  <a:txBody>
                    <a:bodyPr/>
                    <a:lstStyle/>
                    <a:p>
                      <a:pPr algn="ctr"/>
                      <a:r>
                        <a:rPr lang="en-US" altLang="zh-CN" sz="2400" b="0" dirty="0">
                          <a:solidFill>
                            <a:schemeClr val="tx1"/>
                          </a:solidFill>
                        </a:rPr>
                        <a:t>0</a:t>
                      </a:r>
                      <a:r>
                        <a:rPr lang="zh-CN" altLang="en-US" sz="2400" b="0" dirty="0">
                          <a:solidFill>
                            <a:schemeClr val="tx1"/>
                          </a:solidFill>
                        </a:rPr>
                        <a:t>分</a:t>
                      </a:r>
                      <a:endParaRPr lang="zh-CN" altLang="en-US" sz="2400" b="0" dirty="0">
                        <a:solidFill>
                          <a:schemeClr val="tx1"/>
                        </a:solidFill>
                      </a:endParaRPr>
                    </a:p>
                  </a:txBody>
                  <a:tcPr/>
                </a:tc>
                <a:tc>
                  <a:txBody>
                    <a:bodyPr/>
                    <a:lstStyle/>
                    <a:p>
                      <a:pPr algn="ctr"/>
                      <a:r>
                        <a:rPr lang="zh-CN" altLang="en-US" sz="2400" b="0" dirty="0">
                          <a:solidFill>
                            <a:schemeClr val="tx1"/>
                          </a:solidFill>
                        </a:rPr>
                        <a:t>与主题不相关</a:t>
                      </a:r>
                      <a:endParaRPr lang="zh-CN" altLang="en-US" sz="2400" b="0" dirty="0">
                        <a:solidFill>
                          <a:schemeClr val="tx1"/>
                        </a:solidFill>
                      </a:endParaRPr>
                    </a:p>
                  </a:txBody>
                  <a:tcPr/>
                </a:tc>
              </a:tr>
            </a:tbl>
          </a:graphicData>
        </a:graphic>
      </p:graphicFrame>
      <p:sp>
        <p:nvSpPr>
          <p:cNvPr id="4" name="标题 3"/>
          <p:cNvSpPr>
            <a:spLocks noGrp="1"/>
          </p:cNvSpPr>
          <p:nvPr>
            <p:ph type="title"/>
          </p:nvPr>
        </p:nvSpPr>
        <p:spPr/>
        <p:txBody>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35915" y="1412875"/>
            <a:ext cx="11496040" cy="1008380"/>
          </a:xfrm>
        </p:spPr>
        <p:style>
          <a:lnRef idx="0">
            <a:schemeClr val="accent1"/>
          </a:lnRef>
          <a:fillRef idx="3">
            <a:schemeClr val="accent1"/>
          </a:fillRef>
          <a:effectRef idx="3">
            <a:schemeClr val="accent1"/>
          </a:effectRef>
          <a:fontRef idx="minor">
            <a:schemeClr val="lt1"/>
          </a:fontRef>
        </p:style>
        <p:txBody>
          <a:bodyPr>
            <a:normAutofit fontScale="90000"/>
          </a:bodyPr>
          <a:lstStyle/>
          <a:p>
            <a:r>
              <a:rPr lang="en-US" altLang="zh-CN" sz="3110" b="1" kern="0" dirty="0">
                <a:solidFill>
                  <a:schemeClr val="bg1"/>
                </a:solidFill>
                <a:latin typeface="Times New Roman" panose="02020503050405090304" charset="0"/>
                <a:ea typeface="等线" panose="02010600030101010101" pitchFamily="2" charset="-122"/>
                <a:cs typeface="Times New Roman" panose="02020503050405090304" charset="0"/>
              </a:rPr>
              <a:t>43. In addition to </a:t>
            </a:r>
            <a:r>
              <a:rPr lang="en-US" altLang="zh-CN" sz="3110" b="1" kern="0" dirty="0">
                <a:solidFill>
                  <a:srgbClr val="FF0000"/>
                </a:solidFill>
                <a:highlight>
                  <a:srgbClr val="FFFF00"/>
                </a:highlight>
                <a:latin typeface="Times New Roman" panose="02020503050405090304" charset="0"/>
                <a:ea typeface="等线" panose="02010600030101010101" pitchFamily="2" charset="-122"/>
                <a:cs typeface="Times New Roman" panose="02020503050405090304" charset="0"/>
              </a:rPr>
              <a:t>what is mentioned in the passage,</a:t>
            </a:r>
            <a:r>
              <a:rPr lang="en-US" altLang="zh-CN" sz="3110" b="1" kern="0" dirty="0">
                <a:solidFill>
                  <a:schemeClr val="bg1"/>
                </a:solidFill>
                <a:highlight>
                  <a:srgbClr val="FFFF00"/>
                </a:highlight>
                <a:latin typeface="Times New Roman" panose="02020503050405090304" charset="0"/>
                <a:ea typeface="等线" panose="02010600030101010101" pitchFamily="2" charset="-122"/>
                <a:cs typeface="Times New Roman" panose="02020503050405090304" charset="0"/>
              </a:rPr>
              <a:t>,</a:t>
            </a:r>
            <a:r>
              <a:rPr lang="en-US" altLang="zh-CN" sz="3110" b="1" kern="0" dirty="0">
                <a:solidFill>
                  <a:schemeClr val="bg1"/>
                </a:solidFill>
                <a:latin typeface="Times New Roman" panose="02020503050405090304" charset="0"/>
                <a:ea typeface="等线" panose="02010600030101010101" pitchFamily="2" charset="-122"/>
                <a:cs typeface="Times New Roman" panose="02020503050405090304" charset="0"/>
              </a:rPr>
              <a:t> what other way(s) would you propose to make your city more livable? (In about 40 words)</a:t>
            </a:r>
            <a:endParaRPr lang="en-US" altLang="zh-CN" sz="3110" b="1" kern="0" dirty="0">
              <a:solidFill>
                <a:schemeClr val="bg1"/>
              </a:solidFill>
              <a:latin typeface="Times New Roman" panose="02020503050405090304" charset="0"/>
              <a:ea typeface="等线" panose="02010600030101010101" pitchFamily="2" charset="-122"/>
              <a:cs typeface="Times New Roman" panose="02020503050405090304" charset="0"/>
            </a:endParaRPr>
          </a:p>
        </p:txBody>
      </p:sp>
      <p:sp>
        <p:nvSpPr>
          <p:cNvPr id="5" name="内容占位符 4"/>
          <p:cNvSpPr>
            <a:spLocks noGrp="1"/>
          </p:cNvSpPr>
          <p:nvPr>
            <p:ph sz="half" idx="1"/>
          </p:nvPr>
        </p:nvSpPr>
        <p:spPr>
          <a:xfrm>
            <a:off x="623570" y="2421255"/>
            <a:ext cx="11184255" cy="3948430"/>
          </a:xfrm>
        </p:spPr>
        <p:txBody>
          <a:bodyPr>
            <a:noAutofit/>
          </a:bodyPr>
          <a:lstStyle/>
          <a:p>
            <a:pPr marL="0" lvl="0" indent="457200" algn="just">
              <a:lnSpc>
                <a:spcPct val="150000"/>
              </a:lnSpc>
              <a:spcBef>
                <a:spcPts val="1000"/>
              </a:spcBef>
              <a:buFont typeface="Arial" panose="020B0604020202090204" pitchFamily="34" charset="0"/>
              <a:buNone/>
            </a:pPr>
            <a:r>
              <a:rPr kumimoji="1" lang="en-US" altLang="zh-CN" sz="1800" dirty="0">
                <a:solidFill>
                  <a:srgbClr val="FF0000"/>
                </a:solidFill>
                <a:latin typeface="Times" pitchFamily="2" charset="0"/>
                <a:ea typeface="宋体" pitchFamily="2" charset="-122"/>
              </a:rPr>
              <a:t>Para. 2</a:t>
            </a:r>
            <a:r>
              <a:rPr kumimoji="1" lang="en-US" altLang="zh-CN" sz="1800" dirty="0">
                <a:solidFill>
                  <a:schemeClr val="tx1"/>
                </a:solidFill>
                <a:latin typeface="Times" pitchFamily="2" charset="0"/>
                <a:ea typeface="宋体" pitchFamily="2" charset="-122"/>
              </a:rPr>
              <a:t>  How do sponge cities work? These cities combine sustainable technologies and functional landscaping,</a:t>
            </a:r>
            <a:r>
              <a:rPr kumimoji="1" lang="en-US" altLang="zh-CN" sz="1800" dirty="0">
                <a:solidFill>
                  <a:srgbClr val="FF0000"/>
                </a:solidFill>
                <a:latin typeface="Times" pitchFamily="2" charset="0"/>
                <a:ea typeface="宋体" pitchFamily="2" charset="-122"/>
              </a:rPr>
              <a:t> </a:t>
            </a:r>
            <a:r>
              <a:rPr kumimoji="1" lang="en-US" altLang="zh-CN" sz="1800" dirty="0">
                <a:solidFill>
                  <a:schemeClr val="tx1"/>
                </a:solidFill>
                <a:latin typeface="Times" pitchFamily="2" charset="0"/>
                <a:ea typeface="宋体" pitchFamily="2" charset="-122"/>
              </a:rPr>
              <a:t>including</a:t>
            </a:r>
            <a:r>
              <a:rPr kumimoji="1" lang="en-US" altLang="zh-CN" sz="1800" dirty="0">
                <a:solidFill>
                  <a:srgbClr val="FF0000"/>
                </a:solidFill>
                <a:latin typeface="Times" pitchFamily="2" charset="0"/>
                <a:ea typeface="宋体" pitchFamily="2" charset="-122"/>
              </a:rPr>
              <a:t> </a:t>
            </a:r>
            <a:r>
              <a:rPr kumimoji="1" lang="en-US" altLang="zh-CN" sz="1800" dirty="0">
                <a:solidFill>
                  <a:srgbClr val="FF0000"/>
                </a:solidFill>
                <a:highlight>
                  <a:srgbClr val="00FFFF"/>
                </a:highlight>
                <a:latin typeface="Times" pitchFamily="2" charset="0"/>
                <a:ea typeface="宋体" pitchFamily="2" charset="-122"/>
              </a:rPr>
              <a:t>pavements</a:t>
            </a:r>
            <a:r>
              <a:rPr kumimoji="1" lang="en-US" altLang="zh-CN" sz="1800" dirty="0">
                <a:solidFill>
                  <a:srgbClr val="FF0000"/>
                </a:solidFill>
                <a:latin typeface="Times" pitchFamily="2" charset="0"/>
                <a:ea typeface="宋体" pitchFamily="2" charset="-122"/>
              </a:rPr>
              <a:t> </a:t>
            </a:r>
            <a:r>
              <a:rPr kumimoji="1" lang="en-US" altLang="zh-CN" sz="1800" dirty="0">
                <a:solidFill>
                  <a:schemeClr val="tx1"/>
                </a:solidFill>
                <a:latin typeface="Times" pitchFamily="2" charset="0"/>
                <a:ea typeface="宋体" pitchFamily="2" charset="-122"/>
              </a:rPr>
              <a:t>that allow water to go down into the ground; </a:t>
            </a:r>
            <a:r>
              <a:rPr kumimoji="1" lang="en-US" altLang="zh-CN" sz="1800" dirty="0">
                <a:solidFill>
                  <a:srgbClr val="FF0000"/>
                </a:solidFill>
                <a:highlight>
                  <a:srgbClr val="00FF00"/>
                </a:highlight>
                <a:latin typeface="Times" pitchFamily="2" charset="0"/>
                <a:ea typeface="宋体" pitchFamily="2" charset="-122"/>
              </a:rPr>
              <a:t>urban parks and green spaces</a:t>
            </a:r>
            <a:r>
              <a:rPr kumimoji="1" lang="en-US" altLang="zh-CN" sz="1800" dirty="0">
                <a:solidFill>
                  <a:schemeClr val="tx1"/>
                </a:solidFill>
                <a:latin typeface="Times" pitchFamily="2" charset="0"/>
                <a:ea typeface="宋体" pitchFamily="2" charset="-122"/>
              </a:rPr>
              <a:t> that act as places to hold water during heavy rain and as recreational zones during dry periods; </a:t>
            </a:r>
            <a:r>
              <a:rPr kumimoji="1" lang="en-US" altLang="zh-CN" sz="1800" dirty="0">
                <a:solidFill>
                  <a:srgbClr val="FF0000"/>
                </a:solidFill>
                <a:highlight>
                  <a:srgbClr val="00FF00"/>
                </a:highlight>
                <a:latin typeface="Times" pitchFamily="2" charset="0"/>
                <a:ea typeface="宋体" pitchFamily="2" charset="-122"/>
              </a:rPr>
              <a:t>urban wetlands</a:t>
            </a:r>
            <a:r>
              <a:rPr kumimoji="1" lang="en-US" altLang="zh-CN" sz="1800" dirty="0">
                <a:solidFill>
                  <a:schemeClr val="tx1"/>
                </a:solidFill>
                <a:latin typeface="Times" pitchFamily="2" charset="0"/>
                <a:ea typeface="宋体" pitchFamily="2" charset="-122"/>
              </a:rPr>
              <a:t> that naturally filter water and promote biodiversity; </a:t>
            </a:r>
            <a:r>
              <a:rPr kumimoji="1" lang="en-US" altLang="zh-CN" sz="1800" dirty="0">
                <a:solidFill>
                  <a:srgbClr val="FF0000"/>
                </a:solidFill>
                <a:highlight>
                  <a:srgbClr val="00FFFF"/>
                </a:highlight>
                <a:latin typeface="Times" pitchFamily="2" charset="0"/>
                <a:ea typeface="宋体" pitchFamily="2" charset="-122"/>
              </a:rPr>
              <a:t>waterways and channels</a:t>
            </a:r>
            <a:r>
              <a:rPr kumimoji="1" lang="en-US" altLang="zh-CN" sz="1800" dirty="0">
                <a:solidFill>
                  <a:schemeClr val="tx1"/>
                </a:solidFill>
                <a:latin typeface="Times" pitchFamily="2" charset="0"/>
                <a:ea typeface="宋体" pitchFamily="2" charset="-122"/>
              </a:rPr>
              <a:t> that are linked together to efficiently transport and store water. </a:t>
            </a:r>
            <a:endParaRPr kumimoji="1" lang="en-US" altLang="zh-CN" sz="1800" dirty="0">
              <a:solidFill>
                <a:schemeClr val="tx1"/>
              </a:solidFill>
              <a:latin typeface="Times" pitchFamily="2" charset="0"/>
              <a:ea typeface="宋体" pitchFamily="2" charset="-122"/>
            </a:endParaRPr>
          </a:p>
          <a:p>
            <a:pPr marL="0" lvl="0" indent="457200" algn="just">
              <a:lnSpc>
                <a:spcPct val="150000"/>
              </a:lnSpc>
              <a:spcBef>
                <a:spcPts val="1000"/>
              </a:spcBef>
              <a:buFont typeface="Arial" panose="020B0604020202090204" pitchFamily="34" charset="0"/>
              <a:buNone/>
            </a:pPr>
            <a:r>
              <a:rPr kumimoji="1" lang="en-US" altLang="zh-CN" sz="1800" dirty="0">
                <a:solidFill>
                  <a:srgbClr val="FF0000"/>
                </a:solidFill>
                <a:latin typeface="Times" pitchFamily="2" charset="0"/>
                <a:ea typeface="宋体" pitchFamily="2" charset="-122"/>
              </a:rPr>
              <a:t>Para. 3</a:t>
            </a:r>
            <a:r>
              <a:rPr kumimoji="1" lang="en-US" altLang="zh-CN" sz="1800" dirty="0">
                <a:solidFill>
                  <a:schemeClr val="tx1"/>
                </a:solidFill>
                <a:latin typeface="Times" pitchFamily="2" charset="0"/>
                <a:ea typeface="宋体" pitchFamily="2" charset="-122"/>
              </a:rPr>
              <a:t>   It </a:t>
            </a:r>
            <a:r>
              <a:rPr kumimoji="1" lang="en-US" altLang="zh-CN" sz="1800" dirty="0">
                <a:solidFill>
                  <a:srgbClr val="FF0000"/>
                </a:solidFill>
                <a:highlight>
                  <a:srgbClr val="00FF00"/>
                </a:highlight>
                <a:latin typeface="Times" pitchFamily="2" charset="0"/>
                <a:ea typeface="宋体" pitchFamily="2" charset="-122"/>
              </a:rPr>
              <a:t>creates extensive green zones</a:t>
            </a:r>
            <a:r>
              <a:rPr kumimoji="1" lang="en-US" altLang="zh-CN" sz="1800" dirty="0">
                <a:solidFill>
                  <a:schemeClr val="tx1"/>
                </a:solidFill>
                <a:latin typeface="Times" pitchFamily="2" charset="0"/>
                <a:ea typeface="宋体" pitchFamily="2" charset="-122"/>
              </a:rPr>
              <a:t> that expand healthy public spaces for recreation, improve air quality, and support increased urban biodiversity. </a:t>
            </a:r>
            <a:r>
              <a:rPr lang="en-US" altLang="zh-CN" sz="1800">
                <a:latin typeface="Times New Roman" panose="02020503050405090304" charset="0"/>
                <a:ea typeface="等线" panose="02010600030101010101" pitchFamily="2" charset="-122"/>
                <a:cs typeface="Times New Roman" panose="02020503050405090304" charset="0"/>
                <a:sym typeface="+mn-ea"/>
              </a:rPr>
              <a:t> </a:t>
            </a:r>
            <a:endParaRPr lang="en-US" altLang="zh-CN" sz="1800">
              <a:latin typeface="Times New Roman" panose="02020503050405090304" charset="0"/>
              <a:ea typeface="等线" panose="02010600030101010101" pitchFamily="2" charset="-122"/>
              <a:cs typeface="Times New Roman" panose="02020503050405090304" charset="0"/>
              <a:sym typeface="+mn-ea"/>
            </a:endParaRPr>
          </a:p>
          <a:p>
            <a:pPr marL="0" lvl="0" indent="457200" algn="just">
              <a:lnSpc>
                <a:spcPct val="150000"/>
              </a:lnSpc>
              <a:spcBef>
                <a:spcPts val="1000"/>
              </a:spcBef>
              <a:buFont typeface="Arial" panose="020B0604020202090204" pitchFamily="34" charset="0"/>
              <a:buNone/>
            </a:pPr>
            <a:r>
              <a:rPr kumimoji="1" lang="en-US" altLang="zh-CN" sz="1800" dirty="0">
                <a:solidFill>
                  <a:srgbClr val="FF0000"/>
                </a:solidFill>
                <a:latin typeface="Times" pitchFamily="2" charset="0"/>
                <a:ea typeface="宋体" pitchFamily="2" charset="-122"/>
                <a:sym typeface="+mn-ea"/>
              </a:rPr>
              <a:t>Para. 4  </a:t>
            </a:r>
            <a:r>
              <a:rPr lang="en-US" altLang="zh-CN" sz="1800">
                <a:latin typeface="Times New Roman" panose="02020503050405090304" charset="0"/>
                <a:ea typeface="等线" panose="02010600030101010101" pitchFamily="2" charset="-122"/>
                <a:cs typeface="Times New Roman" panose="02020503050405090304" charset="0"/>
                <a:sym typeface="+mn-ea"/>
              </a:rPr>
              <a:t>Fundamental to the strategy are </a:t>
            </a:r>
            <a:r>
              <a:rPr lang="zh-CN" altLang="en-US" sz="1800">
                <a:solidFill>
                  <a:srgbClr val="FF0000"/>
                </a:solidFill>
                <a:highlight>
                  <a:srgbClr val="00FF00"/>
                </a:highlight>
                <a:latin typeface="Times New Roman" panose="02020503050405090304" charset="0"/>
                <a:ea typeface="等线" panose="02010600030101010101" pitchFamily="2" charset="-122"/>
                <a:cs typeface="Times New Roman" panose="02020503050405090304" charset="0"/>
                <a:sym typeface="+mn-ea"/>
              </a:rPr>
              <a:t>gr</a:t>
            </a:r>
            <a:r>
              <a:rPr lang="en-US" altLang="zh-CN" sz="1800">
                <a:solidFill>
                  <a:srgbClr val="FF0000"/>
                </a:solidFill>
                <a:highlight>
                  <a:srgbClr val="00FF00"/>
                </a:highlight>
                <a:latin typeface="Times New Roman" panose="02020503050405090304" charset="0"/>
                <a:ea typeface="等线" panose="02010600030101010101" pitchFamily="2" charset="-122"/>
                <a:cs typeface="Times New Roman" panose="02020503050405090304" charset="0"/>
                <a:sym typeface="+mn-ea"/>
              </a:rPr>
              <a:t>een infrastructure (</a:t>
            </a:r>
            <a:r>
              <a:rPr lang="zh-CN" altLang="en-US" sz="1800">
                <a:solidFill>
                  <a:srgbClr val="FF0000"/>
                </a:solidFill>
                <a:highlight>
                  <a:srgbClr val="00FF00"/>
                </a:highlight>
                <a:latin typeface="Times New Roman" panose="02020503050405090304" charset="0"/>
                <a:ea typeface="等线" panose="02010600030101010101" pitchFamily="2" charset="-122"/>
                <a:cs typeface="Times New Roman" panose="02020503050405090304" charset="0"/>
                <a:sym typeface="+mn-ea"/>
              </a:rPr>
              <a:t>基础设施</a:t>
            </a:r>
            <a:r>
              <a:rPr lang="en-US" altLang="zh-CN" sz="1800">
                <a:solidFill>
                  <a:srgbClr val="FF0000"/>
                </a:solidFill>
                <a:highlight>
                  <a:srgbClr val="00FF00"/>
                </a:highlight>
                <a:latin typeface="Times New Roman" panose="02020503050405090304" charset="0"/>
                <a:ea typeface="等线" panose="02010600030101010101" pitchFamily="2" charset="-122"/>
                <a:cs typeface="Times New Roman" panose="02020503050405090304" charset="0"/>
                <a:sym typeface="+mn-ea"/>
              </a:rPr>
              <a:t>) elements</a:t>
            </a:r>
            <a:r>
              <a:rPr lang="en-US" altLang="zh-CN" sz="1800">
                <a:highlight>
                  <a:srgbClr val="00FF00"/>
                </a:highlight>
                <a:latin typeface="Times New Roman" panose="02020503050405090304" charset="0"/>
                <a:ea typeface="等线" panose="02010600030101010101" pitchFamily="2" charset="-122"/>
                <a:cs typeface="Times New Roman" panose="02020503050405090304" charset="0"/>
                <a:sym typeface="+mn-ea"/>
              </a:rPr>
              <a:t>, such as </a:t>
            </a:r>
            <a:r>
              <a:rPr lang="en-US" altLang="zh-CN" sz="1800">
                <a:solidFill>
                  <a:srgbClr val="FF0000"/>
                </a:solidFill>
                <a:highlight>
                  <a:srgbClr val="00FF00"/>
                </a:highlight>
                <a:latin typeface="Times New Roman" panose="02020503050405090304" charset="0"/>
                <a:ea typeface="等线" panose="02010600030101010101" pitchFamily="2" charset="-122"/>
                <a:cs typeface="Times New Roman" panose="02020503050405090304" charset="0"/>
                <a:sym typeface="+mn-ea"/>
              </a:rPr>
              <a:t>redesigned parks that serve as retention basins during heavy rains</a:t>
            </a:r>
            <a:r>
              <a:rPr lang="en-US" altLang="zh-CN" sz="1800">
                <a:latin typeface="Times New Roman" panose="02020503050405090304" charset="0"/>
                <a:ea typeface="等线" panose="02010600030101010101" pitchFamily="2" charset="-122"/>
                <a:cs typeface="Times New Roman" panose="02020503050405090304" charset="0"/>
                <a:sym typeface="+mn-ea"/>
              </a:rPr>
              <a:t>, along with </a:t>
            </a:r>
            <a:r>
              <a:rPr lang="en-US" altLang="zh-CN" sz="1800">
                <a:solidFill>
                  <a:srgbClr val="FF0000"/>
                </a:solidFill>
                <a:highlight>
                  <a:srgbClr val="00FFFF"/>
                </a:highlight>
                <a:latin typeface="Times New Roman" panose="02020503050405090304" charset="0"/>
                <a:ea typeface="等线" panose="02010600030101010101" pitchFamily="2" charset="-122"/>
                <a:cs typeface="Times New Roman" panose="02020503050405090304" charset="0"/>
                <a:sym typeface="+mn-ea"/>
              </a:rPr>
              <a:t>blue infrastructure like the city’s extensive canal network to channel and store excess water.</a:t>
            </a:r>
            <a:endParaRPr kumimoji="1" lang="en-US" altLang="zh-CN" sz="1800" dirty="0">
              <a:solidFill>
                <a:schemeClr val="tx1"/>
              </a:solidFill>
              <a:highlight>
                <a:srgbClr val="00FFFF"/>
              </a:highlight>
              <a:latin typeface="Times" pitchFamily="2" charset="0"/>
              <a:ea typeface="宋体" pitchFamily="2" charset="-122"/>
            </a:endParaRPr>
          </a:p>
          <a:p>
            <a:pPr marL="0" lvl="0" indent="457200" algn="just">
              <a:lnSpc>
                <a:spcPct val="150000"/>
              </a:lnSpc>
              <a:spcBef>
                <a:spcPts val="1000"/>
              </a:spcBef>
              <a:buFont typeface="Arial" panose="020B0604020202090204" pitchFamily="34" charset="0"/>
              <a:buNone/>
            </a:pPr>
            <a:endParaRPr kumimoji="1" lang="en-US" altLang="zh-CN" sz="2000" dirty="0">
              <a:solidFill>
                <a:schemeClr val="tx1"/>
              </a:solidFill>
              <a:latin typeface="Times" pitchFamily="2" charset="0"/>
              <a:ea typeface="宋体" pitchFamily="2" charset="-122"/>
            </a:endParaRPr>
          </a:p>
          <a:p>
            <a:pPr marL="0" lvl="0" indent="0" algn="just">
              <a:lnSpc>
                <a:spcPct val="150000"/>
              </a:lnSpc>
              <a:spcBef>
                <a:spcPts val="1000"/>
              </a:spcBef>
              <a:buFont typeface="Arial" panose="020B0604020202090204" pitchFamily="34" charset="0"/>
              <a:buNone/>
            </a:pPr>
            <a:endParaRPr kumimoji="1" lang="en-US" altLang="zh-CN" sz="2000" dirty="0">
              <a:solidFill>
                <a:schemeClr val="tx1"/>
              </a:solidFill>
              <a:latin typeface="Times" pitchFamily="2" charset="0"/>
              <a:ea typeface="宋体" pitchFamily="2" charset="-122"/>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94080" y="1808480"/>
            <a:ext cx="10687050" cy="4903470"/>
          </a:xfrm>
          <a:prstGeom prst="rect">
            <a:avLst/>
          </a:prstGeom>
          <a:noFill/>
        </p:spPr>
        <p:txBody>
          <a:bodyPr wrap="square" rtlCol="0" anchor="t">
            <a:noAutofit/>
          </a:bodyPr>
          <a:lstStyle/>
          <a:p>
            <a:pPr marL="0" lvl="0" indent="457200">
              <a:lnSpc>
                <a:spcPct val="150000"/>
              </a:lnSpc>
              <a:spcBef>
                <a:spcPts val="1000"/>
              </a:spcBef>
              <a:buFont typeface="Arial" panose="020B0604020202090204" pitchFamily="34" charset="0"/>
              <a:buNone/>
            </a:pPr>
            <a:r>
              <a:rPr kumimoji="1" lang="en-US" altLang="zh-CN" sz="2800" dirty="0">
                <a:solidFill>
                  <a:srgbClr val="FF0000"/>
                </a:solidFill>
                <a:highlight>
                  <a:srgbClr val="00FF00"/>
                </a:highlight>
                <a:latin typeface="Times New Roman Regular" panose="02020503050405090304" charset="0"/>
                <a:ea typeface="宋体" pitchFamily="2" charset="-122"/>
                <a:cs typeface="Times New Roman Regular" panose="02020503050405090304" charset="0"/>
                <a:sym typeface="+mn-ea"/>
              </a:rPr>
              <a:t>1. urban parks /</a:t>
            </a:r>
            <a:r>
              <a:rPr lang="en-US" altLang="zh-CN" sz="2800" dirty="0">
                <a:solidFill>
                  <a:srgbClr val="FF0000"/>
                </a:solidFill>
                <a:highlight>
                  <a:srgbClr val="00FF00"/>
                </a:highlight>
                <a:latin typeface="Times New Roman Regular" panose="02020503050405090304" charset="0"/>
                <a:ea typeface="等线" panose="02010600030101010101" pitchFamily="2" charset="-122"/>
                <a:cs typeface="Times New Roman Regular" panose="02020503050405090304" charset="0"/>
                <a:sym typeface="+mn-ea"/>
              </a:rPr>
              <a:t>redesigned parks </a:t>
            </a:r>
            <a:r>
              <a:rPr kumimoji="1" lang="en-US" altLang="zh-CN" sz="2800" dirty="0">
                <a:solidFill>
                  <a:srgbClr val="FF0000"/>
                </a:solidFill>
                <a:highlight>
                  <a:srgbClr val="00FF00"/>
                </a:highlight>
                <a:latin typeface="Times New Roman Regular" panose="02020503050405090304" charset="0"/>
                <a:ea typeface="宋体" pitchFamily="2" charset="-122"/>
                <a:cs typeface="Times New Roman Regular" panose="02020503050405090304" charset="0"/>
                <a:sym typeface="+mn-ea"/>
              </a:rPr>
              <a:t>/green spaces/extensive green zones/urban wetlands</a:t>
            </a:r>
            <a:r>
              <a:rPr kumimoji="1" lang="en-US" altLang="zh-CN" sz="2800" dirty="0">
                <a:highlight>
                  <a:srgbClr val="00FF00"/>
                </a:highlight>
                <a:latin typeface="Times New Roman Regular" panose="02020503050405090304" charset="0"/>
                <a:ea typeface="宋体" pitchFamily="2" charset="-122"/>
                <a:cs typeface="Times New Roman Regular" panose="02020503050405090304" charset="0"/>
                <a:sym typeface="+mn-ea"/>
              </a:rPr>
              <a:t> </a:t>
            </a:r>
            <a:r>
              <a:rPr kumimoji="1" lang="en-US" altLang="zh-CN" sz="2800" dirty="0">
                <a:solidFill>
                  <a:srgbClr val="FF0000"/>
                </a:solidFill>
                <a:highlight>
                  <a:srgbClr val="00FF00"/>
                </a:highlight>
                <a:latin typeface="Times New Roman Regular" panose="02020503050405090304" charset="0"/>
                <a:ea typeface="宋体" pitchFamily="2" charset="-122"/>
                <a:cs typeface="Times New Roman Regular" panose="02020503050405090304" charset="0"/>
                <a:sym typeface="+mn-ea"/>
              </a:rPr>
              <a:t> </a:t>
            </a:r>
            <a:r>
              <a:rPr kumimoji="1" lang="en-US" altLang="zh-CN" sz="2800" dirty="0">
                <a:latin typeface="Times New Roman Regular" panose="02020503050405090304" charset="0"/>
                <a:ea typeface="宋体" pitchFamily="2" charset="-122"/>
                <a:cs typeface="Times New Roman Regular" panose="02020503050405090304" charset="0"/>
                <a:sym typeface="+mn-ea"/>
              </a:rPr>
              <a:t>that act as places to hold water during heavy rain and as recreational zones during dry periods, expand healthy public spaces for recreation, improve air quality and promote biodiversity</a:t>
            </a:r>
            <a:endParaRPr kumimoji="1" lang="en-US" altLang="zh-CN" sz="2800" dirty="0">
              <a:latin typeface="Times New Roman Regular" panose="02020503050405090304" charset="0"/>
              <a:ea typeface="宋体" pitchFamily="2" charset="-122"/>
              <a:cs typeface="Times New Roman Regular" panose="02020503050405090304" charset="0"/>
              <a:sym typeface="+mn-ea"/>
            </a:endParaRPr>
          </a:p>
          <a:p>
            <a:pPr marL="0" lvl="0" indent="457200">
              <a:lnSpc>
                <a:spcPct val="150000"/>
              </a:lnSpc>
              <a:spcBef>
                <a:spcPts val="1000"/>
              </a:spcBef>
              <a:buFont typeface="Arial" panose="020B0604020202090204" pitchFamily="34" charset="0"/>
              <a:buNone/>
            </a:pPr>
            <a:r>
              <a:rPr kumimoji="1" lang="en-US" altLang="zh-CN" sz="2800" dirty="0">
                <a:solidFill>
                  <a:srgbClr val="FF0000"/>
                </a:solidFill>
                <a:highlight>
                  <a:srgbClr val="00FFFF"/>
                </a:highlight>
                <a:latin typeface="Times New Roman Regular" panose="02020503050405090304" charset="0"/>
                <a:ea typeface="宋体" pitchFamily="2" charset="-122"/>
                <a:cs typeface="Times New Roman Regular" panose="02020503050405090304" charset="0"/>
                <a:sym typeface="+mn-ea"/>
              </a:rPr>
              <a:t>2. waterways</a:t>
            </a:r>
            <a:r>
              <a:rPr kumimoji="1" lang="en-US" altLang="zh-CN" sz="2800" dirty="0">
                <a:highlight>
                  <a:srgbClr val="00FFFF"/>
                </a:highlight>
                <a:latin typeface="Times New Roman Regular" panose="02020503050405090304" charset="0"/>
                <a:ea typeface="宋体" pitchFamily="2" charset="-122"/>
                <a:cs typeface="Times New Roman Regular" panose="02020503050405090304" charset="0"/>
                <a:sym typeface="+mn-ea"/>
              </a:rPr>
              <a:t>/</a:t>
            </a:r>
            <a:r>
              <a:rPr lang="en-US" altLang="zh-CN" sz="2800" dirty="0">
                <a:solidFill>
                  <a:srgbClr val="FF0000"/>
                </a:solidFill>
                <a:highlight>
                  <a:srgbClr val="00FFFF"/>
                </a:highlight>
                <a:latin typeface="Times New Roman Regular" panose="02020503050405090304" charset="0"/>
                <a:ea typeface="等线" panose="02010600030101010101" pitchFamily="2" charset="-122"/>
                <a:cs typeface="Times New Roman Regular" panose="02020503050405090304" charset="0"/>
                <a:sym typeface="+mn-ea"/>
              </a:rPr>
              <a:t>canal network </a:t>
            </a:r>
            <a:r>
              <a:rPr kumimoji="1" lang="en-US" altLang="zh-CN" sz="2800" dirty="0">
                <a:latin typeface="Times New Roman Regular" panose="02020503050405090304" charset="0"/>
                <a:ea typeface="宋体" pitchFamily="2" charset="-122"/>
                <a:cs typeface="Times New Roman Regular" panose="02020503050405090304" charset="0"/>
                <a:sym typeface="+mn-ea"/>
              </a:rPr>
              <a:t>that are linked together to efficiently transport and store water</a:t>
            </a:r>
            <a:r>
              <a:rPr kumimoji="1" lang="zh-CN" altLang="en-US" sz="2800" dirty="0">
                <a:latin typeface="Times New Roman Regular" panose="02020503050405090304" charset="0"/>
                <a:ea typeface="宋体" pitchFamily="2" charset="-122"/>
                <a:cs typeface="Times New Roman Regular" panose="02020503050405090304" charset="0"/>
                <a:sym typeface="+mn-ea"/>
              </a:rPr>
              <a:t>；</a:t>
            </a:r>
            <a:r>
              <a:rPr kumimoji="1" lang="en-US" altLang="zh-CN" sz="2800" dirty="0">
                <a:solidFill>
                  <a:srgbClr val="FF0000"/>
                </a:solidFill>
                <a:highlight>
                  <a:srgbClr val="00FFFF"/>
                </a:highlight>
                <a:latin typeface="Times New Roman Regular" panose="02020503050405090304" charset="0"/>
                <a:ea typeface="宋体" pitchFamily="2" charset="-122"/>
                <a:cs typeface="Times New Roman Regular" panose="02020503050405090304" charset="0"/>
                <a:sym typeface="+mn-ea"/>
              </a:rPr>
              <a:t>pavements </a:t>
            </a:r>
            <a:r>
              <a:rPr kumimoji="1" lang="en-US" altLang="zh-CN" sz="2800" dirty="0">
                <a:latin typeface="Times New Roman Regular" panose="02020503050405090304" charset="0"/>
                <a:ea typeface="宋体" pitchFamily="2" charset="-122"/>
                <a:cs typeface="Times New Roman Regular" panose="02020503050405090304" charset="0"/>
                <a:sym typeface="+mn-ea"/>
              </a:rPr>
              <a:t>that allow water to go down into the ground</a:t>
            </a:r>
            <a:endParaRPr kumimoji="1" lang="en-US" altLang="zh-CN" sz="2800" dirty="0">
              <a:latin typeface="Times New Roman Regular" panose="02020503050405090304" charset="0"/>
              <a:ea typeface="宋体" pitchFamily="2" charset="-122"/>
              <a:cs typeface="Times New Roman Regular" panose="02020503050405090304" charset="0"/>
              <a:sym typeface="+mn-ea"/>
            </a:endParaRPr>
          </a:p>
          <a:p>
            <a:pPr marL="0" lvl="0" indent="457200" algn="just">
              <a:lnSpc>
                <a:spcPct val="150000"/>
              </a:lnSpc>
              <a:spcBef>
                <a:spcPts val="1000"/>
              </a:spcBef>
              <a:buFont typeface="Arial" panose="020B0604020202090204" pitchFamily="34" charset="0"/>
              <a:buNone/>
            </a:pPr>
            <a:endParaRPr kumimoji="1" lang="en-US" altLang="zh-CN" dirty="0">
              <a:latin typeface="Times" pitchFamily="2" charset="0"/>
              <a:ea typeface="宋体" pitchFamily="2" charset="-122"/>
              <a:sym typeface="+mn-ea"/>
            </a:endParaRPr>
          </a:p>
          <a:p>
            <a:pPr marL="0" lvl="0" indent="457200" algn="just">
              <a:lnSpc>
                <a:spcPct val="150000"/>
              </a:lnSpc>
              <a:spcBef>
                <a:spcPts val="1000"/>
              </a:spcBef>
              <a:buFont typeface="Arial" panose="020B0604020202090204" pitchFamily="34" charset="0"/>
              <a:buNone/>
            </a:pPr>
            <a:endParaRPr kumimoji="1" lang="en-US" altLang="zh-CN" dirty="0">
              <a:latin typeface="Times" pitchFamily="2" charset="0"/>
              <a:ea typeface="宋体" pitchFamily="2" charset="-122"/>
              <a:sym typeface="+mn-ea"/>
            </a:endParaRPr>
          </a:p>
        </p:txBody>
      </p:sp>
      <p:sp>
        <p:nvSpPr>
          <p:cNvPr id="5" name="文本框 4"/>
          <p:cNvSpPr txBox="1"/>
          <p:nvPr/>
        </p:nvSpPr>
        <p:spPr>
          <a:xfrm>
            <a:off x="47625" y="1125220"/>
            <a:ext cx="6096000" cy="569595"/>
          </a:xfrm>
          <a:prstGeom prst="rect">
            <a:avLst/>
          </a:prstGeom>
          <a:noFill/>
        </p:spPr>
        <p:txBody>
          <a:bodyPr wrap="square" rtlCol="0" anchor="t">
            <a:spAutoFit/>
          </a:bodyPr>
          <a:lstStyle/>
          <a:p>
            <a:r>
              <a:rPr lang="en-US" altLang="zh-CN" sz="3110" b="1" kern="0" dirty="0">
                <a:solidFill>
                  <a:srgbClr val="FF0000"/>
                </a:solidFill>
                <a:highlight>
                  <a:srgbClr val="FFFF00"/>
                </a:highlight>
                <a:latin typeface="Times New Roman" panose="02020503050405090304" charset="0"/>
                <a:ea typeface="等线" panose="02010600030101010101" pitchFamily="2" charset="-122"/>
                <a:cs typeface="Times New Roman" panose="02020503050405090304" charset="0"/>
                <a:sym typeface="+mn-ea"/>
              </a:rPr>
              <a:t>What is mentioned in the passage?</a:t>
            </a:r>
            <a:endParaRPr lang="en-US" altLang="zh-CN" sz="3110" b="1" kern="0" dirty="0">
              <a:solidFill>
                <a:srgbClr val="FF0000"/>
              </a:solidFill>
              <a:highlight>
                <a:srgbClr val="FFFF00"/>
              </a:highlight>
              <a:latin typeface="Times New Roman" panose="02020503050405090304" charset="0"/>
              <a:ea typeface="等线" panose="02010600030101010101" pitchFamily="2" charset="-122"/>
              <a:cs typeface="Times New Roman" panose="02020503050405090304" charset="0"/>
              <a:sym typeface="+mn-ea"/>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olidFill>
                  <a:srgbClr val="FF0000"/>
                </a:solidFill>
              </a:rPr>
              <a:t>审题失误最高</a:t>
            </a:r>
            <a:r>
              <a:rPr lang="en-US" altLang="zh-CN">
                <a:solidFill>
                  <a:srgbClr val="FF0000"/>
                </a:solidFill>
              </a:rPr>
              <a:t>2</a:t>
            </a:r>
            <a:r>
              <a:rPr lang="zh-CN" altLang="en-US">
                <a:solidFill>
                  <a:srgbClr val="FF0000"/>
                </a:solidFill>
              </a:rPr>
              <a:t>分</a:t>
            </a:r>
            <a:endParaRPr lang="zh-CN" altLang="en-US">
              <a:solidFill>
                <a:srgbClr val="FF0000"/>
              </a:solidFill>
            </a:endParaRPr>
          </a:p>
        </p:txBody>
      </p:sp>
      <p:pic>
        <p:nvPicPr>
          <p:cNvPr id="4" name="图片 3" descr="截屏2026-01-22 01.29.29"/>
          <p:cNvPicPr>
            <a:picLocks noChangeAspect="1"/>
          </p:cNvPicPr>
          <p:nvPr/>
        </p:nvPicPr>
        <p:blipFill>
          <a:blip r:embed="rId1"/>
          <a:stretch>
            <a:fillRect/>
          </a:stretch>
        </p:blipFill>
        <p:spPr>
          <a:xfrm>
            <a:off x="119380" y="2493010"/>
            <a:ext cx="12192000" cy="351282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35915" y="1412875"/>
            <a:ext cx="11496040" cy="1008380"/>
          </a:xfrm>
        </p:spPr>
        <p:style>
          <a:lnRef idx="0">
            <a:schemeClr val="accent1"/>
          </a:lnRef>
          <a:fillRef idx="3">
            <a:schemeClr val="accent1"/>
          </a:fillRef>
          <a:effectRef idx="3">
            <a:schemeClr val="accent1"/>
          </a:effectRef>
          <a:fontRef idx="minor">
            <a:schemeClr val="lt1"/>
          </a:fontRef>
        </p:style>
        <p:txBody>
          <a:bodyPr>
            <a:normAutofit fontScale="90000"/>
          </a:bodyPr>
          <a:lstStyle/>
          <a:p>
            <a:r>
              <a:rPr lang="en-US" altLang="zh-CN" sz="3110" b="1" kern="0" dirty="0">
                <a:solidFill>
                  <a:schemeClr val="bg1"/>
                </a:solidFill>
                <a:latin typeface="Times New Roman" panose="02020503050405090304" charset="0"/>
                <a:ea typeface="等线" panose="02010600030101010101" pitchFamily="2" charset="-122"/>
                <a:cs typeface="Times New Roman" panose="02020503050405090304" charset="0"/>
              </a:rPr>
              <a:t>43. In addition to what is mentioned in the passage,</a:t>
            </a:r>
            <a:r>
              <a:rPr lang="en-US" altLang="zh-CN" sz="3110" b="1" kern="0" dirty="0">
                <a:solidFill>
                  <a:schemeClr val="tx1"/>
                </a:solidFill>
                <a:latin typeface="Times New Roman" panose="02020503050405090304" charset="0"/>
                <a:ea typeface="等线" panose="02010600030101010101" pitchFamily="2" charset="-122"/>
                <a:cs typeface="Times New Roman" panose="02020503050405090304" charset="0"/>
              </a:rPr>
              <a:t> </a:t>
            </a:r>
            <a:r>
              <a:rPr lang="en-US" altLang="zh-CN" sz="3110" b="1" kern="0" dirty="0">
                <a:solidFill>
                  <a:schemeClr val="bg1"/>
                </a:solidFill>
                <a:latin typeface="Times New Roman" panose="02020503050405090304" charset="0"/>
                <a:ea typeface="等线" panose="02010600030101010101" pitchFamily="2" charset="-122"/>
                <a:cs typeface="Times New Roman" panose="02020503050405090304" charset="0"/>
              </a:rPr>
              <a:t>what other way(s) would you </a:t>
            </a:r>
            <a:r>
              <a:rPr lang="en-US" altLang="zh-CN" sz="3110" b="1" kern="0" dirty="0">
                <a:solidFill>
                  <a:srgbClr val="FF0000"/>
                </a:solidFill>
                <a:highlight>
                  <a:srgbClr val="FFFF00"/>
                </a:highlight>
                <a:latin typeface="Times New Roman" panose="02020503050405090304" charset="0"/>
                <a:ea typeface="等线" panose="02010600030101010101" pitchFamily="2" charset="-122"/>
                <a:cs typeface="Times New Roman" panose="02020503050405090304" charset="0"/>
              </a:rPr>
              <a:t>propose</a:t>
            </a:r>
            <a:r>
              <a:rPr lang="en-US" altLang="zh-CN" sz="3110" b="1" kern="0" dirty="0">
                <a:solidFill>
                  <a:schemeClr val="bg1"/>
                </a:solidFill>
                <a:latin typeface="Times New Roman" panose="02020503050405090304" charset="0"/>
                <a:ea typeface="等线" panose="02010600030101010101" pitchFamily="2" charset="-122"/>
                <a:cs typeface="Times New Roman" panose="02020503050405090304" charset="0"/>
              </a:rPr>
              <a:t> to make your city more livable? (In about 40 words)</a:t>
            </a:r>
            <a:endParaRPr lang="en-US" altLang="zh-CN" sz="3110" b="1" kern="0" dirty="0">
              <a:solidFill>
                <a:schemeClr val="bg1"/>
              </a:solidFill>
              <a:latin typeface="Times New Roman" panose="02020503050405090304" charset="0"/>
              <a:ea typeface="等线" panose="02010600030101010101" pitchFamily="2" charset="-122"/>
              <a:cs typeface="Times New Roman" panose="02020503050405090304" charset="0"/>
            </a:endParaRPr>
          </a:p>
        </p:txBody>
      </p:sp>
      <p:pic>
        <p:nvPicPr>
          <p:cNvPr id="8" name="图片 7" descr="截屏2026-01-21 11.53.10"/>
          <p:cNvPicPr>
            <a:picLocks noChangeAspect="1"/>
          </p:cNvPicPr>
          <p:nvPr/>
        </p:nvPicPr>
        <p:blipFill>
          <a:blip r:embed="rId1"/>
          <a:stretch>
            <a:fillRect/>
          </a:stretch>
        </p:blipFill>
        <p:spPr>
          <a:xfrm>
            <a:off x="119380" y="2541905"/>
            <a:ext cx="7835265" cy="2133600"/>
          </a:xfrm>
          <a:prstGeom prst="rect">
            <a:avLst/>
          </a:prstGeom>
        </p:spPr>
      </p:pic>
      <p:pic>
        <p:nvPicPr>
          <p:cNvPr id="9" name="图片 8" descr="截屏2026-01-21 11.48.55"/>
          <p:cNvPicPr>
            <a:picLocks noChangeAspect="1"/>
          </p:cNvPicPr>
          <p:nvPr/>
        </p:nvPicPr>
        <p:blipFill>
          <a:blip r:embed="rId2"/>
          <a:stretch>
            <a:fillRect/>
          </a:stretch>
        </p:blipFill>
        <p:spPr>
          <a:xfrm>
            <a:off x="7861300" y="2680335"/>
            <a:ext cx="4213225" cy="1972945"/>
          </a:xfrm>
          <a:prstGeom prst="rect">
            <a:avLst/>
          </a:prstGeom>
        </p:spPr>
      </p:pic>
      <p:pic>
        <p:nvPicPr>
          <p:cNvPr id="12" name="图片 11" descr="截屏2026-01-21 12.05.08"/>
          <p:cNvPicPr>
            <a:picLocks noChangeAspect="1"/>
          </p:cNvPicPr>
          <p:nvPr/>
        </p:nvPicPr>
        <p:blipFill>
          <a:blip r:embed="rId3"/>
          <a:stretch>
            <a:fillRect/>
          </a:stretch>
        </p:blipFill>
        <p:spPr>
          <a:xfrm>
            <a:off x="263525" y="4709160"/>
            <a:ext cx="5005705" cy="1866900"/>
          </a:xfrm>
          <a:prstGeom prst="rect">
            <a:avLst/>
          </a:prstGeom>
        </p:spPr>
      </p:pic>
      <p:sp>
        <p:nvSpPr>
          <p:cNvPr id="3" name="文本框 2"/>
          <p:cNvSpPr txBox="1"/>
          <p:nvPr/>
        </p:nvSpPr>
        <p:spPr>
          <a:xfrm>
            <a:off x="6332220" y="5157470"/>
            <a:ext cx="5687695" cy="521970"/>
          </a:xfrm>
          <a:prstGeom prst="rect">
            <a:avLst/>
          </a:prstGeom>
          <a:noFill/>
        </p:spPr>
        <p:txBody>
          <a:bodyPr wrap="square" rtlCol="0">
            <a:spAutoFit/>
          </a:bodyPr>
          <a:lstStyle/>
          <a:p>
            <a:r>
              <a:rPr lang="zh-CN" altLang="en-US" sz="2800" b="1">
                <a:solidFill>
                  <a:srgbClr val="FF0000"/>
                </a:solidFill>
              </a:rPr>
              <a:t>基于生活观察</a:t>
            </a:r>
            <a:r>
              <a:rPr lang="en-US" altLang="zh-CN" sz="2800" b="1">
                <a:solidFill>
                  <a:srgbClr val="FF0000"/>
                </a:solidFill>
              </a:rPr>
              <a:t>-</a:t>
            </a:r>
            <a:r>
              <a:rPr lang="zh-CN" altLang="en-US" sz="2800" b="1">
                <a:solidFill>
                  <a:srgbClr val="FF0000"/>
                </a:solidFill>
              </a:rPr>
              <a:t>发现问题</a:t>
            </a:r>
            <a:r>
              <a:rPr lang="en-US" altLang="zh-CN" sz="2800" b="1">
                <a:solidFill>
                  <a:srgbClr val="FF0000"/>
                </a:solidFill>
              </a:rPr>
              <a:t>-</a:t>
            </a:r>
            <a:r>
              <a:rPr lang="zh-CN" altLang="en-US" sz="2800" b="1">
                <a:solidFill>
                  <a:srgbClr val="FF0000"/>
                </a:solidFill>
              </a:rPr>
              <a:t>解决问题</a:t>
            </a:r>
            <a:endParaRPr lang="zh-CN" altLang="en-US" sz="2800" b="1">
              <a:solidFill>
                <a:srgbClr val="FF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2000" r="-12000"/>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2711625" y="2327632"/>
            <a:ext cx="5904655" cy="1635375"/>
            <a:chOff x="4425387" y="2262581"/>
            <a:chExt cx="6768752" cy="1620772"/>
          </a:xfrm>
        </p:grpSpPr>
        <p:sp>
          <p:nvSpPr>
            <p:cNvPr id="12" name="圆角矩形 11"/>
            <p:cNvSpPr/>
            <p:nvPr/>
          </p:nvSpPr>
          <p:spPr>
            <a:xfrm>
              <a:off x="4425387" y="2262581"/>
              <a:ext cx="6552728" cy="1620772"/>
            </a:xfrm>
            <a:prstGeom prst="round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3" name="矩形 12"/>
            <p:cNvSpPr/>
            <p:nvPr/>
          </p:nvSpPr>
          <p:spPr>
            <a:xfrm>
              <a:off x="5649523" y="2262581"/>
              <a:ext cx="5544616" cy="162077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sp>
        <p:nvSpPr>
          <p:cNvPr id="15" name="文本框 17"/>
          <p:cNvSpPr txBox="1"/>
          <p:nvPr/>
        </p:nvSpPr>
        <p:spPr>
          <a:xfrm>
            <a:off x="4494557" y="2764932"/>
            <a:ext cx="4121723" cy="768350"/>
          </a:xfrm>
          <a:prstGeom prst="rect">
            <a:avLst/>
          </a:prstGeom>
          <a:noFill/>
        </p:spPr>
        <p:txBody>
          <a:bodyPr wrap="square" rtlCol="0">
            <a:spAutoFit/>
          </a:bodyPr>
          <a:lstStyle/>
          <a:p>
            <a:r>
              <a:rPr lang="zh-CN" altLang="en-US" sz="4400" dirty="0">
                <a:solidFill>
                  <a:prstClr val="white"/>
                </a:solidFill>
                <a:latin typeface="黑体" panose="02010609060101010101" pitchFamily="49" charset="-122"/>
                <a:ea typeface="黑体" panose="02010609060101010101" pitchFamily="49" charset="-122"/>
                <a:cs typeface="华文黑体" panose="02010600040101010101" pitchFamily="2" charset="-122"/>
                <a:sym typeface="字魂59号-创粗黑" panose="00000500000000000000" pitchFamily="2" charset="-122"/>
              </a:rPr>
              <a:t>选文意图</a:t>
            </a:r>
            <a:endParaRPr lang="zh-CN" altLang="en-US" sz="4400" dirty="0">
              <a:solidFill>
                <a:prstClr val="white"/>
              </a:solidFill>
              <a:latin typeface="黑体" panose="02010609060101010101" pitchFamily="49" charset="-122"/>
              <a:ea typeface="黑体" panose="02010609060101010101" pitchFamily="49" charset="-122"/>
              <a:cs typeface="华文黑体" panose="02010600040101010101" pitchFamily="2" charset="-122"/>
              <a:sym typeface="字魂59号-创粗黑" panose="00000500000000000000" pitchFamily="2" charset="-122"/>
            </a:endParaRPr>
          </a:p>
        </p:txBody>
      </p:sp>
      <p:sp>
        <p:nvSpPr>
          <p:cNvPr id="11" name="文本框 10"/>
          <p:cNvSpPr txBox="1"/>
          <p:nvPr/>
        </p:nvSpPr>
        <p:spPr>
          <a:xfrm>
            <a:off x="2783632" y="2638137"/>
            <a:ext cx="960519" cy="1022139"/>
          </a:xfrm>
          <a:prstGeom prst="rect">
            <a:avLst/>
          </a:prstGeom>
          <a:noFill/>
        </p:spPr>
        <p:txBody>
          <a:bodyPr wrap="none" rtlCol="0">
            <a:spAutoFit/>
          </a:bodyPr>
          <a:lstStyle/>
          <a:p>
            <a:r>
              <a:rPr lang="en-US" altLang="zh-CN" sz="6000" dirty="0">
                <a:solidFill>
                  <a:srgbClr val="0070C0"/>
                </a:solidFill>
                <a:latin typeface="黑体" panose="02010609060101010101" pitchFamily="49" charset="-122"/>
                <a:ea typeface="黑体" panose="02010609060101010101" pitchFamily="49" charset="-122"/>
                <a:sym typeface="字魂59号-创粗黑" panose="00000500000000000000" pitchFamily="2" charset="-122"/>
              </a:rPr>
              <a:t>01</a:t>
            </a:r>
            <a:endParaRPr lang="zh-CN" altLang="en-US" sz="6000" dirty="0">
              <a:solidFill>
                <a:srgbClr val="0070C0"/>
              </a:solidFill>
              <a:latin typeface="黑体" panose="02010609060101010101" pitchFamily="49" charset="-122"/>
              <a:ea typeface="黑体" panose="02010609060101010101" pitchFamily="49" charset="-122"/>
              <a:sym typeface="字魂59号-创粗黑" panose="00000500000000000000" pitchFamily="2" charset="-122"/>
            </a:endParaRPr>
          </a:p>
        </p:txBody>
      </p:sp>
      <p:sp>
        <p:nvSpPr>
          <p:cNvPr id="17" name="圆角矩形 16"/>
          <p:cNvSpPr/>
          <p:nvPr/>
        </p:nvSpPr>
        <p:spPr>
          <a:xfrm>
            <a:off x="263352" y="1459062"/>
            <a:ext cx="536281" cy="3663706"/>
          </a:xfrm>
          <a:prstGeom prst="roundRect">
            <a:avLst>
              <a:gd name="adj"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20" name="Freeform 5"/>
          <p:cNvSpPr/>
          <p:nvPr/>
        </p:nvSpPr>
        <p:spPr bwMode="auto">
          <a:xfrm>
            <a:off x="947663" y="2420888"/>
            <a:ext cx="1547937" cy="139564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D9D9D9">
              <a:alpha val="56078"/>
            </a:srgbClr>
          </a:solidFill>
          <a:ln w="9525" cap="flat">
            <a:noFill/>
            <a:prstDash val="solid"/>
            <a:miter lim="800000"/>
          </a:ln>
        </p:spPr>
        <p:txBody>
          <a:bodyPr vert="horz" wrap="square" lIns="83713" tIns="41856" rIns="83713" bIns="41856" numCol="1" anchor="t" anchorCtr="0" compatLnSpc="1"/>
          <a:lstStyle/>
          <a:p>
            <a:endParaRPr lang="zh-CN" altLang="en-US" sz="1650" dirty="0">
              <a:solidFill>
                <a:prstClr val="black"/>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6" name="KSO_Shape"/>
          <p:cNvSpPr/>
          <p:nvPr/>
        </p:nvSpPr>
        <p:spPr bwMode="auto">
          <a:xfrm>
            <a:off x="1157380" y="2730434"/>
            <a:ext cx="1122196" cy="770574"/>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rgbClr val="0070C0"/>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50">
              <a:solidFill>
                <a:srgbClr val="1C666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highlight>
                  <a:srgbClr val="FFFF00"/>
                </a:highlight>
              </a:rPr>
              <a:t>2</a:t>
            </a:r>
            <a:r>
              <a:rPr lang="zh-CN" altLang="en-US">
                <a:highlight>
                  <a:srgbClr val="FFFF00"/>
                </a:highlight>
              </a:rPr>
              <a:t>分</a:t>
            </a:r>
            <a:r>
              <a:rPr lang="en-US" altLang="zh-CN">
                <a:highlight>
                  <a:srgbClr val="FFFF00"/>
                </a:highlight>
              </a:rPr>
              <a:t> </a:t>
            </a:r>
            <a:r>
              <a:rPr lang="zh-CN" altLang="en-US">
                <a:highlight>
                  <a:srgbClr val="FFFF00"/>
                </a:highlight>
              </a:rPr>
              <a:t>审题有问题</a:t>
            </a:r>
            <a:endParaRPr lang="zh-CN" altLang="en-US">
              <a:highlight>
                <a:srgbClr val="FFFF00"/>
              </a:highlight>
            </a:endParaRPr>
          </a:p>
        </p:txBody>
      </p:sp>
      <p:sp>
        <p:nvSpPr>
          <p:cNvPr id="3" name="内容占位符 2"/>
          <p:cNvSpPr>
            <a:spLocks noGrp="1"/>
          </p:cNvSpPr>
          <p:nvPr>
            <p:ph sz="half" idx="1"/>
          </p:nvPr>
        </p:nvSpPr>
        <p:spPr/>
        <p:txBody>
          <a:bodyPr/>
          <a:lstStyle/>
          <a:p>
            <a:endParaRPr lang="zh-CN" altLang="en-US"/>
          </a:p>
        </p:txBody>
      </p:sp>
      <p:pic>
        <p:nvPicPr>
          <p:cNvPr id="4" name="图片 3" descr="截屏2026-01-22 01.34.00"/>
          <p:cNvPicPr>
            <a:picLocks noChangeAspect="1"/>
          </p:cNvPicPr>
          <p:nvPr/>
        </p:nvPicPr>
        <p:blipFill>
          <a:blip r:embed="rId1"/>
          <a:stretch>
            <a:fillRect/>
          </a:stretch>
        </p:blipFill>
        <p:spPr>
          <a:xfrm>
            <a:off x="407670" y="2637155"/>
            <a:ext cx="10795000" cy="281940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截屏2026-01-22 00.14.12"/>
          <p:cNvPicPr>
            <a:picLocks noChangeAspect="1"/>
          </p:cNvPicPr>
          <p:nvPr/>
        </p:nvPicPr>
        <p:blipFill>
          <a:blip r:embed="rId1"/>
          <a:stretch>
            <a:fillRect/>
          </a:stretch>
        </p:blipFill>
        <p:spPr>
          <a:xfrm>
            <a:off x="119380" y="1052830"/>
            <a:ext cx="12192000" cy="5347970"/>
          </a:xfrm>
          <a:prstGeom prst="rect">
            <a:avLst/>
          </a:prstGeom>
        </p:spPr>
      </p:pic>
      <p:sp>
        <p:nvSpPr>
          <p:cNvPr id="9" name="矩形 8"/>
          <p:cNvSpPr/>
          <p:nvPr/>
        </p:nvSpPr>
        <p:spPr>
          <a:xfrm>
            <a:off x="4944110" y="404495"/>
            <a:ext cx="4586605" cy="706755"/>
          </a:xfrm>
          <a:prstGeom prst="rect">
            <a:avLst/>
          </a:prstGeom>
        </p:spPr>
        <p:txBody>
          <a:bodyPr wrap="square">
            <a:spAutoFit/>
          </a:bodyPr>
          <a:lstStyle/>
          <a:p>
            <a:pPr algn="just"/>
            <a:r>
              <a:rPr lang="zh-CN" altLang="en-US" sz="4000" b="1" kern="100" dirty="0">
                <a:solidFill>
                  <a:schemeClr val="bg1"/>
                </a:solidFill>
                <a:latin typeface="Times" pitchFamily="2" charset="0"/>
                <a:ea typeface="微软雅黑" panose="020B0503020204020204" pitchFamily="34" charset="-122"/>
                <a:cs typeface="Times New Roman" panose="02020503050405090304" charset="0"/>
              </a:rPr>
              <a:t>参考维度</a:t>
            </a:r>
            <a:r>
              <a:rPr lang="en-US" altLang="zh-CN" sz="4000" b="1" kern="100" dirty="0">
                <a:solidFill>
                  <a:schemeClr val="bg1"/>
                </a:solidFill>
                <a:latin typeface="Times" pitchFamily="2" charset="0"/>
                <a:ea typeface="微软雅黑" panose="020B0503020204020204" pitchFamily="34" charset="-122"/>
                <a:cs typeface="Times New Roman" panose="02020503050405090304" charset="0"/>
              </a:rPr>
              <a:t>1</a:t>
            </a:r>
            <a:endParaRPr lang="en-US" altLang="zh-CN" sz="4000" b="1" kern="100" dirty="0">
              <a:solidFill>
                <a:schemeClr val="bg1"/>
              </a:solidFill>
              <a:latin typeface="Times" pitchFamily="2" charset="0"/>
              <a:ea typeface="微软雅黑" panose="020B0503020204020204" pitchFamily="34" charset="-122"/>
              <a:cs typeface="Times New Roman" panose="02020503050405090304" charset="0"/>
            </a:endParaRPr>
          </a:p>
        </p:txBody>
      </p:sp>
      <p:sp>
        <p:nvSpPr>
          <p:cNvPr id="7" name="矩形 6"/>
          <p:cNvSpPr/>
          <p:nvPr/>
        </p:nvSpPr>
        <p:spPr>
          <a:xfrm>
            <a:off x="454025" y="3347085"/>
            <a:ext cx="11426825" cy="181546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矩形 5"/>
          <p:cNvSpPr/>
          <p:nvPr/>
        </p:nvSpPr>
        <p:spPr>
          <a:xfrm>
            <a:off x="5897880" y="1202690"/>
            <a:ext cx="3655695" cy="38354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p:nvPr/>
        </p:nvGraphicFramePr>
        <p:xfrm>
          <a:off x="775335" y="1443990"/>
          <a:ext cx="10692130" cy="5067935"/>
        </p:xfrm>
        <a:graphic>
          <a:graphicData uri="http://schemas.openxmlformats.org/drawingml/2006/table">
            <a:tbl>
              <a:tblPr firstRow="1" bandRow="1">
                <a:tableStyleId>{5C22544A-7EE6-4342-B048-85BDC9FD1C3A}</a:tableStyleId>
              </a:tblPr>
              <a:tblGrid>
                <a:gridCol w="795020"/>
                <a:gridCol w="1591945"/>
                <a:gridCol w="8305165"/>
              </a:tblGrid>
              <a:tr h="673735">
                <a:tc>
                  <a:txBody>
                    <a:bodyPr/>
                    <a:lstStyle/>
                    <a:p>
                      <a:pPr>
                        <a:buNone/>
                      </a:pPr>
                      <a:r>
                        <a:rPr lang="en-US" altLang="zh-CN"/>
                        <a:t>1</a:t>
                      </a:r>
                      <a:endParaRPr lang="en-US" altLang="zh-CN"/>
                    </a:p>
                  </a:txBody>
                  <a:tcPr/>
                </a:tc>
                <a:tc>
                  <a:txBody>
                    <a:bodyPr/>
                    <a:lstStyle/>
                    <a:p>
                      <a:pPr>
                        <a:buNone/>
                      </a:pPr>
                      <a:r>
                        <a:rPr lang="en-US" altLang="zh-CN"/>
                        <a:t>Environment</a:t>
                      </a:r>
                      <a:endParaRPr lang="en-US" altLang="zh-CN"/>
                    </a:p>
                  </a:txBody>
                  <a:tcPr/>
                </a:tc>
                <a:tc>
                  <a:txBody>
                    <a:bodyPr/>
                    <a:lstStyle/>
                    <a:p>
                      <a:pPr>
                        <a:buNone/>
                      </a:pPr>
                      <a:r>
                        <a:rPr lang="en-US" altLang="zh-CN"/>
                        <a:t>Expand protected bike lanes and pedestrian-only zones in central Beijing</a:t>
                      </a:r>
                      <a:endParaRPr lang="en-US" altLang="zh-CN"/>
                    </a:p>
                  </a:txBody>
                  <a:tcPr/>
                </a:tc>
              </a:tr>
              <a:tr h="881380">
                <a:tc>
                  <a:txBody>
                    <a:bodyPr/>
                    <a:lstStyle/>
                    <a:p>
                      <a:pPr>
                        <a:buNone/>
                      </a:pPr>
                      <a:r>
                        <a:rPr lang="en-US" altLang="zh-CN"/>
                        <a:t>2</a:t>
                      </a:r>
                      <a:endParaRPr lang="en-US" altLang="zh-CN"/>
                    </a:p>
                  </a:txBody>
                  <a:tcPr/>
                </a:tc>
                <a:tc>
                  <a:txBody>
                    <a:bodyPr/>
                    <a:lstStyle/>
                    <a:p>
                      <a:pPr>
                        <a:buNone/>
                      </a:pPr>
                      <a:r>
                        <a:rPr lang="en-US" altLang="zh-CN"/>
                        <a:t> Society</a:t>
                      </a:r>
                      <a:endParaRPr lang="en-US" altLang="zh-CN"/>
                    </a:p>
                  </a:txBody>
                  <a:tcPr/>
                </a:tc>
                <a:tc>
                  <a:txBody>
                    <a:bodyPr/>
                    <a:lstStyle/>
                    <a:p>
                      <a:pPr>
                        <a:buNone/>
                      </a:pPr>
                      <a:r>
                        <a:rPr lang="en-US" altLang="zh-CN"/>
                        <a:t>Allocate more affordable housing for people in need, and expand community-based medical and childcare services</a:t>
                      </a:r>
                      <a:endParaRPr lang="en-US" altLang="zh-CN"/>
                    </a:p>
                  </a:txBody>
                  <a:tcPr/>
                </a:tc>
              </a:tr>
              <a:tr h="745490">
                <a:tc>
                  <a:txBody>
                    <a:bodyPr/>
                    <a:lstStyle/>
                    <a:p>
                      <a:pPr>
                        <a:buNone/>
                      </a:pPr>
                      <a:r>
                        <a:rPr lang="en-US" altLang="zh-CN"/>
                        <a:t>3</a:t>
                      </a:r>
                      <a:endParaRPr lang="en-US" altLang="zh-CN"/>
                    </a:p>
                  </a:txBody>
                  <a:tcPr/>
                </a:tc>
                <a:tc>
                  <a:txBody>
                    <a:bodyPr/>
                    <a:lstStyle/>
                    <a:p>
                      <a:pPr>
                        <a:buNone/>
                      </a:pPr>
                      <a:r>
                        <a:rPr lang="en-US" altLang="zh-CN"/>
                        <a:t>Economy</a:t>
                      </a:r>
                      <a:endParaRPr lang="en-US" altLang="zh-CN"/>
                    </a:p>
                  </a:txBody>
                  <a:tcPr/>
                </a:tc>
                <a:tc>
                  <a:txBody>
                    <a:bodyPr/>
                    <a:lstStyle/>
                    <a:p>
                      <a:pPr>
                        <a:buNone/>
                      </a:pPr>
                      <a:r>
                        <a:rPr lang="en-US" altLang="zh-CN"/>
                        <a:t>Relocate high-quality urban industries to suburban districts and develop rural cultural tourism and digital agriculture.</a:t>
                      </a:r>
                      <a:endParaRPr lang="en-US" altLang="zh-CN"/>
                    </a:p>
                  </a:txBody>
                  <a:tcPr/>
                </a:tc>
              </a:tr>
              <a:tr h="1036955">
                <a:tc>
                  <a:txBody>
                    <a:bodyPr/>
                    <a:lstStyle/>
                    <a:p>
                      <a:pPr>
                        <a:buNone/>
                      </a:pPr>
                      <a:r>
                        <a:rPr lang="en-US" altLang="zh-CN"/>
                        <a:t>4</a:t>
                      </a:r>
                      <a:endParaRPr lang="en-US" altLang="zh-CN"/>
                    </a:p>
                  </a:txBody>
                  <a:tcPr/>
                </a:tc>
                <a:tc>
                  <a:txBody>
                    <a:bodyPr/>
                    <a:lstStyle/>
                    <a:p>
                      <a:pPr>
                        <a:buNone/>
                      </a:pPr>
                      <a:r>
                        <a:rPr lang="en-US" altLang="zh-CN"/>
                        <a:t>Culture</a:t>
                      </a:r>
                      <a:endParaRPr lang="en-US" altLang="zh-CN"/>
                    </a:p>
                  </a:txBody>
                  <a:tcPr/>
                </a:tc>
                <a:tc>
                  <a:txBody>
                    <a:bodyPr/>
                    <a:lstStyle/>
                    <a:p>
                      <a:pPr>
                        <a:buNone/>
                      </a:pPr>
                      <a:r>
                        <a:rPr lang="en-US" altLang="zh-CN"/>
                        <a:t>Create a “Beijing Urban Running Heritage Route” that passes through historic areas such as the Temple of Heaven, Qianmen, and nearby hutongs, with regular guided runs and community running events.</a:t>
                      </a:r>
                      <a:endParaRPr lang="en-US" altLang="zh-CN"/>
                    </a:p>
                  </a:txBody>
                  <a:tcPr/>
                </a:tc>
              </a:tr>
              <a:tr h="858520">
                <a:tc>
                  <a:txBody>
                    <a:bodyPr/>
                    <a:lstStyle/>
                    <a:p>
                      <a:pPr>
                        <a:buNone/>
                      </a:pPr>
                      <a:r>
                        <a:rPr lang="en-US" altLang="zh-CN"/>
                        <a:t>5</a:t>
                      </a:r>
                      <a:endParaRPr lang="en-US" altLang="zh-CN"/>
                    </a:p>
                  </a:txBody>
                  <a:tcPr/>
                </a:tc>
                <a:tc>
                  <a:txBody>
                    <a:bodyPr/>
                    <a:lstStyle/>
                    <a:p>
                      <a:pPr>
                        <a:buNone/>
                      </a:pPr>
                      <a:r>
                        <a:rPr lang="en-US" altLang="zh-CN"/>
                        <a:t>Governance </a:t>
                      </a:r>
                      <a:endParaRPr lang="en-US" altLang="zh-CN"/>
                    </a:p>
                  </a:txBody>
                  <a:tcPr/>
                </a:tc>
                <a:tc>
                  <a:txBody>
                    <a:bodyPr/>
                    <a:lstStyle/>
                    <a:p>
                      <a:pPr>
                        <a:buNone/>
                      </a:pPr>
                      <a:r>
                        <a:rPr lang="en-US" altLang="zh-CN"/>
                        <a:t>Expand the “12345” hotline to a community-level responsive platform and fully digitize government services for 100% online accessibility.</a:t>
                      </a:r>
                      <a:endParaRPr lang="en-US" altLang="zh-CN"/>
                    </a:p>
                  </a:txBody>
                  <a:tcPr/>
                </a:tc>
              </a:tr>
              <a:tr h="871855">
                <a:tc>
                  <a:txBody>
                    <a:bodyPr/>
                    <a:lstStyle/>
                    <a:p>
                      <a:pPr>
                        <a:buNone/>
                      </a:pPr>
                      <a:r>
                        <a:rPr lang="en-US" altLang="zh-CN"/>
                        <a:t>6</a:t>
                      </a:r>
                      <a:endParaRPr lang="en-US" altLang="zh-CN"/>
                    </a:p>
                  </a:txBody>
                  <a:tcPr/>
                </a:tc>
                <a:tc>
                  <a:txBody>
                    <a:bodyPr/>
                    <a:lstStyle/>
                    <a:p>
                      <a:pPr>
                        <a:buNone/>
                      </a:pPr>
                      <a:r>
                        <a:rPr lang="en-US" altLang="zh-CN"/>
                        <a:t>Infrastructure</a:t>
                      </a:r>
                      <a:endParaRPr lang="en-US" altLang="zh-CN"/>
                    </a:p>
                  </a:txBody>
                  <a:tcPr/>
                </a:tc>
                <a:tc>
                  <a:txBody>
                    <a:bodyPr/>
                    <a:lstStyle/>
                    <a:p>
                      <a:pPr>
                        <a:buNone/>
                      </a:pPr>
                      <a:r>
                        <a:rPr lang="en-US" altLang="zh-CN"/>
                        <a:t>Build a city-wide network of 5G base stations and EV charging points</a:t>
                      </a:r>
                      <a:endParaRPr lang="en-US" altLang="zh-CN"/>
                    </a:p>
                  </a:txBody>
                  <a:tcPr/>
                </a:tc>
              </a:tr>
            </a:tbl>
          </a:graphicData>
        </a:graphic>
      </p:graphicFrame>
      <p:sp>
        <p:nvSpPr>
          <p:cNvPr id="9" name="矩形 8"/>
          <p:cNvSpPr/>
          <p:nvPr/>
        </p:nvSpPr>
        <p:spPr>
          <a:xfrm>
            <a:off x="4584065" y="404495"/>
            <a:ext cx="2743200" cy="706755"/>
          </a:xfrm>
          <a:prstGeom prst="rect">
            <a:avLst/>
          </a:prstGeom>
        </p:spPr>
        <p:txBody>
          <a:bodyPr wrap="square">
            <a:spAutoFit/>
          </a:bodyPr>
          <a:lstStyle/>
          <a:p>
            <a:pPr algn="just"/>
            <a:r>
              <a:rPr lang="en-US" altLang="zh-CN" sz="4000" b="1" kern="100" dirty="0">
                <a:solidFill>
                  <a:schemeClr val="bg1"/>
                </a:solidFill>
                <a:latin typeface="Times" pitchFamily="2" charset="0"/>
                <a:ea typeface="微软雅黑" panose="020B0503020204020204" pitchFamily="34" charset="-122"/>
                <a:cs typeface="Times New Roman" panose="02020503050405090304" charset="0"/>
              </a:rPr>
              <a:t> </a:t>
            </a:r>
            <a:r>
              <a:rPr lang="zh-CN" altLang="en-US" sz="4000" b="1" kern="100" dirty="0">
                <a:solidFill>
                  <a:schemeClr val="bg1"/>
                </a:solidFill>
                <a:latin typeface="Times" pitchFamily="2" charset="0"/>
                <a:ea typeface="微软雅黑" panose="020B0503020204020204" pitchFamily="34" charset="-122"/>
                <a:cs typeface="Times New Roman" panose="02020503050405090304" charset="0"/>
              </a:rPr>
              <a:t>参考维度</a:t>
            </a:r>
            <a:r>
              <a:rPr lang="en-US" altLang="zh-CN" sz="4000" b="1" kern="100" dirty="0">
                <a:solidFill>
                  <a:schemeClr val="bg1"/>
                </a:solidFill>
                <a:latin typeface="Times" pitchFamily="2" charset="0"/>
                <a:ea typeface="微软雅黑" panose="020B0503020204020204" pitchFamily="34" charset="-122"/>
                <a:cs typeface="Times New Roman" panose="02020503050405090304" charset="0"/>
              </a:rPr>
              <a:t>1</a:t>
            </a:r>
            <a:endParaRPr lang="en-US" altLang="zh-CN" sz="4000" b="1" kern="100" dirty="0">
              <a:solidFill>
                <a:schemeClr val="bg1"/>
              </a:solidFill>
              <a:latin typeface="Times" pitchFamily="2" charset="0"/>
              <a:ea typeface="微软雅黑" panose="020B0503020204020204" pitchFamily="34" charset="-122"/>
              <a:cs typeface="Times New Roman" panose="0202050305040509030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28210" y="404495"/>
            <a:ext cx="4586605" cy="706755"/>
          </a:xfrm>
          <a:prstGeom prst="rect">
            <a:avLst/>
          </a:prstGeom>
        </p:spPr>
        <p:txBody>
          <a:bodyPr wrap="square">
            <a:spAutoFit/>
          </a:bodyPr>
          <a:lstStyle/>
          <a:p>
            <a:pPr algn="just"/>
            <a:r>
              <a:rPr lang="zh-CN" altLang="en-US" sz="4000" b="1" kern="100" dirty="0">
                <a:solidFill>
                  <a:schemeClr val="bg1"/>
                </a:solidFill>
                <a:latin typeface="Times" pitchFamily="2" charset="0"/>
                <a:ea typeface="微软雅黑" panose="020B0503020204020204" pitchFamily="34" charset="-122"/>
                <a:cs typeface="Times New Roman" panose="02020503050405090304" charset="0"/>
              </a:rPr>
              <a:t>参考维度</a:t>
            </a:r>
            <a:r>
              <a:rPr lang="en-US" altLang="zh-CN" sz="4000" b="1" kern="100" dirty="0">
                <a:solidFill>
                  <a:schemeClr val="bg1"/>
                </a:solidFill>
                <a:latin typeface="Times" pitchFamily="2" charset="0"/>
                <a:ea typeface="微软雅黑" panose="020B0503020204020204" pitchFamily="34" charset="-122"/>
                <a:cs typeface="Times New Roman" panose="02020503050405090304" charset="0"/>
              </a:rPr>
              <a:t>2</a:t>
            </a:r>
            <a:endParaRPr lang="en-US" altLang="zh-CN" sz="4000" b="1" kern="100" dirty="0">
              <a:solidFill>
                <a:schemeClr val="bg1"/>
              </a:solidFill>
              <a:latin typeface="Times" pitchFamily="2" charset="0"/>
              <a:ea typeface="微软雅黑" panose="020B0503020204020204" pitchFamily="34" charset="-122"/>
              <a:cs typeface="Times New Roman" panose="02020503050405090304" charset="0"/>
            </a:endParaRPr>
          </a:p>
        </p:txBody>
      </p:sp>
      <p:pic>
        <p:nvPicPr>
          <p:cNvPr id="3" name="图片 2" descr="截屏2026-01-18 14.10.32"/>
          <p:cNvPicPr>
            <a:picLocks noChangeAspect="1"/>
          </p:cNvPicPr>
          <p:nvPr/>
        </p:nvPicPr>
        <p:blipFill>
          <a:blip r:embed="rId1"/>
          <a:stretch>
            <a:fillRect/>
          </a:stretch>
        </p:blipFill>
        <p:spPr>
          <a:xfrm>
            <a:off x="1631315" y="1341120"/>
            <a:ext cx="8700770" cy="5314315"/>
          </a:xfrm>
          <a:prstGeom prst="rect">
            <a:avLst/>
          </a:prstGeom>
        </p:spPr>
      </p:pic>
      <p:sp>
        <p:nvSpPr>
          <p:cNvPr id="4" name="文本框 3"/>
          <p:cNvSpPr txBox="1"/>
          <p:nvPr/>
        </p:nvSpPr>
        <p:spPr>
          <a:xfrm>
            <a:off x="7176135" y="6287135"/>
            <a:ext cx="5156835" cy="368300"/>
          </a:xfrm>
          <a:prstGeom prst="rect">
            <a:avLst/>
          </a:prstGeom>
          <a:noFill/>
        </p:spPr>
        <p:txBody>
          <a:bodyPr wrap="square" rtlCol="0" anchor="t">
            <a:spAutoFit/>
          </a:bodyPr>
          <a:lstStyle/>
          <a:p>
            <a:r>
              <a:rPr lang="en-US" altLang="zh-CN"/>
              <a:t>https://www.simplypsychology.org/maslow.html</a:t>
            </a:r>
            <a:endParaRPr lang="zh-CN" alt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descr="7b0a202020202262756c6c6574223a20227b5c2263617465676f727949645c223a5c225c222c5c2274656d706c61746549645c223a32303233313634357d220a7d0a"/>
          <p:cNvSpPr txBox="1"/>
          <p:nvPr/>
        </p:nvSpPr>
        <p:spPr>
          <a:xfrm>
            <a:off x="191770" y="1268730"/>
            <a:ext cx="11139805" cy="5535930"/>
          </a:xfrm>
          <a:prstGeom prst="rect">
            <a:avLst/>
          </a:prstGeom>
        </p:spPr>
        <p:txBody>
          <a:bodyPr wrap="square">
            <a:noAutofit/>
          </a:bodyPr>
          <a:lstStyle/>
          <a:p>
            <a:pPr marL="0" indent="0" algn="just" defTabSz="266700">
              <a:spcBef>
                <a:spcPct val="0"/>
              </a:spcBef>
              <a:spcAft>
                <a:spcPct val="0"/>
              </a:spcAft>
            </a:pPr>
            <a:r>
              <a:rPr lang="en-US" altLang="zh-CN" sz="2800" i="1">
                <a:solidFill>
                  <a:schemeClr val="tx1"/>
                </a:solidFill>
                <a:highlight>
                  <a:srgbClr val="FFFF00"/>
                </a:highlight>
                <a:latin typeface="Times New Roman" panose="02020503050405090304"/>
                <a:ea typeface="宋体" pitchFamily="2" charset="-122"/>
              </a:rPr>
              <a:t>1. </a:t>
            </a:r>
            <a:r>
              <a:rPr lang="en-US" altLang="zh-CN" sz="2800" i="1">
                <a:highlight>
                  <a:srgbClr val="FFFF00"/>
                </a:highlight>
                <a:latin typeface="Times New Roman" panose="02020503050405090304"/>
                <a:ea typeface="宋体" pitchFamily="2" charset="-122"/>
                <a:sym typeface="+mn-ea"/>
              </a:rPr>
              <a:t>Foundation</a:t>
            </a:r>
            <a:endParaRPr lang="en-US" altLang="zh-CN" sz="2800" i="1">
              <a:latin typeface="Times New Roman" panose="02020503050405090304"/>
              <a:ea typeface="宋体" pitchFamily="2" charset="-122"/>
              <a:sym typeface="+mn-ea"/>
            </a:endParaRPr>
          </a:p>
          <a:p>
            <a:pPr marL="0" indent="0" algn="just" defTabSz="266700">
              <a:spcBef>
                <a:spcPct val="0"/>
              </a:spcBef>
              <a:spcAft>
                <a:spcPct val="0"/>
              </a:spcAft>
            </a:pPr>
            <a:endParaRPr lang="en-US" altLang="zh-CN" sz="1600" i="1">
              <a:solidFill>
                <a:schemeClr val="tx1"/>
              </a:solidFill>
              <a:latin typeface="Times New Roman" panose="02020503050405090304"/>
              <a:ea typeface="宋体" pitchFamily="2" charset="-122"/>
            </a:endParaRPr>
          </a:p>
          <a:p>
            <a:pPr marL="0" indent="0" algn="just" defTabSz="266700">
              <a:spcBef>
                <a:spcPct val="0"/>
              </a:spcBef>
              <a:spcAft>
                <a:spcPct val="0"/>
              </a:spcAft>
            </a:pPr>
            <a:endParaRPr lang="en-US" altLang="zh-CN" sz="1600" i="1">
              <a:solidFill>
                <a:schemeClr val="tx1"/>
              </a:solidFill>
              <a:latin typeface="Times New Roman" panose="02020503050405090304"/>
              <a:ea typeface="宋体" pitchFamily="2" charset="-122"/>
            </a:endParaRPr>
          </a:p>
          <a:p>
            <a:pPr marL="0" indent="0" algn="just" defTabSz="266700">
              <a:spcBef>
                <a:spcPct val="0"/>
              </a:spcBef>
              <a:spcAft>
                <a:spcPct val="0"/>
              </a:spcAft>
            </a:pPr>
            <a:endParaRPr lang="en-US" altLang="zh-CN" sz="1600" i="1">
              <a:solidFill>
                <a:schemeClr val="tx1"/>
              </a:solidFill>
              <a:latin typeface="Times New Roman" panose="02020503050405090304"/>
              <a:ea typeface="宋体" pitchFamily="2" charset="-122"/>
            </a:endParaRPr>
          </a:p>
          <a:p>
            <a:pPr marL="0" indent="0" algn="just" defTabSz="266700">
              <a:spcBef>
                <a:spcPct val="0"/>
              </a:spcBef>
              <a:spcAft>
                <a:spcPct val="0"/>
              </a:spcAft>
            </a:pPr>
            <a:endParaRPr lang="en-US" altLang="zh-CN" sz="1600" i="1">
              <a:solidFill>
                <a:schemeClr val="tx1"/>
              </a:solidFill>
              <a:latin typeface="Times New Roman" panose="02020503050405090304"/>
              <a:ea typeface="宋体" pitchFamily="2" charset="-122"/>
            </a:endParaRPr>
          </a:p>
          <a:p>
            <a:pPr marL="0" indent="0" algn="just" defTabSz="266700">
              <a:spcBef>
                <a:spcPct val="0"/>
              </a:spcBef>
              <a:spcAft>
                <a:spcPct val="0"/>
              </a:spcAft>
              <a:buBlip>
                <a:blip r:embed="rId1">
                  <a:extLst>
                    <a:ext uri="{96DAC541-7B7A-43D3-8B79-37D633B846F1}">
                      <asvg:svgBlip xmlns:asvg="http://schemas.microsoft.com/office/drawing/2016/SVG/main" r:embed="rId2"/>
                    </a:ext>
                  </a:extLst>
                </a:blip>
              </a:buBlip>
            </a:pPr>
            <a:r>
              <a:rPr lang="en-US" altLang="zh-CN" sz="2400" i="1">
                <a:solidFill>
                  <a:schemeClr val="tx1"/>
                </a:solidFill>
                <a:latin typeface="Times New Roman" panose="02020503050405090304"/>
                <a:ea typeface="宋体" pitchFamily="2" charset="-122"/>
              </a:rPr>
              <a:t>Air Quality</a:t>
            </a:r>
            <a:endParaRPr lang="en-US" altLang="zh-CN" sz="2400" i="1">
              <a:solidFill>
                <a:schemeClr val="tx1"/>
              </a:solidFill>
              <a:latin typeface="Times New Roman" panose="02020503050405090304"/>
              <a:ea typeface="宋体" pitchFamily="2" charset="-122"/>
            </a:endParaRPr>
          </a:p>
          <a:p>
            <a:pPr marL="0" indent="0" algn="just" defTabSz="266700">
              <a:spcBef>
                <a:spcPct val="0"/>
              </a:spcBef>
              <a:spcAft>
                <a:spcPct val="0"/>
              </a:spcAft>
              <a:buNone/>
            </a:pPr>
            <a:r>
              <a:rPr lang="en-US" altLang="zh-CN" sz="2400" i="1">
                <a:solidFill>
                  <a:schemeClr val="tx1"/>
                </a:solidFill>
                <a:latin typeface="Times New Roman" panose="02020503050405090304"/>
                <a:ea typeface="宋体" pitchFamily="2" charset="-122"/>
              </a:rPr>
              <a:t> Propose:</a:t>
            </a:r>
            <a:r>
              <a:rPr lang="en-US" altLang="en-US" sz="2400" i="1">
                <a:solidFill>
                  <a:schemeClr val="tx1"/>
                </a:solidFill>
                <a:latin typeface="Times New Roman" panose="02020503050405090304"/>
                <a:ea typeface="宋体" pitchFamily="2" charset="-122"/>
              </a:rPr>
              <a:t> </a:t>
            </a:r>
            <a:r>
              <a:rPr lang="en-US" altLang="zh-CN" sz="2400" i="1">
                <a:solidFill>
                  <a:srgbClr val="FF0000"/>
                </a:solidFill>
                <a:latin typeface="Times New Roman" panose="02020503050405090304"/>
                <a:ea typeface="宋体" pitchFamily="2" charset="-122"/>
              </a:rPr>
              <a:t>Accelerate the transition to electric vehicles (EVs) with better incentives and infrastructure (more charging stations)</a:t>
            </a:r>
            <a:r>
              <a:rPr lang="en-US" altLang="zh-CN" sz="2400" i="1">
                <a:solidFill>
                  <a:schemeClr val="tx1"/>
                </a:solidFill>
                <a:latin typeface="Times New Roman" panose="02020503050405090304"/>
                <a:ea typeface="宋体" pitchFamily="2" charset="-122"/>
              </a:rPr>
              <a:t> to reduce air pollution. </a:t>
            </a:r>
            <a:endParaRPr lang="en-US" altLang="zh-CN" sz="2400" i="1">
              <a:solidFill>
                <a:schemeClr val="tx1"/>
              </a:solidFill>
              <a:latin typeface="Times New Roman" panose="02020503050405090304"/>
              <a:ea typeface="宋体" pitchFamily="2" charset="-122"/>
            </a:endParaRPr>
          </a:p>
          <a:p>
            <a:pPr marL="0" indent="0" algn="just" defTabSz="266700">
              <a:spcBef>
                <a:spcPct val="0"/>
              </a:spcBef>
              <a:spcAft>
                <a:spcPct val="0"/>
              </a:spcAft>
              <a:buNone/>
            </a:pPr>
            <a:endParaRPr lang="en-US" altLang="zh-CN" sz="2400" i="1">
              <a:solidFill>
                <a:schemeClr val="tx1"/>
              </a:solidFill>
              <a:latin typeface="Times New Roman" panose="02020503050405090304"/>
              <a:ea typeface="宋体" pitchFamily="2" charset="-122"/>
            </a:endParaRPr>
          </a:p>
          <a:p>
            <a:pPr marL="0" indent="0" algn="just" defTabSz="266700">
              <a:spcBef>
                <a:spcPct val="0"/>
              </a:spcBef>
              <a:spcAft>
                <a:spcPct val="0"/>
              </a:spcAft>
              <a:buBlip>
                <a:blip r:embed="rId1">
                  <a:extLst>
                    <a:ext uri="{96DAC541-7B7A-43D3-8B79-37D633B846F1}">
                      <asvg:svgBlip xmlns:asvg="http://schemas.microsoft.com/office/drawing/2016/SVG/main" r:embed="rId2"/>
                    </a:ext>
                  </a:extLst>
                </a:blip>
              </a:buBlip>
            </a:pPr>
            <a:r>
              <a:rPr lang="en-US" altLang="zh-CN" sz="2400" i="1">
                <a:solidFill>
                  <a:schemeClr val="tx1"/>
                </a:solidFill>
                <a:latin typeface="Times New Roman" panose="02020503050405090304"/>
                <a:ea typeface="宋体" pitchFamily="2" charset="-122"/>
              </a:rPr>
              <a:t>Affordable Housing</a:t>
            </a:r>
            <a:endParaRPr lang="en-US" altLang="zh-CN" sz="2400" i="1">
              <a:solidFill>
                <a:schemeClr val="tx1"/>
              </a:solidFill>
              <a:latin typeface="Times New Roman" panose="02020503050405090304"/>
              <a:ea typeface="宋体" pitchFamily="2" charset="-122"/>
            </a:endParaRPr>
          </a:p>
          <a:p>
            <a:pPr marL="0" indent="0" algn="just" defTabSz="266700">
              <a:spcBef>
                <a:spcPct val="0"/>
              </a:spcBef>
              <a:spcAft>
                <a:spcPct val="0"/>
              </a:spcAft>
              <a:buNone/>
            </a:pPr>
            <a:r>
              <a:rPr lang="en-US" altLang="zh-CN" sz="2400" i="1">
                <a:solidFill>
                  <a:schemeClr val="tx1"/>
                </a:solidFill>
                <a:latin typeface="Times New Roman" panose="02020503050405090304"/>
                <a:ea typeface="宋体" pitchFamily="2" charset="-122"/>
              </a:rPr>
              <a:t>Propose:</a:t>
            </a:r>
            <a:r>
              <a:rPr lang="en-US" altLang="en-US" sz="2400" i="1">
                <a:solidFill>
                  <a:schemeClr val="tx1"/>
                </a:solidFill>
                <a:latin typeface="Times New Roman" panose="02020503050405090304"/>
                <a:ea typeface="宋体" pitchFamily="2" charset="-122"/>
              </a:rPr>
              <a:t> </a:t>
            </a:r>
            <a:r>
              <a:rPr lang="en-US" altLang="zh-CN" sz="2400" i="1">
                <a:solidFill>
                  <a:srgbClr val="FF0000"/>
                </a:solidFill>
                <a:latin typeface="Times New Roman" panose="02020503050405090304"/>
                <a:ea typeface="宋体" pitchFamily="2" charset="-122"/>
              </a:rPr>
              <a:t>Increase the supply of affordable housing (public rental housing, shared-ownership housing)</a:t>
            </a:r>
            <a:r>
              <a:rPr lang="en-US" altLang="zh-CN" sz="2400" i="1">
                <a:solidFill>
                  <a:schemeClr val="tx1"/>
                </a:solidFill>
                <a:latin typeface="Times New Roman" panose="02020503050405090304"/>
                <a:ea typeface="宋体" pitchFamily="2" charset="-122"/>
              </a:rPr>
              <a:t> to reduce the burden on low- and middle-income families.</a:t>
            </a:r>
            <a:endParaRPr lang="en-US" altLang="zh-CN" sz="2400" i="1">
              <a:solidFill>
                <a:schemeClr val="tx1"/>
              </a:solidFill>
              <a:latin typeface="Times New Roman" panose="02020503050405090304"/>
              <a:ea typeface="宋体" pitchFamily="2" charset="-122"/>
            </a:endParaRPr>
          </a:p>
        </p:txBody>
      </p:sp>
      <p:sp>
        <p:nvSpPr>
          <p:cNvPr id="9" name="矩形 8"/>
          <p:cNvSpPr/>
          <p:nvPr/>
        </p:nvSpPr>
        <p:spPr>
          <a:xfrm>
            <a:off x="4728210" y="404495"/>
            <a:ext cx="3944620" cy="706755"/>
          </a:xfrm>
          <a:prstGeom prst="rect">
            <a:avLst/>
          </a:prstGeom>
        </p:spPr>
        <p:txBody>
          <a:bodyPr wrap="square">
            <a:spAutoFit/>
          </a:bodyPr>
          <a:lstStyle/>
          <a:p>
            <a:pPr algn="just"/>
            <a:r>
              <a:rPr lang="zh-CN" altLang="en-US" sz="4000" b="1" kern="100" dirty="0">
                <a:solidFill>
                  <a:schemeClr val="bg1"/>
                </a:solidFill>
                <a:latin typeface="Times" pitchFamily="2" charset="0"/>
                <a:ea typeface="微软雅黑" panose="020B0503020204020204" pitchFamily="34" charset="-122"/>
                <a:cs typeface="Times New Roman" panose="02020503050405090304" charset="0"/>
              </a:rPr>
              <a:t>参考维度</a:t>
            </a:r>
            <a:r>
              <a:rPr lang="en-US" altLang="zh-CN" sz="4000" b="1" kern="100" dirty="0">
                <a:solidFill>
                  <a:schemeClr val="bg1"/>
                </a:solidFill>
                <a:latin typeface="Times" pitchFamily="2" charset="0"/>
                <a:ea typeface="微软雅黑" panose="020B0503020204020204" pitchFamily="34" charset="-122"/>
                <a:cs typeface="Times New Roman" panose="02020503050405090304" charset="0"/>
              </a:rPr>
              <a:t>2</a:t>
            </a:r>
            <a:endParaRPr lang="en-US" altLang="zh-CN" sz="4000" b="1" kern="100" dirty="0">
              <a:solidFill>
                <a:schemeClr val="bg1"/>
              </a:solidFill>
              <a:latin typeface="Times" pitchFamily="2" charset="0"/>
              <a:ea typeface="微软雅黑" panose="020B0503020204020204" pitchFamily="34" charset="-122"/>
              <a:cs typeface="Times New Roman" panose="02020503050405090304" charset="0"/>
            </a:endParaRPr>
          </a:p>
        </p:txBody>
      </p:sp>
      <p:pic>
        <p:nvPicPr>
          <p:cNvPr id="3" name="图片 2" descr="截屏2026-01-18 14.14.15"/>
          <p:cNvPicPr>
            <a:picLocks noChangeAspect="1"/>
          </p:cNvPicPr>
          <p:nvPr/>
        </p:nvPicPr>
        <p:blipFill>
          <a:blip r:embed="rId3"/>
          <a:stretch>
            <a:fillRect/>
          </a:stretch>
        </p:blipFill>
        <p:spPr>
          <a:xfrm>
            <a:off x="2855595" y="1412875"/>
            <a:ext cx="7353300" cy="99060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descr="7b0a202020202262756c6c6574223a20227b5c2263617465676f727949645c223a5c225c222c5c2274656d706c61746549645c223a32303233313634357d220a7d0a"/>
          <p:cNvSpPr txBox="1"/>
          <p:nvPr/>
        </p:nvSpPr>
        <p:spPr>
          <a:xfrm>
            <a:off x="191770" y="1268730"/>
            <a:ext cx="11139805" cy="5535930"/>
          </a:xfrm>
          <a:prstGeom prst="rect">
            <a:avLst/>
          </a:prstGeom>
        </p:spPr>
        <p:txBody>
          <a:bodyPr wrap="square">
            <a:noAutofit/>
          </a:bodyPr>
          <a:lstStyle/>
          <a:p>
            <a:pPr marL="0" indent="0" algn="just" defTabSz="266700">
              <a:spcBef>
                <a:spcPct val="0"/>
              </a:spcBef>
              <a:spcAft>
                <a:spcPct val="0"/>
              </a:spcAft>
            </a:pPr>
            <a:r>
              <a:rPr lang="en-US" altLang="zh-CN" sz="2800" i="1" dirty="0">
                <a:solidFill>
                  <a:schemeClr val="tx1"/>
                </a:solidFill>
                <a:highlight>
                  <a:srgbClr val="FFFF00"/>
                </a:highlight>
                <a:latin typeface="Times New Roman" panose="02020503050405090304"/>
                <a:ea typeface="宋体" pitchFamily="2" charset="-122"/>
              </a:rPr>
              <a:t>2. </a:t>
            </a:r>
            <a:r>
              <a:rPr lang="en-US" altLang="zh-CN" sz="2400" i="1" dirty="0">
                <a:highlight>
                  <a:srgbClr val="FFFF00"/>
                </a:highlight>
                <a:latin typeface="Times New Roman" panose="02020503050405090304"/>
                <a:ea typeface="宋体" pitchFamily="2" charset="-122"/>
                <a:sym typeface="+mn-ea"/>
              </a:rPr>
              <a:t>Safety Needs</a:t>
            </a:r>
            <a:endParaRPr lang="en-US" altLang="zh-CN" sz="2400" i="1" dirty="0">
              <a:solidFill>
                <a:schemeClr val="tx1"/>
              </a:solidFill>
              <a:highlight>
                <a:srgbClr val="FFFF00"/>
              </a:highlight>
              <a:latin typeface="Times New Roman" panose="02020503050405090304"/>
              <a:ea typeface="宋体" pitchFamily="2" charset="-122"/>
            </a:endParaRPr>
          </a:p>
          <a:p>
            <a:pPr marL="0" indent="0" algn="just" defTabSz="266700">
              <a:spcBef>
                <a:spcPct val="0"/>
              </a:spcBef>
              <a:spcAft>
                <a:spcPct val="0"/>
              </a:spcAft>
            </a:pPr>
            <a:endParaRPr lang="en-US" altLang="zh-CN" sz="1600" i="1" dirty="0">
              <a:solidFill>
                <a:schemeClr val="tx1"/>
              </a:solidFill>
              <a:latin typeface="Times New Roman" panose="02020503050405090304"/>
              <a:ea typeface="宋体" pitchFamily="2" charset="-122"/>
            </a:endParaRPr>
          </a:p>
          <a:p>
            <a:pPr marL="0" indent="0" algn="just" defTabSz="266700">
              <a:spcBef>
                <a:spcPct val="0"/>
              </a:spcBef>
              <a:spcAft>
                <a:spcPct val="0"/>
              </a:spcAft>
            </a:pPr>
            <a:endParaRPr lang="en-US" altLang="zh-CN" sz="1600" i="1" dirty="0">
              <a:solidFill>
                <a:schemeClr val="tx1"/>
              </a:solidFill>
              <a:latin typeface="Times New Roman" panose="02020503050405090304"/>
              <a:ea typeface="宋体" pitchFamily="2" charset="-122"/>
            </a:endParaRPr>
          </a:p>
          <a:p>
            <a:pPr marL="0" indent="0" algn="just" defTabSz="266700">
              <a:spcBef>
                <a:spcPct val="0"/>
              </a:spcBef>
              <a:spcAft>
                <a:spcPct val="0"/>
              </a:spcAft>
              <a:buBlip>
                <a:blip r:embed="rId1">
                  <a:extLst>
                    <a:ext uri="{96DAC541-7B7A-43D3-8B79-37D633B846F1}">
                      <asvg:svgBlip xmlns:asvg="http://schemas.microsoft.com/office/drawing/2016/SVG/main" r:embed="rId2"/>
                    </a:ext>
                  </a:extLst>
                </a:blip>
              </a:buBlip>
            </a:pPr>
            <a:r>
              <a:rPr lang="en-US" altLang="en-US" sz="2400" i="1" dirty="0">
                <a:solidFill>
                  <a:schemeClr val="tx1"/>
                </a:solidFill>
                <a:latin typeface="Times New Roman" panose="02020503050405090304"/>
                <a:ea typeface="宋体" pitchFamily="2" charset="-122"/>
              </a:rPr>
              <a:t>P</a:t>
            </a:r>
            <a:r>
              <a:rPr lang="en-US" altLang="zh-CN" sz="2400" i="1" dirty="0">
                <a:solidFill>
                  <a:schemeClr val="tx1"/>
                </a:solidFill>
                <a:latin typeface="Times New Roman" panose="02020503050405090304"/>
                <a:ea typeface="宋体" pitchFamily="2" charset="-122"/>
              </a:rPr>
              <a:t>ersonal Safety</a:t>
            </a:r>
            <a:endParaRPr lang="en-US" altLang="zh-CN" sz="2400" i="1" dirty="0">
              <a:solidFill>
                <a:schemeClr val="tx1"/>
              </a:solidFill>
              <a:latin typeface="Times New Roman" panose="02020503050405090304"/>
              <a:ea typeface="宋体" pitchFamily="2" charset="-122"/>
            </a:endParaRPr>
          </a:p>
          <a:p>
            <a:pPr marL="0" indent="0" algn="just" defTabSz="266700">
              <a:spcBef>
                <a:spcPct val="0"/>
              </a:spcBef>
              <a:spcAft>
                <a:spcPct val="0"/>
              </a:spcAft>
              <a:buNone/>
            </a:pPr>
            <a:r>
              <a:rPr lang="en-US" altLang="zh-CN" sz="2400" i="1" dirty="0">
                <a:solidFill>
                  <a:schemeClr val="tx1"/>
                </a:solidFill>
                <a:latin typeface="Times New Roman" panose="02020503050405090304"/>
                <a:ea typeface="宋体" pitchFamily="2" charset="-122"/>
              </a:rPr>
              <a:t>Propose:</a:t>
            </a:r>
            <a:r>
              <a:rPr lang="en-US" altLang="en-US" sz="2400" i="1" dirty="0">
                <a:solidFill>
                  <a:schemeClr val="tx1"/>
                </a:solidFill>
                <a:latin typeface="Times New Roman" panose="02020503050405090304"/>
                <a:ea typeface="宋体" pitchFamily="2" charset="-122"/>
              </a:rPr>
              <a:t> </a:t>
            </a:r>
            <a:r>
              <a:rPr lang="en-US" altLang="zh-CN" sz="2400" i="1" dirty="0">
                <a:solidFill>
                  <a:srgbClr val="FF0000"/>
                </a:solidFill>
                <a:latin typeface="Times New Roman" panose="02020503050405090304"/>
                <a:ea typeface="宋体" pitchFamily="2" charset="-122"/>
              </a:rPr>
              <a:t> design more pedestrian-only zones and protected bike lanes</a:t>
            </a:r>
            <a:r>
              <a:rPr lang="en-US" altLang="zh-CN" sz="2400" i="1" dirty="0">
                <a:solidFill>
                  <a:schemeClr val="tx1"/>
                </a:solidFill>
                <a:latin typeface="Times New Roman" panose="02020503050405090304"/>
                <a:ea typeface="宋体" pitchFamily="2" charset="-122"/>
              </a:rPr>
              <a:t> to reduce traffic accidents; </a:t>
            </a:r>
            <a:r>
              <a:rPr lang="en-US" altLang="zh-CN" sz="2400" i="1" dirty="0">
                <a:solidFill>
                  <a:srgbClr val="FF0000"/>
                </a:solidFill>
                <a:latin typeface="Times New Roman" panose="02020503050405090304"/>
                <a:ea typeface="宋体" pitchFamily="2" charset="-122"/>
              </a:rPr>
              <a:t>build more smart monitoring systems</a:t>
            </a:r>
            <a:r>
              <a:rPr lang="en-US" altLang="zh-CN" sz="2400" i="1" dirty="0">
                <a:solidFill>
                  <a:schemeClr val="tx1"/>
                </a:solidFill>
                <a:latin typeface="Times New Roman" panose="02020503050405090304"/>
                <a:ea typeface="宋体" pitchFamily="2" charset="-122"/>
              </a:rPr>
              <a:t> to enhance </a:t>
            </a:r>
            <a:r>
              <a:rPr lang="en-US" altLang="zh-CN" sz="2400" i="1" dirty="0">
                <a:solidFill>
                  <a:schemeClr val="tx1"/>
                </a:solidFill>
                <a:latin typeface="Times New Roman" panose="02020503050405090304"/>
                <a:ea typeface="宋体" pitchFamily="2" charset="-122"/>
                <a:sym typeface="+mn-ea"/>
              </a:rPr>
              <a:t>fire safety and emergency response</a:t>
            </a:r>
            <a:r>
              <a:rPr lang="en-US" altLang="zh-CN" sz="2400" i="1" dirty="0">
                <a:solidFill>
                  <a:schemeClr val="tx1"/>
                </a:solidFill>
                <a:latin typeface="Times New Roman" panose="02020503050405090304"/>
                <a:ea typeface="宋体" pitchFamily="2" charset="-122"/>
              </a:rPr>
              <a:t>.</a:t>
            </a:r>
            <a:endParaRPr lang="en-US" altLang="zh-CN" sz="2400" i="1" dirty="0">
              <a:solidFill>
                <a:schemeClr val="tx1"/>
              </a:solidFill>
              <a:latin typeface="Times New Roman" panose="02020503050405090304"/>
              <a:ea typeface="宋体" pitchFamily="2" charset="-122"/>
            </a:endParaRPr>
          </a:p>
          <a:p>
            <a:pPr marL="0" indent="0" algn="just" defTabSz="266700">
              <a:spcBef>
                <a:spcPct val="0"/>
              </a:spcBef>
              <a:spcAft>
                <a:spcPct val="0"/>
              </a:spcAft>
              <a:buBlip>
                <a:blip r:embed="rId1">
                  <a:extLst>
                    <a:ext uri="{96DAC541-7B7A-43D3-8B79-37D633B846F1}">
                      <asvg:svgBlip xmlns:asvg="http://schemas.microsoft.com/office/drawing/2016/SVG/main" r:embed="rId2"/>
                    </a:ext>
                  </a:extLst>
                </a:blip>
              </a:buBlip>
            </a:pPr>
            <a:r>
              <a:rPr lang="en-US" altLang="en-US" sz="2400" i="1" dirty="0">
                <a:latin typeface="Times New Roman" panose="02020503050405090304"/>
                <a:ea typeface="宋体" pitchFamily="2" charset="-122"/>
                <a:sym typeface="+mn-ea"/>
              </a:rPr>
              <a:t>Employment </a:t>
            </a:r>
            <a:r>
              <a:rPr lang="en-US" altLang="zh-CN" sz="2400" i="1" dirty="0">
                <a:latin typeface="Times New Roman" panose="02020503050405090304"/>
                <a:ea typeface="宋体" pitchFamily="2" charset="-122"/>
                <a:sym typeface="+mn-ea"/>
              </a:rPr>
              <a:t>Safety</a:t>
            </a:r>
            <a:endParaRPr lang="en-US" altLang="zh-CN" sz="2400" i="1" dirty="0">
              <a:latin typeface="Times New Roman" panose="02020503050405090304"/>
              <a:ea typeface="宋体" pitchFamily="2" charset="-122"/>
              <a:sym typeface="+mn-ea"/>
            </a:endParaRPr>
          </a:p>
          <a:p>
            <a:pPr marL="0" indent="0" algn="just" defTabSz="266700">
              <a:spcBef>
                <a:spcPct val="0"/>
              </a:spcBef>
              <a:spcAft>
                <a:spcPct val="0"/>
              </a:spcAft>
              <a:buNone/>
            </a:pPr>
            <a:r>
              <a:rPr lang="en-US" altLang="zh-CN" sz="2400" i="1" dirty="0">
                <a:latin typeface="Times New Roman" panose="02020503050405090304"/>
                <a:ea typeface="宋体" pitchFamily="2" charset="-122"/>
                <a:sym typeface="+mn-ea"/>
              </a:rPr>
              <a:t>Propose:</a:t>
            </a:r>
            <a:r>
              <a:rPr lang="en-US" altLang="en-US" sz="2400" i="1" dirty="0">
                <a:latin typeface="Times New Roman" panose="02020503050405090304"/>
                <a:ea typeface="宋体" pitchFamily="2" charset="-122"/>
                <a:sym typeface="+mn-ea"/>
              </a:rPr>
              <a:t> </a:t>
            </a:r>
            <a:r>
              <a:rPr lang="en-US" altLang="zh-CN" sz="2400" i="1" dirty="0">
                <a:solidFill>
                  <a:schemeClr val="tx1"/>
                </a:solidFill>
                <a:latin typeface="Times New Roman" panose="02020503050405090304"/>
                <a:ea typeface="宋体" pitchFamily="2" charset="-122"/>
              </a:rPr>
              <a:t> </a:t>
            </a:r>
            <a:r>
              <a:rPr lang="en-US" altLang="zh-CN" sz="2400" i="1" dirty="0">
                <a:solidFill>
                  <a:srgbClr val="FF0000"/>
                </a:solidFill>
                <a:latin typeface="Times New Roman" panose="02020503050405090304"/>
                <a:ea typeface="宋体" pitchFamily="2" charset="-122"/>
              </a:rPr>
              <a:t>offer free or subsidized training programs in growing sectors like green technology, AI, healthcare, and senior care. </a:t>
            </a:r>
            <a:endParaRPr lang="en-US" altLang="zh-CN" sz="2400" i="1" dirty="0">
              <a:solidFill>
                <a:schemeClr val="tx1"/>
              </a:solidFill>
              <a:latin typeface="Times New Roman" panose="02020503050405090304"/>
              <a:ea typeface="宋体" pitchFamily="2" charset="-122"/>
            </a:endParaRPr>
          </a:p>
          <a:p>
            <a:pPr marL="0" indent="0" algn="just" defTabSz="266700">
              <a:spcBef>
                <a:spcPct val="0"/>
              </a:spcBef>
              <a:spcAft>
                <a:spcPct val="0"/>
              </a:spcAft>
              <a:buBlip>
                <a:blip r:embed="rId1">
                  <a:extLst>
                    <a:ext uri="{96DAC541-7B7A-43D3-8B79-37D633B846F1}">
                      <asvg:svgBlip xmlns:asvg="http://schemas.microsoft.com/office/drawing/2016/SVG/main" r:embed="rId2"/>
                    </a:ext>
                  </a:extLst>
                </a:blip>
              </a:buBlip>
            </a:pPr>
            <a:r>
              <a:rPr lang="en-US" altLang="zh-CN" sz="2400" i="1" dirty="0">
                <a:solidFill>
                  <a:schemeClr val="tx1"/>
                </a:solidFill>
                <a:latin typeface="Times New Roman" panose="02020503050405090304"/>
                <a:ea typeface="宋体" pitchFamily="2" charset="-122"/>
              </a:rPr>
              <a:t>Health Security</a:t>
            </a:r>
            <a:endParaRPr lang="en-US" altLang="zh-CN" sz="2400" i="1" dirty="0">
              <a:solidFill>
                <a:schemeClr val="tx1"/>
              </a:solidFill>
              <a:latin typeface="Times New Roman" panose="02020503050405090304"/>
              <a:ea typeface="宋体" pitchFamily="2" charset="-122"/>
            </a:endParaRPr>
          </a:p>
          <a:p>
            <a:pPr marL="0" indent="0" algn="just" defTabSz="266700">
              <a:spcBef>
                <a:spcPct val="0"/>
              </a:spcBef>
              <a:spcAft>
                <a:spcPct val="0"/>
              </a:spcAft>
              <a:buNone/>
            </a:pPr>
            <a:r>
              <a:rPr lang="en-US" altLang="zh-CN" sz="2400" i="1" dirty="0">
                <a:solidFill>
                  <a:schemeClr val="tx1"/>
                </a:solidFill>
                <a:latin typeface="Times New Roman" panose="02020503050405090304"/>
                <a:ea typeface="宋体" pitchFamily="2" charset="-122"/>
              </a:rPr>
              <a:t>Propose:</a:t>
            </a:r>
            <a:r>
              <a:rPr lang="en-US" altLang="en-US" sz="2400" i="1" dirty="0">
                <a:solidFill>
                  <a:schemeClr val="tx1"/>
                </a:solidFill>
                <a:latin typeface="Times New Roman" panose="02020503050405090304"/>
                <a:ea typeface="宋体" pitchFamily="2" charset="-122"/>
              </a:rPr>
              <a:t> </a:t>
            </a:r>
            <a:r>
              <a:rPr lang="en-US" altLang="zh-CN" sz="2400" i="1" dirty="0">
                <a:solidFill>
                  <a:srgbClr val="FF0000"/>
                </a:solidFill>
                <a:latin typeface="Times New Roman" panose="02020503050405090304"/>
                <a:ea typeface="宋体" pitchFamily="2" charset="-122"/>
              </a:rPr>
              <a:t>Decentralize healthcare resources </a:t>
            </a:r>
            <a:r>
              <a:rPr lang="en-US" altLang="zh-CN" sz="2400" i="1" dirty="0">
                <a:solidFill>
                  <a:schemeClr val="tx1"/>
                </a:solidFill>
                <a:latin typeface="Times New Roman" panose="02020503050405090304"/>
                <a:ea typeface="宋体" pitchFamily="2" charset="-122"/>
              </a:rPr>
              <a:t>by building more high-quality clinics and hospitals in suburban and new urban areas to reduce overcrowding in central facilities.</a:t>
            </a:r>
            <a:endParaRPr lang="en-US" altLang="zh-CN" sz="2400" i="1" dirty="0">
              <a:solidFill>
                <a:schemeClr val="tx1"/>
              </a:solidFill>
              <a:latin typeface="Times New Roman" panose="02020503050405090304"/>
              <a:ea typeface="宋体" pitchFamily="2" charset="-122"/>
            </a:endParaRPr>
          </a:p>
          <a:p>
            <a:pPr marL="0" indent="0" algn="just" defTabSz="266700">
              <a:spcBef>
                <a:spcPct val="0"/>
              </a:spcBef>
              <a:spcAft>
                <a:spcPct val="0"/>
              </a:spcAft>
              <a:buBlip>
                <a:blip r:embed="rId1">
                  <a:extLst>
                    <a:ext uri="{96DAC541-7B7A-43D3-8B79-37D633B846F1}">
                      <asvg:svgBlip xmlns:asvg="http://schemas.microsoft.com/office/drawing/2016/SVG/main" r:embed="rId2"/>
                    </a:ext>
                  </a:extLst>
                </a:blip>
              </a:buBlip>
            </a:pPr>
            <a:endParaRPr lang="en-US" altLang="zh-CN" sz="2400" i="1" dirty="0">
              <a:solidFill>
                <a:schemeClr val="tx1"/>
              </a:solidFill>
              <a:latin typeface="Times New Roman" panose="02020503050405090304"/>
              <a:ea typeface="宋体" pitchFamily="2" charset="-122"/>
            </a:endParaRPr>
          </a:p>
        </p:txBody>
      </p:sp>
      <p:pic>
        <p:nvPicPr>
          <p:cNvPr id="2" name="图片 1" descr="截屏2026-01-18 14.18.08"/>
          <p:cNvPicPr>
            <a:picLocks noChangeAspect="1"/>
          </p:cNvPicPr>
          <p:nvPr/>
        </p:nvPicPr>
        <p:blipFill>
          <a:blip r:embed="rId3"/>
          <a:stretch>
            <a:fillRect/>
          </a:stretch>
        </p:blipFill>
        <p:spPr>
          <a:xfrm>
            <a:off x="2855595" y="1341120"/>
            <a:ext cx="8280400" cy="800100"/>
          </a:xfrm>
          <a:prstGeom prst="rect">
            <a:avLst/>
          </a:prstGeom>
        </p:spPr>
      </p:pic>
      <p:sp>
        <p:nvSpPr>
          <p:cNvPr id="3" name="矩形 2"/>
          <p:cNvSpPr/>
          <p:nvPr/>
        </p:nvSpPr>
        <p:spPr>
          <a:xfrm>
            <a:off x="4728210" y="404495"/>
            <a:ext cx="3944620" cy="706755"/>
          </a:xfrm>
          <a:prstGeom prst="rect">
            <a:avLst/>
          </a:prstGeom>
        </p:spPr>
        <p:txBody>
          <a:bodyPr wrap="square">
            <a:spAutoFit/>
          </a:bodyPr>
          <a:lstStyle/>
          <a:p>
            <a:pPr algn="just"/>
            <a:r>
              <a:rPr lang="zh-CN" altLang="en-US" sz="4000" b="1" kern="100" dirty="0">
                <a:solidFill>
                  <a:schemeClr val="bg1"/>
                </a:solidFill>
                <a:latin typeface="Times" pitchFamily="2" charset="0"/>
                <a:ea typeface="微软雅黑" panose="020B0503020204020204" pitchFamily="34" charset="-122"/>
                <a:cs typeface="Times New Roman" panose="02020503050405090304" charset="0"/>
              </a:rPr>
              <a:t>参考维度</a:t>
            </a:r>
            <a:r>
              <a:rPr lang="en-US" altLang="zh-CN" sz="4000" b="1" kern="100" dirty="0">
                <a:solidFill>
                  <a:schemeClr val="bg1"/>
                </a:solidFill>
                <a:latin typeface="Times" pitchFamily="2" charset="0"/>
                <a:ea typeface="微软雅黑" panose="020B0503020204020204" pitchFamily="34" charset="-122"/>
                <a:cs typeface="Times New Roman" panose="02020503050405090304" charset="0"/>
              </a:rPr>
              <a:t>2</a:t>
            </a:r>
            <a:endParaRPr lang="en-US" altLang="zh-CN" sz="4000" b="1" kern="100" dirty="0">
              <a:solidFill>
                <a:schemeClr val="bg1"/>
              </a:solidFill>
              <a:latin typeface="Times" pitchFamily="2" charset="0"/>
              <a:ea typeface="微软雅黑" panose="020B0503020204020204" pitchFamily="34" charset="-122"/>
              <a:cs typeface="Times New Roman" panose="0202050305040509030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descr="7b0a202020202262756c6c6574223a20227b5c2263617465676f727949645c223a5c225c222c5c2274656d706c61746549645c223a32303233313634357d220a7d0a"/>
          <p:cNvSpPr txBox="1"/>
          <p:nvPr/>
        </p:nvSpPr>
        <p:spPr>
          <a:xfrm>
            <a:off x="191770" y="1268730"/>
            <a:ext cx="11139805" cy="5535930"/>
          </a:xfrm>
          <a:prstGeom prst="rect">
            <a:avLst/>
          </a:prstGeom>
        </p:spPr>
        <p:txBody>
          <a:bodyPr wrap="square">
            <a:noAutofit/>
          </a:bodyPr>
          <a:lstStyle/>
          <a:p>
            <a:pPr marL="0" indent="0" algn="just" defTabSz="266700">
              <a:spcBef>
                <a:spcPct val="0"/>
              </a:spcBef>
              <a:spcAft>
                <a:spcPct val="0"/>
              </a:spcAft>
            </a:pPr>
            <a:r>
              <a:rPr lang="en-US" altLang="zh-CN" sz="2800" i="1">
                <a:solidFill>
                  <a:schemeClr val="tx1"/>
                </a:solidFill>
                <a:highlight>
                  <a:srgbClr val="FFFF00"/>
                </a:highlight>
                <a:latin typeface="Times New Roman" panose="02020503050405090304"/>
                <a:ea typeface="宋体" pitchFamily="2" charset="-122"/>
              </a:rPr>
              <a:t>3. Love and Belonging</a:t>
            </a:r>
            <a:endParaRPr lang="en-US" altLang="zh-CN" sz="2400" i="1">
              <a:solidFill>
                <a:schemeClr val="tx1"/>
              </a:solidFill>
              <a:highlight>
                <a:srgbClr val="FFFF00"/>
              </a:highlight>
              <a:latin typeface="Times New Roman" panose="02020503050405090304"/>
              <a:ea typeface="宋体" pitchFamily="2" charset="-122"/>
            </a:endParaRPr>
          </a:p>
          <a:p>
            <a:pPr marL="0" indent="0" algn="just" defTabSz="266700">
              <a:spcBef>
                <a:spcPct val="0"/>
              </a:spcBef>
              <a:spcAft>
                <a:spcPct val="0"/>
              </a:spcAft>
            </a:pPr>
            <a:endParaRPr lang="en-US" altLang="zh-CN" sz="1600" i="1">
              <a:solidFill>
                <a:schemeClr val="tx1"/>
              </a:solidFill>
              <a:latin typeface="Times New Roman" panose="02020503050405090304"/>
              <a:ea typeface="宋体" pitchFamily="2" charset="-122"/>
            </a:endParaRPr>
          </a:p>
          <a:p>
            <a:pPr marL="0" indent="0" algn="just" defTabSz="266700">
              <a:spcBef>
                <a:spcPct val="0"/>
              </a:spcBef>
              <a:spcAft>
                <a:spcPct val="0"/>
              </a:spcAft>
            </a:pPr>
            <a:endParaRPr lang="en-US" altLang="zh-CN" sz="1600" i="1">
              <a:solidFill>
                <a:schemeClr val="tx1"/>
              </a:solidFill>
              <a:latin typeface="Times New Roman" panose="02020503050405090304"/>
              <a:ea typeface="宋体" pitchFamily="2" charset="-122"/>
            </a:endParaRPr>
          </a:p>
          <a:p>
            <a:pPr marL="0" indent="0" algn="just" defTabSz="266700">
              <a:spcBef>
                <a:spcPct val="0"/>
              </a:spcBef>
              <a:spcAft>
                <a:spcPct val="0"/>
              </a:spcAft>
            </a:pPr>
            <a:endParaRPr lang="en-US" altLang="zh-CN" sz="1600" i="1">
              <a:solidFill>
                <a:schemeClr val="tx1"/>
              </a:solidFill>
              <a:latin typeface="Times New Roman" panose="02020503050405090304"/>
              <a:ea typeface="宋体" pitchFamily="2" charset="-122"/>
            </a:endParaRPr>
          </a:p>
          <a:p>
            <a:pPr marL="0" indent="0" algn="just" defTabSz="266700">
              <a:spcBef>
                <a:spcPct val="0"/>
              </a:spcBef>
              <a:spcAft>
                <a:spcPct val="0"/>
              </a:spcAft>
              <a:buBlip>
                <a:blip r:embed="rId1">
                  <a:extLst>
                    <a:ext uri="{96DAC541-7B7A-43D3-8B79-37D633B846F1}">
                      <asvg:svgBlip xmlns:asvg="http://schemas.microsoft.com/office/drawing/2016/SVG/main" r:embed="rId2"/>
                    </a:ext>
                  </a:extLst>
                </a:blip>
              </a:buBlip>
            </a:pPr>
            <a:r>
              <a:rPr lang="en-US" altLang="zh-CN" sz="2400" i="1">
                <a:solidFill>
                  <a:schemeClr val="tx1"/>
                </a:solidFill>
                <a:latin typeface="Times New Roman" panose="02020503050405090304"/>
                <a:ea typeface="宋体" pitchFamily="2" charset="-122"/>
              </a:rPr>
              <a:t> sense of connection</a:t>
            </a:r>
            <a:endParaRPr lang="en-US" altLang="zh-CN" sz="2400" i="1">
              <a:solidFill>
                <a:schemeClr val="tx1"/>
              </a:solidFill>
              <a:latin typeface="Times New Roman" panose="02020503050405090304"/>
              <a:ea typeface="宋体" pitchFamily="2" charset="-122"/>
            </a:endParaRPr>
          </a:p>
          <a:p>
            <a:pPr marL="0" indent="0" algn="just" defTabSz="266700">
              <a:spcBef>
                <a:spcPct val="0"/>
              </a:spcBef>
              <a:spcAft>
                <a:spcPct val="0"/>
              </a:spcAft>
              <a:buNone/>
            </a:pPr>
            <a:r>
              <a:rPr lang="en-US" altLang="zh-CN" sz="2400" i="1">
                <a:solidFill>
                  <a:schemeClr val="tx1"/>
                </a:solidFill>
                <a:latin typeface="Times New Roman" panose="02020503050405090304"/>
                <a:ea typeface="宋体" pitchFamily="2" charset="-122"/>
              </a:rPr>
              <a:t>Propose: </a:t>
            </a:r>
            <a:endParaRPr lang="en-US" altLang="zh-CN" sz="2400" i="1">
              <a:solidFill>
                <a:schemeClr val="tx1"/>
              </a:solidFill>
              <a:latin typeface="Times New Roman" panose="02020503050405090304"/>
              <a:ea typeface="宋体" pitchFamily="2" charset="-122"/>
            </a:endParaRPr>
          </a:p>
          <a:p>
            <a:pPr marL="0" indent="0" algn="just" defTabSz="266700">
              <a:spcBef>
                <a:spcPct val="0"/>
              </a:spcBef>
              <a:spcAft>
                <a:spcPct val="0"/>
              </a:spcAft>
              <a:buNone/>
            </a:pPr>
            <a:r>
              <a:rPr lang="en-US" altLang="zh-CN" sz="2400" i="1">
                <a:solidFill>
                  <a:schemeClr val="tx1"/>
                </a:solidFill>
                <a:latin typeface="Times New Roman" panose="02020503050405090304"/>
                <a:ea typeface="宋体" pitchFamily="2" charset="-122"/>
              </a:rPr>
              <a:t>(1) </a:t>
            </a:r>
            <a:r>
              <a:rPr lang="en-US" altLang="zh-CN" sz="2400" i="1">
                <a:solidFill>
                  <a:srgbClr val="FF0000"/>
                </a:solidFill>
                <a:latin typeface="Times New Roman" panose="02020503050405090304"/>
                <a:ea typeface="宋体" pitchFamily="2" charset="-122"/>
              </a:rPr>
              <a:t>Organize community-led events, like </a:t>
            </a:r>
            <a:r>
              <a:rPr lang="en-US" altLang="zh-CN" sz="2400" i="1">
                <a:solidFill>
                  <a:srgbClr val="FF0000"/>
                </a:solidFill>
                <a:latin typeface="Times New Roman" panose="02020503050405090304"/>
                <a:ea typeface="宋体" pitchFamily="2" charset="-122"/>
                <a:sym typeface="+mn-ea"/>
              </a:rPr>
              <a:t>neighborhood festivals,</a:t>
            </a:r>
            <a:r>
              <a:rPr lang="en-US" altLang="zh-CN" sz="2400" i="1">
                <a:solidFill>
                  <a:srgbClr val="FF0000"/>
                </a:solidFill>
                <a:latin typeface="Times New Roman" panose="02020503050405090304"/>
                <a:ea typeface="宋体" pitchFamily="2" charset="-122"/>
              </a:rPr>
              <a:t> </a:t>
            </a:r>
            <a:r>
              <a:rPr lang="en-US" altLang="zh-CN" sz="2400" i="1">
                <a:solidFill>
                  <a:srgbClr val="FF0000"/>
                </a:solidFill>
                <a:latin typeface="Times New Roman" panose="02020503050405090304"/>
                <a:ea typeface="宋体" pitchFamily="2" charset="-122"/>
                <a:sym typeface="+mn-ea"/>
              </a:rPr>
              <a:t>book exchanges, sports events </a:t>
            </a:r>
            <a:r>
              <a:rPr lang="en-US" altLang="zh-CN" sz="2400" i="1">
                <a:latin typeface="Times New Roman" panose="02020503050405090304"/>
                <a:ea typeface="宋体" pitchFamily="2" charset="-122"/>
                <a:sym typeface="+mn-ea"/>
              </a:rPr>
              <a:t> to</a:t>
            </a:r>
            <a:r>
              <a:rPr lang="en-US" altLang="zh-CN" sz="2400" i="1">
                <a:solidFill>
                  <a:schemeClr val="tx1"/>
                </a:solidFill>
                <a:latin typeface="Times New Roman" panose="02020503050405090304"/>
                <a:ea typeface="宋体" pitchFamily="2" charset="-122"/>
              </a:rPr>
              <a:t> build a sense of local identity and connection</a:t>
            </a:r>
            <a:r>
              <a:rPr lang="en-US" altLang="zh-CN" sz="2400" i="1">
                <a:latin typeface="Times New Roman" panose="02020503050405090304"/>
                <a:ea typeface="宋体" pitchFamily="2" charset="-122"/>
                <a:sym typeface="+mn-ea"/>
              </a:rPr>
              <a:t>.</a:t>
            </a:r>
            <a:endParaRPr lang="en-US" altLang="zh-CN" sz="2400" i="1">
              <a:solidFill>
                <a:schemeClr val="tx1"/>
              </a:solidFill>
              <a:latin typeface="Times New Roman" panose="02020503050405090304"/>
              <a:ea typeface="宋体" pitchFamily="2" charset="-122"/>
              <a:sym typeface="+mn-ea"/>
            </a:endParaRPr>
          </a:p>
          <a:p>
            <a:pPr marL="0" indent="0" algn="just" defTabSz="266700">
              <a:spcBef>
                <a:spcPct val="0"/>
              </a:spcBef>
              <a:spcAft>
                <a:spcPct val="0"/>
              </a:spcAft>
              <a:buNone/>
            </a:pPr>
            <a:endParaRPr lang="en-US" altLang="zh-CN" sz="2400" i="1">
              <a:solidFill>
                <a:schemeClr val="tx1"/>
              </a:solidFill>
              <a:latin typeface="Times New Roman" panose="02020503050405090304"/>
              <a:ea typeface="宋体" pitchFamily="2" charset="-122"/>
              <a:sym typeface="+mn-ea"/>
            </a:endParaRPr>
          </a:p>
          <a:p>
            <a:pPr marL="0" indent="0" algn="just" defTabSz="266700">
              <a:spcBef>
                <a:spcPct val="0"/>
              </a:spcBef>
              <a:spcAft>
                <a:spcPct val="0"/>
              </a:spcAft>
              <a:buNone/>
            </a:pPr>
            <a:r>
              <a:rPr lang="en-US" altLang="zh-CN" sz="2400" i="1">
                <a:solidFill>
                  <a:schemeClr val="tx1"/>
                </a:solidFill>
                <a:latin typeface="Times New Roman" panose="02020503050405090304"/>
                <a:ea typeface="宋体" pitchFamily="2" charset="-122"/>
              </a:rPr>
              <a:t> (2) </a:t>
            </a:r>
            <a:r>
              <a:rPr lang="en-US" sz="2400" i="1">
                <a:solidFill>
                  <a:srgbClr val="FF0000"/>
                </a:solidFill>
                <a:latin typeface="Times New Roman" panose="02020503050405090304"/>
                <a:ea typeface="宋体" pitchFamily="2" charset="-122"/>
                <a:sym typeface="+mn-ea"/>
              </a:rPr>
              <a:t>c</a:t>
            </a:r>
            <a:r>
              <a:rPr lang="en-US" altLang="zh-CN" sz="2400" i="1">
                <a:solidFill>
                  <a:srgbClr val="FF0000"/>
                </a:solidFill>
                <a:latin typeface="Times New Roman" panose="02020503050405090304"/>
                <a:ea typeface="宋体" pitchFamily="2" charset="-122"/>
                <a:sym typeface="+mn-ea"/>
              </a:rPr>
              <a:t>reate more</a:t>
            </a:r>
            <a:r>
              <a:rPr lang="en-US" altLang="en-US" sz="2400" i="1">
                <a:solidFill>
                  <a:srgbClr val="FF0000"/>
                </a:solidFill>
                <a:latin typeface="Times New Roman" panose="02020503050405090304"/>
                <a:ea typeface="宋体" pitchFamily="2" charset="-122"/>
                <a:sym typeface="+mn-ea"/>
              </a:rPr>
              <a:t> </a:t>
            </a:r>
            <a:r>
              <a:rPr lang="en-US" altLang="zh-CN" sz="2400" i="1">
                <a:solidFill>
                  <a:srgbClr val="FF0000"/>
                </a:solidFill>
                <a:latin typeface="Times New Roman" panose="02020503050405090304"/>
                <a:ea typeface="宋体" pitchFamily="2" charset="-122"/>
                <a:sym typeface="+mn-ea"/>
              </a:rPr>
              <a:t>third places</a:t>
            </a:r>
            <a:r>
              <a:rPr lang="en-US" altLang="zh-CN" sz="2400" i="1">
                <a:latin typeface="Times New Roman" panose="02020503050405090304"/>
                <a:ea typeface="宋体" pitchFamily="2" charset="-122"/>
                <a:sym typeface="+mn-ea"/>
              </a:rPr>
              <a:t>—public spaces that are not home (1st) or work (2nd). </a:t>
            </a:r>
            <a:r>
              <a:rPr lang="en-US" altLang="zh-CN" sz="2400" i="1">
                <a:solidFill>
                  <a:srgbClr val="FF0000"/>
                </a:solidFill>
                <a:latin typeface="Times New Roman" panose="02020503050405090304"/>
                <a:ea typeface="宋体" pitchFamily="2" charset="-122"/>
                <a:sym typeface="+mn-ea"/>
              </a:rPr>
              <a:t>Invest in libraries, community centers and parks with seating and amenities </a:t>
            </a:r>
            <a:r>
              <a:rPr lang="en-US" altLang="zh-CN" sz="2400" i="1">
                <a:latin typeface="Times New Roman" panose="02020503050405090304"/>
                <a:ea typeface="宋体" pitchFamily="2" charset="-122"/>
                <a:sym typeface="+mn-ea"/>
              </a:rPr>
              <a:t>where people can gather and interact for free. </a:t>
            </a:r>
            <a:r>
              <a:rPr lang="en-US" altLang="zh-CN" sz="2400" i="1">
                <a:solidFill>
                  <a:srgbClr val="FF0000"/>
                </a:solidFill>
                <a:latin typeface="Times New Roman" panose="02020503050405090304"/>
                <a:ea typeface="宋体" pitchFamily="2" charset="-122"/>
              </a:rPr>
              <a:t>Ensure those public spaces are fully accessible for the elderly and people with disabilities</a:t>
            </a:r>
            <a:r>
              <a:rPr lang="en-US" altLang="zh-CN" sz="2400" i="1">
                <a:solidFill>
                  <a:schemeClr val="tx1"/>
                </a:solidFill>
                <a:latin typeface="Times New Roman" panose="02020503050405090304"/>
                <a:ea typeface="宋体" pitchFamily="2" charset="-122"/>
              </a:rPr>
              <a:t>. </a:t>
            </a:r>
            <a:endParaRPr lang="en-US" altLang="zh-CN" sz="2400" i="1">
              <a:solidFill>
                <a:schemeClr val="tx1"/>
              </a:solidFill>
              <a:latin typeface="Times New Roman" panose="02020503050405090304"/>
              <a:ea typeface="宋体" pitchFamily="2" charset="-122"/>
            </a:endParaRPr>
          </a:p>
          <a:p>
            <a:pPr marL="0" indent="0" algn="just" defTabSz="266700">
              <a:spcBef>
                <a:spcPct val="0"/>
              </a:spcBef>
              <a:spcAft>
                <a:spcPct val="0"/>
              </a:spcAft>
              <a:buNone/>
            </a:pPr>
            <a:endParaRPr lang="en-US" altLang="zh-CN" sz="2400" i="1">
              <a:solidFill>
                <a:schemeClr val="tx1"/>
              </a:solidFill>
              <a:latin typeface="Times New Roman" panose="02020503050405090304"/>
              <a:ea typeface="宋体" pitchFamily="2" charset="-122"/>
            </a:endParaRPr>
          </a:p>
        </p:txBody>
      </p:sp>
      <p:sp>
        <p:nvSpPr>
          <p:cNvPr id="9" name="矩形 8"/>
          <p:cNvSpPr/>
          <p:nvPr/>
        </p:nvSpPr>
        <p:spPr>
          <a:xfrm>
            <a:off x="4728210" y="404495"/>
            <a:ext cx="4497705" cy="706755"/>
          </a:xfrm>
          <a:prstGeom prst="rect">
            <a:avLst/>
          </a:prstGeom>
        </p:spPr>
        <p:txBody>
          <a:bodyPr wrap="square">
            <a:spAutoFit/>
          </a:bodyPr>
          <a:lstStyle/>
          <a:p>
            <a:pPr algn="just"/>
            <a:r>
              <a:rPr lang="zh-CN" altLang="en-US" sz="4000" b="1" kern="100" dirty="0">
                <a:solidFill>
                  <a:schemeClr val="bg1"/>
                </a:solidFill>
                <a:latin typeface="Times" pitchFamily="2" charset="0"/>
                <a:ea typeface="微软雅黑" panose="020B0503020204020204" pitchFamily="34" charset="-122"/>
                <a:cs typeface="Times New Roman" panose="02020503050405090304" charset="0"/>
                <a:sym typeface="+mn-ea"/>
              </a:rPr>
              <a:t>参考维度</a:t>
            </a:r>
            <a:r>
              <a:rPr lang="en-US" altLang="zh-CN" sz="4000" b="1" kern="100" dirty="0">
                <a:solidFill>
                  <a:schemeClr val="bg1"/>
                </a:solidFill>
                <a:latin typeface="Times" pitchFamily="2" charset="0"/>
                <a:ea typeface="微软雅黑" panose="020B0503020204020204" pitchFamily="34" charset="-122"/>
                <a:cs typeface="Times New Roman" panose="02020503050405090304" charset="0"/>
                <a:sym typeface="+mn-ea"/>
              </a:rPr>
              <a:t>2</a:t>
            </a:r>
            <a:endParaRPr lang="en-US" altLang="zh-CN" sz="4000" b="1" kern="100" dirty="0">
              <a:solidFill>
                <a:schemeClr val="bg1"/>
              </a:solidFill>
              <a:latin typeface="Times" pitchFamily="2" charset="0"/>
              <a:ea typeface="微软雅黑" panose="020B0503020204020204" pitchFamily="34" charset="-122"/>
              <a:cs typeface="Times New Roman" panose="02020503050405090304" charset="0"/>
              <a:sym typeface="+mn-ea"/>
            </a:endParaRPr>
          </a:p>
        </p:txBody>
      </p:sp>
      <p:pic>
        <p:nvPicPr>
          <p:cNvPr id="3" name="图片 2" descr="截屏2026-01-18 14.34.30"/>
          <p:cNvPicPr>
            <a:picLocks noChangeAspect="1"/>
          </p:cNvPicPr>
          <p:nvPr/>
        </p:nvPicPr>
        <p:blipFill>
          <a:blip r:embed="rId3"/>
          <a:stretch>
            <a:fillRect/>
          </a:stretch>
        </p:blipFill>
        <p:spPr>
          <a:xfrm>
            <a:off x="3890010" y="1341120"/>
            <a:ext cx="7677785" cy="76200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olidFill>
                  <a:srgbClr val="FF0000"/>
                </a:solidFill>
                <a:highlight>
                  <a:srgbClr val="FFFF00"/>
                </a:highlight>
                <a:latin typeface="Times New Roman Regular" panose="02020503050405090304" charset="0"/>
                <a:cs typeface="Times New Roman Regular" panose="02020503050405090304" charset="0"/>
              </a:rPr>
              <a:t>Possible Version 1 (</a:t>
            </a:r>
            <a:r>
              <a:rPr lang="zh-CN" altLang="en-US">
                <a:solidFill>
                  <a:srgbClr val="FF0000"/>
                </a:solidFill>
                <a:highlight>
                  <a:srgbClr val="FFFF00"/>
                </a:highlight>
                <a:latin typeface="Times New Roman Regular" panose="02020503050405090304" charset="0"/>
                <a:cs typeface="Times New Roman Regular" panose="02020503050405090304" charset="0"/>
              </a:rPr>
              <a:t>一个点</a:t>
            </a:r>
            <a:r>
              <a:rPr lang="en-US" altLang="zh-CN">
                <a:solidFill>
                  <a:srgbClr val="FF0000"/>
                </a:solidFill>
                <a:highlight>
                  <a:srgbClr val="FFFF00"/>
                </a:highlight>
                <a:latin typeface="Times New Roman Regular" panose="02020503050405090304" charset="0"/>
                <a:cs typeface="Times New Roman Regular" panose="02020503050405090304" charset="0"/>
              </a:rPr>
              <a:t>：infrastructure + </a:t>
            </a:r>
            <a:r>
              <a:rPr lang="zh-CN" altLang="en-US">
                <a:solidFill>
                  <a:srgbClr val="FF0000"/>
                </a:solidFill>
                <a:highlight>
                  <a:srgbClr val="FFFF00"/>
                </a:highlight>
                <a:latin typeface="Times New Roman Regular" panose="02020503050405090304" charset="0"/>
                <a:cs typeface="Times New Roman Regular" panose="02020503050405090304" charset="0"/>
              </a:rPr>
              <a:t>两个原因</a:t>
            </a:r>
            <a:r>
              <a:rPr lang="en-US" altLang="zh-CN">
                <a:solidFill>
                  <a:srgbClr val="FF0000"/>
                </a:solidFill>
                <a:highlight>
                  <a:srgbClr val="FFFF00"/>
                </a:highlight>
                <a:latin typeface="Times New Roman Regular" panose="02020503050405090304" charset="0"/>
                <a:cs typeface="Times New Roman Regular" panose="02020503050405090304" charset="0"/>
              </a:rPr>
              <a:t>）</a:t>
            </a:r>
            <a:endParaRPr lang="en-US" altLang="zh-CN">
              <a:solidFill>
                <a:srgbClr val="FF0000"/>
              </a:solidFill>
              <a:highlight>
                <a:srgbClr val="FFFF00"/>
              </a:highlight>
              <a:latin typeface="Times New Roman Regular" panose="02020503050405090304" charset="0"/>
              <a:cs typeface="Times New Roman Regular" panose="02020503050405090304" charset="0"/>
            </a:endParaRPr>
          </a:p>
        </p:txBody>
      </p:sp>
      <p:sp>
        <p:nvSpPr>
          <p:cNvPr id="3" name="内容占位符 2"/>
          <p:cNvSpPr>
            <a:spLocks noGrp="1"/>
          </p:cNvSpPr>
          <p:nvPr>
            <p:ph sz="half" idx="1"/>
          </p:nvPr>
        </p:nvSpPr>
        <p:spPr>
          <a:xfrm>
            <a:off x="301625" y="2132330"/>
            <a:ext cx="11588750" cy="1629410"/>
          </a:xfrm>
        </p:spPr>
        <p:txBody>
          <a:bodyPr>
            <a:normAutofit/>
          </a:bodyPr>
          <a:lstStyle/>
          <a:p>
            <a:pPr marL="0" indent="0" algn="just" defTabSz="914400">
              <a:spcBef>
                <a:spcPct val="20000"/>
              </a:spcBef>
              <a:buClrTx/>
              <a:buSzTx/>
              <a:buNone/>
            </a:pPr>
            <a:r>
              <a:rPr lang="en-US" altLang="zh-CN">
                <a:latin typeface="Times New Roman" panose="02020503050405090304"/>
                <a:ea typeface="宋体" pitchFamily="2" charset="-122"/>
                <a:cs typeface="Times New Roman Regular" panose="02020503050405090304" charset="0"/>
                <a:sym typeface="+mn-ea"/>
              </a:rPr>
              <a:t>I would propose </a:t>
            </a:r>
            <a:r>
              <a:rPr lang="en-US" altLang="zh-CN">
                <a:solidFill>
                  <a:srgbClr val="FF0000"/>
                </a:solidFill>
                <a:latin typeface="Times New Roman" panose="02020503050405090304"/>
                <a:ea typeface="宋体" pitchFamily="2" charset="-122"/>
                <a:cs typeface="Times New Roman Regular" panose="02020503050405090304" charset="0"/>
                <a:sym typeface="+mn-ea"/>
              </a:rPr>
              <a:t>creating more pedestrian-only zones and protected bike lanes</a:t>
            </a:r>
            <a:r>
              <a:rPr lang="en-US" altLang="zh-CN">
                <a:latin typeface="Times New Roman" panose="02020503050405090304"/>
                <a:ea typeface="宋体" pitchFamily="2" charset="-122"/>
                <a:cs typeface="Times New Roman Regular" panose="02020503050405090304" charset="0"/>
                <a:sym typeface="+mn-ea"/>
              </a:rPr>
              <a:t>, which are beneficial for </a:t>
            </a:r>
            <a:r>
              <a:rPr lang="en-US" altLang="zh-CN" u="sng">
                <a:latin typeface="Times New Roman" panose="02020503050405090304"/>
                <a:ea typeface="宋体" pitchFamily="2" charset="-122"/>
                <a:cs typeface="Times New Roman Regular" panose="02020503050405090304" charset="0"/>
                <a:sym typeface="+mn-ea"/>
              </a:rPr>
              <a:t>improving air quality</a:t>
            </a:r>
            <a:r>
              <a:rPr lang="en-US" altLang="zh-CN">
                <a:latin typeface="Times New Roman" panose="02020503050405090304"/>
                <a:ea typeface="宋体" pitchFamily="2" charset="-122"/>
                <a:cs typeface="Times New Roman Regular" panose="02020503050405090304" charset="0"/>
                <a:sym typeface="+mn-ea"/>
              </a:rPr>
              <a:t> by reducing traffic congestion.</a:t>
            </a:r>
            <a:r>
              <a:rPr lang="en-US" altLang="zh-CN" b="1">
                <a:latin typeface="Times New Roman Bold" panose="02020503050405090304" charset="0"/>
                <a:ea typeface="宋体" pitchFamily="2" charset="-122"/>
                <a:cs typeface="Times New Roman Bold" panose="02020503050405090304" charset="0"/>
                <a:sym typeface="+mn-ea"/>
              </a:rPr>
              <a:t> </a:t>
            </a:r>
            <a:r>
              <a:rPr lang="en-US" altLang="zh-CN">
                <a:latin typeface="Times New Roman" panose="02020503050405090304" charset="0"/>
                <a:ea typeface="宋体" pitchFamily="2" charset="-122"/>
                <a:cs typeface="Times New Roman" panose="02020503050405090304" charset="0"/>
                <a:sym typeface="+mn-ea"/>
              </a:rPr>
              <a:t>In addition, </a:t>
            </a:r>
            <a:r>
              <a:rPr lang="en-US" altLang="zh-CN">
                <a:latin typeface="Times New Roman" panose="02020503050405090304"/>
                <a:ea typeface="宋体" pitchFamily="2" charset="-122"/>
                <a:cs typeface="Times New Roman Regular" panose="02020503050405090304" charset="0"/>
                <a:sym typeface="+mn-ea"/>
              </a:rPr>
              <a:t>local residents would be encouraged to choose walking and cycling, thereby </a:t>
            </a:r>
            <a:r>
              <a:rPr lang="en-US" altLang="zh-CN" u="sng">
                <a:latin typeface="Times New Roman" panose="02020503050405090304"/>
                <a:ea typeface="宋体" pitchFamily="2" charset="-122"/>
                <a:cs typeface="Times New Roman Regular" panose="02020503050405090304" charset="0"/>
                <a:sym typeface="+mn-ea"/>
              </a:rPr>
              <a:t>lowering the risk of traffic accidents and promoting better public health</a:t>
            </a:r>
            <a:r>
              <a:rPr lang="en-US" altLang="zh-CN">
                <a:latin typeface="Times New Roman" panose="02020503050405090304"/>
                <a:ea typeface="宋体" pitchFamily="2" charset="-122"/>
                <a:cs typeface="Times New Roman Regular" panose="02020503050405090304" charset="0"/>
                <a:sym typeface="+mn-ea"/>
              </a:rPr>
              <a:t>. （46 words）</a:t>
            </a:r>
            <a:endParaRPr lang="en-US" altLang="zh-CN">
              <a:latin typeface="Times New Roman" panose="02020503050405090304"/>
              <a:ea typeface="宋体" pitchFamily="2" charset="-122"/>
              <a:cs typeface="Times New Roman Regular" panose="02020503050405090304" charset="0"/>
              <a:sym typeface="+mn-ea"/>
            </a:endParaRPr>
          </a:p>
        </p:txBody>
      </p:sp>
      <p:sp>
        <p:nvSpPr>
          <p:cNvPr id="4" name="标题 1"/>
          <p:cNvSpPr>
            <a:spLocks noGrp="1"/>
          </p:cNvSpPr>
          <p:nvPr/>
        </p:nvSpPr>
        <p:spPr>
          <a:xfrm>
            <a:off x="301471" y="3761948"/>
            <a:ext cx="11589055" cy="70187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kern="1200">
                <a:solidFill>
                  <a:schemeClr val="tx1"/>
                </a:solidFill>
                <a:latin typeface="黑体" panose="02010609060101010101" pitchFamily="49" charset="-122"/>
                <a:ea typeface="黑体" panose="02010609060101010101" pitchFamily="49" charset="-122"/>
                <a:cs typeface="+mj-cs"/>
              </a:defRPr>
            </a:lvl1pPr>
          </a:lstStyle>
          <a:p>
            <a:r>
              <a:rPr lang="en-US" altLang="zh-CN" dirty="0">
                <a:solidFill>
                  <a:srgbClr val="FF0000"/>
                </a:solidFill>
                <a:highlight>
                  <a:srgbClr val="FFFF00"/>
                </a:highlight>
                <a:latin typeface="Times New Roman Regular" panose="02020503050405090304" charset="0"/>
                <a:cs typeface="Times New Roman Regular" panose="02020503050405090304" charset="0"/>
              </a:rPr>
              <a:t>Possible Version 2 (2</a:t>
            </a:r>
            <a:r>
              <a:rPr lang="zh-CN" altLang="en-US" dirty="0">
                <a:solidFill>
                  <a:srgbClr val="FF0000"/>
                </a:solidFill>
                <a:highlight>
                  <a:srgbClr val="FFFF00"/>
                </a:highlight>
                <a:latin typeface="Times New Roman Regular" panose="02020503050405090304" charset="0"/>
                <a:cs typeface="Times New Roman Regular" panose="02020503050405090304" charset="0"/>
              </a:rPr>
              <a:t>个点</a:t>
            </a:r>
            <a:r>
              <a:rPr lang="en-US" altLang="zh-CN" dirty="0">
                <a:solidFill>
                  <a:srgbClr val="FF0000"/>
                </a:solidFill>
                <a:highlight>
                  <a:srgbClr val="FFFF00"/>
                </a:highlight>
                <a:latin typeface="Times New Roman Regular" panose="02020503050405090304" charset="0"/>
                <a:cs typeface="Times New Roman Regular" panose="02020503050405090304" charset="0"/>
              </a:rPr>
              <a:t>：society &amp; culture + </a:t>
            </a:r>
            <a:r>
              <a:rPr lang="zh-CN" altLang="en-US" dirty="0">
                <a:solidFill>
                  <a:srgbClr val="FF0000"/>
                </a:solidFill>
                <a:highlight>
                  <a:srgbClr val="FFFF00"/>
                </a:highlight>
                <a:latin typeface="Times New Roman Regular" panose="02020503050405090304" charset="0"/>
                <a:cs typeface="Times New Roman Regular" panose="02020503050405090304" charset="0"/>
              </a:rPr>
              <a:t>各自解释</a:t>
            </a:r>
            <a:r>
              <a:rPr lang="en-US" altLang="zh-CN" dirty="0">
                <a:solidFill>
                  <a:srgbClr val="FF0000"/>
                </a:solidFill>
                <a:highlight>
                  <a:srgbClr val="FFFF00"/>
                </a:highlight>
                <a:latin typeface="Times New Roman Regular" panose="02020503050405090304" charset="0"/>
                <a:cs typeface="Times New Roman Regular" panose="02020503050405090304" charset="0"/>
              </a:rPr>
              <a:t>）</a:t>
            </a:r>
            <a:endParaRPr lang="en-US" altLang="zh-CN" dirty="0">
              <a:solidFill>
                <a:srgbClr val="FF0000"/>
              </a:solidFill>
              <a:highlight>
                <a:srgbClr val="FFFF00"/>
              </a:highlight>
              <a:latin typeface="Times New Roman Regular" panose="02020503050405090304" charset="0"/>
              <a:cs typeface="Times New Roman Regular" panose="02020503050405090304" charset="0"/>
            </a:endParaRPr>
          </a:p>
        </p:txBody>
      </p:sp>
      <p:sp>
        <p:nvSpPr>
          <p:cNvPr id="5" name="内容占位符 2"/>
          <p:cNvSpPr>
            <a:spLocks noGrp="1"/>
          </p:cNvSpPr>
          <p:nvPr/>
        </p:nvSpPr>
        <p:spPr>
          <a:xfrm>
            <a:off x="407670" y="4364990"/>
            <a:ext cx="11588750" cy="1859280"/>
          </a:xfrm>
          <a:prstGeom prst="rect">
            <a:avLst/>
          </a:prstGeom>
        </p:spPr>
        <p:txBody>
          <a:bodyPr vert="horz" lIns="91440" tIns="45720" rIns="91440" bIns="45720" rtlCol="0">
            <a:normAutofit/>
          </a:bodyPr>
          <a:lstStyle>
            <a:lvl1pPr marL="457200" indent="-457200" algn="l" defTabSz="914400" rtl="0" eaLnBrk="1" latinLnBrk="0" hangingPunct="1">
              <a:spcBef>
                <a:spcPct val="20000"/>
              </a:spcBef>
              <a:buFont typeface="Wingdings" panose="05000000000000000000" pitchFamily="2" charset="2"/>
              <a:buChar char="Ø"/>
              <a:defRPr sz="2400" kern="1200">
                <a:solidFill>
                  <a:schemeClr val="tx1"/>
                </a:solidFill>
                <a:latin typeface="黑体" panose="02010609060101010101" pitchFamily="49" charset="-122"/>
                <a:ea typeface="黑体" panose="02010609060101010101" pitchFamily="49" charset="-122"/>
                <a:cs typeface="+mn-cs"/>
              </a:defRPr>
            </a:lvl1pPr>
            <a:lvl2pPr marL="742950" indent="-285750" algn="l" defTabSz="914400" rtl="0" eaLnBrk="1" latinLnBrk="0" hangingPunct="1">
              <a:spcBef>
                <a:spcPct val="20000"/>
              </a:spcBef>
              <a:buFont typeface="Arial" panose="020B0604020202090204" pitchFamily="34" charset="0"/>
              <a:buChar char="–"/>
              <a:defRPr sz="2000" kern="1200">
                <a:solidFill>
                  <a:schemeClr val="tx1"/>
                </a:solidFill>
                <a:latin typeface="黑体" panose="02010609060101010101" pitchFamily="49" charset="-122"/>
                <a:ea typeface="黑体" panose="02010609060101010101" pitchFamily="49" charset="-122"/>
                <a:cs typeface="+mn-cs"/>
              </a:defRPr>
            </a:lvl2pPr>
            <a:lvl3pPr marL="1143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微软雅黑" panose="020B0503020204020204" pitchFamily="34" charset="-122"/>
                <a:cs typeface="+mn-cs"/>
              </a:defRPr>
            </a:lvl3pPr>
            <a:lvl4pPr marL="1600200" indent="-228600" algn="l" defTabSz="914400" rtl="0" eaLnBrk="1" latinLnBrk="0" hangingPunct="1">
              <a:spcBef>
                <a:spcPct val="20000"/>
              </a:spcBef>
              <a:buFont typeface="Arial" panose="020B0604020202090204" pitchFamily="34" charset="0"/>
              <a:buChar char="–"/>
              <a:defRPr sz="1800" kern="1200">
                <a:solidFill>
                  <a:schemeClr val="tx1"/>
                </a:solidFill>
                <a:latin typeface="+mn-lt"/>
                <a:ea typeface="微软雅黑" panose="020B0503020204020204" pitchFamily="34" charset="-122"/>
                <a:cs typeface="+mn-cs"/>
              </a:defRPr>
            </a:lvl4pPr>
            <a:lvl5pPr marL="2057400" indent="-228600" algn="l" defTabSz="914400" rtl="0" eaLnBrk="1" latinLnBrk="0" hangingPunct="1">
              <a:spcBef>
                <a:spcPct val="20000"/>
              </a:spcBef>
              <a:buFont typeface="Arial" panose="020B0604020202090204" pitchFamily="34" charset="0"/>
              <a:buChar char="»"/>
              <a:defRPr sz="1800" kern="1200">
                <a:solidFill>
                  <a:schemeClr val="tx1"/>
                </a:solidFill>
                <a:latin typeface="+mn-lt"/>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1800" kern="1200">
                <a:solidFill>
                  <a:schemeClr val="tx1"/>
                </a:solidFill>
                <a:latin typeface="+mn-lt"/>
                <a:ea typeface="+mn-ea"/>
                <a:cs typeface="+mn-cs"/>
              </a:defRPr>
            </a:lvl9pPr>
          </a:lstStyle>
          <a:p>
            <a:pPr marL="0" indent="0" algn="just">
              <a:buNone/>
            </a:pPr>
            <a:r>
              <a:rPr lang="en-US" altLang="zh-CN">
                <a:latin typeface="Times New Roman" panose="02020503050405090304"/>
                <a:ea typeface="宋体" pitchFamily="2" charset="-122"/>
                <a:cs typeface="Times New Roman Regular" panose="02020503050405090304" charset="0"/>
                <a:sym typeface="+mn-ea"/>
              </a:rPr>
              <a:t>First, I would propose </a:t>
            </a:r>
            <a:r>
              <a:rPr lang="en-US" altLang="zh-CN" u="sng">
                <a:latin typeface="Times New Roman" panose="02020503050405090304"/>
                <a:ea typeface="宋体" pitchFamily="2" charset="-122"/>
                <a:cs typeface="Times New Roman Regular" panose="02020503050405090304" charset="0"/>
                <a:sym typeface="+mn-ea"/>
              </a:rPr>
              <a:t>expanding affordable housing</a:t>
            </a:r>
            <a:r>
              <a:rPr lang="en-US" altLang="zh-CN">
                <a:latin typeface="Times New Roman" panose="02020503050405090304"/>
                <a:ea typeface="宋体" pitchFamily="2" charset="-122"/>
                <a:cs typeface="Times New Roman Regular" panose="02020503050405090304" charset="0"/>
                <a:sym typeface="+mn-ea"/>
              </a:rPr>
              <a:t>, such as shared-ownership housing, to reduce financial pressure on low- and middle-income families. It would also be wise to </a:t>
            </a:r>
            <a:r>
              <a:rPr lang="en-US" altLang="zh-CN" u="sng">
                <a:latin typeface="Times New Roman" panose="02020503050405090304"/>
                <a:ea typeface="宋体" pitchFamily="2" charset="-122"/>
                <a:cs typeface="Times New Roman Regular" panose="02020503050405090304" charset="0"/>
                <a:sym typeface="+mn-ea"/>
              </a:rPr>
              <a:t>create a “Beijing Urban Running Heritage Route” that passes through historic areas</a:t>
            </a:r>
            <a:r>
              <a:rPr lang="en-US" altLang="zh-CN">
                <a:latin typeface="Times New Roman" panose="02020503050405090304"/>
                <a:ea typeface="宋体" pitchFamily="2" charset="-122"/>
                <a:cs typeface="Times New Roman Regular" panose="02020503050405090304" charset="0"/>
                <a:sym typeface="+mn-ea"/>
              </a:rPr>
              <a:t>,  encouraging regular exercise and deeper cultural engagement among residents. (49 words)</a:t>
            </a:r>
            <a:endParaRPr lang="en-US" altLang="zh-CN">
              <a:solidFill>
                <a:schemeClr val="tx1"/>
              </a:solidFill>
              <a:latin typeface="Times New Roman" panose="02020503050405090304"/>
              <a:ea typeface="宋体" pitchFamily="2" charset="-122"/>
              <a:cs typeface="Times New Roman Regular" panose="02020503050405090304" charset="0"/>
              <a:sym typeface="+mn-ea"/>
            </a:endParaRPr>
          </a:p>
          <a:p>
            <a:pPr marL="0" indent="0" algn="just">
              <a:buNone/>
            </a:pPr>
            <a:endParaRPr lang="en-US" altLang="zh-CN">
              <a:solidFill>
                <a:schemeClr val="tx1"/>
              </a:solidFill>
              <a:latin typeface="Times New Roman" panose="02020503050405090304"/>
              <a:ea typeface="宋体" pitchFamily="2" charset="-122"/>
              <a:cs typeface="Times New Roman Regular" panose="0202050305040509030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olidFill>
                  <a:srgbClr val="FF0000"/>
                </a:solidFill>
              </a:rPr>
              <a:t>1</a:t>
            </a:r>
            <a:r>
              <a:rPr lang="zh-CN" altLang="en-US">
                <a:solidFill>
                  <a:srgbClr val="FF0000"/>
                </a:solidFill>
              </a:rPr>
              <a:t>要点</a:t>
            </a:r>
            <a:r>
              <a:rPr lang="en-US" altLang="zh-CN">
                <a:solidFill>
                  <a:srgbClr val="FF0000"/>
                </a:solidFill>
              </a:rPr>
              <a:t>+2</a:t>
            </a:r>
            <a:r>
              <a:rPr lang="zh-CN" altLang="en-US">
                <a:solidFill>
                  <a:srgbClr val="FF0000"/>
                </a:solidFill>
              </a:rPr>
              <a:t>个原因</a:t>
            </a:r>
            <a:endParaRPr lang="zh-CN" altLang="en-US">
              <a:solidFill>
                <a:srgbClr val="FF0000"/>
              </a:solidFill>
            </a:endParaRPr>
          </a:p>
        </p:txBody>
      </p:sp>
      <p:sp>
        <p:nvSpPr>
          <p:cNvPr id="3" name="内容占位符 2"/>
          <p:cNvSpPr>
            <a:spLocks noGrp="1"/>
          </p:cNvSpPr>
          <p:nvPr>
            <p:ph sz="half" idx="1"/>
          </p:nvPr>
        </p:nvSpPr>
        <p:spPr/>
        <p:txBody>
          <a:bodyPr/>
          <a:lstStyle/>
          <a:p>
            <a:endParaRPr lang="zh-CN" altLang="en-US"/>
          </a:p>
        </p:txBody>
      </p:sp>
      <p:pic>
        <p:nvPicPr>
          <p:cNvPr id="4" name="图片 3" descr="截屏2026-01-22 01.13.55"/>
          <p:cNvPicPr>
            <a:picLocks noChangeAspect="1"/>
          </p:cNvPicPr>
          <p:nvPr/>
        </p:nvPicPr>
        <p:blipFill>
          <a:blip r:embed="rId1"/>
          <a:stretch>
            <a:fillRect/>
          </a:stretch>
        </p:blipFill>
        <p:spPr>
          <a:xfrm>
            <a:off x="46990" y="2492375"/>
            <a:ext cx="11967845" cy="3021965"/>
          </a:xfrm>
          <a:prstGeom prst="rect">
            <a:avLst/>
          </a:prstGeom>
        </p:spPr>
      </p:pic>
      <p:pic>
        <p:nvPicPr>
          <p:cNvPr id="8" name="图片 7"/>
          <p:cNvPicPr>
            <a:picLocks noChangeAspect="1"/>
          </p:cNvPicPr>
          <p:nvPr>
            <p:custDataLst>
              <p:tags r:id="rId2"/>
            </p:custDataLst>
          </p:nvPr>
        </p:nvPicPr>
        <p:blipFill>
          <a:blip r:embed="rId3" cstate="print">
            <a:clrChange>
              <a:clrFrom>
                <a:srgbClr val="FBFBF9">
                  <a:alpha val="100000"/>
                </a:srgbClr>
              </a:clrFrom>
              <a:clrTo>
                <a:srgbClr val="FBFBF9">
                  <a:alpha val="100000"/>
                  <a:alpha val="0"/>
                </a:srgbClr>
              </a:clrTo>
            </a:clrChange>
            <a:extLst>
              <a:ext uri="{28A0092B-C50C-407E-A947-70E740481C1C}">
                <a14:useLocalDpi xmlns:a14="http://schemas.microsoft.com/office/drawing/2010/main" val="0"/>
              </a:ext>
            </a:extLst>
          </a:blip>
          <a:stretch>
            <a:fillRect/>
          </a:stretch>
        </p:blipFill>
        <p:spPr>
          <a:xfrm rot="1200000">
            <a:off x="8820785" y="790575"/>
            <a:ext cx="2114550" cy="1569720"/>
          </a:xfrm>
          <a:prstGeom prst="rect">
            <a:avLst/>
          </a:prstGeom>
        </p:spPr>
      </p:pic>
      <p:sp>
        <p:nvSpPr>
          <p:cNvPr id="5" name="内容占位符 2"/>
          <p:cNvSpPr>
            <a:spLocks noGrp="1"/>
          </p:cNvSpPr>
          <p:nvPr/>
        </p:nvSpPr>
        <p:spPr>
          <a:xfrm>
            <a:off x="1198880" y="5661025"/>
            <a:ext cx="10316210" cy="491490"/>
          </a:xfrm>
          <a:prstGeom prst="rect">
            <a:avLst/>
          </a:prstGeom>
        </p:spPr>
        <p:txBody>
          <a:bodyPr vert="horz" lIns="91440" tIns="45720" rIns="91440" bIns="45720" rtlCol="0"/>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buNone/>
            </a:pPr>
            <a:r>
              <a:rPr lang="en-US" altLang="zh-CN" sz="2000">
                <a:solidFill>
                  <a:schemeClr val="tx1"/>
                </a:solidFill>
                <a:highlight>
                  <a:srgbClr val="FFFF00"/>
                </a:highlight>
                <a:latin typeface="Times New Roman Regular" panose="02020503050405090304" charset="0"/>
                <a:cs typeface="Times New Roman Regular" panose="02020503050405090304" charset="0"/>
                <a:sym typeface="+mn-ea"/>
              </a:rPr>
              <a:t>5</a:t>
            </a:r>
            <a:r>
              <a:rPr lang="zh-CN" altLang="en-US" sz="2000">
                <a:solidFill>
                  <a:schemeClr val="tx1"/>
                </a:solidFill>
                <a:highlight>
                  <a:srgbClr val="FFFF00"/>
                </a:highlight>
                <a:latin typeface="Times New Roman Regular" panose="02020503050405090304" charset="0"/>
                <a:cs typeface="Times New Roman Regular" panose="02020503050405090304" charset="0"/>
                <a:sym typeface="+mn-ea"/>
              </a:rPr>
              <a:t>分：</a:t>
            </a:r>
            <a:r>
              <a:rPr lang="en-US" altLang="zh-CN" sz="2000">
                <a:solidFill>
                  <a:schemeClr val="tx1"/>
                </a:solidFill>
                <a:highlight>
                  <a:srgbClr val="FFFF00"/>
                </a:highlight>
                <a:latin typeface="Times New Roman Regular" panose="02020503050405090304" charset="0"/>
                <a:cs typeface="Times New Roman Regular" panose="02020503050405090304" charset="0"/>
                <a:sym typeface="+mn-ea"/>
              </a:rPr>
              <a:t> </a:t>
            </a:r>
            <a:r>
              <a:rPr lang="zh-CN" altLang="en-US" sz="2000">
                <a:solidFill>
                  <a:schemeClr val="tx1"/>
                </a:solidFill>
                <a:highlight>
                  <a:srgbClr val="FFFF00"/>
                </a:highlight>
                <a:latin typeface="Times New Roman Regular" panose="02020503050405090304" charset="0"/>
                <a:cs typeface="Times New Roman Regular" panose="02020503050405090304" charset="0"/>
                <a:sym typeface="+mn-ea"/>
              </a:rPr>
              <a:t>紧扣主题</a:t>
            </a:r>
            <a:r>
              <a:rPr lang="en-US" altLang="zh-CN" sz="2000">
                <a:solidFill>
                  <a:schemeClr val="tx1"/>
                </a:solidFill>
                <a:highlight>
                  <a:srgbClr val="FFFF00"/>
                </a:highlight>
                <a:latin typeface="Times New Roman Regular" panose="02020503050405090304" charset="0"/>
                <a:cs typeface="Times New Roman Regular" panose="02020503050405090304" charset="0"/>
                <a:sym typeface="+mn-ea"/>
              </a:rPr>
              <a:t>，</a:t>
            </a:r>
            <a:r>
              <a:rPr lang="zh-CN" altLang="en-US" sz="2000">
                <a:solidFill>
                  <a:schemeClr val="tx1"/>
                </a:solidFill>
                <a:highlight>
                  <a:srgbClr val="FFFF00"/>
                </a:highlight>
                <a:latin typeface="Times New Roman Regular" panose="02020503050405090304" charset="0"/>
                <a:cs typeface="Times New Roman Regular" panose="02020503050405090304" charset="0"/>
                <a:sym typeface="+mn-ea"/>
              </a:rPr>
              <a:t>语言精准</a:t>
            </a:r>
            <a:r>
              <a:rPr lang="en-US" altLang="zh-CN" sz="2000">
                <a:solidFill>
                  <a:schemeClr val="tx1"/>
                </a:solidFill>
                <a:highlight>
                  <a:srgbClr val="FFFF00"/>
                </a:highlight>
                <a:latin typeface="Times New Roman Regular" panose="02020503050405090304" charset="0"/>
                <a:cs typeface="Times New Roman Regular" panose="02020503050405090304" charset="0"/>
                <a:sym typeface="+mn-ea"/>
              </a:rPr>
              <a:t>，</a:t>
            </a:r>
            <a:r>
              <a:rPr lang="zh-CN" altLang="en-US" sz="2000">
                <a:solidFill>
                  <a:schemeClr val="tx1"/>
                </a:solidFill>
                <a:highlight>
                  <a:srgbClr val="FFFF00"/>
                </a:highlight>
                <a:latin typeface="Times New Roman Regular" panose="02020503050405090304" charset="0"/>
                <a:cs typeface="Times New Roman Regular" panose="02020503050405090304" charset="0"/>
                <a:sym typeface="+mn-ea"/>
              </a:rPr>
              <a:t>结构清晰</a:t>
            </a:r>
            <a:r>
              <a:rPr lang="en-US" altLang="zh-CN" sz="2000">
                <a:solidFill>
                  <a:schemeClr val="tx1"/>
                </a:solidFill>
                <a:highlight>
                  <a:srgbClr val="FFFF00"/>
                </a:highlight>
                <a:latin typeface="Times New Roman Regular" panose="02020503050405090304" charset="0"/>
                <a:cs typeface="Times New Roman Regular" panose="02020503050405090304" charset="0"/>
                <a:sym typeface="+mn-ea"/>
              </a:rPr>
              <a:t>。</a:t>
            </a:r>
            <a:endParaRPr lang="en-US" altLang="zh-CN" sz="2000">
              <a:solidFill>
                <a:schemeClr val="tx1"/>
              </a:solidFill>
              <a:highlight>
                <a:srgbClr val="FFFF00"/>
              </a:highlight>
              <a:latin typeface="Times New Roman Regular" panose="02020503050405090304" charset="0"/>
              <a:cs typeface="Times New Roman Regular" panose="02020503050405090304" charset="0"/>
              <a:sym typeface="+mn-ea"/>
            </a:endParaRPr>
          </a:p>
        </p:txBody>
      </p:sp>
      <p:sp>
        <p:nvSpPr>
          <p:cNvPr id="6" name="矩形 5"/>
          <p:cNvSpPr/>
          <p:nvPr/>
        </p:nvSpPr>
        <p:spPr>
          <a:xfrm>
            <a:off x="3431540" y="2666365"/>
            <a:ext cx="4709795" cy="42608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13" name="直接连接符 12"/>
          <p:cNvCxnSpPr/>
          <p:nvPr/>
        </p:nvCxnSpPr>
        <p:spPr>
          <a:xfrm>
            <a:off x="7607935" y="5373370"/>
            <a:ext cx="3672205" cy="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y</a:t>
            </a:r>
            <a:endParaRPr lang="en-US" altLang="zh-CN"/>
          </a:p>
        </p:txBody>
      </p:sp>
      <p:pic>
        <p:nvPicPr>
          <p:cNvPr id="8" name="内容占位符 7"/>
          <p:cNvPicPr>
            <a:picLocks noGrp="1" noChangeAspect="1"/>
          </p:cNvPicPr>
          <p:nvPr>
            <p:ph sz="half" idx="1"/>
            <p:custDataLst>
              <p:tags r:id="rId1"/>
            </p:custDataLst>
          </p:nvPr>
        </p:nvPicPr>
        <p:blipFill>
          <a:blip r:embed="rId2" cstate="print">
            <a:clrChange>
              <a:clrFrom>
                <a:srgbClr val="FBFBF9">
                  <a:alpha val="100000"/>
                </a:srgbClr>
              </a:clrFrom>
              <a:clrTo>
                <a:srgbClr val="FBFBF9">
                  <a:alpha val="100000"/>
                  <a:alpha val="0"/>
                </a:srgbClr>
              </a:clrTo>
            </a:clrChange>
            <a:extLst>
              <a:ext uri="{28A0092B-C50C-407E-A947-70E740481C1C}">
                <a14:useLocalDpi xmlns:a14="http://schemas.microsoft.com/office/drawing/2010/main" val="0"/>
              </a:ext>
            </a:extLst>
          </a:blip>
          <a:stretch>
            <a:fillRect/>
          </a:stretch>
        </p:blipFill>
        <p:spPr>
          <a:xfrm rot="1200000">
            <a:off x="8991600" y="4433570"/>
            <a:ext cx="2399030" cy="1779905"/>
          </a:xfrm>
          <a:prstGeom prst="rect">
            <a:avLst/>
          </a:prstGeom>
        </p:spPr>
      </p:pic>
      <p:pic>
        <p:nvPicPr>
          <p:cNvPr id="4" name="图片 3" descr="截屏2026-01-22 01.15.20"/>
          <p:cNvPicPr>
            <a:picLocks noChangeAspect="1"/>
          </p:cNvPicPr>
          <p:nvPr/>
        </p:nvPicPr>
        <p:blipFill>
          <a:blip r:embed="rId3"/>
          <a:stretch>
            <a:fillRect/>
          </a:stretch>
        </p:blipFill>
        <p:spPr>
          <a:xfrm>
            <a:off x="0" y="1393190"/>
            <a:ext cx="12192000" cy="2824480"/>
          </a:xfrm>
          <a:prstGeom prst="rect">
            <a:avLst/>
          </a:prstGeom>
        </p:spPr>
      </p:pic>
      <p:sp>
        <p:nvSpPr>
          <p:cNvPr id="5" name="内容占位符 2"/>
          <p:cNvSpPr>
            <a:spLocks noGrp="1"/>
          </p:cNvSpPr>
          <p:nvPr/>
        </p:nvSpPr>
        <p:spPr>
          <a:xfrm>
            <a:off x="407670" y="5157470"/>
            <a:ext cx="10316210" cy="491490"/>
          </a:xfrm>
          <a:prstGeom prst="rect">
            <a:avLst/>
          </a:prstGeom>
        </p:spPr>
        <p:txBody>
          <a:bodyPr vert="horz" lIns="91440" tIns="45720" rIns="91440" bIns="45720" rtlCol="0"/>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buNone/>
            </a:pPr>
            <a:r>
              <a:rPr lang="en-US" altLang="zh-CN" sz="2000">
                <a:solidFill>
                  <a:schemeClr val="tx1"/>
                </a:solidFill>
                <a:highlight>
                  <a:srgbClr val="FFFF00"/>
                </a:highlight>
                <a:latin typeface="Times New Roman Regular" panose="02020503050405090304" charset="0"/>
                <a:cs typeface="Times New Roman Regular" panose="02020503050405090304" charset="0"/>
                <a:sym typeface="+mn-ea"/>
              </a:rPr>
              <a:t>5</a:t>
            </a:r>
            <a:r>
              <a:rPr lang="zh-CN" altLang="en-US" sz="2000">
                <a:solidFill>
                  <a:schemeClr val="tx1"/>
                </a:solidFill>
                <a:highlight>
                  <a:srgbClr val="FFFF00"/>
                </a:highlight>
                <a:latin typeface="Times New Roman Regular" panose="02020503050405090304" charset="0"/>
                <a:cs typeface="Times New Roman Regular" panose="02020503050405090304" charset="0"/>
                <a:sym typeface="+mn-ea"/>
              </a:rPr>
              <a:t>分：</a:t>
            </a:r>
            <a:r>
              <a:rPr lang="en-US" altLang="zh-CN" sz="2000">
                <a:solidFill>
                  <a:schemeClr val="tx1"/>
                </a:solidFill>
                <a:highlight>
                  <a:srgbClr val="FFFF00"/>
                </a:highlight>
                <a:latin typeface="Times New Roman Regular" panose="02020503050405090304" charset="0"/>
                <a:cs typeface="Times New Roman Regular" panose="02020503050405090304" charset="0"/>
                <a:sym typeface="+mn-ea"/>
              </a:rPr>
              <a:t> </a:t>
            </a:r>
            <a:r>
              <a:rPr lang="zh-CN" altLang="en-US" sz="2000">
                <a:solidFill>
                  <a:schemeClr val="tx1"/>
                </a:solidFill>
                <a:highlight>
                  <a:srgbClr val="FFFF00"/>
                </a:highlight>
                <a:latin typeface="Times New Roman Regular" panose="02020503050405090304" charset="0"/>
                <a:cs typeface="Times New Roman Regular" panose="02020503050405090304" charset="0"/>
                <a:sym typeface="+mn-ea"/>
              </a:rPr>
              <a:t>紧扣主题</a:t>
            </a:r>
            <a:r>
              <a:rPr lang="en-US" altLang="zh-CN" sz="2000">
                <a:solidFill>
                  <a:schemeClr val="tx1"/>
                </a:solidFill>
                <a:highlight>
                  <a:srgbClr val="FFFF00"/>
                </a:highlight>
                <a:latin typeface="Times New Roman Regular" panose="02020503050405090304" charset="0"/>
                <a:cs typeface="Times New Roman Regular" panose="02020503050405090304" charset="0"/>
                <a:sym typeface="+mn-ea"/>
              </a:rPr>
              <a:t>，</a:t>
            </a:r>
            <a:r>
              <a:rPr lang="zh-CN" altLang="en-US" sz="2000">
                <a:solidFill>
                  <a:schemeClr val="tx1"/>
                </a:solidFill>
                <a:highlight>
                  <a:srgbClr val="FFFF00"/>
                </a:highlight>
                <a:latin typeface="Times New Roman Regular" panose="02020503050405090304" charset="0"/>
                <a:cs typeface="Times New Roman Regular" panose="02020503050405090304" charset="0"/>
                <a:sym typeface="+mn-ea"/>
              </a:rPr>
              <a:t>语言精准</a:t>
            </a:r>
            <a:r>
              <a:rPr lang="en-US" altLang="zh-CN" sz="2000">
                <a:solidFill>
                  <a:schemeClr val="tx1"/>
                </a:solidFill>
                <a:highlight>
                  <a:srgbClr val="FFFF00"/>
                </a:highlight>
                <a:latin typeface="Times New Roman Regular" panose="02020503050405090304" charset="0"/>
                <a:cs typeface="Times New Roman Regular" panose="02020503050405090304" charset="0"/>
                <a:sym typeface="+mn-ea"/>
              </a:rPr>
              <a:t>，</a:t>
            </a:r>
            <a:r>
              <a:rPr lang="zh-CN" altLang="en-US" sz="2000">
                <a:solidFill>
                  <a:schemeClr val="tx1"/>
                </a:solidFill>
                <a:highlight>
                  <a:srgbClr val="FFFF00"/>
                </a:highlight>
                <a:latin typeface="Times New Roman Regular" panose="02020503050405090304" charset="0"/>
                <a:cs typeface="Times New Roman Regular" panose="02020503050405090304" charset="0"/>
                <a:sym typeface="+mn-ea"/>
              </a:rPr>
              <a:t>结构清晰</a:t>
            </a:r>
            <a:r>
              <a:rPr lang="en-US" altLang="zh-CN" sz="2000">
                <a:solidFill>
                  <a:schemeClr val="tx1"/>
                </a:solidFill>
                <a:highlight>
                  <a:srgbClr val="FFFF00"/>
                </a:highlight>
                <a:latin typeface="Times New Roman Regular" panose="02020503050405090304" charset="0"/>
                <a:cs typeface="Times New Roman Regular" panose="02020503050405090304" charset="0"/>
                <a:sym typeface="+mn-ea"/>
              </a:rPr>
              <a:t>。</a:t>
            </a:r>
            <a:r>
              <a:rPr lang="zh-CN" altLang="en-US" sz="2000">
                <a:solidFill>
                  <a:schemeClr val="tx1"/>
                </a:solidFill>
                <a:highlight>
                  <a:srgbClr val="FFFF00"/>
                </a:highlight>
                <a:latin typeface="Times New Roman Regular" panose="02020503050405090304" charset="0"/>
                <a:cs typeface="Times New Roman Regular" panose="02020503050405090304" charset="0"/>
                <a:sym typeface="+mn-ea"/>
              </a:rPr>
              <a:t>微有瑕疵</a:t>
            </a:r>
            <a:r>
              <a:rPr lang="en-US" altLang="zh-CN" sz="2000">
                <a:solidFill>
                  <a:schemeClr val="tx1"/>
                </a:solidFill>
                <a:highlight>
                  <a:srgbClr val="FFFF00"/>
                </a:highlight>
                <a:latin typeface="Times New Roman Regular" panose="02020503050405090304" charset="0"/>
                <a:cs typeface="Times New Roman Regular" panose="02020503050405090304" charset="0"/>
                <a:sym typeface="+mn-ea"/>
              </a:rPr>
              <a:t>：</a:t>
            </a:r>
            <a:r>
              <a:rPr lang="zh-CN" altLang="en-US" sz="2000">
                <a:solidFill>
                  <a:schemeClr val="tx1"/>
                </a:solidFill>
                <a:highlight>
                  <a:srgbClr val="FFFF00"/>
                </a:highlight>
                <a:latin typeface="Times New Roman Regular" panose="02020503050405090304" charset="0"/>
                <a:cs typeface="Times New Roman Regular" panose="02020503050405090304" charset="0"/>
                <a:sym typeface="+mn-ea"/>
              </a:rPr>
              <a:t>字间间隔可以稍微大点</a:t>
            </a:r>
            <a:r>
              <a:rPr lang="en-US" altLang="zh-CN" sz="2000">
                <a:solidFill>
                  <a:schemeClr val="tx1"/>
                </a:solidFill>
                <a:highlight>
                  <a:srgbClr val="FFFF00"/>
                </a:highlight>
                <a:latin typeface="Times New Roman Regular" panose="02020503050405090304" charset="0"/>
                <a:cs typeface="Times New Roman Regular" panose="02020503050405090304" charset="0"/>
                <a:sym typeface="+mn-ea"/>
              </a:rPr>
              <a:t>。</a:t>
            </a:r>
            <a:endParaRPr lang="en-US" altLang="zh-CN" sz="2000">
              <a:solidFill>
                <a:schemeClr val="tx1"/>
              </a:solidFill>
              <a:highlight>
                <a:srgbClr val="FFFF00"/>
              </a:highlight>
              <a:latin typeface="Times New Roman Regular" panose="02020503050405090304" charset="0"/>
              <a:cs typeface="Times New Roman Regular" panose="02020503050405090304" charset="0"/>
              <a:sym typeface="+mn-ea"/>
            </a:endParaRPr>
          </a:p>
        </p:txBody>
      </p:sp>
      <p:sp>
        <p:nvSpPr>
          <p:cNvPr id="6" name="矩形 5"/>
          <p:cNvSpPr/>
          <p:nvPr/>
        </p:nvSpPr>
        <p:spPr>
          <a:xfrm>
            <a:off x="2567940" y="1590675"/>
            <a:ext cx="4975860" cy="55689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13" name="直接连接符 12"/>
          <p:cNvCxnSpPr/>
          <p:nvPr/>
        </p:nvCxnSpPr>
        <p:spPr>
          <a:xfrm>
            <a:off x="3936365" y="2853055"/>
            <a:ext cx="3672205" cy="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3" name="直接连接符 2"/>
          <p:cNvCxnSpPr/>
          <p:nvPr/>
        </p:nvCxnSpPr>
        <p:spPr>
          <a:xfrm>
            <a:off x="479425" y="4220845"/>
            <a:ext cx="3672205" cy="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
        <p:nvSpPr>
          <p:cNvPr id="7" name="标题 1"/>
          <p:cNvSpPr>
            <a:spLocks noGrp="1"/>
          </p:cNvSpPr>
          <p:nvPr/>
        </p:nvSpPr>
        <p:spPr>
          <a:xfrm>
            <a:off x="1703705" y="4437380"/>
            <a:ext cx="9826625" cy="70167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kern="1200">
                <a:solidFill>
                  <a:schemeClr val="tx1"/>
                </a:solidFill>
                <a:latin typeface="黑体" panose="02010609060101010101" pitchFamily="49" charset="-122"/>
                <a:ea typeface="黑体" panose="02010609060101010101" pitchFamily="49" charset="-122"/>
                <a:cs typeface="+mj-cs"/>
              </a:defRPr>
            </a:lvl1pPr>
          </a:lstStyle>
          <a:p>
            <a:r>
              <a:rPr lang="en-US" altLang="zh-CN">
                <a:solidFill>
                  <a:srgbClr val="FF0000"/>
                </a:solidFill>
              </a:rPr>
              <a:t>1</a:t>
            </a:r>
            <a:r>
              <a:rPr lang="zh-CN" altLang="en-US">
                <a:solidFill>
                  <a:srgbClr val="FF0000"/>
                </a:solidFill>
              </a:rPr>
              <a:t>要点</a:t>
            </a:r>
            <a:r>
              <a:rPr lang="en-US" altLang="zh-CN">
                <a:solidFill>
                  <a:srgbClr val="FF0000"/>
                </a:solidFill>
              </a:rPr>
              <a:t>+2</a:t>
            </a:r>
            <a:r>
              <a:rPr lang="zh-CN" altLang="en-US">
                <a:solidFill>
                  <a:srgbClr val="FF0000"/>
                </a:solidFill>
              </a:rPr>
              <a:t>个原因</a:t>
            </a:r>
            <a:endParaRPr lang="zh-CN" altLang="en-US">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8592820" y="850265"/>
            <a:ext cx="1714500" cy="521970"/>
          </a:xfrm>
          <a:prstGeom prst="rect">
            <a:avLst/>
          </a:prstGeom>
          <a:noFill/>
        </p:spPr>
        <p:txBody>
          <a:bodyPr wrap="square" rtlCol="0">
            <a:spAutoFit/>
          </a:bodyPr>
          <a:lstStyle/>
          <a:p>
            <a:r>
              <a:rPr lang="zh-CN" altLang="en-US" sz="2800" b="1">
                <a:solidFill>
                  <a:schemeClr val="accent5"/>
                </a:solidFill>
              </a:rPr>
              <a:t>主题选定</a:t>
            </a:r>
            <a:endParaRPr lang="zh-CN" altLang="en-US" sz="2800" b="1">
              <a:solidFill>
                <a:schemeClr val="accent5"/>
              </a:solidFill>
            </a:endParaRPr>
          </a:p>
        </p:txBody>
      </p:sp>
      <p:pic>
        <p:nvPicPr>
          <p:cNvPr id="13" name="图片 12" descr="截屏2026-01-18 14.20.44"/>
          <p:cNvPicPr>
            <a:picLocks noChangeAspect="1"/>
          </p:cNvPicPr>
          <p:nvPr/>
        </p:nvPicPr>
        <p:blipFill>
          <a:blip r:embed="rId1"/>
          <a:stretch>
            <a:fillRect/>
          </a:stretch>
        </p:blipFill>
        <p:spPr>
          <a:xfrm>
            <a:off x="1123950" y="5661660"/>
            <a:ext cx="9783445" cy="927100"/>
          </a:xfrm>
          <a:prstGeom prst="rect">
            <a:avLst/>
          </a:prstGeom>
        </p:spPr>
      </p:pic>
      <p:pic>
        <p:nvPicPr>
          <p:cNvPr id="2" name="图片 1" descr="截屏2026-01-18 15.19.58"/>
          <p:cNvPicPr>
            <a:picLocks noChangeAspect="1"/>
          </p:cNvPicPr>
          <p:nvPr/>
        </p:nvPicPr>
        <p:blipFill>
          <a:blip r:embed="rId2"/>
          <a:stretch>
            <a:fillRect/>
          </a:stretch>
        </p:blipFill>
        <p:spPr>
          <a:xfrm>
            <a:off x="335280" y="1827530"/>
            <a:ext cx="6921500" cy="2476500"/>
          </a:xfrm>
          <a:prstGeom prst="rect">
            <a:avLst/>
          </a:prstGeom>
        </p:spPr>
      </p:pic>
      <p:pic>
        <p:nvPicPr>
          <p:cNvPr id="3" name="图片 2" descr="微信图片_20250928140921_93_446"/>
          <p:cNvPicPr>
            <a:picLocks noChangeAspect="1"/>
          </p:cNvPicPr>
          <p:nvPr/>
        </p:nvPicPr>
        <p:blipFill>
          <a:blip r:embed="rId3"/>
          <a:stretch>
            <a:fillRect/>
          </a:stretch>
        </p:blipFill>
        <p:spPr>
          <a:xfrm>
            <a:off x="7320280" y="1827530"/>
            <a:ext cx="4259580" cy="3577590"/>
          </a:xfrm>
          <a:prstGeom prst="rect">
            <a:avLst/>
          </a:prstGeom>
        </p:spPr>
      </p:pic>
      <p:sp>
        <p:nvSpPr>
          <p:cNvPr id="6" name="文本框 5"/>
          <p:cNvSpPr txBox="1"/>
          <p:nvPr/>
        </p:nvSpPr>
        <p:spPr>
          <a:xfrm>
            <a:off x="1123950" y="4581525"/>
            <a:ext cx="5140325" cy="368300"/>
          </a:xfrm>
          <a:prstGeom prst="rect">
            <a:avLst/>
          </a:prstGeom>
          <a:noFill/>
        </p:spPr>
        <p:txBody>
          <a:bodyPr wrap="square" rtlCol="0">
            <a:spAutoFit/>
          </a:bodyPr>
          <a:lstStyle/>
          <a:p>
            <a:r>
              <a:rPr lang="en-US" altLang="zh-CN"/>
              <a:t>2017</a:t>
            </a:r>
            <a:r>
              <a:rPr lang="zh-CN" altLang="en-US"/>
              <a:t>年版</a:t>
            </a:r>
            <a:r>
              <a:rPr lang="en-US" altLang="zh-CN"/>
              <a:t>2025</a:t>
            </a:r>
            <a:r>
              <a:rPr lang="zh-CN" altLang="en-US"/>
              <a:t>年修订普通高中英语课标</a:t>
            </a:r>
            <a:endParaRPr lang="zh-CN" altLang="en-US"/>
          </a:p>
        </p:txBody>
      </p:sp>
      <p:sp>
        <p:nvSpPr>
          <p:cNvPr id="10" name="矩形 9"/>
          <p:cNvSpPr/>
          <p:nvPr/>
        </p:nvSpPr>
        <p:spPr>
          <a:xfrm>
            <a:off x="1343660" y="3212465"/>
            <a:ext cx="1062355" cy="32067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矩形 3"/>
          <p:cNvSpPr/>
          <p:nvPr/>
        </p:nvSpPr>
        <p:spPr>
          <a:xfrm>
            <a:off x="1343660" y="2564765"/>
            <a:ext cx="1062355" cy="32067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矩形 4"/>
          <p:cNvSpPr/>
          <p:nvPr/>
        </p:nvSpPr>
        <p:spPr>
          <a:xfrm>
            <a:off x="2861945" y="2564765"/>
            <a:ext cx="840105" cy="32067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矩形 6"/>
          <p:cNvSpPr/>
          <p:nvPr/>
        </p:nvSpPr>
        <p:spPr>
          <a:xfrm>
            <a:off x="2855595" y="3212465"/>
            <a:ext cx="1297940" cy="32131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 name="矩形 8"/>
          <p:cNvSpPr/>
          <p:nvPr/>
        </p:nvSpPr>
        <p:spPr>
          <a:xfrm>
            <a:off x="4368165" y="5661660"/>
            <a:ext cx="2057400" cy="32131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olidFill>
                  <a:srgbClr val="FF0000"/>
                </a:solidFill>
              </a:rPr>
              <a:t>两要点</a:t>
            </a:r>
            <a:r>
              <a:rPr lang="en-US" altLang="zh-CN">
                <a:solidFill>
                  <a:srgbClr val="FF0000"/>
                </a:solidFill>
              </a:rPr>
              <a:t>+</a:t>
            </a:r>
            <a:r>
              <a:rPr lang="zh-CN" altLang="en-US">
                <a:solidFill>
                  <a:srgbClr val="FF0000"/>
                </a:solidFill>
              </a:rPr>
              <a:t>各自解释</a:t>
            </a:r>
            <a:endParaRPr lang="zh-CN" altLang="en-US">
              <a:solidFill>
                <a:srgbClr val="FF0000"/>
              </a:solidFill>
            </a:endParaRPr>
          </a:p>
        </p:txBody>
      </p:sp>
      <p:pic>
        <p:nvPicPr>
          <p:cNvPr id="8" name="内容占位符 7"/>
          <p:cNvPicPr>
            <a:picLocks noGrp="1" noChangeAspect="1"/>
          </p:cNvPicPr>
          <p:nvPr>
            <p:ph sz="half" idx="1"/>
            <p:custDataLst>
              <p:tags r:id="rId1"/>
            </p:custDataLst>
          </p:nvPr>
        </p:nvPicPr>
        <p:blipFill>
          <a:blip r:embed="rId2" cstate="print">
            <a:clrChange>
              <a:clrFrom>
                <a:srgbClr val="FBFBF9">
                  <a:alpha val="100000"/>
                </a:srgbClr>
              </a:clrFrom>
              <a:clrTo>
                <a:srgbClr val="FBFBF9">
                  <a:alpha val="100000"/>
                  <a:alpha val="0"/>
                </a:srgbClr>
              </a:clrTo>
            </a:clrChange>
            <a:extLst>
              <a:ext uri="{28A0092B-C50C-407E-A947-70E740481C1C}">
                <a14:useLocalDpi xmlns:a14="http://schemas.microsoft.com/office/drawing/2010/main" val="0"/>
              </a:ext>
            </a:extLst>
          </a:blip>
          <a:stretch>
            <a:fillRect/>
          </a:stretch>
        </p:blipFill>
        <p:spPr>
          <a:xfrm rot="1200000">
            <a:off x="9525635" y="1054735"/>
            <a:ext cx="1953895" cy="1449705"/>
          </a:xfrm>
          <a:prstGeom prst="rect">
            <a:avLst/>
          </a:prstGeom>
        </p:spPr>
      </p:pic>
      <p:pic>
        <p:nvPicPr>
          <p:cNvPr id="4" name="图片 3" descr="截屏2026-01-22 01.16.27"/>
          <p:cNvPicPr>
            <a:picLocks noChangeAspect="1"/>
          </p:cNvPicPr>
          <p:nvPr/>
        </p:nvPicPr>
        <p:blipFill>
          <a:blip r:embed="rId3"/>
          <a:stretch>
            <a:fillRect/>
          </a:stretch>
        </p:blipFill>
        <p:spPr>
          <a:xfrm>
            <a:off x="46990" y="2564765"/>
            <a:ext cx="12192000" cy="2947035"/>
          </a:xfrm>
          <a:prstGeom prst="rect">
            <a:avLst/>
          </a:prstGeom>
        </p:spPr>
      </p:pic>
      <p:sp>
        <p:nvSpPr>
          <p:cNvPr id="5" name="内容占位符 2"/>
          <p:cNvSpPr>
            <a:spLocks noGrp="1"/>
          </p:cNvSpPr>
          <p:nvPr/>
        </p:nvSpPr>
        <p:spPr>
          <a:xfrm>
            <a:off x="1198880" y="5661025"/>
            <a:ext cx="10316210" cy="491490"/>
          </a:xfrm>
          <a:prstGeom prst="rect">
            <a:avLst/>
          </a:prstGeom>
        </p:spPr>
        <p:txBody>
          <a:bodyPr vert="horz" lIns="91440" tIns="45720" rIns="91440" bIns="45720" rtlCol="0"/>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buNone/>
            </a:pPr>
            <a:r>
              <a:rPr lang="en-US" altLang="zh-CN" sz="2000">
                <a:solidFill>
                  <a:schemeClr val="tx1"/>
                </a:solidFill>
                <a:highlight>
                  <a:srgbClr val="FFFF00"/>
                </a:highlight>
                <a:latin typeface="Times New Roman Regular" panose="02020503050405090304" charset="0"/>
                <a:cs typeface="Times New Roman Regular" panose="02020503050405090304" charset="0"/>
                <a:sym typeface="+mn-ea"/>
              </a:rPr>
              <a:t>5</a:t>
            </a:r>
            <a:r>
              <a:rPr lang="zh-CN" altLang="en-US" sz="2000">
                <a:solidFill>
                  <a:schemeClr val="tx1"/>
                </a:solidFill>
                <a:highlight>
                  <a:srgbClr val="FFFF00"/>
                </a:highlight>
                <a:latin typeface="Times New Roman Regular" panose="02020503050405090304" charset="0"/>
                <a:cs typeface="Times New Roman Regular" panose="02020503050405090304" charset="0"/>
                <a:sym typeface="+mn-ea"/>
              </a:rPr>
              <a:t>分：</a:t>
            </a:r>
            <a:r>
              <a:rPr lang="en-US" altLang="zh-CN" sz="2000">
                <a:solidFill>
                  <a:schemeClr val="tx1"/>
                </a:solidFill>
                <a:highlight>
                  <a:srgbClr val="FFFF00"/>
                </a:highlight>
                <a:latin typeface="Times New Roman Regular" panose="02020503050405090304" charset="0"/>
                <a:cs typeface="Times New Roman Regular" panose="02020503050405090304" charset="0"/>
                <a:sym typeface="+mn-ea"/>
              </a:rPr>
              <a:t> </a:t>
            </a:r>
            <a:r>
              <a:rPr lang="zh-CN" altLang="en-US" sz="2000">
                <a:solidFill>
                  <a:schemeClr val="tx1"/>
                </a:solidFill>
                <a:highlight>
                  <a:srgbClr val="FFFF00"/>
                </a:highlight>
                <a:latin typeface="Times New Roman Regular" panose="02020503050405090304" charset="0"/>
                <a:cs typeface="Times New Roman Regular" panose="02020503050405090304" charset="0"/>
                <a:sym typeface="+mn-ea"/>
              </a:rPr>
              <a:t>紧扣主题</a:t>
            </a:r>
            <a:r>
              <a:rPr lang="en-US" altLang="zh-CN" sz="2000">
                <a:solidFill>
                  <a:schemeClr val="tx1"/>
                </a:solidFill>
                <a:highlight>
                  <a:srgbClr val="FFFF00"/>
                </a:highlight>
                <a:latin typeface="Times New Roman Regular" panose="02020503050405090304" charset="0"/>
                <a:cs typeface="Times New Roman Regular" panose="02020503050405090304" charset="0"/>
                <a:sym typeface="+mn-ea"/>
              </a:rPr>
              <a:t>，</a:t>
            </a:r>
            <a:r>
              <a:rPr lang="zh-CN" altLang="en-US" sz="2000">
                <a:solidFill>
                  <a:schemeClr val="tx1"/>
                </a:solidFill>
                <a:highlight>
                  <a:srgbClr val="FFFF00"/>
                </a:highlight>
                <a:latin typeface="Times New Roman Regular" panose="02020503050405090304" charset="0"/>
                <a:cs typeface="Times New Roman Regular" panose="02020503050405090304" charset="0"/>
                <a:sym typeface="+mn-ea"/>
              </a:rPr>
              <a:t>语言精准</a:t>
            </a:r>
            <a:r>
              <a:rPr lang="en-US" altLang="zh-CN" sz="2000">
                <a:solidFill>
                  <a:schemeClr val="tx1"/>
                </a:solidFill>
                <a:highlight>
                  <a:srgbClr val="FFFF00"/>
                </a:highlight>
                <a:latin typeface="Times New Roman Regular" panose="02020503050405090304" charset="0"/>
                <a:cs typeface="Times New Roman Regular" panose="02020503050405090304" charset="0"/>
                <a:sym typeface="+mn-ea"/>
              </a:rPr>
              <a:t>，</a:t>
            </a:r>
            <a:r>
              <a:rPr lang="zh-CN" altLang="en-US" sz="2000">
                <a:solidFill>
                  <a:schemeClr val="tx1"/>
                </a:solidFill>
                <a:highlight>
                  <a:srgbClr val="FFFF00"/>
                </a:highlight>
                <a:latin typeface="Times New Roman Regular" panose="02020503050405090304" charset="0"/>
                <a:cs typeface="Times New Roman Regular" panose="02020503050405090304" charset="0"/>
                <a:sym typeface="+mn-ea"/>
              </a:rPr>
              <a:t>结构清晰</a:t>
            </a:r>
            <a:r>
              <a:rPr lang="en-US" altLang="zh-CN" sz="2000">
                <a:solidFill>
                  <a:schemeClr val="tx1"/>
                </a:solidFill>
                <a:highlight>
                  <a:srgbClr val="FFFF00"/>
                </a:highlight>
                <a:latin typeface="Times New Roman Regular" panose="02020503050405090304" charset="0"/>
                <a:cs typeface="Times New Roman Regular" panose="02020503050405090304" charset="0"/>
                <a:sym typeface="+mn-ea"/>
              </a:rPr>
              <a:t>。</a:t>
            </a:r>
            <a:endParaRPr lang="en-US" altLang="zh-CN" sz="2000">
              <a:solidFill>
                <a:schemeClr val="tx1"/>
              </a:solidFill>
              <a:highlight>
                <a:srgbClr val="FFFF00"/>
              </a:highlight>
              <a:latin typeface="Times New Roman Regular" panose="02020503050405090304" charset="0"/>
              <a:cs typeface="Times New Roman Regular" panose="02020503050405090304" charset="0"/>
              <a:sym typeface="+mn-ea"/>
            </a:endParaRPr>
          </a:p>
        </p:txBody>
      </p:sp>
      <p:sp>
        <p:nvSpPr>
          <p:cNvPr id="6" name="矩形 5"/>
          <p:cNvSpPr/>
          <p:nvPr/>
        </p:nvSpPr>
        <p:spPr>
          <a:xfrm>
            <a:off x="3288030" y="2688590"/>
            <a:ext cx="7833360" cy="44640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矩形 2"/>
          <p:cNvSpPr/>
          <p:nvPr/>
        </p:nvSpPr>
        <p:spPr>
          <a:xfrm>
            <a:off x="2644140" y="4024630"/>
            <a:ext cx="9478645" cy="62230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13" name="直接连接符 12"/>
          <p:cNvCxnSpPr/>
          <p:nvPr/>
        </p:nvCxnSpPr>
        <p:spPr>
          <a:xfrm flipV="1">
            <a:off x="263525" y="3860800"/>
            <a:ext cx="9937115" cy="1778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7" name="直接连接符 6"/>
          <p:cNvCxnSpPr/>
          <p:nvPr/>
        </p:nvCxnSpPr>
        <p:spPr>
          <a:xfrm>
            <a:off x="3359785" y="5373370"/>
            <a:ext cx="8353425" cy="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301625" y="2291715"/>
            <a:ext cx="11588750" cy="3908425"/>
          </a:xfrm>
        </p:spPr>
        <p:txBody>
          <a:bodyPr/>
          <a:lstStyle/>
          <a:p>
            <a:endParaRPr lang="zh-CN" altLang="en-US"/>
          </a:p>
        </p:txBody>
      </p:sp>
      <p:pic>
        <p:nvPicPr>
          <p:cNvPr id="4" name="图片 3" descr="截屏2026-01-22 01.17.43"/>
          <p:cNvPicPr>
            <a:picLocks noChangeAspect="1"/>
          </p:cNvPicPr>
          <p:nvPr/>
        </p:nvPicPr>
        <p:blipFill>
          <a:blip r:embed="rId1"/>
          <a:stretch>
            <a:fillRect/>
          </a:stretch>
        </p:blipFill>
        <p:spPr>
          <a:xfrm>
            <a:off x="46990" y="1772285"/>
            <a:ext cx="12192000" cy="3589655"/>
          </a:xfrm>
          <a:prstGeom prst="rect">
            <a:avLst/>
          </a:prstGeom>
        </p:spPr>
      </p:pic>
      <p:sp>
        <p:nvSpPr>
          <p:cNvPr id="10" name="内容占位符 2"/>
          <p:cNvSpPr>
            <a:spLocks noGrp="1"/>
          </p:cNvSpPr>
          <p:nvPr/>
        </p:nvSpPr>
        <p:spPr>
          <a:xfrm>
            <a:off x="407035" y="5589270"/>
            <a:ext cx="11172825" cy="8128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lvl="0" algn="l">
              <a:buClrTx/>
              <a:buSzTx/>
              <a:buNone/>
            </a:pPr>
            <a:r>
              <a:rPr lang="en-US" altLang="zh-CN" sz="2000" dirty="0">
                <a:solidFill>
                  <a:schemeClr val="tx1"/>
                </a:solidFill>
                <a:highlight>
                  <a:srgbClr val="FFFF00"/>
                </a:highlight>
                <a:latin typeface="Times New Roman Regular" panose="02020503050405090304" charset="0"/>
                <a:cs typeface="Times New Roman Regular" panose="02020503050405090304" charset="0"/>
                <a:sym typeface="+mn-ea"/>
              </a:rPr>
              <a:t>4.5分 </a:t>
            </a:r>
            <a:r>
              <a:rPr lang="zh-CN" altLang="en-US" sz="2000" dirty="0">
                <a:solidFill>
                  <a:schemeClr val="tx1"/>
                </a:solidFill>
                <a:highlight>
                  <a:srgbClr val="FFFF00"/>
                </a:highlight>
                <a:latin typeface="Times New Roman Regular" panose="02020503050405090304" charset="0"/>
                <a:cs typeface="Times New Roman Regular" panose="02020503050405090304" charset="0"/>
                <a:sym typeface="+mn-ea"/>
              </a:rPr>
              <a:t>紧扣主题</a:t>
            </a:r>
            <a:r>
              <a:rPr lang="en-US" altLang="zh-CN" sz="2000" dirty="0">
                <a:solidFill>
                  <a:schemeClr val="tx1"/>
                </a:solidFill>
                <a:highlight>
                  <a:srgbClr val="FFFF00"/>
                </a:highlight>
                <a:latin typeface="Times New Roman Regular" panose="02020503050405090304" charset="0"/>
                <a:cs typeface="Times New Roman Regular" panose="02020503050405090304" charset="0"/>
                <a:sym typeface="+mn-ea"/>
              </a:rPr>
              <a:t>，</a:t>
            </a:r>
            <a:r>
              <a:rPr lang="zh-CN" altLang="en-US" sz="2000" dirty="0">
                <a:solidFill>
                  <a:schemeClr val="tx1"/>
                </a:solidFill>
                <a:highlight>
                  <a:srgbClr val="FFFF00"/>
                </a:highlight>
                <a:latin typeface="Times New Roman Regular" panose="02020503050405090304" charset="0"/>
                <a:cs typeface="Times New Roman Regular" panose="02020503050405090304" charset="0"/>
                <a:sym typeface="+mn-ea"/>
              </a:rPr>
              <a:t>结构清晰，</a:t>
            </a:r>
            <a:r>
              <a:rPr lang="en-US" altLang="zh-CN" sz="2000" dirty="0">
                <a:solidFill>
                  <a:schemeClr val="tx1"/>
                </a:solidFill>
                <a:highlight>
                  <a:srgbClr val="FFFF00"/>
                </a:highlight>
                <a:latin typeface="Times New Roman Regular" panose="02020503050405090304" charset="0"/>
                <a:cs typeface="Times New Roman Regular" panose="02020503050405090304" charset="0"/>
                <a:sym typeface="+mn-ea"/>
              </a:rPr>
              <a:t>infrastructure</a:t>
            </a:r>
            <a:r>
              <a:rPr lang="zh-CN" altLang="en-US" sz="2000" dirty="0">
                <a:solidFill>
                  <a:schemeClr val="tx1"/>
                </a:solidFill>
                <a:highlight>
                  <a:srgbClr val="FFFF00"/>
                </a:highlight>
                <a:latin typeface="Times New Roman Regular" panose="02020503050405090304" charset="0"/>
                <a:cs typeface="Times New Roman Regular" panose="02020503050405090304" charset="0"/>
                <a:sym typeface="+mn-ea"/>
              </a:rPr>
              <a:t>为不可数名词</a:t>
            </a:r>
            <a:r>
              <a:rPr lang="en-US" altLang="zh-CN" sz="2000" dirty="0">
                <a:solidFill>
                  <a:schemeClr val="tx1"/>
                </a:solidFill>
                <a:highlight>
                  <a:srgbClr val="FFFF00"/>
                </a:highlight>
                <a:latin typeface="Times New Roman Regular" panose="02020503050405090304" charset="0"/>
                <a:cs typeface="Times New Roman Regular" panose="02020503050405090304" charset="0"/>
                <a:sym typeface="+mn-ea"/>
              </a:rPr>
              <a:t>，restaurants</a:t>
            </a:r>
            <a:r>
              <a:rPr lang="zh-CN" altLang="en-US" sz="2000" dirty="0">
                <a:solidFill>
                  <a:schemeClr val="tx1"/>
                </a:solidFill>
                <a:highlight>
                  <a:srgbClr val="FFFF00"/>
                </a:highlight>
                <a:latin typeface="Times New Roman Regular" panose="02020503050405090304" charset="0"/>
                <a:cs typeface="Times New Roman Regular" panose="02020503050405090304" charset="0"/>
                <a:sym typeface="+mn-ea"/>
              </a:rPr>
              <a:t>最好改为</a:t>
            </a:r>
            <a:r>
              <a:rPr lang="en-US" altLang="zh-CN" sz="2000" dirty="0">
                <a:solidFill>
                  <a:schemeClr val="tx1"/>
                </a:solidFill>
                <a:highlight>
                  <a:srgbClr val="FFFF00"/>
                </a:highlight>
                <a:latin typeface="Times New Roman Regular" panose="02020503050405090304" charset="0"/>
                <a:cs typeface="Times New Roman Regular" panose="02020503050405090304" charset="0"/>
                <a:sym typeface="+mn-ea"/>
              </a:rPr>
              <a:t>canteens</a:t>
            </a:r>
            <a:endParaRPr lang="en-US" altLang="zh-CN" sz="2000" dirty="0">
              <a:solidFill>
                <a:schemeClr val="tx1"/>
              </a:solidFill>
              <a:highlight>
                <a:srgbClr val="FFFF00"/>
              </a:highlight>
              <a:latin typeface="Times New Roman Regular" panose="02020503050405090304" charset="0"/>
              <a:cs typeface="Times New Roman Regular" panose="02020503050405090304" charset="0"/>
              <a:sym typeface="+mn-ea"/>
            </a:endParaRPr>
          </a:p>
        </p:txBody>
      </p:sp>
      <p:sp>
        <p:nvSpPr>
          <p:cNvPr id="6" name="矩形 5"/>
          <p:cNvSpPr/>
          <p:nvPr/>
        </p:nvSpPr>
        <p:spPr>
          <a:xfrm>
            <a:off x="4008120" y="2005330"/>
            <a:ext cx="8037830" cy="42989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矩形 4"/>
          <p:cNvSpPr/>
          <p:nvPr/>
        </p:nvSpPr>
        <p:spPr>
          <a:xfrm>
            <a:off x="7004685" y="3429000"/>
            <a:ext cx="5203190" cy="44640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标题 1"/>
          <p:cNvSpPr>
            <a:spLocks noGrp="1"/>
          </p:cNvSpPr>
          <p:nvPr/>
        </p:nvSpPr>
        <p:spPr>
          <a:xfrm>
            <a:off x="474980" y="1048385"/>
            <a:ext cx="11449685" cy="92202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kern="1200">
                <a:solidFill>
                  <a:schemeClr val="tx1"/>
                </a:solidFill>
                <a:latin typeface="黑体" panose="02010609060101010101" pitchFamily="49" charset="-122"/>
                <a:ea typeface="黑体" panose="02010609060101010101" pitchFamily="49" charset="-122"/>
                <a:cs typeface="+mj-cs"/>
              </a:defRPr>
            </a:lvl1pPr>
          </a:lstStyle>
          <a:p>
            <a:r>
              <a:rPr lang="zh-CN" altLang="en-US">
                <a:solidFill>
                  <a:srgbClr val="FF0000"/>
                </a:solidFill>
              </a:rPr>
              <a:t>两要点</a:t>
            </a:r>
            <a:r>
              <a:rPr lang="en-US" altLang="zh-CN">
                <a:solidFill>
                  <a:srgbClr val="FF0000"/>
                </a:solidFill>
              </a:rPr>
              <a:t>+</a:t>
            </a:r>
            <a:r>
              <a:rPr lang="zh-CN" altLang="en-US">
                <a:solidFill>
                  <a:srgbClr val="FF0000"/>
                </a:solidFill>
              </a:rPr>
              <a:t>各自解释</a:t>
            </a:r>
            <a:endParaRPr lang="zh-CN" altLang="en-US">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1"/>
          </p:nvPr>
        </p:nvSpPr>
        <p:spPr/>
        <p:txBody>
          <a:bodyPr/>
          <a:lstStyle/>
          <a:p>
            <a:r>
              <a:rPr lang="en-US" altLang="zh-CN"/>
              <a:t>，，</a:t>
            </a:r>
            <a:endParaRPr lang="en-US" altLang="zh-CN"/>
          </a:p>
        </p:txBody>
      </p:sp>
      <p:pic>
        <p:nvPicPr>
          <p:cNvPr id="4" name="图片 3" descr="截屏2026-01-22 01.17.16"/>
          <p:cNvPicPr>
            <a:picLocks noChangeAspect="1"/>
          </p:cNvPicPr>
          <p:nvPr/>
        </p:nvPicPr>
        <p:blipFill>
          <a:blip r:embed="rId1"/>
          <a:stretch>
            <a:fillRect/>
          </a:stretch>
        </p:blipFill>
        <p:spPr>
          <a:xfrm>
            <a:off x="191770" y="1844675"/>
            <a:ext cx="11794490" cy="2773045"/>
          </a:xfrm>
          <a:prstGeom prst="rect">
            <a:avLst/>
          </a:prstGeom>
        </p:spPr>
      </p:pic>
      <p:sp>
        <p:nvSpPr>
          <p:cNvPr id="5" name="内容占位符 2"/>
          <p:cNvSpPr>
            <a:spLocks noGrp="1"/>
          </p:cNvSpPr>
          <p:nvPr/>
        </p:nvSpPr>
        <p:spPr>
          <a:xfrm>
            <a:off x="551180" y="5229225"/>
            <a:ext cx="11172825" cy="8128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lvl="0" algn="l">
              <a:buClrTx/>
              <a:buSzTx/>
              <a:buNone/>
            </a:pPr>
            <a:r>
              <a:rPr lang="en-US" altLang="zh-CN" sz="2000" dirty="0">
                <a:solidFill>
                  <a:schemeClr val="tx1"/>
                </a:solidFill>
                <a:highlight>
                  <a:srgbClr val="FFFF00"/>
                </a:highlight>
                <a:latin typeface="Times New Roman Regular" panose="02020503050405090304" charset="0"/>
                <a:cs typeface="Times New Roman Regular" panose="02020503050405090304" charset="0"/>
                <a:sym typeface="+mn-ea"/>
              </a:rPr>
              <a:t>4.5分 </a:t>
            </a:r>
            <a:r>
              <a:rPr lang="zh-CN" altLang="en-US" sz="2000" dirty="0">
                <a:solidFill>
                  <a:schemeClr val="tx1"/>
                </a:solidFill>
                <a:highlight>
                  <a:srgbClr val="FFFF00"/>
                </a:highlight>
                <a:latin typeface="Times New Roman Regular" panose="02020503050405090304" charset="0"/>
                <a:cs typeface="Times New Roman Regular" panose="02020503050405090304" charset="0"/>
                <a:sym typeface="+mn-ea"/>
              </a:rPr>
              <a:t>紧扣主题</a:t>
            </a:r>
            <a:r>
              <a:rPr lang="en-US" altLang="zh-CN" sz="2000" dirty="0">
                <a:solidFill>
                  <a:schemeClr val="tx1"/>
                </a:solidFill>
                <a:highlight>
                  <a:srgbClr val="FFFF00"/>
                </a:highlight>
                <a:latin typeface="Times New Roman Regular" panose="02020503050405090304" charset="0"/>
                <a:cs typeface="Times New Roman Regular" panose="02020503050405090304" charset="0"/>
                <a:sym typeface="+mn-ea"/>
              </a:rPr>
              <a:t>，</a:t>
            </a:r>
            <a:r>
              <a:rPr lang="zh-CN" altLang="en-US" sz="2000" dirty="0">
                <a:solidFill>
                  <a:schemeClr val="tx1"/>
                </a:solidFill>
                <a:highlight>
                  <a:srgbClr val="FFFF00"/>
                </a:highlight>
                <a:latin typeface="Times New Roman Regular" panose="02020503050405090304" charset="0"/>
                <a:cs typeface="Times New Roman Regular" panose="02020503050405090304" charset="0"/>
                <a:sym typeface="+mn-ea"/>
              </a:rPr>
              <a:t>具有创新性</a:t>
            </a:r>
            <a:r>
              <a:rPr lang="en-US" altLang="zh-CN" sz="2000" dirty="0">
                <a:solidFill>
                  <a:schemeClr val="tx1"/>
                </a:solidFill>
                <a:highlight>
                  <a:srgbClr val="FFFF00"/>
                </a:highlight>
                <a:latin typeface="Times New Roman Regular" panose="02020503050405090304" charset="0"/>
                <a:cs typeface="Times New Roman Regular" panose="02020503050405090304" charset="0"/>
                <a:sym typeface="+mn-ea"/>
              </a:rPr>
              <a:t>，</a:t>
            </a:r>
            <a:r>
              <a:rPr lang="zh-CN" altLang="en-US" sz="2000" dirty="0">
                <a:solidFill>
                  <a:schemeClr val="tx1"/>
                </a:solidFill>
                <a:highlight>
                  <a:srgbClr val="FFFF00"/>
                </a:highlight>
                <a:latin typeface="Times New Roman Regular" panose="02020503050405090304" charset="0"/>
                <a:cs typeface="Times New Roman Regular" panose="02020503050405090304" charset="0"/>
                <a:sym typeface="+mn-ea"/>
              </a:rPr>
              <a:t>逻辑清晰</a:t>
            </a:r>
            <a:r>
              <a:rPr lang="en-US" altLang="zh-CN" sz="2000" dirty="0">
                <a:solidFill>
                  <a:schemeClr val="tx1"/>
                </a:solidFill>
                <a:highlight>
                  <a:srgbClr val="FFFF00"/>
                </a:highlight>
                <a:latin typeface="Times New Roman Regular" panose="02020503050405090304" charset="0"/>
                <a:cs typeface="Times New Roman Regular" panose="02020503050405090304" charset="0"/>
                <a:sym typeface="+mn-ea"/>
              </a:rPr>
              <a:t>，</a:t>
            </a:r>
            <a:r>
              <a:rPr lang="zh-CN" altLang="en-US" sz="2000" dirty="0">
                <a:solidFill>
                  <a:schemeClr val="tx1"/>
                </a:solidFill>
                <a:highlight>
                  <a:srgbClr val="FFFF00"/>
                </a:highlight>
                <a:latin typeface="Times New Roman Regular" panose="02020503050405090304" charset="0"/>
                <a:cs typeface="Times New Roman Regular" panose="02020503050405090304" charset="0"/>
                <a:sym typeface="+mn-ea"/>
              </a:rPr>
              <a:t>语言质量高</a:t>
            </a:r>
            <a:r>
              <a:rPr lang="en-US" altLang="zh-CN" sz="2000" dirty="0">
                <a:solidFill>
                  <a:schemeClr val="tx1"/>
                </a:solidFill>
                <a:highlight>
                  <a:srgbClr val="FFFF00"/>
                </a:highlight>
                <a:latin typeface="Times New Roman Regular" panose="02020503050405090304" charset="0"/>
                <a:cs typeface="Times New Roman Regular" panose="02020503050405090304" charset="0"/>
                <a:sym typeface="+mn-ea"/>
              </a:rPr>
              <a:t>，</a:t>
            </a:r>
            <a:r>
              <a:rPr lang="zh-CN" altLang="en-US" sz="2000" dirty="0">
                <a:solidFill>
                  <a:schemeClr val="tx1"/>
                </a:solidFill>
                <a:highlight>
                  <a:srgbClr val="FFFF00"/>
                </a:highlight>
                <a:latin typeface="Times New Roman Regular" panose="02020503050405090304" charset="0"/>
                <a:cs typeface="Times New Roman Regular" panose="02020503050405090304" charset="0"/>
                <a:sym typeface="+mn-ea"/>
              </a:rPr>
              <a:t>个别地方</a:t>
            </a:r>
            <a:r>
              <a:rPr lang="en-US" altLang="zh-CN" sz="2000" dirty="0">
                <a:solidFill>
                  <a:schemeClr val="tx1"/>
                </a:solidFill>
                <a:highlight>
                  <a:srgbClr val="FFFF00"/>
                </a:highlight>
                <a:latin typeface="Times New Roman Regular" panose="02020503050405090304" charset="0"/>
                <a:cs typeface="Times New Roman Regular" panose="02020503050405090304" charset="0"/>
                <a:sym typeface="+mn-ea"/>
              </a:rPr>
              <a:t>（</a:t>
            </a:r>
            <a:r>
              <a:rPr lang="zh-CN" altLang="en-US" sz="2000" dirty="0">
                <a:solidFill>
                  <a:schemeClr val="tx1"/>
                </a:solidFill>
                <a:highlight>
                  <a:srgbClr val="FFFF00"/>
                </a:highlight>
                <a:latin typeface="Times New Roman Regular" panose="02020503050405090304" charset="0"/>
                <a:cs typeface="Times New Roman Regular" panose="02020503050405090304" charset="0"/>
                <a:sym typeface="+mn-ea"/>
              </a:rPr>
              <a:t>如</a:t>
            </a:r>
            <a:r>
              <a:rPr lang="en-US" altLang="zh-CN" sz="2000" dirty="0">
                <a:solidFill>
                  <a:schemeClr val="tx1"/>
                </a:solidFill>
                <a:highlight>
                  <a:srgbClr val="FFFF00"/>
                </a:highlight>
                <a:latin typeface="Times New Roman Regular" panose="02020503050405090304" charset="0"/>
                <a:cs typeface="Times New Roman Regular" panose="02020503050405090304" charset="0"/>
                <a:sym typeface="+mn-ea"/>
              </a:rPr>
              <a:t>bonds）</a:t>
            </a:r>
            <a:r>
              <a:rPr lang="zh-CN" altLang="en-US" sz="2000" dirty="0">
                <a:solidFill>
                  <a:schemeClr val="tx1"/>
                </a:solidFill>
                <a:highlight>
                  <a:srgbClr val="FFFF00"/>
                </a:highlight>
                <a:latin typeface="Times New Roman Regular" panose="02020503050405090304" charset="0"/>
                <a:cs typeface="Times New Roman Regular" panose="02020503050405090304" charset="0"/>
                <a:sym typeface="+mn-ea"/>
              </a:rPr>
              <a:t>影响理解</a:t>
            </a:r>
            <a:endParaRPr lang="zh-CN" altLang="en-US" sz="2000" dirty="0">
              <a:solidFill>
                <a:schemeClr val="tx1"/>
              </a:solidFill>
              <a:highlight>
                <a:srgbClr val="FFFF00"/>
              </a:highlight>
              <a:latin typeface="Times New Roman Regular" panose="02020503050405090304" charset="0"/>
              <a:cs typeface="Times New Roman Regular" panose="02020503050405090304" charset="0"/>
              <a:sym typeface="+mn-ea"/>
            </a:endParaRPr>
          </a:p>
        </p:txBody>
      </p:sp>
      <p:sp>
        <p:nvSpPr>
          <p:cNvPr id="7" name="标题 1"/>
          <p:cNvSpPr>
            <a:spLocks noGrp="1"/>
          </p:cNvSpPr>
          <p:nvPr/>
        </p:nvSpPr>
        <p:spPr>
          <a:xfrm>
            <a:off x="301625" y="1196975"/>
            <a:ext cx="9826625" cy="70167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kern="1200">
                <a:solidFill>
                  <a:schemeClr val="tx1"/>
                </a:solidFill>
                <a:latin typeface="黑体" panose="02010609060101010101" pitchFamily="49" charset="-122"/>
                <a:ea typeface="黑体" panose="02010609060101010101" pitchFamily="49" charset="-122"/>
                <a:cs typeface="+mj-cs"/>
              </a:defRPr>
            </a:lvl1pPr>
          </a:lstStyle>
          <a:p>
            <a:r>
              <a:rPr lang="en-US" altLang="zh-CN">
                <a:solidFill>
                  <a:srgbClr val="FF0000"/>
                </a:solidFill>
              </a:rPr>
              <a:t>1</a:t>
            </a:r>
            <a:r>
              <a:rPr lang="zh-CN" altLang="en-US">
                <a:solidFill>
                  <a:srgbClr val="FF0000"/>
                </a:solidFill>
              </a:rPr>
              <a:t>要点</a:t>
            </a:r>
            <a:r>
              <a:rPr lang="en-US" altLang="zh-CN">
                <a:solidFill>
                  <a:srgbClr val="FF0000"/>
                </a:solidFill>
              </a:rPr>
              <a:t>+2</a:t>
            </a:r>
            <a:r>
              <a:rPr lang="zh-CN" altLang="en-US">
                <a:solidFill>
                  <a:srgbClr val="FF0000"/>
                </a:solidFill>
              </a:rPr>
              <a:t>个原因</a:t>
            </a:r>
            <a:endParaRPr lang="zh-CN" altLang="en-US">
              <a:solidFill>
                <a:srgbClr val="FF0000"/>
              </a:solidFill>
            </a:endParaRPr>
          </a:p>
        </p:txBody>
      </p:sp>
      <p:sp>
        <p:nvSpPr>
          <p:cNvPr id="8" name="矩形 7"/>
          <p:cNvSpPr/>
          <p:nvPr/>
        </p:nvSpPr>
        <p:spPr>
          <a:xfrm>
            <a:off x="3225800" y="2059305"/>
            <a:ext cx="3877945" cy="52006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1"/>
          </p:nvPr>
        </p:nvSpPr>
        <p:spPr/>
        <p:txBody>
          <a:bodyPr/>
          <a:lstStyle/>
          <a:p>
            <a:endParaRPr lang="zh-CN" altLang="en-US"/>
          </a:p>
        </p:txBody>
      </p:sp>
      <p:pic>
        <p:nvPicPr>
          <p:cNvPr id="4" name="图片 3" descr="截屏2026-01-22 01.22.26"/>
          <p:cNvPicPr>
            <a:picLocks noChangeAspect="1"/>
          </p:cNvPicPr>
          <p:nvPr/>
        </p:nvPicPr>
        <p:blipFill>
          <a:blip r:embed="rId1"/>
          <a:stretch>
            <a:fillRect/>
          </a:stretch>
        </p:blipFill>
        <p:spPr>
          <a:xfrm>
            <a:off x="119380" y="1917065"/>
            <a:ext cx="11517630" cy="2758440"/>
          </a:xfrm>
          <a:prstGeom prst="rect">
            <a:avLst/>
          </a:prstGeom>
        </p:spPr>
      </p:pic>
      <p:sp>
        <p:nvSpPr>
          <p:cNvPr id="10" name="内容占位符 2"/>
          <p:cNvSpPr>
            <a:spLocks noGrp="1"/>
          </p:cNvSpPr>
          <p:nvPr/>
        </p:nvSpPr>
        <p:spPr>
          <a:xfrm>
            <a:off x="1232535" y="5246370"/>
            <a:ext cx="10121265" cy="8128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lvl="0" algn="l">
              <a:buClrTx/>
              <a:buSzTx/>
              <a:buNone/>
            </a:pPr>
            <a:r>
              <a:rPr lang="en-US" altLang="zh-CN" sz="2000">
                <a:solidFill>
                  <a:schemeClr val="tx1"/>
                </a:solidFill>
                <a:highlight>
                  <a:srgbClr val="FFFF00"/>
                </a:highlight>
                <a:latin typeface="Times New Roman Regular" panose="02020503050405090304" charset="0"/>
                <a:cs typeface="Times New Roman Regular" panose="02020503050405090304" charset="0"/>
                <a:sym typeface="+mn-ea"/>
              </a:rPr>
              <a:t>4分：</a:t>
            </a:r>
            <a:r>
              <a:rPr lang="zh-CN" altLang="en-US" sz="2000">
                <a:solidFill>
                  <a:schemeClr val="tx1"/>
                </a:solidFill>
                <a:highlight>
                  <a:srgbClr val="FFFF00"/>
                </a:highlight>
                <a:latin typeface="Times New Roman Regular" panose="02020503050405090304" charset="0"/>
                <a:cs typeface="Times New Roman Regular" panose="02020503050405090304" charset="0"/>
                <a:sym typeface="+mn-ea"/>
              </a:rPr>
              <a:t>一个点</a:t>
            </a:r>
            <a:r>
              <a:rPr lang="en-US" altLang="zh-CN" sz="2000">
                <a:solidFill>
                  <a:schemeClr val="tx1"/>
                </a:solidFill>
                <a:highlight>
                  <a:srgbClr val="FFFF00"/>
                </a:highlight>
                <a:latin typeface="Times New Roman Regular" panose="02020503050405090304" charset="0"/>
                <a:cs typeface="Times New Roman Regular" panose="02020503050405090304" charset="0"/>
                <a:sym typeface="+mn-ea"/>
              </a:rPr>
              <a:t>+</a:t>
            </a:r>
            <a:r>
              <a:rPr lang="zh-CN" altLang="en-US" sz="2000">
                <a:solidFill>
                  <a:schemeClr val="tx1"/>
                </a:solidFill>
                <a:highlight>
                  <a:srgbClr val="FFFF00"/>
                </a:highlight>
                <a:latin typeface="Times New Roman Regular" panose="02020503050405090304" charset="0"/>
                <a:cs typeface="Times New Roman Regular" panose="02020503050405090304" charset="0"/>
                <a:sym typeface="+mn-ea"/>
              </a:rPr>
              <a:t>两个原因</a:t>
            </a:r>
            <a:r>
              <a:rPr lang="en-US" altLang="zh-CN" sz="2000">
                <a:solidFill>
                  <a:schemeClr val="tx1"/>
                </a:solidFill>
                <a:highlight>
                  <a:srgbClr val="FFFF00"/>
                </a:highlight>
                <a:latin typeface="Times New Roman Regular" panose="02020503050405090304" charset="0"/>
                <a:cs typeface="Times New Roman Regular" panose="02020503050405090304" charset="0"/>
                <a:sym typeface="+mn-ea"/>
              </a:rPr>
              <a:t>，</a:t>
            </a:r>
            <a:r>
              <a:rPr lang="zh-CN" altLang="en-US" sz="2000">
                <a:solidFill>
                  <a:schemeClr val="tx1"/>
                </a:solidFill>
                <a:highlight>
                  <a:srgbClr val="FFFF00"/>
                </a:highlight>
                <a:latin typeface="Times New Roman Regular" panose="02020503050405090304" charset="0"/>
                <a:cs typeface="Times New Roman Regular" panose="02020503050405090304" charset="0"/>
                <a:sym typeface="+mn-ea"/>
              </a:rPr>
              <a:t>论据充分</a:t>
            </a:r>
            <a:r>
              <a:rPr lang="en-US" altLang="zh-CN" sz="2000">
                <a:solidFill>
                  <a:schemeClr val="tx1"/>
                </a:solidFill>
                <a:highlight>
                  <a:srgbClr val="FFFF00"/>
                </a:highlight>
                <a:latin typeface="Times New Roman Regular" panose="02020503050405090304" charset="0"/>
                <a:cs typeface="Times New Roman Regular" panose="02020503050405090304" charset="0"/>
                <a:sym typeface="+mn-ea"/>
              </a:rPr>
              <a:t>，</a:t>
            </a:r>
            <a:r>
              <a:rPr lang="zh-CN" altLang="en-US" sz="2000">
                <a:solidFill>
                  <a:schemeClr val="tx1"/>
                </a:solidFill>
                <a:highlight>
                  <a:srgbClr val="FFFF00"/>
                </a:highlight>
                <a:latin typeface="Times New Roman Regular" panose="02020503050405090304" charset="0"/>
                <a:cs typeface="Times New Roman Regular" panose="02020503050405090304" charset="0"/>
                <a:sym typeface="+mn-ea"/>
              </a:rPr>
              <a:t>但逻辑需显性化</a:t>
            </a:r>
            <a:r>
              <a:rPr lang="en-US" altLang="zh-CN" sz="2000">
                <a:solidFill>
                  <a:schemeClr val="tx1"/>
                </a:solidFill>
                <a:highlight>
                  <a:srgbClr val="FFFF00"/>
                </a:highlight>
                <a:latin typeface="Times New Roman Regular" panose="02020503050405090304" charset="0"/>
                <a:cs typeface="Times New Roman Regular" panose="02020503050405090304" charset="0"/>
                <a:sym typeface="+mn-ea"/>
              </a:rPr>
              <a:t>：</a:t>
            </a:r>
            <a:r>
              <a:rPr lang="zh-CN" altLang="en-US" sz="2000">
                <a:solidFill>
                  <a:schemeClr val="tx1"/>
                </a:solidFill>
                <a:highlight>
                  <a:srgbClr val="FFFF00"/>
                </a:highlight>
                <a:latin typeface="Times New Roman Regular" panose="02020503050405090304" charset="0"/>
                <a:cs typeface="Times New Roman Regular" panose="02020503050405090304" charset="0"/>
                <a:sym typeface="+mn-ea"/>
              </a:rPr>
              <a:t>在第二个原因前加</a:t>
            </a:r>
            <a:r>
              <a:rPr lang="en-US" altLang="zh-CN" sz="2000">
                <a:solidFill>
                  <a:schemeClr val="tx1"/>
                </a:solidFill>
                <a:highlight>
                  <a:srgbClr val="FFFF00"/>
                </a:highlight>
                <a:latin typeface="Times New Roman Regular" panose="02020503050405090304" charset="0"/>
                <a:cs typeface="Times New Roman Regular" panose="02020503050405090304" charset="0"/>
                <a:sym typeface="+mn-ea"/>
              </a:rPr>
              <a:t>a linking word。</a:t>
            </a:r>
            <a:endParaRPr lang="en-US" altLang="zh-CN" sz="2000">
              <a:solidFill>
                <a:schemeClr val="tx1"/>
              </a:solidFill>
              <a:highlight>
                <a:srgbClr val="FFFF00"/>
              </a:highlight>
              <a:latin typeface="Times New Roman Regular" panose="02020503050405090304" charset="0"/>
              <a:cs typeface="Times New Roman Regular" panose="02020503050405090304" charset="0"/>
              <a:sym typeface="+mn-ea"/>
            </a:endParaRPr>
          </a:p>
        </p:txBody>
      </p:sp>
      <p:sp>
        <p:nvSpPr>
          <p:cNvPr id="5" name="矩形 4"/>
          <p:cNvSpPr/>
          <p:nvPr/>
        </p:nvSpPr>
        <p:spPr>
          <a:xfrm>
            <a:off x="3072130" y="2066925"/>
            <a:ext cx="8397240" cy="44005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highlight>
                  <a:srgbClr val="FFFF00"/>
                </a:highlight>
              </a:rPr>
              <a:t>3.5</a:t>
            </a:r>
            <a:r>
              <a:rPr lang="zh-CN" altLang="en-US" dirty="0">
                <a:highlight>
                  <a:srgbClr val="FFFF00"/>
                </a:highlight>
              </a:rPr>
              <a:t>分</a:t>
            </a:r>
            <a:r>
              <a:rPr lang="en-US" altLang="zh-CN" dirty="0">
                <a:highlight>
                  <a:srgbClr val="FFFF00"/>
                </a:highlight>
              </a:rPr>
              <a:t>  </a:t>
            </a:r>
            <a:r>
              <a:rPr lang="zh-CN" altLang="en-US" dirty="0">
                <a:highlight>
                  <a:srgbClr val="FFFF00"/>
                </a:highlight>
              </a:rPr>
              <a:t>内容较好</a:t>
            </a:r>
            <a:r>
              <a:rPr lang="en-US" altLang="zh-CN" dirty="0">
                <a:highlight>
                  <a:srgbClr val="FFFF00"/>
                </a:highlight>
              </a:rPr>
              <a:t>，</a:t>
            </a:r>
            <a:r>
              <a:rPr lang="zh-CN" altLang="en-US" dirty="0">
                <a:highlight>
                  <a:srgbClr val="FFFF00"/>
                </a:highlight>
              </a:rPr>
              <a:t>逻辑清晰</a:t>
            </a:r>
            <a:r>
              <a:rPr lang="en-US" altLang="zh-CN" dirty="0">
                <a:highlight>
                  <a:srgbClr val="FFFF00"/>
                </a:highlight>
              </a:rPr>
              <a:t>，</a:t>
            </a:r>
            <a:r>
              <a:rPr lang="zh-CN" altLang="en-US" dirty="0">
                <a:highlight>
                  <a:srgbClr val="FFFF00"/>
                </a:highlight>
              </a:rPr>
              <a:t>但多处语言错误</a:t>
            </a:r>
            <a:r>
              <a:rPr lang="en-US" altLang="zh-CN" dirty="0">
                <a:highlight>
                  <a:srgbClr val="FFFF00"/>
                </a:highlight>
              </a:rPr>
              <a:t>。</a:t>
            </a:r>
            <a:endParaRPr lang="en-US" altLang="zh-CN" dirty="0">
              <a:highlight>
                <a:srgbClr val="FFFF00"/>
              </a:highlight>
            </a:endParaRPr>
          </a:p>
        </p:txBody>
      </p:sp>
      <p:sp>
        <p:nvSpPr>
          <p:cNvPr id="3" name="内容占位符 2"/>
          <p:cNvSpPr>
            <a:spLocks noGrp="1"/>
          </p:cNvSpPr>
          <p:nvPr>
            <p:ph sz="half" idx="1"/>
          </p:nvPr>
        </p:nvSpPr>
        <p:spPr/>
        <p:txBody>
          <a:bodyPr/>
          <a:lstStyle/>
          <a:p>
            <a:endParaRPr lang="zh-CN" altLang="en-US"/>
          </a:p>
        </p:txBody>
      </p:sp>
      <p:pic>
        <p:nvPicPr>
          <p:cNvPr id="4" name="图片 3" descr="截屏2026-01-22 01.25.18"/>
          <p:cNvPicPr>
            <a:picLocks noChangeAspect="1"/>
          </p:cNvPicPr>
          <p:nvPr/>
        </p:nvPicPr>
        <p:blipFill>
          <a:blip r:embed="rId1"/>
          <a:stretch>
            <a:fillRect/>
          </a:stretch>
        </p:blipFill>
        <p:spPr>
          <a:xfrm>
            <a:off x="119380" y="2291715"/>
            <a:ext cx="11906250" cy="3581400"/>
          </a:xfrm>
          <a:prstGeom prst="rect">
            <a:avLst/>
          </a:prstGeom>
        </p:spPr>
      </p:pic>
      <p:cxnSp>
        <p:nvCxnSpPr>
          <p:cNvPr id="7" name="直接连接符 6"/>
          <p:cNvCxnSpPr/>
          <p:nvPr/>
        </p:nvCxnSpPr>
        <p:spPr>
          <a:xfrm flipV="1">
            <a:off x="2711450" y="3717290"/>
            <a:ext cx="1656080" cy="1714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5" name="直接连接符 4"/>
          <p:cNvCxnSpPr/>
          <p:nvPr/>
        </p:nvCxnSpPr>
        <p:spPr>
          <a:xfrm flipV="1">
            <a:off x="301625" y="5805170"/>
            <a:ext cx="1656080" cy="1714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6" name="直接连接符 5"/>
          <p:cNvCxnSpPr/>
          <p:nvPr/>
        </p:nvCxnSpPr>
        <p:spPr>
          <a:xfrm flipV="1">
            <a:off x="8400415" y="3068955"/>
            <a:ext cx="1656080" cy="1714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8" name="直接连接符 7"/>
          <p:cNvCxnSpPr/>
          <p:nvPr/>
        </p:nvCxnSpPr>
        <p:spPr>
          <a:xfrm flipV="1">
            <a:off x="3719830" y="5877560"/>
            <a:ext cx="1656080" cy="1714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highlight>
                  <a:srgbClr val="FFFF00"/>
                </a:highlight>
              </a:rPr>
              <a:t>3.5</a:t>
            </a:r>
            <a:r>
              <a:rPr lang="zh-CN" altLang="en-US">
                <a:highlight>
                  <a:srgbClr val="FFFF00"/>
                </a:highlight>
              </a:rPr>
              <a:t>分</a:t>
            </a:r>
            <a:r>
              <a:rPr lang="en-US" altLang="zh-CN">
                <a:highlight>
                  <a:srgbClr val="FFFF00"/>
                </a:highlight>
              </a:rPr>
              <a:t> </a:t>
            </a:r>
            <a:r>
              <a:rPr lang="zh-CN" altLang="en-US">
                <a:highlight>
                  <a:srgbClr val="FFFF00"/>
                </a:highlight>
              </a:rPr>
              <a:t>原本可</a:t>
            </a:r>
            <a:r>
              <a:rPr lang="en-US" altLang="zh-CN">
                <a:highlight>
                  <a:srgbClr val="FFFF00"/>
                </a:highlight>
              </a:rPr>
              <a:t>4</a:t>
            </a:r>
            <a:r>
              <a:rPr lang="zh-CN" altLang="en-US">
                <a:highlight>
                  <a:srgbClr val="FFFF00"/>
                </a:highlight>
              </a:rPr>
              <a:t>分，超</a:t>
            </a:r>
            <a:r>
              <a:rPr lang="en-US" altLang="zh-CN">
                <a:highlight>
                  <a:srgbClr val="FFFF00"/>
                </a:highlight>
              </a:rPr>
              <a:t>4.5</a:t>
            </a:r>
            <a:r>
              <a:rPr lang="zh-CN" altLang="en-US">
                <a:highlight>
                  <a:srgbClr val="FFFF00"/>
                </a:highlight>
              </a:rPr>
              <a:t>行</a:t>
            </a:r>
            <a:r>
              <a:rPr lang="en-US" altLang="zh-CN">
                <a:highlight>
                  <a:srgbClr val="FFFF00"/>
                </a:highlight>
              </a:rPr>
              <a:t>，</a:t>
            </a:r>
            <a:r>
              <a:rPr lang="zh-CN" altLang="en-US">
                <a:highlight>
                  <a:srgbClr val="FFFF00"/>
                </a:highlight>
              </a:rPr>
              <a:t>扣</a:t>
            </a:r>
            <a:r>
              <a:rPr lang="en-US" altLang="zh-CN">
                <a:highlight>
                  <a:srgbClr val="FFFF00"/>
                </a:highlight>
              </a:rPr>
              <a:t>0.5</a:t>
            </a:r>
            <a:r>
              <a:rPr lang="zh-CN" altLang="en-US">
                <a:highlight>
                  <a:srgbClr val="FFFF00"/>
                </a:highlight>
              </a:rPr>
              <a:t>分</a:t>
            </a:r>
            <a:r>
              <a:rPr lang="en-US" altLang="zh-CN">
                <a:highlight>
                  <a:srgbClr val="FFFF00"/>
                </a:highlight>
              </a:rPr>
              <a:t>。</a:t>
            </a:r>
            <a:endParaRPr lang="en-US" altLang="zh-CN">
              <a:highlight>
                <a:srgbClr val="FFFF00"/>
              </a:highlight>
            </a:endParaRPr>
          </a:p>
        </p:txBody>
      </p:sp>
      <p:sp>
        <p:nvSpPr>
          <p:cNvPr id="3" name="内容占位符 2"/>
          <p:cNvSpPr>
            <a:spLocks noGrp="1"/>
          </p:cNvSpPr>
          <p:nvPr>
            <p:ph sz="half" idx="1"/>
          </p:nvPr>
        </p:nvSpPr>
        <p:spPr/>
        <p:txBody>
          <a:bodyPr/>
          <a:lstStyle/>
          <a:p>
            <a:endParaRPr lang="zh-CN" altLang="en-US"/>
          </a:p>
        </p:txBody>
      </p:sp>
      <p:pic>
        <p:nvPicPr>
          <p:cNvPr id="4" name="图片 3" descr="截屏2026-01-22 01.25.54"/>
          <p:cNvPicPr>
            <a:picLocks noChangeAspect="1"/>
          </p:cNvPicPr>
          <p:nvPr/>
        </p:nvPicPr>
        <p:blipFill>
          <a:blip r:embed="rId1"/>
          <a:stretch>
            <a:fillRect/>
          </a:stretch>
        </p:blipFill>
        <p:spPr>
          <a:xfrm>
            <a:off x="301625" y="2204720"/>
            <a:ext cx="12192000" cy="3891915"/>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highlight>
                  <a:srgbClr val="FFFF00"/>
                </a:highlight>
              </a:rPr>
              <a:t>3</a:t>
            </a:r>
            <a:r>
              <a:rPr lang="zh-CN" altLang="en-US">
                <a:highlight>
                  <a:srgbClr val="FFFF00"/>
                </a:highlight>
              </a:rPr>
              <a:t>分</a:t>
            </a:r>
            <a:r>
              <a:rPr lang="en-US" altLang="zh-CN">
                <a:highlight>
                  <a:srgbClr val="FFFF00"/>
                </a:highlight>
              </a:rPr>
              <a:t> </a:t>
            </a:r>
            <a:r>
              <a:rPr lang="zh-CN" altLang="en-US">
                <a:highlight>
                  <a:srgbClr val="FFFF00"/>
                </a:highlight>
                <a:sym typeface="+mn-ea"/>
              </a:rPr>
              <a:t>多处重大语言错误</a:t>
            </a:r>
            <a:r>
              <a:rPr lang="en-US" altLang="zh-CN">
                <a:highlight>
                  <a:srgbClr val="FFFF00"/>
                </a:highlight>
                <a:sym typeface="+mn-ea"/>
              </a:rPr>
              <a:t>。</a:t>
            </a:r>
            <a:endParaRPr lang="en-US" altLang="zh-CN">
              <a:highlight>
                <a:srgbClr val="FFFF00"/>
              </a:highlight>
              <a:sym typeface="+mn-ea"/>
            </a:endParaRPr>
          </a:p>
        </p:txBody>
      </p:sp>
      <p:sp>
        <p:nvSpPr>
          <p:cNvPr id="3" name="内容占位符 2"/>
          <p:cNvSpPr>
            <a:spLocks noGrp="1"/>
          </p:cNvSpPr>
          <p:nvPr>
            <p:ph sz="half" idx="1"/>
          </p:nvPr>
        </p:nvSpPr>
        <p:spPr/>
        <p:txBody>
          <a:bodyPr/>
          <a:lstStyle/>
          <a:p>
            <a:endParaRPr lang="zh-CN" altLang="en-US"/>
          </a:p>
        </p:txBody>
      </p:sp>
      <p:pic>
        <p:nvPicPr>
          <p:cNvPr id="5" name="图片 4" descr="截屏2026-01-22 01.33.47"/>
          <p:cNvPicPr>
            <a:picLocks noChangeAspect="1"/>
          </p:cNvPicPr>
          <p:nvPr/>
        </p:nvPicPr>
        <p:blipFill>
          <a:blip r:embed="rId1"/>
          <a:stretch>
            <a:fillRect/>
          </a:stretch>
        </p:blipFill>
        <p:spPr>
          <a:xfrm>
            <a:off x="335915" y="2277110"/>
            <a:ext cx="11397615" cy="4032885"/>
          </a:xfrm>
          <a:prstGeom prst="rect">
            <a:avLst/>
          </a:prstGeom>
        </p:spPr>
      </p:pic>
      <p:cxnSp>
        <p:nvCxnSpPr>
          <p:cNvPr id="7" name="直接连接符 6"/>
          <p:cNvCxnSpPr/>
          <p:nvPr/>
        </p:nvCxnSpPr>
        <p:spPr>
          <a:xfrm flipV="1">
            <a:off x="4799965" y="3284855"/>
            <a:ext cx="1656080" cy="1714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4" name="直接连接符 3"/>
          <p:cNvCxnSpPr/>
          <p:nvPr/>
        </p:nvCxnSpPr>
        <p:spPr>
          <a:xfrm flipV="1">
            <a:off x="911860" y="4004945"/>
            <a:ext cx="1656080" cy="1714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6" name="直接连接符 5"/>
          <p:cNvCxnSpPr/>
          <p:nvPr/>
        </p:nvCxnSpPr>
        <p:spPr>
          <a:xfrm flipV="1">
            <a:off x="8544560" y="4725035"/>
            <a:ext cx="1656080" cy="1714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8" name="直接连接符 7"/>
          <p:cNvCxnSpPr/>
          <p:nvPr/>
        </p:nvCxnSpPr>
        <p:spPr>
          <a:xfrm>
            <a:off x="10776585" y="4797425"/>
            <a:ext cx="792480" cy="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9" name="直接连接符 8"/>
          <p:cNvCxnSpPr/>
          <p:nvPr/>
        </p:nvCxnSpPr>
        <p:spPr>
          <a:xfrm flipV="1">
            <a:off x="4079875" y="5517515"/>
            <a:ext cx="1656080" cy="1714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highlight>
                  <a:srgbClr val="FFFF00"/>
                </a:highlight>
              </a:rPr>
              <a:t>2.5</a:t>
            </a:r>
            <a:r>
              <a:rPr lang="zh-CN" altLang="en-US">
                <a:highlight>
                  <a:srgbClr val="FFFF00"/>
                </a:highlight>
              </a:rPr>
              <a:t>分</a:t>
            </a:r>
            <a:r>
              <a:rPr lang="en-US" altLang="zh-CN">
                <a:highlight>
                  <a:srgbClr val="FFFF00"/>
                </a:highlight>
              </a:rPr>
              <a:t>，</a:t>
            </a:r>
            <a:r>
              <a:rPr lang="zh-CN" altLang="en-US">
                <a:highlight>
                  <a:srgbClr val="FFFF00"/>
                </a:highlight>
              </a:rPr>
              <a:t>语言质量较好</a:t>
            </a:r>
            <a:r>
              <a:rPr lang="en-US" altLang="zh-CN">
                <a:highlight>
                  <a:srgbClr val="FFFF00"/>
                </a:highlight>
              </a:rPr>
              <a:t>，</a:t>
            </a:r>
            <a:r>
              <a:rPr lang="zh-CN" altLang="en-US">
                <a:highlight>
                  <a:srgbClr val="FFFF00"/>
                </a:highlight>
              </a:rPr>
              <a:t>但第一个点无效</a:t>
            </a:r>
            <a:endParaRPr lang="zh-CN" altLang="en-US">
              <a:highlight>
                <a:srgbClr val="FFFF00"/>
              </a:highlight>
            </a:endParaRPr>
          </a:p>
        </p:txBody>
      </p:sp>
      <p:sp>
        <p:nvSpPr>
          <p:cNvPr id="3" name="内容占位符 2"/>
          <p:cNvSpPr>
            <a:spLocks noGrp="1"/>
          </p:cNvSpPr>
          <p:nvPr>
            <p:ph sz="half" idx="1"/>
          </p:nvPr>
        </p:nvSpPr>
        <p:spPr/>
        <p:txBody>
          <a:bodyPr/>
          <a:lstStyle/>
          <a:p>
            <a:endParaRPr lang="zh-CN" altLang="en-US"/>
          </a:p>
        </p:txBody>
      </p:sp>
      <p:pic>
        <p:nvPicPr>
          <p:cNvPr id="4" name="图片 3" descr="截屏2026-01-22 01.27.51"/>
          <p:cNvPicPr>
            <a:picLocks noChangeAspect="1"/>
          </p:cNvPicPr>
          <p:nvPr/>
        </p:nvPicPr>
        <p:blipFill>
          <a:blip r:embed="rId1"/>
          <a:stretch>
            <a:fillRect/>
          </a:stretch>
        </p:blipFill>
        <p:spPr>
          <a:xfrm>
            <a:off x="263525" y="2277110"/>
            <a:ext cx="11758295" cy="3516630"/>
          </a:xfrm>
          <a:prstGeom prst="rect">
            <a:avLst/>
          </a:prstGeom>
        </p:spPr>
      </p:pic>
      <p:cxnSp>
        <p:nvCxnSpPr>
          <p:cNvPr id="7" name="直接连接符 6"/>
          <p:cNvCxnSpPr/>
          <p:nvPr/>
        </p:nvCxnSpPr>
        <p:spPr>
          <a:xfrm flipV="1">
            <a:off x="2711450" y="2924810"/>
            <a:ext cx="4320540" cy="1714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highlight>
                  <a:srgbClr val="FFFF00"/>
                </a:highlight>
              </a:rPr>
              <a:t>2</a:t>
            </a:r>
            <a:r>
              <a:rPr lang="zh-CN" altLang="en-US">
                <a:highlight>
                  <a:srgbClr val="FFFF00"/>
                </a:highlight>
              </a:rPr>
              <a:t>分</a:t>
            </a:r>
            <a:r>
              <a:rPr lang="en-US" altLang="zh-CN">
                <a:highlight>
                  <a:srgbClr val="FFFF00"/>
                </a:highlight>
              </a:rPr>
              <a:t> </a:t>
            </a:r>
            <a:r>
              <a:rPr lang="zh-CN" altLang="en-US">
                <a:highlight>
                  <a:srgbClr val="FFFF00"/>
                </a:highlight>
              </a:rPr>
              <a:t>审题有问题</a:t>
            </a:r>
            <a:endParaRPr lang="zh-CN" altLang="en-US">
              <a:highlight>
                <a:srgbClr val="FFFF00"/>
              </a:highlight>
            </a:endParaRPr>
          </a:p>
        </p:txBody>
      </p:sp>
      <p:sp>
        <p:nvSpPr>
          <p:cNvPr id="3" name="内容占位符 2"/>
          <p:cNvSpPr>
            <a:spLocks noGrp="1"/>
          </p:cNvSpPr>
          <p:nvPr>
            <p:ph sz="half" idx="1"/>
          </p:nvPr>
        </p:nvSpPr>
        <p:spPr/>
        <p:txBody>
          <a:bodyPr/>
          <a:lstStyle/>
          <a:p>
            <a:endParaRPr lang="zh-CN" altLang="en-US"/>
          </a:p>
        </p:txBody>
      </p:sp>
      <p:pic>
        <p:nvPicPr>
          <p:cNvPr id="4" name="图片 3" descr="截屏2026-01-22 01.34.00"/>
          <p:cNvPicPr>
            <a:picLocks noChangeAspect="1"/>
          </p:cNvPicPr>
          <p:nvPr/>
        </p:nvPicPr>
        <p:blipFill>
          <a:blip r:embed="rId1"/>
          <a:stretch>
            <a:fillRect/>
          </a:stretch>
        </p:blipFill>
        <p:spPr>
          <a:xfrm>
            <a:off x="119380" y="2163445"/>
            <a:ext cx="10795000" cy="2531110"/>
          </a:xfrm>
          <a:prstGeom prst="rect">
            <a:avLst/>
          </a:prstGeom>
        </p:spPr>
      </p:pic>
      <p:cxnSp>
        <p:nvCxnSpPr>
          <p:cNvPr id="7" name="直接连接符 6"/>
          <p:cNvCxnSpPr/>
          <p:nvPr/>
        </p:nvCxnSpPr>
        <p:spPr>
          <a:xfrm>
            <a:off x="1776095" y="2997200"/>
            <a:ext cx="1656080" cy="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5" name="直接连接符 4"/>
          <p:cNvCxnSpPr/>
          <p:nvPr/>
        </p:nvCxnSpPr>
        <p:spPr>
          <a:xfrm>
            <a:off x="6960235" y="4149090"/>
            <a:ext cx="1656080" cy="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highlight>
                  <a:srgbClr val="FFFF00"/>
                </a:highlight>
              </a:rPr>
              <a:t>1.5</a:t>
            </a:r>
            <a:r>
              <a:rPr lang="zh-CN" altLang="en-US">
                <a:highlight>
                  <a:srgbClr val="FFFF00"/>
                </a:highlight>
              </a:rPr>
              <a:t>分</a:t>
            </a:r>
            <a:r>
              <a:rPr lang="en-US" altLang="zh-CN">
                <a:highlight>
                  <a:srgbClr val="FFFF00"/>
                </a:highlight>
              </a:rPr>
              <a:t> </a:t>
            </a:r>
            <a:r>
              <a:rPr lang="zh-CN" altLang="en-US">
                <a:highlight>
                  <a:srgbClr val="FFFF00"/>
                </a:highlight>
              </a:rPr>
              <a:t>逻辑不通</a:t>
            </a:r>
            <a:r>
              <a:rPr lang="en-US" altLang="zh-CN">
                <a:highlight>
                  <a:srgbClr val="FFFF00"/>
                </a:highlight>
              </a:rPr>
              <a:t>，</a:t>
            </a:r>
            <a:r>
              <a:rPr lang="zh-CN" altLang="en-US">
                <a:highlight>
                  <a:srgbClr val="FFFF00"/>
                </a:highlight>
              </a:rPr>
              <a:t>多处语言错误</a:t>
            </a:r>
            <a:r>
              <a:rPr lang="en-US" altLang="zh-CN">
                <a:highlight>
                  <a:srgbClr val="FFFF00"/>
                </a:highlight>
              </a:rPr>
              <a:t>，</a:t>
            </a:r>
            <a:r>
              <a:rPr lang="zh-CN" altLang="en-US">
                <a:highlight>
                  <a:srgbClr val="FFFF00"/>
                </a:highlight>
              </a:rPr>
              <a:t>影响理解</a:t>
            </a:r>
            <a:r>
              <a:rPr lang="en-US" altLang="zh-CN">
                <a:highlight>
                  <a:srgbClr val="FFFF00"/>
                </a:highlight>
              </a:rPr>
              <a:t>。</a:t>
            </a:r>
            <a:endParaRPr lang="en-US" altLang="zh-CN">
              <a:highlight>
                <a:srgbClr val="FFFF00"/>
              </a:highlight>
            </a:endParaRPr>
          </a:p>
        </p:txBody>
      </p:sp>
      <p:sp>
        <p:nvSpPr>
          <p:cNvPr id="3" name="内容占位符 2"/>
          <p:cNvSpPr>
            <a:spLocks noGrp="1"/>
          </p:cNvSpPr>
          <p:nvPr>
            <p:ph sz="half" idx="1"/>
          </p:nvPr>
        </p:nvSpPr>
        <p:spPr/>
        <p:txBody>
          <a:bodyPr/>
          <a:lstStyle/>
          <a:p>
            <a:endParaRPr lang="zh-CN" altLang="en-US"/>
          </a:p>
        </p:txBody>
      </p:sp>
      <p:pic>
        <p:nvPicPr>
          <p:cNvPr id="4" name="图片 3" descr="截屏2026-01-22 01.30.32"/>
          <p:cNvPicPr>
            <a:picLocks noChangeAspect="1"/>
          </p:cNvPicPr>
          <p:nvPr/>
        </p:nvPicPr>
        <p:blipFill>
          <a:blip r:embed="rId1"/>
          <a:stretch>
            <a:fillRect/>
          </a:stretch>
        </p:blipFill>
        <p:spPr>
          <a:xfrm>
            <a:off x="-24765" y="3140710"/>
            <a:ext cx="12192000" cy="245300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endParaRPr lang="zh-CN" altLang="en-US"/>
          </a:p>
        </p:txBody>
      </p:sp>
      <p:pic>
        <p:nvPicPr>
          <p:cNvPr id="2" name="图片 1" descr="截屏2026-01-21 10.55.47"/>
          <p:cNvPicPr>
            <a:picLocks noChangeAspect="1"/>
          </p:cNvPicPr>
          <p:nvPr/>
        </p:nvPicPr>
        <p:blipFill>
          <a:blip r:embed="rId1"/>
          <a:stretch>
            <a:fillRect/>
          </a:stretch>
        </p:blipFill>
        <p:spPr>
          <a:xfrm>
            <a:off x="911860" y="548640"/>
            <a:ext cx="10268585" cy="6282690"/>
          </a:xfrm>
          <a:prstGeom prst="rect">
            <a:avLst/>
          </a:prstGeom>
        </p:spPr>
      </p:pic>
      <p:sp>
        <p:nvSpPr>
          <p:cNvPr id="12" name="文本框 11"/>
          <p:cNvSpPr txBox="1"/>
          <p:nvPr/>
        </p:nvSpPr>
        <p:spPr>
          <a:xfrm>
            <a:off x="9120505" y="692785"/>
            <a:ext cx="1714500" cy="521970"/>
          </a:xfrm>
          <a:prstGeom prst="rect">
            <a:avLst/>
          </a:prstGeom>
          <a:noFill/>
        </p:spPr>
        <p:txBody>
          <a:bodyPr wrap="square" rtlCol="0">
            <a:spAutoFit/>
          </a:bodyPr>
          <a:lstStyle/>
          <a:p>
            <a:r>
              <a:rPr lang="zh-CN" altLang="en-US" sz="2800" b="1">
                <a:solidFill>
                  <a:schemeClr val="accent5"/>
                </a:solidFill>
              </a:rPr>
              <a:t>主题选定</a:t>
            </a:r>
            <a:endParaRPr lang="zh-CN" altLang="en-US" sz="2800" b="1">
              <a:solidFill>
                <a:schemeClr val="accent5"/>
              </a:solidFill>
            </a:endParaRPr>
          </a:p>
        </p:txBody>
      </p:sp>
      <p:sp>
        <p:nvSpPr>
          <p:cNvPr id="11" name="矩形 10"/>
          <p:cNvSpPr/>
          <p:nvPr/>
        </p:nvSpPr>
        <p:spPr>
          <a:xfrm>
            <a:off x="2857500" y="908685"/>
            <a:ext cx="4542155" cy="36131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6" name="直接连接符 5"/>
          <p:cNvCxnSpPr/>
          <p:nvPr/>
        </p:nvCxnSpPr>
        <p:spPr>
          <a:xfrm>
            <a:off x="7320280" y="6093460"/>
            <a:ext cx="3528695" cy="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5" name="直接连接符 4"/>
          <p:cNvCxnSpPr/>
          <p:nvPr/>
        </p:nvCxnSpPr>
        <p:spPr>
          <a:xfrm>
            <a:off x="2927985" y="6669405"/>
            <a:ext cx="7993380" cy="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9" name="直接连接符 8"/>
          <p:cNvCxnSpPr/>
          <p:nvPr/>
        </p:nvCxnSpPr>
        <p:spPr>
          <a:xfrm>
            <a:off x="2999740" y="6381750"/>
            <a:ext cx="7776845" cy="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highlight>
                  <a:srgbClr val="FFFF00"/>
                </a:highlight>
              </a:rPr>
              <a:t>1</a:t>
            </a:r>
            <a:r>
              <a:rPr lang="zh-CN" altLang="en-US">
                <a:highlight>
                  <a:srgbClr val="FFFF00"/>
                </a:highlight>
              </a:rPr>
              <a:t>分</a:t>
            </a:r>
            <a:r>
              <a:rPr lang="en-US" altLang="zh-CN">
                <a:highlight>
                  <a:srgbClr val="FFFF00"/>
                </a:highlight>
              </a:rPr>
              <a:t> </a:t>
            </a:r>
            <a:r>
              <a:rPr lang="zh-CN" altLang="en-US">
                <a:highlight>
                  <a:srgbClr val="FFFF00"/>
                </a:highlight>
              </a:rPr>
              <a:t>跑题</a:t>
            </a:r>
            <a:r>
              <a:rPr lang="en-US" altLang="zh-CN">
                <a:highlight>
                  <a:srgbClr val="FFFF00"/>
                </a:highlight>
              </a:rPr>
              <a:t>+</a:t>
            </a:r>
            <a:r>
              <a:rPr lang="zh-CN" altLang="en-US">
                <a:highlight>
                  <a:srgbClr val="FFFF00"/>
                </a:highlight>
              </a:rPr>
              <a:t>多处语法错误</a:t>
            </a:r>
            <a:endParaRPr lang="zh-CN" altLang="en-US">
              <a:highlight>
                <a:srgbClr val="FFFF00"/>
              </a:highlight>
            </a:endParaRPr>
          </a:p>
        </p:txBody>
      </p:sp>
      <p:sp>
        <p:nvSpPr>
          <p:cNvPr id="3" name="内容占位符 2"/>
          <p:cNvSpPr>
            <a:spLocks noGrp="1"/>
          </p:cNvSpPr>
          <p:nvPr>
            <p:ph sz="half" idx="1"/>
          </p:nvPr>
        </p:nvSpPr>
        <p:spPr/>
        <p:txBody>
          <a:bodyPr/>
          <a:lstStyle/>
          <a:p>
            <a:endParaRPr lang="zh-CN" altLang="en-US"/>
          </a:p>
        </p:txBody>
      </p:sp>
      <p:pic>
        <p:nvPicPr>
          <p:cNvPr id="4" name="图片 3" descr="截屏2026-01-22 01.31.18"/>
          <p:cNvPicPr>
            <a:picLocks noChangeAspect="1"/>
          </p:cNvPicPr>
          <p:nvPr/>
        </p:nvPicPr>
        <p:blipFill>
          <a:blip r:embed="rId1"/>
          <a:stretch>
            <a:fillRect/>
          </a:stretch>
        </p:blipFill>
        <p:spPr>
          <a:xfrm>
            <a:off x="-96520" y="2849245"/>
            <a:ext cx="12192000" cy="3147695"/>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highlight>
                  <a:srgbClr val="FFFF00"/>
                </a:highlight>
              </a:rPr>
              <a:t>43</a:t>
            </a:r>
            <a:r>
              <a:rPr lang="zh-CN" altLang="en-US">
                <a:highlight>
                  <a:srgbClr val="FFFF00"/>
                </a:highlight>
              </a:rPr>
              <a:t>题阅卷重点</a:t>
            </a:r>
            <a:r>
              <a:rPr lang="en-US" altLang="zh-CN">
                <a:highlight>
                  <a:srgbClr val="FFFF00"/>
                </a:highlight>
              </a:rPr>
              <a:t>：</a:t>
            </a:r>
            <a:endParaRPr lang="en-US" altLang="zh-CN">
              <a:highlight>
                <a:srgbClr val="FFFF00"/>
              </a:highlight>
            </a:endParaRPr>
          </a:p>
        </p:txBody>
      </p:sp>
      <p:sp>
        <p:nvSpPr>
          <p:cNvPr id="3" name="内容占位符 2"/>
          <p:cNvSpPr>
            <a:spLocks noGrp="1"/>
          </p:cNvSpPr>
          <p:nvPr>
            <p:ph sz="half" idx="1"/>
          </p:nvPr>
        </p:nvSpPr>
        <p:spPr>
          <a:xfrm>
            <a:off x="301625" y="2291715"/>
            <a:ext cx="11588750" cy="2964180"/>
          </a:xfrm>
        </p:spPr>
        <p:txBody>
          <a:bodyPr/>
          <a:lstStyle/>
          <a:p>
            <a:pPr marL="0" indent="0">
              <a:buNone/>
            </a:pPr>
            <a:r>
              <a:rPr lang="en-US" altLang="zh-CN">
                <a:solidFill>
                  <a:srgbClr val="FF0000"/>
                </a:solidFill>
              </a:rPr>
              <a:t>1. </a:t>
            </a:r>
            <a:r>
              <a:rPr lang="zh-CN" altLang="en-US">
                <a:solidFill>
                  <a:srgbClr val="FF0000"/>
                </a:solidFill>
              </a:rPr>
              <a:t>先定档</a:t>
            </a:r>
            <a:r>
              <a:rPr lang="en-US" altLang="zh-CN">
                <a:solidFill>
                  <a:srgbClr val="FF0000"/>
                </a:solidFill>
              </a:rPr>
              <a:t>，</a:t>
            </a:r>
            <a:r>
              <a:rPr lang="zh-CN" altLang="en-US">
                <a:solidFill>
                  <a:srgbClr val="FF0000"/>
                </a:solidFill>
              </a:rPr>
              <a:t>再根据语言扣分</a:t>
            </a:r>
            <a:r>
              <a:rPr lang="en-US" altLang="zh-CN">
                <a:solidFill>
                  <a:srgbClr val="FF0000"/>
                </a:solidFill>
              </a:rPr>
              <a:t>。</a:t>
            </a:r>
            <a:endParaRPr lang="en-US" altLang="zh-CN">
              <a:solidFill>
                <a:srgbClr val="FF0000"/>
              </a:solidFill>
            </a:endParaRPr>
          </a:p>
          <a:p>
            <a:pPr marL="0" indent="0">
              <a:buNone/>
            </a:pPr>
            <a:endParaRPr lang="en-US" altLang="zh-CN">
              <a:solidFill>
                <a:srgbClr val="FF0000"/>
              </a:solidFill>
            </a:endParaRPr>
          </a:p>
          <a:p>
            <a:pPr marL="0" indent="0">
              <a:buNone/>
            </a:pPr>
            <a:r>
              <a:rPr lang="en-US" altLang="zh-CN">
                <a:solidFill>
                  <a:srgbClr val="FF0000"/>
                </a:solidFill>
              </a:rPr>
              <a:t>2. </a:t>
            </a:r>
            <a:r>
              <a:rPr lang="zh-CN" altLang="en-US">
                <a:solidFill>
                  <a:srgbClr val="FF0000"/>
                </a:solidFill>
              </a:rPr>
              <a:t>跑题最高</a:t>
            </a:r>
            <a:r>
              <a:rPr lang="en-US" altLang="zh-CN">
                <a:solidFill>
                  <a:srgbClr val="FF0000"/>
                </a:solidFill>
              </a:rPr>
              <a:t>2</a:t>
            </a:r>
            <a:r>
              <a:rPr lang="zh-CN" altLang="en-US">
                <a:solidFill>
                  <a:srgbClr val="FF0000"/>
                </a:solidFill>
              </a:rPr>
              <a:t>分</a:t>
            </a:r>
            <a:r>
              <a:rPr lang="en-US" altLang="zh-CN">
                <a:solidFill>
                  <a:srgbClr val="FF0000"/>
                </a:solidFill>
              </a:rPr>
              <a:t>。</a:t>
            </a:r>
            <a:endParaRPr lang="en-US" altLang="zh-CN">
              <a:solidFill>
                <a:srgbClr val="FF0000"/>
              </a:solidFill>
            </a:endParaRPr>
          </a:p>
          <a:p>
            <a:pPr marL="0" indent="0">
              <a:buNone/>
            </a:pPr>
            <a:endParaRPr lang="zh-CN" altLang="en-US">
              <a:solidFill>
                <a:srgbClr val="FF0000"/>
              </a:solidFill>
            </a:endParaRPr>
          </a:p>
          <a:p>
            <a:pPr marL="0" indent="0">
              <a:buNone/>
            </a:pPr>
            <a:r>
              <a:rPr lang="en-US" altLang="zh-CN">
                <a:solidFill>
                  <a:srgbClr val="FF0000"/>
                </a:solidFill>
              </a:rPr>
              <a:t>3. </a:t>
            </a:r>
            <a:r>
              <a:rPr lang="zh-CN" altLang="en-US">
                <a:solidFill>
                  <a:srgbClr val="FF0000"/>
                </a:solidFill>
              </a:rPr>
              <a:t>严控字数行数</a:t>
            </a:r>
            <a:r>
              <a:rPr lang="en-US" altLang="zh-CN">
                <a:solidFill>
                  <a:srgbClr val="FF0000"/>
                </a:solidFill>
              </a:rPr>
              <a:t>，</a:t>
            </a:r>
            <a:r>
              <a:rPr lang="zh-CN" altLang="en-US">
                <a:solidFill>
                  <a:srgbClr val="FF0000"/>
                </a:solidFill>
              </a:rPr>
              <a:t>超</a:t>
            </a:r>
            <a:r>
              <a:rPr lang="en-US" altLang="zh-CN">
                <a:solidFill>
                  <a:srgbClr val="FF0000"/>
                </a:solidFill>
              </a:rPr>
              <a:t>4.5</a:t>
            </a:r>
            <a:r>
              <a:rPr lang="zh-CN" altLang="en-US">
                <a:solidFill>
                  <a:srgbClr val="FF0000"/>
                </a:solidFill>
              </a:rPr>
              <a:t>扣</a:t>
            </a:r>
            <a:r>
              <a:rPr lang="en-US" altLang="zh-CN">
                <a:solidFill>
                  <a:srgbClr val="FF0000"/>
                </a:solidFill>
              </a:rPr>
              <a:t>0.5</a:t>
            </a:r>
            <a:r>
              <a:rPr lang="zh-CN" altLang="en-US">
                <a:solidFill>
                  <a:srgbClr val="FF0000"/>
                </a:solidFill>
              </a:rPr>
              <a:t>分</a:t>
            </a:r>
            <a:r>
              <a:rPr lang="en-US" altLang="zh-CN">
                <a:solidFill>
                  <a:srgbClr val="FF0000"/>
                </a:solidFill>
              </a:rPr>
              <a:t>。</a:t>
            </a:r>
            <a:endParaRPr lang="en-US" altLang="zh-CN">
              <a:solidFill>
                <a:srgbClr val="FF0000"/>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2711625" y="2327632"/>
            <a:ext cx="5904655" cy="1635375"/>
            <a:chOff x="4425387" y="2262581"/>
            <a:chExt cx="6768752" cy="1620772"/>
          </a:xfrm>
        </p:grpSpPr>
        <p:sp>
          <p:nvSpPr>
            <p:cNvPr id="12" name="圆角矩形 11"/>
            <p:cNvSpPr/>
            <p:nvPr/>
          </p:nvSpPr>
          <p:spPr>
            <a:xfrm>
              <a:off x="4425387" y="2262581"/>
              <a:ext cx="6552728" cy="1620772"/>
            </a:xfrm>
            <a:prstGeom prst="round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3" name="矩形 12"/>
            <p:cNvSpPr/>
            <p:nvPr/>
          </p:nvSpPr>
          <p:spPr>
            <a:xfrm>
              <a:off x="5649523" y="2262581"/>
              <a:ext cx="5544616" cy="162077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sp>
        <p:nvSpPr>
          <p:cNvPr id="15" name="文本框 17"/>
          <p:cNvSpPr txBox="1"/>
          <p:nvPr/>
        </p:nvSpPr>
        <p:spPr>
          <a:xfrm>
            <a:off x="4655840" y="2708920"/>
            <a:ext cx="4121723" cy="768350"/>
          </a:xfrm>
          <a:prstGeom prst="rect">
            <a:avLst/>
          </a:prstGeom>
          <a:noFill/>
        </p:spPr>
        <p:txBody>
          <a:bodyPr wrap="square" rtlCol="0">
            <a:spAutoFit/>
          </a:bodyPr>
          <a:lstStyle/>
          <a:p>
            <a:r>
              <a:rPr lang="zh-CN" altLang="en-US" sz="4400" dirty="0">
                <a:solidFill>
                  <a:prstClr val="white"/>
                </a:solidFill>
                <a:latin typeface="黑体" panose="02010609060101010101" pitchFamily="49" charset="-122"/>
                <a:ea typeface="黑体" panose="02010609060101010101" pitchFamily="49" charset="-122"/>
                <a:cs typeface="华文黑体" panose="02010600040101010101" pitchFamily="2" charset="-122"/>
                <a:sym typeface="字魂59号-创粗黑" panose="00000500000000000000" pitchFamily="2" charset="-122"/>
              </a:rPr>
              <a:t>复习建议</a:t>
            </a:r>
            <a:endParaRPr lang="en-US" altLang="zh-CN" sz="4400" dirty="0">
              <a:solidFill>
                <a:prstClr val="white"/>
              </a:solidFill>
              <a:highlight>
                <a:srgbClr val="00FF00"/>
              </a:highlight>
              <a:latin typeface="黑体" panose="02010609060101010101" pitchFamily="49" charset="-122"/>
              <a:ea typeface="黑体" panose="02010609060101010101" pitchFamily="49" charset="-122"/>
              <a:cs typeface="华文黑体" panose="02010600040101010101" pitchFamily="2" charset="-122"/>
              <a:sym typeface="字魂59号-创粗黑" panose="00000500000000000000" pitchFamily="2" charset="-122"/>
            </a:endParaRPr>
          </a:p>
        </p:txBody>
      </p:sp>
      <p:sp>
        <p:nvSpPr>
          <p:cNvPr id="11" name="文本框 10"/>
          <p:cNvSpPr txBox="1"/>
          <p:nvPr/>
        </p:nvSpPr>
        <p:spPr>
          <a:xfrm>
            <a:off x="2783632" y="2638137"/>
            <a:ext cx="1066800" cy="1014730"/>
          </a:xfrm>
          <a:prstGeom prst="rect">
            <a:avLst/>
          </a:prstGeom>
          <a:noFill/>
        </p:spPr>
        <p:txBody>
          <a:bodyPr wrap="none" rtlCol="0">
            <a:spAutoFit/>
          </a:bodyPr>
          <a:lstStyle/>
          <a:p>
            <a:r>
              <a:rPr lang="en-US" altLang="zh-CN" sz="6000" dirty="0">
                <a:solidFill>
                  <a:srgbClr val="0070C0"/>
                </a:solidFill>
                <a:latin typeface="黑体" panose="02010609060101010101" pitchFamily="49" charset="-122"/>
                <a:ea typeface="黑体" panose="02010609060101010101" pitchFamily="49" charset="-122"/>
                <a:sym typeface="字魂59号-创粗黑" panose="00000500000000000000" pitchFamily="2" charset="-122"/>
              </a:rPr>
              <a:t>04</a:t>
            </a:r>
            <a:endParaRPr lang="zh-CN" altLang="en-US" sz="6000" dirty="0">
              <a:solidFill>
                <a:srgbClr val="0070C0"/>
              </a:solidFill>
              <a:latin typeface="黑体" panose="02010609060101010101" pitchFamily="49" charset="-122"/>
              <a:ea typeface="黑体" panose="02010609060101010101" pitchFamily="49" charset="-122"/>
              <a:sym typeface="字魂59号-创粗黑" panose="00000500000000000000" pitchFamily="2" charset="-122"/>
            </a:endParaRPr>
          </a:p>
        </p:txBody>
      </p:sp>
      <p:sp>
        <p:nvSpPr>
          <p:cNvPr id="17" name="圆角矩形 16"/>
          <p:cNvSpPr/>
          <p:nvPr/>
        </p:nvSpPr>
        <p:spPr>
          <a:xfrm>
            <a:off x="263352" y="1459062"/>
            <a:ext cx="536281" cy="3663706"/>
          </a:xfrm>
          <a:prstGeom prst="roundRect">
            <a:avLst>
              <a:gd name="adj"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20" name="Freeform 5"/>
          <p:cNvSpPr/>
          <p:nvPr/>
        </p:nvSpPr>
        <p:spPr bwMode="auto">
          <a:xfrm>
            <a:off x="947663" y="2420888"/>
            <a:ext cx="1547937" cy="139564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D9D9D9">
              <a:alpha val="56078"/>
            </a:srgbClr>
          </a:solidFill>
          <a:ln w="9525" cap="flat">
            <a:noFill/>
            <a:prstDash val="solid"/>
            <a:miter lim="800000"/>
          </a:ln>
        </p:spPr>
        <p:txBody>
          <a:bodyPr vert="horz" wrap="square" lIns="83713" tIns="41856" rIns="83713" bIns="41856" numCol="1" anchor="t" anchorCtr="0" compatLnSpc="1"/>
          <a:lstStyle/>
          <a:p>
            <a:endParaRPr lang="zh-CN" altLang="en-US" sz="1650" dirty="0">
              <a:solidFill>
                <a:prstClr val="black"/>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6" name="KSO_Shape"/>
          <p:cNvSpPr/>
          <p:nvPr/>
        </p:nvSpPr>
        <p:spPr bwMode="auto">
          <a:xfrm>
            <a:off x="1157380" y="2730434"/>
            <a:ext cx="1122196" cy="770574"/>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rgbClr val="0070C0"/>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50">
              <a:solidFill>
                <a:srgbClr val="1C666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38985" y="1305342"/>
            <a:ext cx="10375431" cy="1630045"/>
          </a:xfrm>
          <a:prstGeom prst="rect">
            <a:avLst/>
          </a:prstGeom>
          <a:noFill/>
        </p:spPr>
        <p:txBody>
          <a:bodyPr wrap="square">
            <a:spAutoFit/>
          </a:bodyPr>
          <a:lstStyle/>
          <a:p>
            <a:pPr algn="just"/>
            <a:r>
              <a:rPr lang="en-US" altLang="zh-CN" sz="3600" b="1" dirty="0">
                <a:solidFill>
                  <a:srgbClr val="3C3C3D"/>
                </a:solidFill>
                <a:effectLst/>
                <a:latin typeface="Arial" panose="020B0604020202090204" pitchFamily="34" charset="0"/>
                <a:ea typeface="宋体" pitchFamily="2" charset="-122"/>
                <a:cs typeface="Arial" panose="020B0604020202090204" pitchFamily="34" charset="0"/>
              </a:rPr>
              <a:t>1. </a:t>
            </a:r>
            <a:r>
              <a:rPr lang="zh-CN" altLang="en-US" sz="3600" b="1" dirty="0">
                <a:solidFill>
                  <a:srgbClr val="3C3C3D"/>
                </a:solidFill>
                <a:effectLst/>
                <a:latin typeface="Arial" panose="020B0604020202090204" pitchFamily="34" charset="0"/>
                <a:ea typeface="宋体" pitchFamily="2" charset="-122"/>
                <a:cs typeface="Arial" panose="020B0604020202090204" pitchFamily="34" charset="0"/>
              </a:rPr>
              <a:t>关注答题语言的</a:t>
            </a:r>
            <a:r>
              <a:rPr lang="zh-CN" altLang="en-US" sz="3600" b="1" dirty="0">
                <a:solidFill>
                  <a:srgbClr val="3C3C3D"/>
                </a:solidFill>
                <a:effectLst/>
                <a:highlight>
                  <a:srgbClr val="FFFF00"/>
                </a:highlight>
                <a:latin typeface="Arial" panose="020B0604020202090204" pitchFamily="34" charset="0"/>
                <a:ea typeface="宋体" pitchFamily="2" charset="-122"/>
                <a:cs typeface="Arial" panose="020B0604020202090204" pitchFamily="34" charset="0"/>
              </a:rPr>
              <a:t>规范性</a:t>
            </a:r>
            <a:r>
              <a:rPr lang="en-US" altLang="zh-CN" sz="3600" b="1" dirty="0">
                <a:solidFill>
                  <a:srgbClr val="3C3C3D"/>
                </a:solidFill>
                <a:effectLst/>
                <a:highlight>
                  <a:srgbClr val="FFFF00"/>
                </a:highlight>
                <a:latin typeface="Arial" panose="020B0604020202090204" pitchFamily="34" charset="0"/>
                <a:ea typeface="宋体" pitchFamily="2" charset="-122"/>
                <a:cs typeface="Arial" panose="020B0604020202090204" pitchFamily="34" charset="0"/>
              </a:rPr>
              <a:t>、</a:t>
            </a:r>
            <a:r>
              <a:rPr lang="zh-CN" altLang="en-US" sz="3600" b="1" dirty="0">
                <a:solidFill>
                  <a:srgbClr val="3C3C3D"/>
                </a:solidFill>
                <a:effectLst/>
                <a:highlight>
                  <a:srgbClr val="FFFF00"/>
                </a:highlight>
                <a:latin typeface="Arial" panose="020B0604020202090204" pitchFamily="34" charset="0"/>
                <a:ea typeface="宋体" pitchFamily="2" charset="-122"/>
                <a:cs typeface="Arial" panose="020B0604020202090204" pitchFamily="34" charset="0"/>
              </a:rPr>
              <a:t>准确性和完整性</a:t>
            </a:r>
            <a:r>
              <a:rPr lang="zh-CN" altLang="en-US" sz="3600" b="1" dirty="0">
                <a:solidFill>
                  <a:srgbClr val="3C3C3D"/>
                </a:solidFill>
                <a:effectLst/>
                <a:latin typeface="Arial" panose="020B0604020202090204" pitchFamily="34" charset="0"/>
                <a:ea typeface="宋体" pitchFamily="2" charset="-122"/>
                <a:cs typeface="Arial" panose="020B0604020202090204" pitchFamily="34" charset="0"/>
              </a:rPr>
              <a:t>。</a:t>
            </a:r>
            <a:endParaRPr lang="en-US" altLang="zh-CN" sz="3600" b="1" dirty="0">
              <a:solidFill>
                <a:srgbClr val="3C3C3D"/>
              </a:solidFill>
              <a:effectLst/>
              <a:latin typeface="Arial" panose="020B0604020202090204" pitchFamily="34" charset="0"/>
              <a:ea typeface="宋体" pitchFamily="2" charset="-122"/>
              <a:cs typeface="Arial" panose="020B0604020202090204" pitchFamily="34" charset="0"/>
            </a:endParaRPr>
          </a:p>
          <a:p>
            <a:pPr algn="just"/>
            <a:r>
              <a:rPr lang="zh-CN" altLang="en-US" sz="3200" dirty="0">
                <a:solidFill>
                  <a:srgbClr val="3C3C3D"/>
                </a:solidFill>
                <a:effectLst/>
                <a:latin typeface="Arial" panose="020B0604020202090204" pitchFamily="34" charset="0"/>
                <a:ea typeface="宋体" pitchFamily="2" charset="-122"/>
                <a:cs typeface="Arial" panose="020B0604020202090204" pitchFamily="34" charset="0"/>
              </a:rPr>
              <a:t>阅读表达题</a:t>
            </a:r>
            <a:r>
              <a:rPr lang="en-US" altLang="zh-CN" sz="3200" dirty="0">
                <a:solidFill>
                  <a:srgbClr val="3C3C3D"/>
                </a:solidFill>
                <a:effectLst/>
                <a:latin typeface="Arial" panose="020B0604020202090204" pitchFamily="34" charset="0"/>
                <a:ea typeface="宋体" pitchFamily="2" charset="-122"/>
                <a:cs typeface="Arial" panose="020B0604020202090204" pitchFamily="34" charset="0"/>
              </a:rPr>
              <a:t>40-42</a:t>
            </a:r>
            <a:r>
              <a:rPr lang="zh-CN" altLang="en-US" sz="3200" dirty="0">
                <a:solidFill>
                  <a:srgbClr val="3C3C3D"/>
                </a:solidFill>
                <a:effectLst/>
                <a:latin typeface="Arial" panose="020B0604020202090204" pitchFamily="34" charset="0"/>
                <a:ea typeface="宋体" pitchFamily="2" charset="-122"/>
                <a:cs typeface="Arial" panose="020B0604020202090204" pitchFamily="34" charset="0"/>
              </a:rPr>
              <a:t>题需要考生认真审题，保证</a:t>
            </a:r>
            <a:r>
              <a:rPr lang="zh-CN" altLang="en-US" sz="3200" dirty="0">
                <a:solidFill>
                  <a:srgbClr val="3C3C3D"/>
                </a:solidFill>
                <a:effectLst/>
                <a:highlight>
                  <a:srgbClr val="FFFF00"/>
                </a:highlight>
                <a:latin typeface="Arial" panose="020B0604020202090204" pitchFamily="34" charset="0"/>
                <a:ea typeface="宋体" pitchFamily="2" charset="-122"/>
                <a:cs typeface="Arial" panose="020B0604020202090204" pitchFamily="34" charset="0"/>
              </a:rPr>
              <a:t>所答即所问</a:t>
            </a:r>
            <a:r>
              <a:rPr lang="en-US" altLang="zh-CN" sz="3200" dirty="0">
                <a:solidFill>
                  <a:srgbClr val="3C3C3D"/>
                </a:solidFill>
                <a:effectLst/>
                <a:latin typeface="Arial" panose="020B0604020202090204" pitchFamily="34" charset="0"/>
                <a:ea typeface="宋体" pitchFamily="2" charset="-122"/>
                <a:cs typeface="Arial" panose="020B0604020202090204" pitchFamily="34" charset="0"/>
              </a:rPr>
              <a:t>，</a:t>
            </a:r>
            <a:r>
              <a:rPr lang="zh-CN" altLang="en-US" sz="3200" dirty="0">
                <a:solidFill>
                  <a:srgbClr val="3C3C3D"/>
                </a:solidFill>
                <a:effectLst/>
                <a:latin typeface="Arial" panose="020B0604020202090204" pitchFamily="34" charset="0"/>
                <a:ea typeface="宋体" pitchFamily="2" charset="-122"/>
                <a:cs typeface="Arial" panose="020B0604020202090204" pitchFamily="34" charset="0"/>
              </a:rPr>
              <a:t>注重</a:t>
            </a:r>
            <a:r>
              <a:rPr lang="zh-CN" altLang="en-US" sz="3200" dirty="0">
                <a:solidFill>
                  <a:srgbClr val="3C3C3D"/>
                </a:solidFill>
                <a:effectLst/>
                <a:highlight>
                  <a:srgbClr val="FFFF00"/>
                </a:highlight>
                <a:latin typeface="Arial" panose="020B0604020202090204" pitchFamily="34" charset="0"/>
                <a:ea typeface="宋体" pitchFamily="2" charset="-122"/>
                <a:cs typeface="Arial" panose="020B0604020202090204" pitchFamily="34" charset="0"/>
              </a:rPr>
              <a:t>人称</a:t>
            </a:r>
            <a:r>
              <a:rPr lang="en-US" altLang="zh-CN" sz="3200" dirty="0">
                <a:solidFill>
                  <a:srgbClr val="3C3C3D"/>
                </a:solidFill>
                <a:effectLst/>
                <a:highlight>
                  <a:srgbClr val="FFFF00"/>
                </a:highlight>
                <a:latin typeface="Arial" panose="020B0604020202090204" pitchFamily="34" charset="0"/>
                <a:ea typeface="宋体" pitchFamily="2" charset="-122"/>
                <a:cs typeface="Arial" panose="020B0604020202090204" pitchFamily="34" charset="0"/>
              </a:rPr>
              <a:t>、</a:t>
            </a:r>
            <a:r>
              <a:rPr lang="zh-CN" altLang="en-US" sz="3200" dirty="0">
                <a:solidFill>
                  <a:srgbClr val="3C3C3D"/>
                </a:solidFill>
                <a:effectLst/>
                <a:highlight>
                  <a:srgbClr val="FFFF00"/>
                </a:highlight>
                <a:latin typeface="Arial" panose="020B0604020202090204" pitchFamily="34" charset="0"/>
                <a:ea typeface="宋体" pitchFamily="2" charset="-122"/>
                <a:cs typeface="Arial" panose="020B0604020202090204" pitchFamily="34" charset="0"/>
              </a:rPr>
              <a:t>时态</a:t>
            </a:r>
            <a:r>
              <a:rPr lang="en-US" altLang="zh-CN" sz="3200" dirty="0">
                <a:solidFill>
                  <a:srgbClr val="3C3C3D"/>
                </a:solidFill>
                <a:effectLst/>
                <a:highlight>
                  <a:srgbClr val="FFFF00"/>
                </a:highlight>
                <a:latin typeface="Arial" panose="020B0604020202090204" pitchFamily="34" charset="0"/>
                <a:ea typeface="宋体" pitchFamily="2" charset="-122"/>
                <a:cs typeface="Arial" panose="020B0604020202090204" pitchFamily="34" charset="0"/>
              </a:rPr>
              <a:t>、</a:t>
            </a:r>
            <a:r>
              <a:rPr lang="zh-CN" altLang="en-US" sz="3200" dirty="0">
                <a:solidFill>
                  <a:srgbClr val="3C3C3D"/>
                </a:solidFill>
                <a:effectLst/>
                <a:highlight>
                  <a:srgbClr val="FFFF00"/>
                </a:highlight>
                <a:latin typeface="Arial" panose="020B0604020202090204" pitchFamily="34" charset="0"/>
                <a:ea typeface="宋体" pitchFamily="2" charset="-122"/>
                <a:cs typeface="Arial" panose="020B0604020202090204" pitchFamily="34" charset="0"/>
              </a:rPr>
              <a:t>拼写</a:t>
            </a:r>
            <a:r>
              <a:rPr lang="zh-CN" altLang="en-US" sz="3200" dirty="0">
                <a:solidFill>
                  <a:srgbClr val="3C3C3D"/>
                </a:solidFill>
                <a:effectLst/>
                <a:latin typeface="Arial" panose="020B0604020202090204" pitchFamily="34" charset="0"/>
                <a:ea typeface="宋体" pitchFamily="2" charset="-122"/>
                <a:cs typeface="Arial" panose="020B0604020202090204" pitchFamily="34" charset="0"/>
              </a:rPr>
              <a:t>等无误。</a:t>
            </a:r>
            <a:endParaRPr lang="zh-CN" altLang="zh-CN" sz="2400" kern="100" dirty="0">
              <a:effectLst/>
              <a:latin typeface="等线" panose="02010600030101010101" pitchFamily="2" charset="-122"/>
              <a:ea typeface="等线" panose="02010600030101010101" pitchFamily="2" charset="-122"/>
              <a:cs typeface="Times New Roman" panose="02020503050405090304" charset="0"/>
            </a:endParaRPr>
          </a:p>
        </p:txBody>
      </p:sp>
      <p:sp>
        <p:nvSpPr>
          <p:cNvPr id="5" name="文本框 4"/>
          <p:cNvSpPr txBox="1"/>
          <p:nvPr/>
        </p:nvSpPr>
        <p:spPr>
          <a:xfrm>
            <a:off x="538985" y="3599726"/>
            <a:ext cx="10375431" cy="1630045"/>
          </a:xfrm>
          <a:prstGeom prst="rect">
            <a:avLst/>
          </a:prstGeom>
          <a:noFill/>
        </p:spPr>
        <p:txBody>
          <a:bodyPr wrap="square">
            <a:spAutoFit/>
          </a:bodyPr>
          <a:lstStyle/>
          <a:p>
            <a:pPr algn="just"/>
            <a:r>
              <a:rPr lang="en-US" altLang="zh-CN" sz="3600" b="1" dirty="0">
                <a:solidFill>
                  <a:srgbClr val="3C3C3D"/>
                </a:solidFill>
                <a:latin typeface="Arial" panose="020B0604020202090204" pitchFamily="34" charset="0"/>
                <a:ea typeface="宋体" pitchFamily="2" charset="-122"/>
                <a:cs typeface="Arial" panose="020B0604020202090204" pitchFamily="34" charset="0"/>
              </a:rPr>
              <a:t>2</a:t>
            </a:r>
            <a:r>
              <a:rPr lang="en-US" altLang="zh-CN" sz="3600" b="1" dirty="0">
                <a:solidFill>
                  <a:srgbClr val="3C3C3D"/>
                </a:solidFill>
                <a:effectLst/>
                <a:latin typeface="Arial" panose="020B0604020202090204" pitchFamily="34" charset="0"/>
                <a:ea typeface="宋体" pitchFamily="2" charset="-122"/>
                <a:cs typeface="Arial" panose="020B0604020202090204" pitchFamily="34" charset="0"/>
              </a:rPr>
              <a:t>. </a:t>
            </a:r>
            <a:r>
              <a:rPr lang="zh-CN" altLang="en-US" sz="3600" b="1" dirty="0">
                <a:solidFill>
                  <a:srgbClr val="3C3C3D"/>
                </a:solidFill>
                <a:effectLst/>
                <a:latin typeface="Arial" panose="020B0604020202090204" pitchFamily="34" charset="0"/>
                <a:ea typeface="宋体" pitchFamily="2" charset="-122"/>
                <a:cs typeface="Arial" panose="020B0604020202090204" pitchFamily="34" charset="0"/>
              </a:rPr>
              <a:t>训练</a:t>
            </a:r>
            <a:r>
              <a:rPr lang="en-US" altLang="zh-CN" sz="3600" b="1" dirty="0">
                <a:solidFill>
                  <a:srgbClr val="3C3C3D"/>
                </a:solidFill>
                <a:effectLst/>
                <a:latin typeface="Arial" panose="020B0604020202090204" pitchFamily="34" charset="0"/>
                <a:ea typeface="宋体" pitchFamily="2" charset="-122"/>
                <a:cs typeface="Arial" panose="020B0604020202090204" pitchFamily="34" charset="0"/>
              </a:rPr>
              <a:t>43</a:t>
            </a:r>
            <a:r>
              <a:rPr lang="zh-CN" altLang="en-US" sz="3600" b="1" dirty="0">
                <a:solidFill>
                  <a:srgbClr val="3C3C3D"/>
                </a:solidFill>
                <a:effectLst/>
                <a:latin typeface="Arial" panose="020B0604020202090204" pitchFamily="34" charset="0"/>
                <a:ea typeface="宋体" pitchFamily="2" charset="-122"/>
                <a:cs typeface="Arial" panose="020B0604020202090204" pitchFamily="34" charset="0"/>
              </a:rPr>
              <a:t>题</a:t>
            </a:r>
            <a:r>
              <a:rPr lang="zh-CN" altLang="en-US" sz="3600" b="1" dirty="0">
                <a:solidFill>
                  <a:srgbClr val="3C3C3D"/>
                </a:solidFill>
                <a:effectLst/>
                <a:highlight>
                  <a:srgbClr val="FFFF00"/>
                </a:highlight>
                <a:latin typeface="Arial" panose="020B0604020202090204" pitchFamily="34" charset="0"/>
                <a:ea typeface="宋体" pitchFamily="2" charset="-122"/>
                <a:cs typeface="Arial" panose="020B0604020202090204" pitchFamily="34" charset="0"/>
              </a:rPr>
              <a:t>审题和选材</a:t>
            </a:r>
            <a:r>
              <a:rPr lang="zh-CN" altLang="en-US" sz="3600" b="1" dirty="0">
                <a:solidFill>
                  <a:srgbClr val="3C3C3D"/>
                </a:solidFill>
                <a:effectLst/>
                <a:latin typeface="Arial" panose="020B0604020202090204" pitchFamily="34" charset="0"/>
                <a:ea typeface="宋体" pitchFamily="2" charset="-122"/>
                <a:cs typeface="Arial" panose="020B0604020202090204" pitchFamily="34" charset="0"/>
              </a:rPr>
              <a:t>。</a:t>
            </a:r>
            <a:endParaRPr lang="en-US" altLang="zh-CN" sz="3600" b="1" dirty="0">
              <a:solidFill>
                <a:srgbClr val="3C3C3D"/>
              </a:solidFill>
              <a:effectLst/>
              <a:latin typeface="Arial" panose="020B0604020202090204" pitchFamily="34" charset="0"/>
              <a:ea typeface="宋体" pitchFamily="2" charset="-122"/>
              <a:cs typeface="Arial" panose="020B0604020202090204" pitchFamily="34" charset="0"/>
            </a:endParaRPr>
          </a:p>
          <a:p>
            <a:pPr algn="just"/>
            <a:r>
              <a:rPr lang="zh-CN" altLang="en-US" sz="3200" dirty="0">
                <a:solidFill>
                  <a:srgbClr val="3C3C3D"/>
                </a:solidFill>
                <a:effectLst/>
                <a:latin typeface="Arial" panose="020B0604020202090204" pitchFamily="34" charset="0"/>
                <a:ea typeface="宋体" pitchFamily="2" charset="-122"/>
                <a:cs typeface="Arial" panose="020B0604020202090204" pitchFamily="34" charset="0"/>
              </a:rPr>
              <a:t>开放问题需在</a:t>
            </a:r>
            <a:r>
              <a:rPr lang="zh-CN" altLang="en-US" sz="3200" dirty="0">
                <a:solidFill>
                  <a:srgbClr val="3C3C3D"/>
                </a:solidFill>
                <a:effectLst/>
                <a:highlight>
                  <a:srgbClr val="FFFF00"/>
                </a:highlight>
                <a:latin typeface="Arial" panose="020B0604020202090204" pitchFamily="34" charset="0"/>
                <a:ea typeface="宋体" pitchFamily="2" charset="-122"/>
                <a:cs typeface="Arial" panose="020B0604020202090204" pitchFamily="34" charset="0"/>
              </a:rPr>
              <a:t>审题</a:t>
            </a:r>
            <a:r>
              <a:rPr lang="zh-CN" altLang="en-US" sz="3200" dirty="0">
                <a:solidFill>
                  <a:srgbClr val="3C3C3D"/>
                </a:solidFill>
                <a:effectLst/>
                <a:latin typeface="Arial" panose="020B0604020202090204" pitchFamily="34" charset="0"/>
                <a:ea typeface="宋体" pitchFamily="2" charset="-122"/>
                <a:cs typeface="Arial" panose="020B0604020202090204" pitchFamily="34" charset="0"/>
              </a:rPr>
              <a:t>正确的基础上确定</a:t>
            </a:r>
            <a:r>
              <a:rPr lang="zh-CN" altLang="en-US" sz="3200" dirty="0">
                <a:solidFill>
                  <a:srgbClr val="3C3C3D"/>
                </a:solidFill>
                <a:effectLst/>
                <a:highlight>
                  <a:srgbClr val="FFFF00"/>
                </a:highlight>
                <a:latin typeface="Arial" panose="020B0604020202090204" pitchFamily="34" charset="0"/>
                <a:ea typeface="宋体" pitchFamily="2" charset="-122"/>
                <a:cs typeface="Arial" panose="020B0604020202090204" pitchFamily="34" charset="0"/>
              </a:rPr>
              <a:t>选材</a:t>
            </a:r>
            <a:r>
              <a:rPr lang="en-US" altLang="zh-CN" sz="3200" dirty="0">
                <a:solidFill>
                  <a:srgbClr val="3C3C3D"/>
                </a:solidFill>
                <a:effectLst/>
                <a:latin typeface="Arial" panose="020B0604020202090204" pitchFamily="34" charset="0"/>
                <a:ea typeface="宋体" pitchFamily="2" charset="-122"/>
                <a:cs typeface="Arial" panose="020B0604020202090204" pitchFamily="34" charset="0"/>
              </a:rPr>
              <a:t>，</a:t>
            </a:r>
            <a:r>
              <a:rPr lang="zh-CN" altLang="en-US" sz="3200" dirty="0">
                <a:solidFill>
                  <a:srgbClr val="3C3C3D"/>
                </a:solidFill>
                <a:effectLst/>
                <a:latin typeface="Arial" panose="020B0604020202090204" pitchFamily="34" charset="0"/>
                <a:ea typeface="宋体" pitchFamily="2" charset="-122"/>
                <a:cs typeface="Arial" panose="020B0604020202090204" pitchFamily="34" charset="0"/>
              </a:rPr>
              <a:t>选材切忌空泛。平时学习时可通过</a:t>
            </a:r>
            <a:r>
              <a:rPr lang="zh-CN" altLang="en-US" sz="3200" dirty="0">
                <a:solidFill>
                  <a:srgbClr val="FF0000"/>
                </a:solidFill>
                <a:effectLst/>
                <a:highlight>
                  <a:srgbClr val="FFFF00"/>
                </a:highlight>
                <a:latin typeface="Arial" panose="020B0604020202090204" pitchFamily="34" charset="0"/>
                <a:ea typeface="宋体" pitchFamily="2" charset="-122"/>
                <a:cs typeface="Arial" panose="020B0604020202090204" pitchFamily="34" charset="0"/>
              </a:rPr>
              <a:t>专题学习和作文范文</a:t>
            </a:r>
            <a:r>
              <a:rPr lang="zh-CN" altLang="en-US" sz="3200" dirty="0">
                <a:solidFill>
                  <a:srgbClr val="3C3C3D"/>
                </a:solidFill>
                <a:effectLst/>
                <a:highlight>
                  <a:srgbClr val="FFFF00"/>
                </a:highlight>
                <a:latin typeface="Arial" panose="020B0604020202090204" pitchFamily="34" charset="0"/>
                <a:ea typeface="宋体" pitchFamily="2" charset="-122"/>
                <a:cs typeface="Arial" panose="020B0604020202090204" pitchFamily="34" charset="0"/>
              </a:rPr>
              <a:t>积极积累语料</a:t>
            </a:r>
            <a:r>
              <a:rPr lang="en-US" altLang="zh-CN" sz="3200" dirty="0">
                <a:solidFill>
                  <a:srgbClr val="3C3C3D"/>
                </a:solidFill>
                <a:effectLst/>
                <a:latin typeface="Arial" panose="020B0604020202090204" pitchFamily="34" charset="0"/>
                <a:ea typeface="宋体" pitchFamily="2" charset="-122"/>
                <a:cs typeface="Arial" panose="020B0604020202090204" pitchFamily="34" charset="0"/>
              </a:rPr>
              <a:t>。</a:t>
            </a:r>
            <a:endParaRPr lang="en-US" altLang="zh-CN" sz="3200" dirty="0">
              <a:solidFill>
                <a:srgbClr val="3C3C3D"/>
              </a:solidFill>
              <a:effectLst/>
              <a:latin typeface="Arial" panose="020B0604020202090204" pitchFamily="34" charset="0"/>
              <a:ea typeface="宋体" pitchFamily="2" charset="-122"/>
              <a:cs typeface="Arial" panose="020B060402020209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endParaRPr lang="zh-CN" altLang="en-US"/>
          </a:p>
        </p:txBody>
      </p:sp>
      <p:pic>
        <p:nvPicPr>
          <p:cNvPr id="5" name="图片 4" descr="截屏2026-01-18 13.44.27"/>
          <p:cNvPicPr>
            <a:picLocks noChangeAspect="1"/>
          </p:cNvPicPr>
          <p:nvPr/>
        </p:nvPicPr>
        <p:blipFill>
          <a:blip r:embed="rId1"/>
          <a:stretch>
            <a:fillRect/>
          </a:stretch>
        </p:blipFill>
        <p:spPr>
          <a:xfrm>
            <a:off x="479425" y="764540"/>
            <a:ext cx="10715625" cy="5674360"/>
          </a:xfrm>
          <a:prstGeom prst="rect">
            <a:avLst/>
          </a:prstGeom>
        </p:spPr>
      </p:pic>
      <p:sp>
        <p:nvSpPr>
          <p:cNvPr id="8" name="文本框 7"/>
          <p:cNvSpPr txBox="1"/>
          <p:nvPr/>
        </p:nvSpPr>
        <p:spPr>
          <a:xfrm>
            <a:off x="9192260" y="850265"/>
            <a:ext cx="1714500" cy="521970"/>
          </a:xfrm>
          <a:prstGeom prst="rect">
            <a:avLst/>
          </a:prstGeom>
          <a:noFill/>
        </p:spPr>
        <p:txBody>
          <a:bodyPr wrap="square" rtlCol="0">
            <a:spAutoFit/>
          </a:bodyPr>
          <a:lstStyle/>
          <a:p>
            <a:r>
              <a:rPr lang="zh-CN" altLang="en-US" sz="2800" b="1">
                <a:solidFill>
                  <a:schemeClr val="accent5"/>
                </a:solidFill>
              </a:rPr>
              <a:t>文章主体</a:t>
            </a:r>
            <a:endParaRPr lang="zh-CN" altLang="en-US" sz="2800" b="1">
              <a:solidFill>
                <a:schemeClr val="accent5"/>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endParaRPr lang="zh-CN" altLang="en-US"/>
          </a:p>
        </p:txBody>
      </p:sp>
      <p:sp>
        <p:nvSpPr>
          <p:cNvPr id="8" name="文本框 7"/>
          <p:cNvSpPr txBox="1"/>
          <p:nvPr/>
        </p:nvSpPr>
        <p:spPr>
          <a:xfrm>
            <a:off x="10344150" y="116840"/>
            <a:ext cx="1714500" cy="521970"/>
          </a:xfrm>
          <a:prstGeom prst="rect">
            <a:avLst/>
          </a:prstGeom>
          <a:noFill/>
        </p:spPr>
        <p:txBody>
          <a:bodyPr wrap="square" rtlCol="0">
            <a:spAutoFit/>
          </a:bodyPr>
          <a:lstStyle/>
          <a:p>
            <a:r>
              <a:rPr lang="zh-CN" altLang="en-US" sz="2800" b="1">
                <a:solidFill>
                  <a:schemeClr val="accent5"/>
                </a:solidFill>
              </a:rPr>
              <a:t>个别例子</a:t>
            </a:r>
            <a:endParaRPr lang="zh-CN" altLang="en-US" sz="2800" b="1">
              <a:solidFill>
                <a:schemeClr val="accent5"/>
              </a:solidFill>
            </a:endParaRPr>
          </a:p>
        </p:txBody>
      </p:sp>
      <p:pic>
        <p:nvPicPr>
          <p:cNvPr id="5" name="图片 4" descr="截屏2026-01-21 11.01.33"/>
          <p:cNvPicPr>
            <a:picLocks noChangeAspect="1"/>
          </p:cNvPicPr>
          <p:nvPr/>
        </p:nvPicPr>
        <p:blipFill>
          <a:blip r:embed="rId1"/>
          <a:stretch>
            <a:fillRect/>
          </a:stretch>
        </p:blipFill>
        <p:spPr>
          <a:xfrm>
            <a:off x="1146810" y="638810"/>
            <a:ext cx="9570085" cy="2789555"/>
          </a:xfrm>
          <a:prstGeom prst="rect">
            <a:avLst/>
          </a:prstGeom>
        </p:spPr>
      </p:pic>
      <p:pic>
        <p:nvPicPr>
          <p:cNvPr id="7" name="图片 6" descr="截屏2026-01-21 11.01.38"/>
          <p:cNvPicPr>
            <a:picLocks noChangeAspect="1"/>
          </p:cNvPicPr>
          <p:nvPr/>
        </p:nvPicPr>
        <p:blipFill>
          <a:blip r:embed="rId2"/>
          <a:stretch>
            <a:fillRect/>
          </a:stretch>
        </p:blipFill>
        <p:spPr>
          <a:xfrm>
            <a:off x="1028700" y="3644900"/>
            <a:ext cx="10197465" cy="2133600"/>
          </a:xfrm>
          <a:prstGeom prst="rect">
            <a:avLst/>
          </a:prstGeom>
        </p:spPr>
      </p:pic>
      <p:pic>
        <p:nvPicPr>
          <p:cNvPr id="9" name="图片 8" descr="截屏2026-01-21 11.01.49"/>
          <p:cNvPicPr>
            <a:picLocks noChangeAspect="1"/>
          </p:cNvPicPr>
          <p:nvPr/>
        </p:nvPicPr>
        <p:blipFill>
          <a:blip r:embed="rId3"/>
          <a:stretch>
            <a:fillRect/>
          </a:stretch>
        </p:blipFill>
        <p:spPr>
          <a:xfrm>
            <a:off x="1039495" y="621030"/>
            <a:ext cx="9949815" cy="6223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PICID" val="{9afb78f1-ce83-4463-b3e5-26d91ce88ce8}"/>
</p:tagLst>
</file>

<file path=ppt/tags/tag10.xml><?xml version="1.0" encoding="utf-8"?>
<p:tagLst xmlns:p="http://schemas.openxmlformats.org/presentationml/2006/main">
  <p:tag name="KSO_WM_DIAGRAM_VIRTUALLY_FRAME" val="{&quot;height&quot;:237.5220472440945,&quot;left&quot;:253.2031496062992,&quot;top&quot;:153.61669291338583,&quot;width&quot;:403.5266141732283}"/>
</p:tagLst>
</file>

<file path=ppt/tags/tag11.xml><?xml version="1.0" encoding="utf-8"?>
<p:tagLst xmlns:p="http://schemas.openxmlformats.org/presentationml/2006/main">
  <p:tag name="KSO_WM_DIAGRAM_VIRTUALLY_FRAME" val="{&quot;height&quot;:237.5220472440945,&quot;left&quot;:253.2031496062992,&quot;top&quot;:153.61669291338583,&quot;width&quot;:403.5266141732283}"/>
</p:tagLst>
</file>

<file path=ppt/tags/tag12.xml><?xml version="1.0" encoding="utf-8"?>
<p:tagLst xmlns:p="http://schemas.openxmlformats.org/presentationml/2006/main">
  <p:tag name="KSO_WM_UNIT_TABLE_BEAUTIFY" val="smartTable{254704af-b1c1-44ed-8cb8-129fdeeeadee}"/>
  <p:tag name="TABLE_ENDDRAG_ORIGIN_RECT" val="630*370"/>
  <p:tag name="TABLE_ENDDRAG_RECT" val="184*92*630*370"/>
</p:tagLst>
</file>

<file path=ppt/tags/tag1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4.xml><?xml version="1.0" encoding="utf-8"?>
<p:tagLst xmlns:p="http://schemas.openxmlformats.org/presentationml/2006/main">
  <p:tag name="PA" val="v3.0.1"/>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PA" val="v3.0.1"/>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TABLE_ENDDRAG_ORIGIN_RECT" val="226*190"/>
  <p:tag name="TABLE_ENDDRAG_RECT" val="663*268*226*190"/>
</p:tagLst>
</file>

<file path=ppt/tags/tag20.xml><?xml version="1.0" encoding="utf-8"?>
<p:tagLst xmlns:p="http://schemas.openxmlformats.org/presentationml/2006/main">
  <p:tag name="PA" val="v3.0.1"/>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PA" val="v3.0.1"/>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3.xml><?xml version="1.0" encoding="utf-8"?>
<p:tagLst xmlns:p="http://schemas.openxmlformats.org/presentationml/2006/main">
  <p:tag name="KSO_WM_DIAGRAM_VIRTUALLY_FRAME" val="{&quot;height&quot;:237.5220472440945,&quot;left&quot;:253.2031496062992,&quot;top&quot;:153.61669291338583,&quot;width&quot;:403.5266141732283}"/>
</p:tagLst>
</file>

<file path=ppt/tags/tag4.xml><?xml version="1.0" encoding="utf-8"?>
<p:tagLst xmlns:p="http://schemas.openxmlformats.org/presentationml/2006/main">
  <p:tag name="KSO_WM_DIAGRAM_VIRTUALLY_FRAME" val="{&quot;height&quot;:237.5220472440945,&quot;left&quot;:253.2031496062992,&quot;top&quot;:153.61669291338583,&quot;width&quot;:403.5266141732283}"/>
</p:tagLst>
</file>

<file path=ppt/tags/tag5.xml><?xml version="1.0" encoding="utf-8"?>
<p:tagLst xmlns:p="http://schemas.openxmlformats.org/presentationml/2006/main">
  <p:tag name="KSO_WM_DIAGRAM_VIRTUALLY_FRAME" val="{&quot;height&quot;:237.5220472440945,&quot;left&quot;:253.2031496062992,&quot;top&quot;:153.61669291338583,&quot;width&quot;:403.5266141732283}"/>
</p:tagLst>
</file>

<file path=ppt/tags/tag6.xml><?xml version="1.0" encoding="utf-8"?>
<p:tagLst xmlns:p="http://schemas.openxmlformats.org/presentationml/2006/main">
  <p:tag name="KSO_WM_DIAGRAM_VIRTUALLY_FRAME" val="{&quot;height&quot;:237.5220472440945,&quot;left&quot;:253.2031496062992,&quot;top&quot;:153.61669291338583,&quot;width&quot;:403.5266141732283}"/>
</p:tagLst>
</file>

<file path=ppt/tags/tag7.xml><?xml version="1.0" encoding="utf-8"?>
<p:tagLst xmlns:p="http://schemas.openxmlformats.org/presentationml/2006/main">
  <p:tag name="KSO_WM_DIAGRAM_VIRTUALLY_FRAME" val="{&quot;height&quot;:237.5220472440945,&quot;left&quot;:253.2031496062992,&quot;top&quot;:153.61669291338583,&quot;width&quot;:403.5266141732283}"/>
</p:tagLst>
</file>

<file path=ppt/tags/tag8.xml><?xml version="1.0" encoding="utf-8"?>
<p:tagLst xmlns:p="http://schemas.openxmlformats.org/presentationml/2006/main">
  <p:tag name="KSO_WM_DIAGRAM_VIRTUALLY_FRAME" val="{&quot;height&quot;:237.5220472440945,&quot;left&quot;:253.2031496062992,&quot;top&quot;:153.61669291338583,&quot;width&quot;:403.5266141732283}"/>
</p:tagLst>
</file>

<file path=ppt/tags/tag9.xml><?xml version="1.0" encoding="utf-8"?>
<p:tagLst xmlns:p="http://schemas.openxmlformats.org/presentationml/2006/main">
  <p:tag name="KSO_WM_DIAGRAM_VIRTUALLY_FRAME" val="{&quot;height&quot;:237.5220472440945,&quot;left&quot;:253.2031496062992,&quot;top&quot;:153.61669291338583,&quot;width&quot;:403.526614173228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12873</Words>
  <Application>WPS 演示</Application>
  <PresentationFormat>宽屏</PresentationFormat>
  <Paragraphs>558</Paragraphs>
  <Slides>73</Slides>
  <Notes>23</Notes>
  <HiddenSlides>0</HiddenSlides>
  <MMClips>0</MMClips>
  <ScaleCrop>false</ScaleCrop>
  <HeadingPairs>
    <vt:vector size="6" baseType="variant">
      <vt:variant>
        <vt:lpstr>已用的字体</vt:lpstr>
      </vt:variant>
      <vt:variant>
        <vt:i4>42</vt:i4>
      </vt:variant>
      <vt:variant>
        <vt:lpstr>主题</vt:lpstr>
      </vt:variant>
      <vt:variant>
        <vt:i4>2</vt:i4>
      </vt:variant>
      <vt:variant>
        <vt:lpstr>幻灯片标题</vt:lpstr>
      </vt:variant>
      <vt:variant>
        <vt:i4>73</vt:i4>
      </vt:variant>
    </vt:vector>
  </HeadingPairs>
  <TitlesOfParts>
    <vt:vector size="117" baseType="lpstr">
      <vt:lpstr>Arial</vt:lpstr>
      <vt:lpstr>宋体</vt:lpstr>
      <vt:lpstr>Wingdings</vt:lpstr>
      <vt:lpstr>微软雅黑</vt:lpstr>
      <vt:lpstr>汉仪旗黑</vt:lpstr>
      <vt:lpstr>黑体</vt:lpstr>
      <vt:lpstr>汉仪中黑KW</vt:lpstr>
      <vt:lpstr>方正启体简体</vt:lpstr>
      <vt:lpstr>苹方-简</vt:lpstr>
      <vt:lpstr>Calibri</vt:lpstr>
      <vt:lpstr>迷你简启体</vt:lpstr>
      <vt:lpstr>Times New Roman</vt:lpstr>
      <vt:lpstr>字魂59号-创粗黑</vt:lpstr>
      <vt:lpstr>Times New Roman Regular</vt:lpstr>
      <vt:lpstr>宋体</vt:lpstr>
      <vt:lpstr>汉仪书宋二KW</vt:lpstr>
      <vt:lpstr>华文隶书</vt:lpstr>
      <vt:lpstr>字魂59号-创粗黑</vt:lpstr>
      <vt:lpstr>仿宋</vt:lpstr>
      <vt:lpstr>华文黑体</vt:lpstr>
      <vt:lpstr>Arial Unicode MS</vt:lpstr>
      <vt:lpstr>Calibri Light</vt:lpstr>
      <vt:lpstr>Helvetica Neue</vt:lpstr>
      <vt:lpstr>Times</vt:lpstr>
      <vt:lpstr>等线</vt:lpstr>
      <vt:lpstr>汉仪中等线KW</vt:lpstr>
      <vt:lpstr>Arial Narrow</vt:lpstr>
      <vt:lpstr>Garamond</vt:lpstr>
      <vt:lpstr>楷体</vt:lpstr>
      <vt:lpstr>汉仪楷体KW</vt:lpstr>
      <vt:lpstr>汉仪铁线黑-35简</vt:lpstr>
      <vt:lpstr>楷体</vt:lpstr>
      <vt:lpstr>Times New Roman</vt:lpstr>
      <vt:lpstr>Times New Roman Bold</vt:lpstr>
      <vt:lpstr>报隶-简</vt:lpstr>
      <vt:lpstr>方正仿宋_GBK</vt:lpstr>
      <vt:lpstr>仿宋</vt:lpstr>
      <vt:lpstr>华文隶书</vt:lpstr>
      <vt:lpstr>微软雅黑</vt:lpstr>
      <vt:lpstr>方正启体简体</vt:lpstr>
      <vt:lpstr>等线</vt:lpstr>
      <vt:lpstr>黑体</vt:lpstr>
      <vt:lpstr>Office 主题​​</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命题原则</vt:lpstr>
      <vt:lpstr>PowerPoint 演示文稿</vt:lpstr>
      <vt:lpstr>阅读表达评分重点说明</vt:lpstr>
      <vt:lpstr>PowerPoint 演示文稿</vt:lpstr>
      <vt:lpstr>PowerPoint 演示文稿</vt:lpstr>
      <vt:lpstr>40. According to the passage, what does the “sponge city” concept refer to?  (2分) </vt:lpstr>
      <vt:lpstr>PowerPoint 演示文稿</vt:lpstr>
      <vt:lpstr>PowerPoint 演示文稿</vt:lpstr>
      <vt:lpstr>PowerPoint 演示文稿</vt:lpstr>
      <vt:lpstr>PowerPoint 演示文稿</vt:lpstr>
      <vt:lpstr>PowerPoint 演示文稿</vt:lpstr>
      <vt:lpstr>PowerPoint 演示文稿</vt:lpstr>
      <vt:lpstr> 41. What are the benefits of the sponge city approach?  </vt:lpstr>
      <vt:lpstr>PowerPoint 演示文稿</vt:lpstr>
      <vt:lpstr> 41. What are the benefits of the sponge city approach?  </vt:lpstr>
      <vt:lpstr>PowerPoint 演示文稿</vt:lpstr>
      <vt:lpstr>PowerPoint 演示文稿</vt:lpstr>
      <vt:lpstr>PowerPoint 演示文稿</vt:lpstr>
      <vt:lpstr>PowerPoint 演示文稿</vt:lpstr>
      <vt:lpstr>PowerPoint 演示文稿</vt:lpstr>
      <vt:lpstr>PowerPoint 演示文稿</vt:lpstr>
      <vt:lpstr>42题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原则：先按照内容定档，再根据语言扣分，有0.5分档。</vt:lpstr>
      <vt:lpstr>PowerPoint 演示文稿</vt:lpstr>
      <vt:lpstr>43. In addition to what is mentioned in the passage,, what other way(s) would you propose to make your city more livable? (In about 40 words)</vt:lpstr>
      <vt:lpstr>PowerPoint 演示文稿</vt:lpstr>
      <vt:lpstr>审题失误最高2分</vt:lpstr>
      <vt:lpstr>43. In addition to what is mentioned in the passage, what other way(s) would you propose to make your city more livable? (In about 40 words)</vt:lpstr>
      <vt:lpstr>2分 审题有问题</vt:lpstr>
      <vt:lpstr>PowerPoint 演示文稿</vt:lpstr>
      <vt:lpstr>PowerPoint 演示文稿</vt:lpstr>
      <vt:lpstr>PowerPoint 演示文稿</vt:lpstr>
      <vt:lpstr>PowerPoint 演示文稿</vt:lpstr>
      <vt:lpstr>PowerPoint 演示文稿</vt:lpstr>
      <vt:lpstr>PowerPoint 演示文稿</vt:lpstr>
      <vt:lpstr>Possible Version 1 (一个点：infrastructure + 两个原因）</vt:lpstr>
      <vt:lpstr>1要点+2个原因</vt:lpstr>
      <vt:lpstr>y</vt:lpstr>
      <vt:lpstr>两要点+各自解释</vt:lpstr>
      <vt:lpstr>PowerPoint 演示文稿</vt:lpstr>
      <vt:lpstr>PowerPoint 演示文稿</vt:lpstr>
      <vt:lpstr>PowerPoint 演示文稿</vt:lpstr>
      <vt:lpstr>3.5分  内容较好，逻辑清晰，但多处语言错误。</vt:lpstr>
      <vt:lpstr>3.5分 原本可4分，超4.5行，扣0.5分。</vt:lpstr>
      <vt:lpstr>3分 多处重大语言错误。</vt:lpstr>
      <vt:lpstr>2.5分，语言质量较好，但第一个点无效</vt:lpstr>
      <vt:lpstr>2分 审题有问题</vt:lpstr>
      <vt:lpstr>1.5分 逻辑不通，多处语言错误，影响理解。</vt:lpstr>
      <vt:lpstr>1分 跑题+多处语法错误</vt:lpstr>
      <vt:lpstr>43题阅卷重点：</vt:lpstr>
      <vt:lpstr>PowerPoint 演示文稿</vt:lpstr>
      <vt:lpstr>PowerPoint 演示文稿</vt:lpstr>
    </vt:vector>
  </TitlesOfParts>
  <Company>微软中国</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微软用户</dc:creator>
  <cp:lastModifiedBy>smily Jennifer</cp:lastModifiedBy>
  <cp:revision>441</cp:revision>
  <dcterms:created xsi:type="dcterms:W3CDTF">2026-01-22T00:52:43Z</dcterms:created>
  <dcterms:modified xsi:type="dcterms:W3CDTF">2026-01-22T00:52:43Z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33649BDD96ED4F15AB87881E973CDB3D_12</vt:lpwstr>
  </property>
  <property fmtid="{D5CDD505-2E9C-101B-9397-08002B2CF9AE}" pid="3" name="KSOProductBuildVer">
    <vt:lpwstr>2052-12.1.24031.24031</vt:lpwstr>
  </property>
</Properties>
</file>