
<file path=[Content_Types].xml><?xml version="1.0" encoding="utf-8"?>
<Types xmlns="http://schemas.openxmlformats.org/package/2006/content-types">
  <Default Extension="png" ContentType="image/png"/>
  <Default Extension="jpeg" ContentType="image/jpeg"/>
  <Default Extension="webp" ContentType="image/web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35"/>
  </p:notesMasterIdLst>
  <p:sldIdLst>
    <p:sldId id="256" r:id="rId3"/>
    <p:sldId id="257" r:id="rId4"/>
    <p:sldId id="335" r:id="rId5"/>
    <p:sldId id="336" r:id="rId6"/>
    <p:sldId id="992" r:id="rId7"/>
    <p:sldId id="1244" r:id="rId8"/>
    <p:sldId id="1264" r:id="rId9"/>
    <p:sldId id="1260" r:id="rId10"/>
    <p:sldId id="1246" r:id="rId11"/>
    <p:sldId id="1285" r:id="rId12"/>
    <p:sldId id="1265" r:id="rId13"/>
    <p:sldId id="1284" r:id="rId14"/>
    <p:sldId id="1261" r:id="rId15"/>
    <p:sldId id="1247" r:id="rId16"/>
    <p:sldId id="1248" r:id="rId17"/>
    <p:sldId id="1273" r:id="rId18"/>
    <p:sldId id="1274" r:id="rId19"/>
    <p:sldId id="1275" r:id="rId20"/>
    <p:sldId id="1276" r:id="rId21"/>
    <p:sldId id="1277" r:id="rId22"/>
    <p:sldId id="1278" r:id="rId23"/>
    <p:sldId id="1279" r:id="rId24"/>
    <p:sldId id="1280" r:id="rId25"/>
    <p:sldId id="1281" r:id="rId26"/>
    <p:sldId id="1262" r:id="rId27"/>
    <p:sldId id="1249" r:id="rId28"/>
    <p:sldId id="1282" r:id="rId29"/>
    <p:sldId id="1250" r:id="rId30"/>
    <p:sldId id="1251" r:id="rId31"/>
    <p:sldId id="1283" r:id="rId32"/>
    <p:sldId id="1252" r:id="rId33"/>
    <p:sldId id="334"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8542034-FE4F-4ADA-92B8-4CA66D0F0DF3}" styleName="腾讯文档-基本">
    <a:wholeTbl>
      <a:tcTxStyle>
        <a:fontRef idx="minor"/>
        <a:srgbClr val="000000"/>
      </a:tcTxStyle>
      <a:tcStyle>
        <a:tcBdr>
          <a:left>
            <a:ln w="12700" cmpd="sng">
              <a:solidFill>
                <a:srgbClr val="999999"/>
              </a:solidFill>
            </a:ln>
          </a:left>
          <a:right>
            <a:ln w="12700" cmpd="sng">
              <a:solidFill>
                <a:srgbClr val="999999"/>
              </a:solidFill>
            </a:ln>
          </a:right>
          <a:top>
            <a:ln w="12700" cmpd="sng">
              <a:solidFill>
                <a:srgbClr val="999999"/>
              </a:solidFill>
            </a:ln>
          </a:top>
          <a:bottom>
            <a:ln w="12700" cmpd="sng">
              <a:solidFill>
                <a:srgbClr val="999999"/>
              </a:solidFill>
            </a:ln>
          </a:bottom>
          <a:insideH>
            <a:ln w="12700" cmpd="sng">
              <a:solidFill>
                <a:srgbClr val="999999"/>
              </a:solidFill>
            </a:ln>
          </a:insideH>
          <a:insideV>
            <a:ln w="12700" cmpd="sng">
              <a:solidFill>
                <a:srgbClr val="999999"/>
              </a:solidFill>
            </a:ln>
          </a:insideV>
        </a:tcBdr>
        <a:fill>
          <a:solidFill>
            <a:srgbClr val="FFFFFF"/>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4" autoAdjust="0"/>
    <p:restoredTop sz="94660"/>
  </p:normalViewPr>
  <p:slideViewPr>
    <p:cSldViewPr snapToGrid="0">
      <p:cViewPr varScale="1">
        <p:scale>
          <a:sx n="83" d="100"/>
          <a:sy n="83" d="100"/>
        </p:scale>
        <p:origin x="66" y="84"/>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22B91-86A3-4742-95B0-A69591EF5A3E}" type="doc">
      <dgm:prSet loTypeId="urn:microsoft.com/office/officeart/2005/8/layout/process2" loCatId="process" qsTypeId="urn:microsoft.com/office/officeart/2005/8/quickstyle/simple1" qsCatId="simple" csTypeId="urn:microsoft.com/office/officeart/2005/8/colors/accent1_2" csCatId="accent1" phldr="1"/>
      <dgm:spPr/>
    </dgm:pt>
    <dgm:pt modelId="{1DF431DC-6970-4F90-BF32-25D5EB4588C6}">
      <dgm:prSet phldrT="[文本]" custT="1"/>
      <dgm:spPr/>
      <dgm:t>
        <a:bodyPr/>
        <a:lstStyle/>
        <a:p>
          <a:r>
            <a:rPr lang="en-US" altLang="zh-CN"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Lead-in</a:t>
          </a:r>
          <a:endParaRPr lang="zh-CN" altLang="en-US"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dgm:t>
    </dgm:pt>
    <dgm:pt modelId="{A8703AD4-B2C5-4C3C-8D92-54437BB8E3BE}" type="parTrans" cxnId="{DF38129B-65A1-4FE4-A250-BC8A194D31E8}">
      <dgm:prSet/>
      <dgm:spPr/>
      <dgm:t>
        <a:bodyPr/>
        <a:lstStyle/>
        <a:p>
          <a:endParaRPr lang="zh-CN" altLang="en-US"/>
        </a:p>
      </dgm:t>
    </dgm:pt>
    <dgm:pt modelId="{2A48481C-F519-40CF-AF35-CD84C02B95BC}" type="sibTrans" cxnId="{DF38129B-65A1-4FE4-A250-BC8A194D31E8}">
      <dgm:prSet/>
      <dgm:spPr/>
      <dgm:t>
        <a:bodyPr/>
        <a:lstStyle/>
        <a:p>
          <a:endParaRPr lang="zh-CN" altLang="en-US"/>
        </a:p>
      </dgm:t>
    </dgm:pt>
    <dgm:pt modelId="{9289C4E9-919E-40E0-BA18-187ECA5EE745}">
      <dgm:prSet phldrT="[文本]" custT="1"/>
      <dgm:spPr/>
      <dgm:t>
        <a:bodyPr/>
        <a:lstStyle/>
        <a:p>
          <a:pPr marL="0" lvl="0" indent="0" algn="ctr" defTabSz="933450">
            <a:lnSpc>
              <a:spcPct val="90000"/>
            </a:lnSpc>
            <a:spcBef>
              <a:spcPct val="0"/>
            </a:spcBef>
            <a:spcAft>
              <a:spcPct val="35000"/>
            </a:spcAft>
            <a:buNone/>
          </a:pPr>
          <a:r>
            <a:rPr lang="en-US" altLang="zh-CN"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Before presentation</a:t>
          </a:r>
          <a:endParaRPr lang="zh-CN" altLang="en-US"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dgm:t>
    </dgm:pt>
    <dgm:pt modelId="{04ECC65B-D35A-4152-AA7C-B34B87C960E5}" type="parTrans" cxnId="{F5ECBDE3-2415-4ADD-91D3-FA2AF9624F00}">
      <dgm:prSet/>
      <dgm:spPr/>
      <dgm:t>
        <a:bodyPr/>
        <a:lstStyle/>
        <a:p>
          <a:endParaRPr lang="zh-CN" altLang="en-US"/>
        </a:p>
      </dgm:t>
    </dgm:pt>
    <dgm:pt modelId="{7DCD7196-2C8D-4117-A8D8-76FD99A4E56B}" type="sibTrans" cxnId="{F5ECBDE3-2415-4ADD-91D3-FA2AF9624F00}">
      <dgm:prSet/>
      <dgm:spPr/>
      <dgm:t>
        <a:bodyPr/>
        <a:lstStyle/>
        <a:p>
          <a:endParaRPr lang="zh-CN" altLang="en-US"/>
        </a:p>
      </dgm:t>
    </dgm:pt>
    <dgm:pt modelId="{FD8A160A-C1E5-4120-A8BD-641FD134BC83}">
      <dgm:prSet phldrT="[文本]" custT="1"/>
      <dgm:spPr/>
      <dgm:t>
        <a:bodyPr/>
        <a:lstStyle/>
        <a:p>
          <a:r>
            <a:rPr lang="en-US" altLang="zh-CN"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During</a:t>
          </a:r>
          <a:r>
            <a:rPr lang="en-US" altLang="zh-CN" sz="2100" kern="1200" dirty="0"/>
            <a:t> </a:t>
          </a:r>
          <a:r>
            <a:rPr lang="en-US" altLang="zh-CN"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presentation </a:t>
          </a:r>
          <a:endParaRPr lang="zh-CN" altLang="en-US"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dgm:t>
    </dgm:pt>
    <dgm:pt modelId="{7693F357-0660-4D82-A5F2-9E6D49D0BEF0}" type="parTrans" cxnId="{8BD4700F-1BAD-4C2C-88EF-580BAFAB0882}">
      <dgm:prSet/>
      <dgm:spPr/>
      <dgm:t>
        <a:bodyPr/>
        <a:lstStyle/>
        <a:p>
          <a:endParaRPr lang="zh-CN" altLang="en-US"/>
        </a:p>
      </dgm:t>
    </dgm:pt>
    <dgm:pt modelId="{6C799E40-4D0B-4CF4-AB3D-9EA0A001FC82}" type="sibTrans" cxnId="{8BD4700F-1BAD-4C2C-88EF-580BAFAB0882}">
      <dgm:prSet/>
      <dgm:spPr/>
      <dgm:t>
        <a:bodyPr/>
        <a:lstStyle/>
        <a:p>
          <a:endParaRPr lang="zh-CN" altLang="en-US"/>
        </a:p>
      </dgm:t>
    </dgm:pt>
    <dgm:pt modelId="{7E1A4ED6-17EE-400A-95B2-39FA7AADEEBB}">
      <dgm:prSet custT="1"/>
      <dgm:spPr/>
      <dgm:t>
        <a:bodyPr/>
        <a:lstStyle/>
        <a:p>
          <a:pPr marL="0" lvl="0" indent="0" algn="ctr" defTabSz="933450">
            <a:lnSpc>
              <a:spcPct val="90000"/>
            </a:lnSpc>
            <a:spcBef>
              <a:spcPct val="0"/>
            </a:spcBef>
            <a:spcAft>
              <a:spcPct val="35000"/>
            </a:spcAft>
            <a:buNone/>
          </a:pPr>
          <a:r>
            <a:rPr lang="en-US" altLang="zh-CN"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After presentation</a:t>
          </a:r>
          <a:endParaRPr lang="zh-CN" altLang="en-US"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dgm:t>
    </dgm:pt>
    <dgm:pt modelId="{6BF493DC-ECD9-430C-9921-B4886A248858}" type="parTrans" cxnId="{3FF1C325-F241-4580-8B16-8FAB5430F71A}">
      <dgm:prSet/>
      <dgm:spPr/>
      <dgm:t>
        <a:bodyPr/>
        <a:lstStyle/>
        <a:p>
          <a:endParaRPr lang="zh-CN" altLang="en-US"/>
        </a:p>
      </dgm:t>
    </dgm:pt>
    <dgm:pt modelId="{863F4A0B-BFCA-407F-A81C-518E3B8A5FB8}" type="sibTrans" cxnId="{3FF1C325-F241-4580-8B16-8FAB5430F71A}">
      <dgm:prSet/>
      <dgm:spPr/>
      <dgm:t>
        <a:bodyPr/>
        <a:lstStyle/>
        <a:p>
          <a:endParaRPr lang="zh-CN" altLang="en-US"/>
        </a:p>
      </dgm:t>
    </dgm:pt>
    <dgm:pt modelId="{1A19A117-06A9-4E02-92F5-99E2990F5A8E}">
      <dgm:prSet custT="1"/>
      <dgm:spPr/>
      <dgm:t>
        <a:bodyPr/>
        <a:lstStyle/>
        <a:p>
          <a:pPr marL="0" lvl="0" indent="0" algn="ctr" defTabSz="933450">
            <a:lnSpc>
              <a:spcPct val="90000"/>
            </a:lnSpc>
            <a:spcBef>
              <a:spcPct val="0"/>
            </a:spcBef>
            <a:spcAft>
              <a:spcPct val="35000"/>
            </a:spcAft>
            <a:buNone/>
          </a:pPr>
          <a:r>
            <a:rPr lang="en-US" altLang="zh-CN"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Reflection </a:t>
          </a:r>
          <a:endParaRPr lang="zh-CN" altLang="en-US"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dgm:t>
    </dgm:pt>
    <dgm:pt modelId="{7BF624B2-8AF4-4923-9EB6-DF1796E13EDB}" type="parTrans" cxnId="{03F038A0-B1B6-42F8-BB50-BB82C0835AB1}">
      <dgm:prSet/>
      <dgm:spPr/>
      <dgm:t>
        <a:bodyPr/>
        <a:lstStyle/>
        <a:p>
          <a:endParaRPr lang="zh-CN" altLang="en-US"/>
        </a:p>
      </dgm:t>
    </dgm:pt>
    <dgm:pt modelId="{78EACC13-A244-433D-B50D-0F5D7AD7A61D}" type="sibTrans" cxnId="{03F038A0-B1B6-42F8-BB50-BB82C0835AB1}">
      <dgm:prSet/>
      <dgm:spPr/>
      <dgm:t>
        <a:bodyPr/>
        <a:lstStyle/>
        <a:p>
          <a:endParaRPr lang="zh-CN" altLang="en-US"/>
        </a:p>
      </dgm:t>
    </dgm:pt>
    <dgm:pt modelId="{40BE8C7B-E4AD-42C9-A4B4-A87368FC513F}" type="pres">
      <dgm:prSet presAssocID="{ED322B91-86A3-4742-95B0-A69591EF5A3E}" presName="linearFlow" presStyleCnt="0">
        <dgm:presLayoutVars>
          <dgm:resizeHandles val="exact"/>
        </dgm:presLayoutVars>
      </dgm:prSet>
      <dgm:spPr/>
    </dgm:pt>
    <dgm:pt modelId="{32375A1F-35B6-4B88-9A5B-A2269D220C93}" type="pres">
      <dgm:prSet presAssocID="{1DF431DC-6970-4F90-BF32-25D5EB4588C6}" presName="node" presStyleLbl="node1" presStyleIdx="0" presStyleCnt="5">
        <dgm:presLayoutVars>
          <dgm:bulletEnabled val="1"/>
        </dgm:presLayoutVars>
      </dgm:prSet>
      <dgm:spPr/>
    </dgm:pt>
    <dgm:pt modelId="{DE0C5A1F-D220-45E2-A8BC-4D3133089108}" type="pres">
      <dgm:prSet presAssocID="{2A48481C-F519-40CF-AF35-CD84C02B95BC}" presName="sibTrans" presStyleLbl="sibTrans2D1" presStyleIdx="0" presStyleCnt="4"/>
      <dgm:spPr/>
    </dgm:pt>
    <dgm:pt modelId="{A9BBD798-F6D3-40C5-BFAF-8F74939661DE}" type="pres">
      <dgm:prSet presAssocID="{2A48481C-F519-40CF-AF35-CD84C02B95BC}" presName="connectorText" presStyleLbl="sibTrans2D1" presStyleIdx="0" presStyleCnt="4"/>
      <dgm:spPr/>
    </dgm:pt>
    <dgm:pt modelId="{465CA76F-CDBB-459C-891A-67D911C82215}" type="pres">
      <dgm:prSet presAssocID="{9289C4E9-919E-40E0-BA18-187ECA5EE745}" presName="node" presStyleLbl="node1" presStyleIdx="1" presStyleCnt="5">
        <dgm:presLayoutVars>
          <dgm:bulletEnabled val="1"/>
        </dgm:presLayoutVars>
      </dgm:prSet>
      <dgm:spPr/>
    </dgm:pt>
    <dgm:pt modelId="{B073C93D-2331-4CCE-B516-E120C9342E39}" type="pres">
      <dgm:prSet presAssocID="{7DCD7196-2C8D-4117-A8D8-76FD99A4E56B}" presName="sibTrans" presStyleLbl="sibTrans2D1" presStyleIdx="1" presStyleCnt="4"/>
      <dgm:spPr/>
    </dgm:pt>
    <dgm:pt modelId="{1699A05C-58AA-4D6C-A0BD-1865E44A0542}" type="pres">
      <dgm:prSet presAssocID="{7DCD7196-2C8D-4117-A8D8-76FD99A4E56B}" presName="connectorText" presStyleLbl="sibTrans2D1" presStyleIdx="1" presStyleCnt="4"/>
      <dgm:spPr/>
    </dgm:pt>
    <dgm:pt modelId="{23AA44FB-B4B3-4719-B3FC-CDAD5BD5EB5B}" type="pres">
      <dgm:prSet presAssocID="{FD8A160A-C1E5-4120-A8BD-641FD134BC83}" presName="node" presStyleLbl="node1" presStyleIdx="2" presStyleCnt="5">
        <dgm:presLayoutVars>
          <dgm:bulletEnabled val="1"/>
        </dgm:presLayoutVars>
      </dgm:prSet>
      <dgm:spPr/>
    </dgm:pt>
    <dgm:pt modelId="{5209161E-4034-4C60-988B-A4CC9AD05021}" type="pres">
      <dgm:prSet presAssocID="{6C799E40-4D0B-4CF4-AB3D-9EA0A001FC82}" presName="sibTrans" presStyleLbl="sibTrans2D1" presStyleIdx="2" presStyleCnt="4"/>
      <dgm:spPr/>
    </dgm:pt>
    <dgm:pt modelId="{EED74B59-B3C9-42E0-8D6D-EFE548997481}" type="pres">
      <dgm:prSet presAssocID="{6C799E40-4D0B-4CF4-AB3D-9EA0A001FC82}" presName="connectorText" presStyleLbl="sibTrans2D1" presStyleIdx="2" presStyleCnt="4"/>
      <dgm:spPr/>
    </dgm:pt>
    <dgm:pt modelId="{6B104367-B5AD-47D1-A1FC-034D9496A747}" type="pres">
      <dgm:prSet presAssocID="{7E1A4ED6-17EE-400A-95B2-39FA7AADEEBB}" presName="node" presStyleLbl="node1" presStyleIdx="3" presStyleCnt="5">
        <dgm:presLayoutVars>
          <dgm:bulletEnabled val="1"/>
        </dgm:presLayoutVars>
      </dgm:prSet>
      <dgm:spPr/>
    </dgm:pt>
    <dgm:pt modelId="{4A035C2C-E474-4453-AB79-CD3C45FA2D4D}" type="pres">
      <dgm:prSet presAssocID="{863F4A0B-BFCA-407F-A81C-518E3B8A5FB8}" presName="sibTrans" presStyleLbl="sibTrans2D1" presStyleIdx="3" presStyleCnt="4"/>
      <dgm:spPr/>
    </dgm:pt>
    <dgm:pt modelId="{CF55CB25-23E4-42EE-8590-117A756CFB43}" type="pres">
      <dgm:prSet presAssocID="{863F4A0B-BFCA-407F-A81C-518E3B8A5FB8}" presName="connectorText" presStyleLbl="sibTrans2D1" presStyleIdx="3" presStyleCnt="4"/>
      <dgm:spPr/>
    </dgm:pt>
    <dgm:pt modelId="{D6009042-284A-462C-B022-03EC6C564611}" type="pres">
      <dgm:prSet presAssocID="{1A19A117-06A9-4E02-92F5-99E2990F5A8E}" presName="node" presStyleLbl="node1" presStyleIdx="4" presStyleCnt="5">
        <dgm:presLayoutVars>
          <dgm:bulletEnabled val="1"/>
        </dgm:presLayoutVars>
      </dgm:prSet>
      <dgm:spPr/>
    </dgm:pt>
  </dgm:ptLst>
  <dgm:cxnLst>
    <dgm:cxn modelId="{8BD4700F-1BAD-4C2C-88EF-580BAFAB0882}" srcId="{ED322B91-86A3-4742-95B0-A69591EF5A3E}" destId="{FD8A160A-C1E5-4120-A8BD-641FD134BC83}" srcOrd="2" destOrd="0" parTransId="{7693F357-0660-4D82-A5F2-9E6D49D0BEF0}" sibTransId="{6C799E40-4D0B-4CF4-AB3D-9EA0A001FC82}"/>
    <dgm:cxn modelId="{8010D815-641F-4804-B7D1-557A0DD4818D}" type="presOf" srcId="{2A48481C-F519-40CF-AF35-CD84C02B95BC}" destId="{DE0C5A1F-D220-45E2-A8BC-4D3133089108}" srcOrd="0" destOrd="0" presId="urn:microsoft.com/office/officeart/2005/8/layout/process2"/>
    <dgm:cxn modelId="{86F16D1E-94F6-4FA2-9951-9CF44DABB7ED}" type="presOf" srcId="{1A19A117-06A9-4E02-92F5-99E2990F5A8E}" destId="{D6009042-284A-462C-B022-03EC6C564611}" srcOrd="0" destOrd="0" presId="urn:microsoft.com/office/officeart/2005/8/layout/process2"/>
    <dgm:cxn modelId="{3FF1C325-F241-4580-8B16-8FAB5430F71A}" srcId="{ED322B91-86A3-4742-95B0-A69591EF5A3E}" destId="{7E1A4ED6-17EE-400A-95B2-39FA7AADEEBB}" srcOrd="3" destOrd="0" parTransId="{6BF493DC-ECD9-430C-9921-B4886A248858}" sibTransId="{863F4A0B-BFCA-407F-A81C-518E3B8A5FB8}"/>
    <dgm:cxn modelId="{34A0DC27-3F65-430C-8981-4293C36263B6}" type="presOf" srcId="{863F4A0B-BFCA-407F-A81C-518E3B8A5FB8}" destId="{CF55CB25-23E4-42EE-8590-117A756CFB43}" srcOrd="1" destOrd="0" presId="urn:microsoft.com/office/officeart/2005/8/layout/process2"/>
    <dgm:cxn modelId="{8731B72E-675E-46A7-86E1-A90E9664D27C}" type="presOf" srcId="{6C799E40-4D0B-4CF4-AB3D-9EA0A001FC82}" destId="{5209161E-4034-4C60-988B-A4CC9AD05021}" srcOrd="0" destOrd="0" presId="urn:microsoft.com/office/officeart/2005/8/layout/process2"/>
    <dgm:cxn modelId="{D4EC9933-36E3-49E2-BFA4-FA32BC428F91}" type="presOf" srcId="{2A48481C-F519-40CF-AF35-CD84C02B95BC}" destId="{A9BBD798-F6D3-40C5-BFAF-8F74939661DE}" srcOrd="1" destOrd="0" presId="urn:microsoft.com/office/officeart/2005/8/layout/process2"/>
    <dgm:cxn modelId="{0B25133E-4113-4FF9-BD9C-87B229F09555}" type="presOf" srcId="{7E1A4ED6-17EE-400A-95B2-39FA7AADEEBB}" destId="{6B104367-B5AD-47D1-A1FC-034D9496A747}" srcOrd="0" destOrd="0" presId="urn:microsoft.com/office/officeart/2005/8/layout/process2"/>
    <dgm:cxn modelId="{F9142360-11CE-4C5C-843E-5166E2DBE2F1}" type="presOf" srcId="{6C799E40-4D0B-4CF4-AB3D-9EA0A001FC82}" destId="{EED74B59-B3C9-42E0-8D6D-EFE548997481}" srcOrd="1" destOrd="0" presId="urn:microsoft.com/office/officeart/2005/8/layout/process2"/>
    <dgm:cxn modelId="{A90B2C71-4B6C-4BCC-92EA-E64DE7EC8AB0}" type="presOf" srcId="{7DCD7196-2C8D-4117-A8D8-76FD99A4E56B}" destId="{1699A05C-58AA-4D6C-A0BD-1865E44A0542}" srcOrd="1" destOrd="0" presId="urn:microsoft.com/office/officeart/2005/8/layout/process2"/>
    <dgm:cxn modelId="{16236778-84BE-4164-8A28-37B9206B6B9B}" type="presOf" srcId="{1DF431DC-6970-4F90-BF32-25D5EB4588C6}" destId="{32375A1F-35B6-4B88-9A5B-A2269D220C93}" srcOrd="0" destOrd="0" presId="urn:microsoft.com/office/officeart/2005/8/layout/process2"/>
    <dgm:cxn modelId="{C06D5281-ED60-4D37-A257-4333047779D0}" type="presOf" srcId="{863F4A0B-BFCA-407F-A81C-518E3B8A5FB8}" destId="{4A035C2C-E474-4453-AB79-CD3C45FA2D4D}" srcOrd="0" destOrd="0" presId="urn:microsoft.com/office/officeart/2005/8/layout/process2"/>
    <dgm:cxn modelId="{3C7C118D-770F-4D6D-A8D8-A54AC921BBB6}" type="presOf" srcId="{FD8A160A-C1E5-4120-A8BD-641FD134BC83}" destId="{23AA44FB-B4B3-4719-B3FC-CDAD5BD5EB5B}" srcOrd="0" destOrd="0" presId="urn:microsoft.com/office/officeart/2005/8/layout/process2"/>
    <dgm:cxn modelId="{DF38129B-65A1-4FE4-A250-BC8A194D31E8}" srcId="{ED322B91-86A3-4742-95B0-A69591EF5A3E}" destId="{1DF431DC-6970-4F90-BF32-25D5EB4588C6}" srcOrd="0" destOrd="0" parTransId="{A8703AD4-B2C5-4C3C-8D92-54437BB8E3BE}" sibTransId="{2A48481C-F519-40CF-AF35-CD84C02B95BC}"/>
    <dgm:cxn modelId="{03F038A0-B1B6-42F8-BB50-BB82C0835AB1}" srcId="{ED322B91-86A3-4742-95B0-A69591EF5A3E}" destId="{1A19A117-06A9-4E02-92F5-99E2990F5A8E}" srcOrd="4" destOrd="0" parTransId="{7BF624B2-8AF4-4923-9EB6-DF1796E13EDB}" sibTransId="{78EACC13-A244-433D-B50D-0F5D7AD7A61D}"/>
    <dgm:cxn modelId="{5D1A2EBB-943F-4888-A9FB-7CD6C0C430CA}" type="presOf" srcId="{ED322B91-86A3-4742-95B0-A69591EF5A3E}" destId="{40BE8C7B-E4AD-42C9-A4B4-A87368FC513F}" srcOrd="0" destOrd="0" presId="urn:microsoft.com/office/officeart/2005/8/layout/process2"/>
    <dgm:cxn modelId="{39A2A0CB-2BB0-4987-829A-A12A8F59DD2E}" type="presOf" srcId="{7DCD7196-2C8D-4117-A8D8-76FD99A4E56B}" destId="{B073C93D-2331-4CCE-B516-E120C9342E39}" srcOrd="0" destOrd="0" presId="urn:microsoft.com/office/officeart/2005/8/layout/process2"/>
    <dgm:cxn modelId="{ED6182D7-D35C-48E9-B381-0FD4A9259D55}" type="presOf" srcId="{9289C4E9-919E-40E0-BA18-187ECA5EE745}" destId="{465CA76F-CDBB-459C-891A-67D911C82215}" srcOrd="0" destOrd="0" presId="urn:microsoft.com/office/officeart/2005/8/layout/process2"/>
    <dgm:cxn modelId="{F5ECBDE3-2415-4ADD-91D3-FA2AF9624F00}" srcId="{ED322B91-86A3-4742-95B0-A69591EF5A3E}" destId="{9289C4E9-919E-40E0-BA18-187ECA5EE745}" srcOrd="1" destOrd="0" parTransId="{04ECC65B-D35A-4152-AA7C-B34B87C960E5}" sibTransId="{7DCD7196-2C8D-4117-A8D8-76FD99A4E56B}"/>
    <dgm:cxn modelId="{C53719B5-0FF2-461F-B1E0-6B408FA78CB9}" type="presParOf" srcId="{40BE8C7B-E4AD-42C9-A4B4-A87368FC513F}" destId="{32375A1F-35B6-4B88-9A5B-A2269D220C93}" srcOrd="0" destOrd="0" presId="urn:microsoft.com/office/officeart/2005/8/layout/process2"/>
    <dgm:cxn modelId="{AEF1A0A5-F1DB-49DB-BC86-FE5925944336}" type="presParOf" srcId="{40BE8C7B-E4AD-42C9-A4B4-A87368FC513F}" destId="{DE0C5A1F-D220-45E2-A8BC-4D3133089108}" srcOrd="1" destOrd="0" presId="urn:microsoft.com/office/officeart/2005/8/layout/process2"/>
    <dgm:cxn modelId="{CA6D004F-8DCC-4120-B7BA-74B5BAD1CCFD}" type="presParOf" srcId="{DE0C5A1F-D220-45E2-A8BC-4D3133089108}" destId="{A9BBD798-F6D3-40C5-BFAF-8F74939661DE}" srcOrd="0" destOrd="0" presId="urn:microsoft.com/office/officeart/2005/8/layout/process2"/>
    <dgm:cxn modelId="{CA4A76F1-ADA3-4383-868A-29F5E0D19D1E}" type="presParOf" srcId="{40BE8C7B-E4AD-42C9-A4B4-A87368FC513F}" destId="{465CA76F-CDBB-459C-891A-67D911C82215}" srcOrd="2" destOrd="0" presId="urn:microsoft.com/office/officeart/2005/8/layout/process2"/>
    <dgm:cxn modelId="{578DF244-180D-4D3B-BCDD-5782C98B2EE5}" type="presParOf" srcId="{40BE8C7B-E4AD-42C9-A4B4-A87368FC513F}" destId="{B073C93D-2331-4CCE-B516-E120C9342E39}" srcOrd="3" destOrd="0" presId="urn:microsoft.com/office/officeart/2005/8/layout/process2"/>
    <dgm:cxn modelId="{3DA8F6D1-BE70-4847-A21C-FF79F9632A08}" type="presParOf" srcId="{B073C93D-2331-4CCE-B516-E120C9342E39}" destId="{1699A05C-58AA-4D6C-A0BD-1865E44A0542}" srcOrd="0" destOrd="0" presId="urn:microsoft.com/office/officeart/2005/8/layout/process2"/>
    <dgm:cxn modelId="{A53AF90C-E00B-4C32-9023-CCC4AC605081}" type="presParOf" srcId="{40BE8C7B-E4AD-42C9-A4B4-A87368FC513F}" destId="{23AA44FB-B4B3-4719-B3FC-CDAD5BD5EB5B}" srcOrd="4" destOrd="0" presId="urn:microsoft.com/office/officeart/2005/8/layout/process2"/>
    <dgm:cxn modelId="{7A0630C7-4DF5-4342-AB78-9B2B03C8AF2D}" type="presParOf" srcId="{40BE8C7B-E4AD-42C9-A4B4-A87368FC513F}" destId="{5209161E-4034-4C60-988B-A4CC9AD05021}" srcOrd="5" destOrd="0" presId="urn:microsoft.com/office/officeart/2005/8/layout/process2"/>
    <dgm:cxn modelId="{B386E5BB-AFE1-4CB5-BA51-F120331A0CCE}" type="presParOf" srcId="{5209161E-4034-4C60-988B-A4CC9AD05021}" destId="{EED74B59-B3C9-42E0-8D6D-EFE548997481}" srcOrd="0" destOrd="0" presId="urn:microsoft.com/office/officeart/2005/8/layout/process2"/>
    <dgm:cxn modelId="{F8FFB24A-EE39-4E13-BDA3-DCAFDAFE7079}" type="presParOf" srcId="{40BE8C7B-E4AD-42C9-A4B4-A87368FC513F}" destId="{6B104367-B5AD-47D1-A1FC-034D9496A747}" srcOrd="6" destOrd="0" presId="urn:microsoft.com/office/officeart/2005/8/layout/process2"/>
    <dgm:cxn modelId="{DAB0F40D-CE34-4151-AC59-03A1753DCB5A}" type="presParOf" srcId="{40BE8C7B-E4AD-42C9-A4B4-A87368FC513F}" destId="{4A035C2C-E474-4453-AB79-CD3C45FA2D4D}" srcOrd="7" destOrd="0" presId="urn:microsoft.com/office/officeart/2005/8/layout/process2"/>
    <dgm:cxn modelId="{FAC98D1A-0186-4E3A-A27E-0D940B6F8323}" type="presParOf" srcId="{4A035C2C-E474-4453-AB79-CD3C45FA2D4D}" destId="{CF55CB25-23E4-42EE-8590-117A756CFB43}" srcOrd="0" destOrd="0" presId="urn:microsoft.com/office/officeart/2005/8/layout/process2"/>
    <dgm:cxn modelId="{0F896639-CE67-461C-B3FA-77CF15318B82}" type="presParOf" srcId="{40BE8C7B-E4AD-42C9-A4B4-A87368FC513F}" destId="{D6009042-284A-462C-B022-03EC6C564611}"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C1FF3-8CBE-4DD4-AE41-923D2567C21D}"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zh-CN" altLang="en-US"/>
        </a:p>
      </dgm:t>
    </dgm:pt>
    <dgm:pt modelId="{877F6896-AAB3-4435-91B8-F87E3C4AFCC4}">
      <dgm:prSet phldrT="[文本]"/>
      <dgm:spPr/>
      <dgm:t>
        <a:bodyPr/>
        <a:lstStyle/>
        <a:p>
          <a:r>
            <a:rPr lang="zh-CN" altLang="en-US" dirty="0"/>
            <a:t>错项原因</a:t>
          </a:r>
        </a:p>
      </dgm:t>
    </dgm:pt>
    <dgm:pt modelId="{64D412B6-53AD-4A1A-B5DA-FBEB1819A094}" type="parTrans" cxnId="{303BD657-994D-4BDE-B249-3EB748ED1566}">
      <dgm:prSet/>
      <dgm:spPr/>
      <dgm:t>
        <a:bodyPr/>
        <a:lstStyle/>
        <a:p>
          <a:endParaRPr lang="zh-CN" altLang="en-US"/>
        </a:p>
      </dgm:t>
    </dgm:pt>
    <dgm:pt modelId="{49CC427B-AF17-40E9-B95B-C252B959084C}" type="sibTrans" cxnId="{303BD657-994D-4BDE-B249-3EB748ED1566}">
      <dgm:prSet/>
      <dgm:spPr/>
      <dgm:t>
        <a:bodyPr/>
        <a:lstStyle/>
        <a:p>
          <a:endParaRPr lang="zh-CN" altLang="en-US"/>
        </a:p>
      </dgm:t>
    </dgm:pt>
    <dgm:pt modelId="{C84BE9AB-EDE0-4A5D-B753-FA566D48413A}">
      <dgm:prSet phldrT="[文本]"/>
      <dgm:spPr/>
      <dgm:t>
        <a:bodyPr/>
        <a:lstStyle/>
        <a:p>
          <a:r>
            <a:rPr lang="zh-CN" altLang="en-US" dirty="0"/>
            <a:t>中式思维表达</a:t>
          </a:r>
          <a:r>
            <a:rPr lang="en-US" altLang="zh-CN" dirty="0">
              <a:sym typeface="Wingdings" panose="05000000000000000000" pitchFamily="2" charset="2"/>
            </a:rPr>
            <a:t></a:t>
          </a:r>
          <a:r>
            <a:rPr lang="zh-CN" altLang="en-US" dirty="0"/>
            <a:t>阅读故事</a:t>
          </a:r>
        </a:p>
      </dgm:t>
    </dgm:pt>
    <dgm:pt modelId="{83D4DE6E-F671-405D-9B9D-4736A007D262}" type="parTrans" cxnId="{16DE83AF-2359-46A7-8955-2E4C2CD58533}">
      <dgm:prSet/>
      <dgm:spPr/>
      <dgm:t>
        <a:bodyPr/>
        <a:lstStyle/>
        <a:p>
          <a:endParaRPr lang="zh-CN" altLang="en-US"/>
        </a:p>
      </dgm:t>
    </dgm:pt>
    <dgm:pt modelId="{A8289F20-54CC-44DE-AC56-9A75399FD68F}" type="sibTrans" cxnId="{16DE83AF-2359-46A7-8955-2E4C2CD58533}">
      <dgm:prSet/>
      <dgm:spPr/>
      <dgm:t>
        <a:bodyPr/>
        <a:lstStyle/>
        <a:p>
          <a:endParaRPr lang="zh-CN" altLang="en-US"/>
        </a:p>
      </dgm:t>
    </dgm:pt>
    <dgm:pt modelId="{24F8E131-92F9-4074-96ED-F9DA3C11A356}">
      <dgm:prSet phldrT="[文本]"/>
      <dgm:spPr/>
      <dgm:t>
        <a:bodyPr/>
        <a:lstStyle/>
        <a:p>
          <a:r>
            <a:rPr lang="zh-CN" altLang="en-US" dirty="0"/>
            <a:t>字形字义混淆</a:t>
          </a:r>
          <a:r>
            <a:rPr lang="en-US" altLang="zh-CN" dirty="0">
              <a:sym typeface="Wingdings" panose="05000000000000000000" pitchFamily="2" charset="2"/>
            </a:rPr>
            <a:t></a:t>
          </a:r>
          <a:r>
            <a:rPr lang="zh-CN" altLang="en-US" dirty="0"/>
            <a:t>积累字词</a:t>
          </a:r>
        </a:p>
      </dgm:t>
    </dgm:pt>
    <dgm:pt modelId="{90D1143D-7293-4BB5-BB3F-D3C153B615F2}" type="parTrans" cxnId="{A0B83D6D-AC28-475E-AD03-2F4CA4BDC7F3}">
      <dgm:prSet/>
      <dgm:spPr/>
      <dgm:t>
        <a:bodyPr/>
        <a:lstStyle/>
        <a:p>
          <a:endParaRPr lang="zh-CN" altLang="en-US"/>
        </a:p>
      </dgm:t>
    </dgm:pt>
    <dgm:pt modelId="{2B22AB2C-EC96-43D4-90AD-88D56711D459}" type="sibTrans" cxnId="{A0B83D6D-AC28-475E-AD03-2F4CA4BDC7F3}">
      <dgm:prSet/>
      <dgm:spPr/>
      <dgm:t>
        <a:bodyPr/>
        <a:lstStyle/>
        <a:p>
          <a:endParaRPr lang="zh-CN" altLang="en-US"/>
        </a:p>
      </dgm:t>
    </dgm:pt>
    <dgm:pt modelId="{19B2FA4D-AF9E-4D5F-9B53-3D04F1674F2B}">
      <dgm:prSet phldrT="[文本]"/>
      <dgm:spPr/>
      <dgm:t>
        <a:bodyPr/>
        <a:lstStyle/>
        <a:p>
          <a:r>
            <a:rPr lang="zh-CN" altLang="en-US" dirty="0"/>
            <a:t>日常改进</a:t>
          </a:r>
        </a:p>
      </dgm:t>
    </dgm:pt>
    <dgm:pt modelId="{D18D1ED4-0FBC-4C9B-9A16-9AE4A47C5272}" type="parTrans" cxnId="{D0E9B037-47DC-4472-854F-BD2034313104}">
      <dgm:prSet/>
      <dgm:spPr/>
      <dgm:t>
        <a:bodyPr/>
        <a:lstStyle/>
        <a:p>
          <a:endParaRPr lang="zh-CN" altLang="en-US"/>
        </a:p>
      </dgm:t>
    </dgm:pt>
    <dgm:pt modelId="{035FC361-46A1-405E-BF8D-C7846E192716}" type="sibTrans" cxnId="{D0E9B037-47DC-4472-854F-BD2034313104}">
      <dgm:prSet/>
      <dgm:spPr/>
      <dgm:t>
        <a:bodyPr/>
        <a:lstStyle/>
        <a:p>
          <a:endParaRPr lang="zh-CN" altLang="en-US"/>
        </a:p>
      </dgm:t>
    </dgm:pt>
    <dgm:pt modelId="{771B8581-60E2-45E5-B007-9075531AD2B5}">
      <dgm:prSet phldrT="[文本]"/>
      <dgm:spPr/>
      <dgm:t>
        <a:bodyPr/>
        <a:lstStyle/>
        <a:p>
          <a:endParaRPr lang="zh-CN" altLang="en-US" dirty="0"/>
        </a:p>
      </dgm:t>
    </dgm:pt>
    <dgm:pt modelId="{53F266D2-4546-42BC-939E-52BDCF2044DD}" type="parTrans" cxnId="{C94DC5C5-52B6-44B2-99F0-748D42E05EC9}">
      <dgm:prSet/>
      <dgm:spPr/>
      <dgm:t>
        <a:bodyPr/>
        <a:lstStyle/>
        <a:p>
          <a:endParaRPr lang="zh-CN" altLang="en-US"/>
        </a:p>
      </dgm:t>
    </dgm:pt>
    <dgm:pt modelId="{5955CD12-8D11-4DC4-A755-46CB0E079DFA}" type="sibTrans" cxnId="{C94DC5C5-52B6-44B2-99F0-748D42E05EC9}">
      <dgm:prSet/>
      <dgm:spPr/>
      <dgm:t>
        <a:bodyPr/>
        <a:lstStyle/>
        <a:p>
          <a:endParaRPr lang="zh-CN" altLang="en-US"/>
        </a:p>
      </dgm:t>
    </dgm:pt>
    <dgm:pt modelId="{4F548563-DB3F-456F-ADCD-48B765EC63B1}">
      <dgm:prSet phldrT="[文本]"/>
      <dgm:spPr/>
      <dgm:t>
        <a:bodyPr/>
        <a:lstStyle/>
        <a:p>
          <a:r>
            <a:rPr lang="zh-CN" altLang="en-US" dirty="0"/>
            <a:t>素养提升</a:t>
          </a:r>
        </a:p>
      </dgm:t>
    </dgm:pt>
    <dgm:pt modelId="{0154EBD2-36E3-487F-B5E3-44AC4D02C6CE}" type="parTrans" cxnId="{CBCDB1A6-FB7F-4CB9-A2C1-400DB66980C0}">
      <dgm:prSet/>
      <dgm:spPr/>
      <dgm:t>
        <a:bodyPr/>
        <a:lstStyle/>
        <a:p>
          <a:endParaRPr lang="zh-CN" altLang="en-US"/>
        </a:p>
      </dgm:t>
    </dgm:pt>
    <dgm:pt modelId="{CF0A6E43-4AB5-4057-9949-D530A85BC240}" type="sibTrans" cxnId="{CBCDB1A6-FB7F-4CB9-A2C1-400DB66980C0}">
      <dgm:prSet/>
      <dgm:spPr/>
      <dgm:t>
        <a:bodyPr/>
        <a:lstStyle/>
        <a:p>
          <a:endParaRPr lang="zh-CN" altLang="en-US"/>
        </a:p>
      </dgm:t>
    </dgm:pt>
    <dgm:pt modelId="{6D430BF6-BF4D-4349-A26E-568361FCB16B}">
      <dgm:prSet phldrT="[文本]"/>
      <dgm:spPr/>
      <dgm:t>
        <a:bodyPr/>
        <a:lstStyle/>
        <a:p>
          <a:endParaRPr lang="zh-CN" altLang="en-US" dirty="0"/>
        </a:p>
      </dgm:t>
    </dgm:pt>
    <dgm:pt modelId="{06F6004A-6154-4D30-84BA-5DA7FD8DF95E}" type="parTrans" cxnId="{CAA06B2A-3A77-4B29-90E1-7E55BF6134F5}">
      <dgm:prSet/>
      <dgm:spPr/>
      <dgm:t>
        <a:bodyPr/>
        <a:lstStyle/>
        <a:p>
          <a:endParaRPr lang="zh-CN" altLang="en-US"/>
        </a:p>
      </dgm:t>
    </dgm:pt>
    <dgm:pt modelId="{F61B2653-1E1D-4E5E-98A5-210008370C4C}" type="sibTrans" cxnId="{CAA06B2A-3A77-4B29-90E1-7E55BF6134F5}">
      <dgm:prSet/>
      <dgm:spPr/>
      <dgm:t>
        <a:bodyPr/>
        <a:lstStyle/>
        <a:p>
          <a:endParaRPr lang="zh-CN" altLang="en-US"/>
        </a:p>
      </dgm:t>
    </dgm:pt>
    <dgm:pt modelId="{3C38491C-DCEA-46B6-8EA6-7F47AA06B920}">
      <dgm:prSet phldrT="[文本]"/>
      <dgm:spPr/>
      <dgm:t>
        <a:bodyPr/>
        <a:lstStyle/>
        <a:p>
          <a:r>
            <a:rPr lang="zh-CN" altLang="en-US" dirty="0"/>
            <a:t>语言知识为基</a:t>
          </a:r>
        </a:p>
      </dgm:t>
    </dgm:pt>
    <dgm:pt modelId="{C90444BE-4721-42F7-8ABB-1E0B48F387E2}" type="parTrans" cxnId="{284D059D-D38C-4950-857F-4740B25E1AED}">
      <dgm:prSet/>
      <dgm:spPr/>
      <dgm:t>
        <a:bodyPr/>
        <a:lstStyle/>
        <a:p>
          <a:endParaRPr lang="zh-CN" altLang="en-US"/>
        </a:p>
      </dgm:t>
    </dgm:pt>
    <dgm:pt modelId="{691E1050-DF54-4C3B-A6A5-F9467860A411}" type="sibTrans" cxnId="{284D059D-D38C-4950-857F-4740B25E1AED}">
      <dgm:prSet/>
      <dgm:spPr/>
      <dgm:t>
        <a:bodyPr/>
        <a:lstStyle/>
        <a:p>
          <a:endParaRPr lang="zh-CN" altLang="en-US"/>
        </a:p>
      </dgm:t>
    </dgm:pt>
    <dgm:pt modelId="{5C55E7B5-D04A-4BEB-AF44-0BB86F108112}">
      <dgm:prSet phldrT="[文本]"/>
      <dgm:spPr/>
      <dgm:t>
        <a:bodyPr/>
        <a:lstStyle/>
        <a:p>
          <a:r>
            <a:rPr lang="zh-CN" altLang="en-US" dirty="0"/>
            <a:t>缺乏语境支持</a:t>
          </a:r>
          <a:r>
            <a:rPr lang="en-US" altLang="zh-CN" dirty="0">
              <a:sym typeface="Wingdings" panose="05000000000000000000" pitchFamily="2" charset="2"/>
            </a:rPr>
            <a:t></a:t>
          </a:r>
          <a:r>
            <a:rPr lang="zh-CN" altLang="en-US" dirty="0"/>
            <a:t>瞻前顾后</a:t>
          </a:r>
        </a:p>
      </dgm:t>
    </dgm:pt>
    <dgm:pt modelId="{711494C9-8054-4E9A-9AAD-A718C9280BC1}" type="parTrans" cxnId="{71FF0235-F4DA-449B-9BD6-F0DB2E3B379F}">
      <dgm:prSet/>
      <dgm:spPr/>
      <dgm:t>
        <a:bodyPr/>
        <a:lstStyle/>
        <a:p>
          <a:endParaRPr lang="zh-CN" altLang="en-US"/>
        </a:p>
      </dgm:t>
    </dgm:pt>
    <dgm:pt modelId="{2A3017A1-A031-47B3-8E21-7D92CB7F291D}" type="sibTrans" cxnId="{71FF0235-F4DA-449B-9BD6-F0DB2E3B379F}">
      <dgm:prSet/>
      <dgm:spPr/>
      <dgm:t>
        <a:bodyPr/>
        <a:lstStyle/>
        <a:p>
          <a:endParaRPr lang="zh-CN" altLang="en-US"/>
        </a:p>
      </dgm:t>
    </dgm:pt>
    <dgm:pt modelId="{3FCE0749-75EE-4182-9F43-872AC98B2F65}">
      <dgm:prSet phldrT="[文本]"/>
      <dgm:spPr/>
      <dgm:t>
        <a:bodyPr/>
        <a:lstStyle/>
        <a:p>
          <a:r>
            <a:rPr lang="zh-CN" altLang="en-US" dirty="0"/>
            <a:t>主旨判断有误</a:t>
          </a:r>
          <a:r>
            <a:rPr lang="en-US" altLang="zh-CN" dirty="0">
              <a:sym typeface="Wingdings" panose="05000000000000000000" pitchFamily="2" charset="2"/>
            </a:rPr>
            <a:t></a:t>
          </a:r>
          <a:r>
            <a:rPr lang="zh-CN" altLang="en-US" dirty="0">
              <a:sym typeface="Wingdings" panose="05000000000000000000" pitchFamily="2" charset="2"/>
            </a:rPr>
            <a:t>三线协同</a:t>
          </a:r>
          <a:endParaRPr lang="zh-CN" altLang="en-US" dirty="0"/>
        </a:p>
      </dgm:t>
    </dgm:pt>
    <dgm:pt modelId="{77F0D65C-985C-4D27-8CC0-289D229D732B}" type="parTrans" cxnId="{7F955CAA-8FF9-4208-B010-83BF4B190D53}">
      <dgm:prSet/>
      <dgm:spPr/>
      <dgm:t>
        <a:bodyPr/>
        <a:lstStyle/>
        <a:p>
          <a:endParaRPr lang="zh-CN" altLang="en-US"/>
        </a:p>
      </dgm:t>
    </dgm:pt>
    <dgm:pt modelId="{0809C521-E18D-4AD2-AA5E-D08616F4AC38}" type="sibTrans" cxnId="{7F955CAA-8FF9-4208-B010-83BF4B190D53}">
      <dgm:prSet/>
      <dgm:spPr/>
      <dgm:t>
        <a:bodyPr/>
        <a:lstStyle/>
        <a:p>
          <a:endParaRPr lang="zh-CN" altLang="en-US"/>
        </a:p>
      </dgm:t>
    </dgm:pt>
    <dgm:pt modelId="{C6D86856-CE44-4AF4-8AE6-BA34A8D24694}">
      <dgm:prSet phldrT="[文本]"/>
      <dgm:spPr/>
      <dgm:t>
        <a:bodyPr/>
        <a:lstStyle/>
        <a:p>
          <a:r>
            <a:rPr lang="zh-CN" altLang="en-US"/>
            <a:t>有规划地识记、积累</a:t>
          </a:r>
          <a:endParaRPr lang="zh-CN" altLang="en-US" dirty="0"/>
        </a:p>
      </dgm:t>
    </dgm:pt>
    <dgm:pt modelId="{DB64E962-3CE4-43E3-B89E-55538C9E3F61}" type="parTrans" cxnId="{0C91D7E4-9CF9-4DCE-B680-95C81025A634}">
      <dgm:prSet/>
      <dgm:spPr/>
      <dgm:t>
        <a:bodyPr/>
        <a:lstStyle/>
        <a:p>
          <a:endParaRPr lang="zh-CN" altLang="en-US"/>
        </a:p>
      </dgm:t>
    </dgm:pt>
    <dgm:pt modelId="{DE4D4B05-A2D4-486B-AFC9-363A22B10623}" type="sibTrans" cxnId="{0C91D7E4-9CF9-4DCE-B680-95C81025A634}">
      <dgm:prSet/>
      <dgm:spPr/>
      <dgm:t>
        <a:bodyPr/>
        <a:lstStyle/>
        <a:p>
          <a:endParaRPr lang="zh-CN" altLang="en-US"/>
        </a:p>
      </dgm:t>
    </dgm:pt>
    <dgm:pt modelId="{BD37D88E-F404-4D95-B208-C7D7CB28144A}">
      <dgm:prSet/>
      <dgm:spPr/>
      <dgm:t>
        <a:bodyPr/>
        <a:lstStyle/>
        <a:p>
          <a:r>
            <a:rPr lang="zh-CN" altLang="en-US"/>
            <a:t>学习习惯为要</a:t>
          </a:r>
          <a:endParaRPr lang="zh-CN" altLang="en-US" dirty="0"/>
        </a:p>
      </dgm:t>
    </dgm:pt>
    <dgm:pt modelId="{12FD6CF6-2800-4595-93B9-8AD658C20129}" type="parTrans" cxnId="{441ED1B1-D60A-495A-984B-B5B2A06E81DD}">
      <dgm:prSet/>
      <dgm:spPr/>
      <dgm:t>
        <a:bodyPr/>
        <a:lstStyle/>
        <a:p>
          <a:endParaRPr lang="zh-CN" altLang="en-US"/>
        </a:p>
      </dgm:t>
    </dgm:pt>
    <dgm:pt modelId="{6C1AF502-8750-4CD2-B279-FFB1B45E9206}" type="sibTrans" cxnId="{441ED1B1-D60A-495A-984B-B5B2A06E81DD}">
      <dgm:prSet/>
      <dgm:spPr/>
      <dgm:t>
        <a:bodyPr/>
        <a:lstStyle/>
        <a:p>
          <a:endParaRPr lang="zh-CN" altLang="en-US"/>
        </a:p>
      </dgm:t>
    </dgm:pt>
    <dgm:pt modelId="{D1EFADA1-7DC5-4755-A0A5-F8F198E5082E}">
      <dgm:prSet/>
      <dgm:spPr/>
      <dgm:t>
        <a:bodyPr/>
        <a:lstStyle/>
        <a:p>
          <a:r>
            <a:rPr lang="zh-CN" altLang="en-US" dirty="0"/>
            <a:t>思维品质为本</a:t>
          </a:r>
        </a:p>
      </dgm:t>
    </dgm:pt>
    <dgm:pt modelId="{FC1277AB-1363-4775-807A-7852C2DF9260}" type="parTrans" cxnId="{54CED053-7574-4F1A-AC6B-B8FDCCE520BC}">
      <dgm:prSet/>
      <dgm:spPr/>
      <dgm:t>
        <a:bodyPr/>
        <a:lstStyle/>
        <a:p>
          <a:endParaRPr lang="zh-CN" altLang="en-US"/>
        </a:p>
      </dgm:t>
    </dgm:pt>
    <dgm:pt modelId="{9AE5169C-F4DA-4EBE-96EA-6E37FA196315}" type="sibTrans" cxnId="{54CED053-7574-4F1A-AC6B-B8FDCCE520BC}">
      <dgm:prSet/>
      <dgm:spPr/>
      <dgm:t>
        <a:bodyPr/>
        <a:lstStyle/>
        <a:p>
          <a:endParaRPr lang="zh-CN" altLang="en-US"/>
        </a:p>
      </dgm:t>
    </dgm:pt>
    <dgm:pt modelId="{1FF7069E-253A-4719-8B2A-28F5373E4DB9}">
      <dgm:prSet/>
      <dgm:spPr/>
      <dgm:t>
        <a:bodyPr/>
        <a:lstStyle/>
        <a:p>
          <a:r>
            <a:rPr lang="zh-CN" altLang="en-US" dirty="0"/>
            <a:t>文化意识为辅</a:t>
          </a:r>
        </a:p>
      </dgm:t>
    </dgm:pt>
    <dgm:pt modelId="{7E509286-144F-4632-895C-F20A862E6D08}" type="parTrans" cxnId="{3F1B3D98-4E1E-4DD6-822D-D53F01619D7A}">
      <dgm:prSet/>
      <dgm:spPr/>
      <dgm:t>
        <a:bodyPr/>
        <a:lstStyle/>
        <a:p>
          <a:endParaRPr lang="zh-CN" altLang="en-US"/>
        </a:p>
      </dgm:t>
    </dgm:pt>
    <dgm:pt modelId="{CAB94CA0-3530-40E4-8A58-59365633A72D}" type="sibTrans" cxnId="{3F1B3D98-4E1E-4DD6-822D-D53F01619D7A}">
      <dgm:prSet/>
      <dgm:spPr/>
      <dgm:t>
        <a:bodyPr/>
        <a:lstStyle/>
        <a:p>
          <a:endParaRPr lang="zh-CN" altLang="en-US"/>
        </a:p>
      </dgm:t>
    </dgm:pt>
    <dgm:pt modelId="{A203B968-EB59-471A-ADFA-A78CCD36399E}">
      <dgm:prSet/>
      <dgm:spPr/>
      <dgm:t>
        <a:bodyPr/>
        <a:lstStyle/>
        <a:p>
          <a:r>
            <a:rPr lang="zh-CN" altLang="en-US" dirty="0"/>
            <a:t>有意识地反思、整理</a:t>
          </a:r>
        </a:p>
      </dgm:t>
    </dgm:pt>
    <dgm:pt modelId="{D7BB6CF5-BCF1-4910-9231-B3D29590D988}" type="parTrans" cxnId="{1C766FEB-18DE-49EA-A944-B5A8471D395B}">
      <dgm:prSet/>
      <dgm:spPr/>
      <dgm:t>
        <a:bodyPr/>
        <a:lstStyle/>
        <a:p>
          <a:endParaRPr lang="zh-CN" altLang="en-US"/>
        </a:p>
      </dgm:t>
    </dgm:pt>
    <dgm:pt modelId="{175B5371-4308-4D01-8269-E884B1483E86}" type="sibTrans" cxnId="{1C766FEB-18DE-49EA-A944-B5A8471D395B}">
      <dgm:prSet/>
      <dgm:spPr/>
      <dgm:t>
        <a:bodyPr/>
        <a:lstStyle/>
        <a:p>
          <a:endParaRPr lang="zh-CN" altLang="en-US"/>
        </a:p>
      </dgm:t>
    </dgm:pt>
    <dgm:pt modelId="{7942CC6E-5845-4809-B253-4643EFDF0496}" type="pres">
      <dgm:prSet presAssocID="{A92C1FF3-8CBE-4DD4-AE41-923D2567C21D}" presName="Name0" presStyleCnt="0">
        <dgm:presLayoutVars>
          <dgm:dir/>
          <dgm:animLvl val="lvl"/>
          <dgm:resizeHandles val="exact"/>
        </dgm:presLayoutVars>
      </dgm:prSet>
      <dgm:spPr/>
    </dgm:pt>
    <dgm:pt modelId="{752DE551-976D-4209-93C4-8DCE20E7315B}" type="pres">
      <dgm:prSet presAssocID="{A92C1FF3-8CBE-4DD4-AE41-923D2567C21D}" presName="tSp" presStyleCnt="0"/>
      <dgm:spPr/>
    </dgm:pt>
    <dgm:pt modelId="{933128CD-5C07-41E5-BD87-23EBEB781A73}" type="pres">
      <dgm:prSet presAssocID="{A92C1FF3-8CBE-4DD4-AE41-923D2567C21D}" presName="bSp" presStyleCnt="0"/>
      <dgm:spPr/>
    </dgm:pt>
    <dgm:pt modelId="{8B91B299-8204-4734-B401-54A414B188D3}" type="pres">
      <dgm:prSet presAssocID="{A92C1FF3-8CBE-4DD4-AE41-923D2567C21D}" presName="process" presStyleCnt="0"/>
      <dgm:spPr/>
    </dgm:pt>
    <dgm:pt modelId="{EACD87AB-0C01-4B31-A31E-356B0DE9AA80}" type="pres">
      <dgm:prSet presAssocID="{877F6896-AAB3-4435-91B8-F87E3C4AFCC4}" presName="composite1" presStyleCnt="0"/>
      <dgm:spPr/>
    </dgm:pt>
    <dgm:pt modelId="{665CBC19-3899-4D86-977E-10ACF0906D54}" type="pres">
      <dgm:prSet presAssocID="{877F6896-AAB3-4435-91B8-F87E3C4AFCC4}" presName="dummyNode1" presStyleLbl="node1" presStyleIdx="0" presStyleCnt="3"/>
      <dgm:spPr/>
    </dgm:pt>
    <dgm:pt modelId="{6A86DCBF-19AF-4B8D-B580-AB6A7FE34DD0}" type="pres">
      <dgm:prSet presAssocID="{877F6896-AAB3-4435-91B8-F87E3C4AFCC4}" presName="childNode1" presStyleLbl="bgAcc1" presStyleIdx="0" presStyleCnt="3" custScaleX="127763">
        <dgm:presLayoutVars>
          <dgm:bulletEnabled val="1"/>
        </dgm:presLayoutVars>
      </dgm:prSet>
      <dgm:spPr/>
    </dgm:pt>
    <dgm:pt modelId="{1783C138-0610-4567-810A-256BC8FFD986}" type="pres">
      <dgm:prSet presAssocID="{877F6896-AAB3-4435-91B8-F87E3C4AFCC4}" presName="childNode1tx" presStyleLbl="bgAcc1" presStyleIdx="0" presStyleCnt="3">
        <dgm:presLayoutVars>
          <dgm:bulletEnabled val="1"/>
        </dgm:presLayoutVars>
      </dgm:prSet>
      <dgm:spPr/>
    </dgm:pt>
    <dgm:pt modelId="{986B58E3-2707-4548-949A-DCD37EED6BAB}" type="pres">
      <dgm:prSet presAssocID="{877F6896-AAB3-4435-91B8-F87E3C4AFCC4}" presName="parentNode1" presStyleLbl="node1" presStyleIdx="0" presStyleCnt="3">
        <dgm:presLayoutVars>
          <dgm:chMax val="1"/>
          <dgm:bulletEnabled val="1"/>
        </dgm:presLayoutVars>
      </dgm:prSet>
      <dgm:spPr/>
    </dgm:pt>
    <dgm:pt modelId="{44FFF032-E560-4E8F-9E43-9E45DA557816}" type="pres">
      <dgm:prSet presAssocID="{877F6896-AAB3-4435-91B8-F87E3C4AFCC4}" presName="connSite1" presStyleCnt="0"/>
      <dgm:spPr/>
    </dgm:pt>
    <dgm:pt modelId="{56E7B4C8-DA92-47A2-AA4E-97413B19315A}" type="pres">
      <dgm:prSet presAssocID="{49CC427B-AF17-40E9-B95B-C252B959084C}" presName="Name9" presStyleLbl="sibTrans2D1" presStyleIdx="0" presStyleCnt="2"/>
      <dgm:spPr/>
    </dgm:pt>
    <dgm:pt modelId="{7494A974-7B1D-4EED-ACE1-DEAD55DA8D87}" type="pres">
      <dgm:prSet presAssocID="{19B2FA4D-AF9E-4D5F-9B53-3D04F1674F2B}" presName="composite2" presStyleCnt="0"/>
      <dgm:spPr/>
    </dgm:pt>
    <dgm:pt modelId="{E838307B-3632-4A10-8BF0-CC437D0CFC2F}" type="pres">
      <dgm:prSet presAssocID="{19B2FA4D-AF9E-4D5F-9B53-3D04F1674F2B}" presName="dummyNode2" presStyleLbl="node1" presStyleIdx="0" presStyleCnt="3"/>
      <dgm:spPr/>
    </dgm:pt>
    <dgm:pt modelId="{F646A8A6-2DA5-4340-9557-1086260A1EBB}" type="pres">
      <dgm:prSet presAssocID="{19B2FA4D-AF9E-4D5F-9B53-3D04F1674F2B}" presName="childNode2" presStyleLbl="bgAcc1" presStyleIdx="1" presStyleCnt="3">
        <dgm:presLayoutVars>
          <dgm:bulletEnabled val="1"/>
        </dgm:presLayoutVars>
      </dgm:prSet>
      <dgm:spPr/>
    </dgm:pt>
    <dgm:pt modelId="{F5AFC3E9-C461-49A5-8DEB-2EBD0574C99D}" type="pres">
      <dgm:prSet presAssocID="{19B2FA4D-AF9E-4D5F-9B53-3D04F1674F2B}" presName="childNode2tx" presStyleLbl="bgAcc1" presStyleIdx="1" presStyleCnt="3">
        <dgm:presLayoutVars>
          <dgm:bulletEnabled val="1"/>
        </dgm:presLayoutVars>
      </dgm:prSet>
      <dgm:spPr/>
    </dgm:pt>
    <dgm:pt modelId="{7BBB884A-E228-4942-B762-D4B85F742923}" type="pres">
      <dgm:prSet presAssocID="{19B2FA4D-AF9E-4D5F-9B53-3D04F1674F2B}" presName="parentNode2" presStyleLbl="node1" presStyleIdx="1" presStyleCnt="3">
        <dgm:presLayoutVars>
          <dgm:chMax val="0"/>
          <dgm:bulletEnabled val="1"/>
        </dgm:presLayoutVars>
      </dgm:prSet>
      <dgm:spPr/>
    </dgm:pt>
    <dgm:pt modelId="{7E2DC284-894D-430C-B0C0-0882F8C33953}" type="pres">
      <dgm:prSet presAssocID="{19B2FA4D-AF9E-4D5F-9B53-3D04F1674F2B}" presName="connSite2" presStyleCnt="0"/>
      <dgm:spPr/>
    </dgm:pt>
    <dgm:pt modelId="{22705FFB-D06B-43E0-8E6E-EA6993F4EDCC}" type="pres">
      <dgm:prSet presAssocID="{035FC361-46A1-405E-BF8D-C7846E192716}" presName="Name18" presStyleLbl="sibTrans2D1" presStyleIdx="1" presStyleCnt="2"/>
      <dgm:spPr/>
    </dgm:pt>
    <dgm:pt modelId="{35A11DC3-A445-45E8-B842-3C0466F7561D}" type="pres">
      <dgm:prSet presAssocID="{4F548563-DB3F-456F-ADCD-48B765EC63B1}" presName="composite1" presStyleCnt="0"/>
      <dgm:spPr/>
    </dgm:pt>
    <dgm:pt modelId="{7C6BB728-0371-44EB-B070-4F193550E094}" type="pres">
      <dgm:prSet presAssocID="{4F548563-DB3F-456F-ADCD-48B765EC63B1}" presName="dummyNode1" presStyleLbl="node1" presStyleIdx="1" presStyleCnt="3"/>
      <dgm:spPr/>
    </dgm:pt>
    <dgm:pt modelId="{41798E50-536F-4676-B60E-6991CE7439B6}" type="pres">
      <dgm:prSet presAssocID="{4F548563-DB3F-456F-ADCD-48B765EC63B1}" presName="childNode1" presStyleLbl="bgAcc1" presStyleIdx="2" presStyleCnt="3">
        <dgm:presLayoutVars>
          <dgm:bulletEnabled val="1"/>
        </dgm:presLayoutVars>
      </dgm:prSet>
      <dgm:spPr/>
    </dgm:pt>
    <dgm:pt modelId="{6C350366-AE0B-4273-BDA6-F935E2E1D4CA}" type="pres">
      <dgm:prSet presAssocID="{4F548563-DB3F-456F-ADCD-48B765EC63B1}" presName="childNode1tx" presStyleLbl="bgAcc1" presStyleIdx="2" presStyleCnt="3">
        <dgm:presLayoutVars>
          <dgm:bulletEnabled val="1"/>
        </dgm:presLayoutVars>
      </dgm:prSet>
      <dgm:spPr/>
    </dgm:pt>
    <dgm:pt modelId="{C878840F-D17D-4143-AC68-31AF8839C40D}" type="pres">
      <dgm:prSet presAssocID="{4F548563-DB3F-456F-ADCD-48B765EC63B1}" presName="parentNode1" presStyleLbl="node1" presStyleIdx="2" presStyleCnt="3">
        <dgm:presLayoutVars>
          <dgm:chMax val="1"/>
          <dgm:bulletEnabled val="1"/>
        </dgm:presLayoutVars>
      </dgm:prSet>
      <dgm:spPr/>
    </dgm:pt>
    <dgm:pt modelId="{B16A31F3-93FE-4832-837B-3B2B7E5BBF09}" type="pres">
      <dgm:prSet presAssocID="{4F548563-DB3F-456F-ADCD-48B765EC63B1}" presName="connSite1" presStyleCnt="0"/>
      <dgm:spPr/>
    </dgm:pt>
  </dgm:ptLst>
  <dgm:cxnLst>
    <dgm:cxn modelId="{6A85E40F-F85E-41AF-BD34-89B5883754C7}" type="presOf" srcId="{3FCE0749-75EE-4182-9F43-872AC98B2F65}" destId="{1783C138-0610-4567-810A-256BC8FFD986}" srcOrd="1" destOrd="3" presId="urn:microsoft.com/office/officeart/2005/8/layout/hProcess4"/>
    <dgm:cxn modelId="{A0097B24-F4F5-412E-84EA-98CC50229593}" type="presOf" srcId="{1FF7069E-253A-4719-8B2A-28F5373E4DB9}" destId="{41798E50-536F-4676-B60E-6991CE7439B6}" srcOrd="0" destOrd="4" presId="urn:microsoft.com/office/officeart/2005/8/layout/hProcess4"/>
    <dgm:cxn modelId="{E634E428-487D-445C-A91D-F7D05B435A92}" type="presOf" srcId="{6D430BF6-BF4D-4349-A26E-568361FCB16B}" destId="{41798E50-536F-4676-B60E-6991CE7439B6}" srcOrd="0" destOrd="0" presId="urn:microsoft.com/office/officeart/2005/8/layout/hProcess4"/>
    <dgm:cxn modelId="{65B8F128-4713-4652-AFFB-2166B869095F}" type="presOf" srcId="{C6D86856-CE44-4AF4-8AE6-BA34A8D24694}" destId="{F646A8A6-2DA5-4340-9557-1086260A1EBB}" srcOrd="0" destOrd="1" presId="urn:microsoft.com/office/officeart/2005/8/layout/hProcess4"/>
    <dgm:cxn modelId="{CAA06B2A-3A77-4B29-90E1-7E55BF6134F5}" srcId="{4F548563-DB3F-456F-ADCD-48B765EC63B1}" destId="{6D430BF6-BF4D-4349-A26E-568361FCB16B}" srcOrd="0" destOrd="0" parTransId="{06F6004A-6154-4D30-84BA-5DA7FD8DF95E}" sibTransId="{F61B2653-1E1D-4E5E-98A5-210008370C4C}"/>
    <dgm:cxn modelId="{71FF0235-F4DA-449B-9BD6-F0DB2E3B379F}" srcId="{877F6896-AAB3-4435-91B8-F87E3C4AFCC4}" destId="{5C55E7B5-D04A-4BEB-AF44-0BB86F108112}" srcOrd="2" destOrd="0" parTransId="{711494C9-8054-4E9A-9AAD-A718C9280BC1}" sibTransId="{2A3017A1-A031-47B3-8E21-7D92CB7F291D}"/>
    <dgm:cxn modelId="{B8490F36-113E-48A5-8654-19B47BD6EE43}" type="presOf" srcId="{C6D86856-CE44-4AF4-8AE6-BA34A8D24694}" destId="{F5AFC3E9-C461-49A5-8DEB-2EBD0574C99D}" srcOrd="1" destOrd="1" presId="urn:microsoft.com/office/officeart/2005/8/layout/hProcess4"/>
    <dgm:cxn modelId="{D0E9B037-47DC-4472-854F-BD2034313104}" srcId="{A92C1FF3-8CBE-4DD4-AE41-923D2567C21D}" destId="{19B2FA4D-AF9E-4D5F-9B53-3D04F1674F2B}" srcOrd="1" destOrd="0" parTransId="{D18D1ED4-0FBC-4C9B-9A16-9AE4A47C5272}" sibTransId="{035FC361-46A1-405E-BF8D-C7846E192716}"/>
    <dgm:cxn modelId="{8F39573B-49C0-4B31-8CA7-B1691AEACF06}" type="presOf" srcId="{24F8E131-92F9-4074-96ED-F9DA3C11A356}" destId="{6A86DCBF-19AF-4B8D-B580-AB6A7FE34DD0}" srcOrd="0" destOrd="1" presId="urn:microsoft.com/office/officeart/2005/8/layout/hProcess4"/>
    <dgm:cxn modelId="{64F2D05B-D87D-427C-A277-9E942742C89A}" type="presOf" srcId="{3C38491C-DCEA-46B6-8EA6-7F47AA06B920}" destId="{6C350366-AE0B-4273-BDA6-F935E2E1D4CA}" srcOrd="1" destOrd="1" presId="urn:microsoft.com/office/officeart/2005/8/layout/hProcess4"/>
    <dgm:cxn modelId="{901BFB61-F1CC-4C49-81A8-3849E5D220D2}" type="presOf" srcId="{C84BE9AB-EDE0-4A5D-B753-FA566D48413A}" destId="{6A86DCBF-19AF-4B8D-B580-AB6A7FE34DD0}" srcOrd="0" destOrd="0" presId="urn:microsoft.com/office/officeart/2005/8/layout/hProcess4"/>
    <dgm:cxn modelId="{FA084549-2345-4379-AF3B-4FE1624CC8AB}" type="presOf" srcId="{A92C1FF3-8CBE-4DD4-AE41-923D2567C21D}" destId="{7942CC6E-5845-4809-B253-4643EFDF0496}" srcOrd="0" destOrd="0" presId="urn:microsoft.com/office/officeart/2005/8/layout/hProcess4"/>
    <dgm:cxn modelId="{236C1E4D-8D3F-49A0-8C19-A20237F8A9F1}" type="presOf" srcId="{1FF7069E-253A-4719-8B2A-28F5373E4DB9}" destId="{6C350366-AE0B-4273-BDA6-F935E2E1D4CA}" srcOrd="1" destOrd="4" presId="urn:microsoft.com/office/officeart/2005/8/layout/hProcess4"/>
    <dgm:cxn modelId="{A0B83D6D-AC28-475E-AD03-2F4CA4BDC7F3}" srcId="{877F6896-AAB3-4435-91B8-F87E3C4AFCC4}" destId="{24F8E131-92F9-4074-96ED-F9DA3C11A356}" srcOrd="1" destOrd="0" parTransId="{90D1143D-7293-4BB5-BB3F-D3C153B615F2}" sibTransId="{2B22AB2C-EC96-43D4-90AD-88D56711D459}"/>
    <dgm:cxn modelId="{9CCA0071-09F6-462C-B25B-559A7D6E1488}" type="presOf" srcId="{BD37D88E-F404-4D95-B208-C7D7CB28144A}" destId="{6C350366-AE0B-4273-BDA6-F935E2E1D4CA}" srcOrd="1" destOrd="2" presId="urn:microsoft.com/office/officeart/2005/8/layout/hProcess4"/>
    <dgm:cxn modelId="{70BABC51-9966-46D8-BAA3-3544B0F98064}" type="presOf" srcId="{3FCE0749-75EE-4182-9F43-872AC98B2F65}" destId="{6A86DCBF-19AF-4B8D-B580-AB6A7FE34DD0}" srcOrd="0" destOrd="3" presId="urn:microsoft.com/office/officeart/2005/8/layout/hProcess4"/>
    <dgm:cxn modelId="{54CED053-7574-4F1A-AC6B-B8FDCCE520BC}" srcId="{4F548563-DB3F-456F-ADCD-48B765EC63B1}" destId="{D1EFADA1-7DC5-4755-A0A5-F8F198E5082E}" srcOrd="3" destOrd="0" parTransId="{FC1277AB-1363-4775-807A-7852C2DF9260}" sibTransId="{9AE5169C-F4DA-4EBE-96EA-6E37FA196315}"/>
    <dgm:cxn modelId="{7D718D56-6274-4A0C-9B29-3293ED1E923D}" type="presOf" srcId="{6D430BF6-BF4D-4349-A26E-568361FCB16B}" destId="{6C350366-AE0B-4273-BDA6-F935E2E1D4CA}" srcOrd="1" destOrd="0" presId="urn:microsoft.com/office/officeart/2005/8/layout/hProcess4"/>
    <dgm:cxn modelId="{303BD657-994D-4BDE-B249-3EB748ED1566}" srcId="{A92C1FF3-8CBE-4DD4-AE41-923D2567C21D}" destId="{877F6896-AAB3-4435-91B8-F87E3C4AFCC4}" srcOrd="0" destOrd="0" parTransId="{64D412B6-53AD-4A1A-B5DA-FBEB1819A094}" sibTransId="{49CC427B-AF17-40E9-B95B-C252B959084C}"/>
    <dgm:cxn modelId="{E2730359-1845-4BC5-8738-5E84E1422ADB}" type="presOf" srcId="{771B8581-60E2-45E5-B007-9075531AD2B5}" destId="{F646A8A6-2DA5-4340-9557-1086260A1EBB}" srcOrd="0" destOrd="0" presId="urn:microsoft.com/office/officeart/2005/8/layout/hProcess4"/>
    <dgm:cxn modelId="{B5E97281-D67E-45AF-AF24-A22837F89777}" type="presOf" srcId="{A203B968-EB59-471A-ADFA-A78CCD36399E}" destId="{F646A8A6-2DA5-4340-9557-1086260A1EBB}" srcOrd="0" destOrd="2" presId="urn:microsoft.com/office/officeart/2005/8/layout/hProcess4"/>
    <dgm:cxn modelId="{E77CE689-81B1-456A-9230-3130E3CEA3A8}" type="presOf" srcId="{24F8E131-92F9-4074-96ED-F9DA3C11A356}" destId="{1783C138-0610-4567-810A-256BC8FFD986}" srcOrd="1" destOrd="1" presId="urn:microsoft.com/office/officeart/2005/8/layout/hProcess4"/>
    <dgm:cxn modelId="{5CDC448B-B97A-4282-91D2-1CD6E220507A}" type="presOf" srcId="{19B2FA4D-AF9E-4D5F-9B53-3D04F1674F2B}" destId="{7BBB884A-E228-4942-B762-D4B85F742923}" srcOrd="0" destOrd="0" presId="urn:microsoft.com/office/officeart/2005/8/layout/hProcess4"/>
    <dgm:cxn modelId="{2E696F95-CB73-49DE-BD78-645E336ED685}" type="presOf" srcId="{D1EFADA1-7DC5-4755-A0A5-F8F198E5082E}" destId="{41798E50-536F-4676-B60E-6991CE7439B6}" srcOrd="0" destOrd="3" presId="urn:microsoft.com/office/officeart/2005/8/layout/hProcess4"/>
    <dgm:cxn modelId="{3F1B3D98-4E1E-4DD6-822D-D53F01619D7A}" srcId="{4F548563-DB3F-456F-ADCD-48B765EC63B1}" destId="{1FF7069E-253A-4719-8B2A-28F5373E4DB9}" srcOrd="4" destOrd="0" parTransId="{7E509286-144F-4632-895C-F20A862E6D08}" sibTransId="{CAB94CA0-3530-40E4-8A58-59365633A72D}"/>
    <dgm:cxn modelId="{284D059D-D38C-4950-857F-4740B25E1AED}" srcId="{4F548563-DB3F-456F-ADCD-48B765EC63B1}" destId="{3C38491C-DCEA-46B6-8EA6-7F47AA06B920}" srcOrd="1" destOrd="0" parTransId="{C90444BE-4721-42F7-8ABB-1E0B48F387E2}" sibTransId="{691E1050-DF54-4C3B-A6A5-F9467860A411}"/>
    <dgm:cxn modelId="{EC8BE19F-1BE2-4DA8-83A0-D65E04394E09}" type="presOf" srcId="{C84BE9AB-EDE0-4A5D-B753-FA566D48413A}" destId="{1783C138-0610-4567-810A-256BC8FFD986}" srcOrd="1" destOrd="0" presId="urn:microsoft.com/office/officeart/2005/8/layout/hProcess4"/>
    <dgm:cxn modelId="{CBCDB1A6-FB7F-4CB9-A2C1-400DB66980C0}" srcId="{A92C1FF3-8CBE-4DD4-AE41-923D2567C21D}" destId="{4F548563-DB3F-456F-ADCD-48B765EC63B1}" srcOrd="2" destOrd="0" parTransId="{0154EBD2-36E3-487F-B5E3-44AC4D02C6CE}" sibTransId="{CF0A6E43-4AB5-4057-9949-D530A85BC240}"/>
    <dgm:cxn modelId="{7F955CAA-8FF9-4208-B010-83BF4B190D53}" srcId="{877F6896-AAB3-4435-91B8-F87E3C4AFCC4}" destId="{3FCE0749-75EE-4182-9F43-872AC98B2F65}" srcOrd="3" destOrd="0" parTransId="{77F0D65C-985C-4D27-8CC0-289D229D732B}" sibTransId="{0809C521-E18D-4AD2-AA5E-D08616F4AC38}"/>
    <dgm:cxn modelId="{22A387AE-EF54-4A22-87ED-BD0ABE52A9D7}" type="presOf" srcId="{A203B968-EB59-471A-ADFA-A78CCD36399E}" destId="{F5AFC3E9-C461-49A5-8DEB-2EBD0574C99D}" srcOrd="1" destOrd="2" presId="urn:microsoft.com/office/officeart/2005/8/layout/hProcess4"/>
    <dgm:cxn modelId="{16DE83AF-2359-46A7-8955-2E4C2CD58533}" srcId="{877F6896-AAB3-4435-91B8-F87E3C4AFCC4}" destId="{C84BE9AB-EDE0-4A5D-B753-FA566D48413A}" srcOrd="0" destOrd="0" parTransId="{83D4DE6E-F671-405D-9B9D-4736A007D262}" sibTransId="{A8289F20-54CC-44DE-AC56-9A75399FD68F}"/>
    <dgm:cxn modelId="{441ED1B1-D60A-495A-984B-B5B2A06E81DD}" srcId="{4F548563-DB3F-456F-ADCD-48B765EC63B1}" destId="{BD37D88E-F404-4D95-B208-C7D7CB28144A}" srcOrd="2" destOrd="0" parTransId="{12FD6CF6-2800-4595-93B9-8AD658C20129}" sibTransId="{6C1AF502-8750-4CD2-B279-FFB1B45E9206}"/>
    <dgm:cxn modelId="{65B6D3B9-AAC6-47F2-B772-350DDDC5DFF1}" type="presOf" srcId="{D1EFADA1-7DC5-4755-A0A5-F8F198E5082E}" destId="{6C350366-AE0B-4273-BDA6-F935E2E1D4CA}" srcOrd="1" destOrd="3" presId="urn:microsoft.com/office/officeart/2005/8/layout/hProcess4"/>
    <dgm:cxn modelId="{B3AF4CBB-8C9C-41C8-8B52-2CED4386FB58}" type="presOf" srcId="{877F6896-AAB3-4435-91B8-F87E3C4AFCC4}" destId="{986B58E3-2707-4548-949A-DCD37EED6BAB}" srcOrd="0" destOrd="0" presId="urn:microsoft.com/office/officeart/2005/8/layout/hProcess4"/>
    <dgm:cxn modelId="{330D24BD-E385-464F-9DD6-FBA795227921}" type="presOf" srcId="{3C38491C-DCEA-46B6-8EA6-7F47AA06B920}" destId="{41798E50-536F-4676-B60E-6991CE7439B6}" srcOrd="0" destOrd="1" presId="urn:microsoft.com/office/officeart/2005/8/layout/hProcess4"/>
    <dgm:cxn modelId="{43ECBEBD-0CBC-45B8-982C-F59B6B951C55}" type="presOf" srcId="{035FC361-46A1-405E-BF8D-C7846E192716}" destId="{22705FFB-D06B-43E0-8E6E-EA6993F4EDCC}" srcOrd="0" destOrd="0" presId="urn:microsoft.com/office/officeart/2005/8/layout/hProcess4"/>
    <dgm:cxn modelId="{9B2747C5-146F-4A0B-AFD5-5A49D8F20D8C}" type="presOf" srcId="{4F548563-DB3F-456F-ADCD-48B765EC63B1}" destId="{C878840F-D17D-4143-AC68-31AF8839C40D}" srcOrd="0" destOrd="0" presId="urn:microsoft.com/office/officeart/2005/8/layout/hProcess4"/>
    <dgm:cxn modelId="{C94DC5C5-52B6-44B2-99F0-748D42E05EC9}" srcId="{19B2FA4D-AF9E-4D5F-9B53-3D04F1674F2B}" destId="{771B8581-60E2-45E5-B007-9075531AD2B5}" srcOrd="0" destOrd="0" parTransId="{53F266D2-4546-42BC-939E-52BDCF2044DD}" sibTransId="{5955CD12-8D11-4DC4-A755-46CB0E079DFA}"/>
    <dgm:cxn modelId="{AB2BB6C7-0EDB-4A25-BE1F-0FA8E28EDC08}" type="presOf" srcId="{5C55E7B5-D04A-4BEB-AF44-0BB86F108112}" destId="{6A86DCBF-19AF-4B8D-B580-AB6A7FE34DD0}" srcOrd="0" destOrd="2" presId="urn:microsoft.com/office/officeart/2005/8/layout/hProcess4"/>
    <dgm:cxn modelId="{0C91D7E4-9CF9-4DCE-B680-95C81025A634}" srcId="{19B2FA4D-AF9E-4D5F-9B53-3D04F1674F2B}" destId="{C6D86856-CE44-4AF4-8AE6-BA34A8D24694}" srcOrd="1" destOrd="0" parTransId="{DB64E962-3CE4-43E3-B89E-55538C9E3F61}" sibTransId="{DE4D4B05-A2D4-486B-AFC9-363A22B10623}"/>
    <dgm:cxn modelId="{1C766FEB-18DE-49EA-A944-B5A8471D395B}" srcId="{19B2FA4D-AF9E-4D5F-9B53-3D04F1674F2B}" destId="{A203B968-EB59-471A-ADFA-A78CCD36399E}" srcOrd="2" destOrd="0" parTransId="{D7BB6CF5-BCF1-4910-9231-B3D29590D988}" sibTransId="{175B5371-4308-4D01-8269-E884B1483E86}"/>
    <dgm:cxn modelId="{8A6EE5EB-7304-4CEC-A792-2EAC5D5B28D8}" type="presOf" srcId="{5C55E7B5-D04A-4BEB-AF44-0BB86F108112}" destId="{1783C138-0610-4567-810A-256BC8FFD986}" srcOrd="1" destOrd="2" presId="urn:microsoft.com/office/officeart/2005/8/layout/hProcess4"/>
    <dgm:cxn modelId="{F7741FF6-E3F5-4F74-BB4D-7A1B79096767}" type="presOf" srcId="{771B8581-60E2-45E5-B007-9075531AD2B5}" destId="{F5AFC3E9-C461-49A5-8DEB-2EBD0574C99D}" srcOrd="1" destOrd="0" presId="urn:microsoft.com/office/officeart/2005/8/layout/hProcess4"/>
    <dgm:cxn modelId="{08AB52FD-5312-4AAB-A2D7-09C92F4DB88A}" type="presOf" srcId="{49CC427B-AF17-40E9-B95B-C252B959084C}" destId="{56E7B4C8-DA92-47A2-AA4E-97413B19315A}" srcOrd="0" destOrd="0" presId="urn:microsoft.com/office/officeart/2005/8/layout/hProcess4"/>
    <dgm:cxn modelId="{52965BFE-CC5A-4AB8-8230-FF090617DA61}" type="presOf" srcId="{BD37D88E-F404-4D95-B208-C7D7CB28144A}" destId="{41798E50-536F-4676-B60E-6991CE7439B6}" srcOrd="0" destOrd="2" presId="urn:microsoft.com/office/officeart/2005/8/layout/hProcess4"/>
    <dgm:cxn modelId="{F72FF0EE-B847-4E72-B8BA-FC50ED66C631}" type="presParOf" srcId="{7942CC6E-5845-4809-B253-4643EFDF0496}" destId="{752DE551-976D-4209-93C4-8DCE20E7315B}" srcOrd="0" destOrd="0" presId="urn:microsoft.com/office/officeart/2005/8/layout/hProcess4"/>
    <dgm:cxn modelId="{CEFFD6F1-5FFA-4165-AB99-82917AF06574}" type="presParOf" srcId="{7942CC6E-5845-4809-B253-4643EFDF0496}" destId="{933128CD-5C07-41E5-BD87-23EBEB781A73}" srcOrd="1" destOrd="0" presId="urn:microsoft.com/office/officeart/2005/8/layout/hProcess4"/>
    <dgm:cxn modelId="{7549F931-B020-4A8B-B565-167C92CB317D}" type="presParOf" srcId="{7942CC6E-5845-4809-B253-4643EFDF0496}" destId="{8B91B299-8204-4734-B401-54A414B188D3}" srcOrd="2" destOrd="0" presId="urn:microsoft.com/office/officeart/2005/8/layout/hProcess4"/>
    <dgm:cxn modelId="{2B62741F-BA11-4732-A114-F8D9F6DA608F}" type="presParOf" srcId="{8B91B299-8204-4734-B401-54A414B188D3}" destId="{EACD87AB-0C01-4B31-A31E-356B0DE9AA80}" srcOrd="0" destOrd="0" presId="urn:microsoft.com/office/officeart/2005/8/layout/hProcess4"/>
    <dgm:cxn modelId="{C90709E2-2E45-4D22-B100-7595013FE980}" type="presParOf" srcId="{EACD87AB-0C01-4B31-A31E-356B0DE9AA80}" destId="{665CBC19-3899-4D86-977E-10ACF0906D54}" srcOrd="0" destOrd="0" presId="urn:microsoft.com/office/officeart/2005/8/layout/hProcess4"/>
    <dgm:cxn modelId="{C3630F8B-9389-401B-ADE8-62D6D05E25BC}" type="presParOf" srcId="{EACD87AB-0C01-4B31-A31E-356B0DE9AA80}" destId="{6A86DCBF-19AF-4B8D-B580-AB6A7FE34DD0}" srcOrd="1" destOrd="0" presId="urn:microsoft.com/office/officeart/2005/8/layout/hProcess4"/>
    <dgm:cxn modelId="{EC816479-8C98-4C81-9254-978E6005E673}" type="presParOf" srcId="{EACD87AB-0C01-4B31-A31E-356B0DE9AA80}" destId="{1783C138-0610-4567-810A-256BC8FFD986}" srcOrd="2" destOrd="0" presId="urn:microsoft.com/office/officeart/2005/8/layout/hProcess4"/>
    <dgm:cxn modelId="{2FD7162C-21C8-4BF2-B933-136F9B3FCB1C}" type="presParOf" srcId="{EACD87AB-0C01-4B31-A31E-356B0DE9AA80}" destId="{986B58E3-2707-4548-949A-DCD37EED6BAB}" srcOrd="3" destOrd="0" presId="urn:microsoft.com/office/officeart/2005/8/layout/hProcess4"/>
    <dgm:cxn modelId="{CC71CBBC-77B5-422F-BAE9-40E7A47893F4}" type="presParOf" srcId="{EACD87AB-0C01-4B31-A31E-356B0DE9AA80}" destId="{44FFF032-E560-4E8F-9E43-9E45DA557816}" srcOrd="4" destOrd="0" presId="urn:microsoft.com/office/officeart/2005/8/layout/hProcess4"/>
    <dgm:cxn modelId="{D1A2558F-7913-4A63-A64A-6EAD22543445}" type="presParOf" srcId="{8B91B299-8204-4734-B401-54A414B188D3}" destId="{56E7B4C8-DA92-47A2-AA4E-97413B19315A}" srcOrd="1" destOrd="0" presId="urn:microsoft.com/office/officeart/2005/8/layout/hProcess4"/>
    <dgm:cxn modelId="{8D6C5B53-CAB2-4CE4-A4A9-CDED1422CEE3}" type="presParOf" srcId="{8B91B299-8204-4734-B401-54A414B188D3}" destId="{7494A974-7B1D-4EED-ACE1-DEAD55DA8D87}" srcOrd="2" destOrd="0" presId="urn:microsoft.com/office/officeart/2005/8/layout/hProcess4"/>
    <dgm:cxn modelId="{2A4BF5D9-A3AC-44FA-B734-49D36855E5F1}" type="presParOf" srcId="{7494A974-7B1D-4EED-ACE1-DEAD55DA8D87}" destId="{E838307B-3632-4A10-8BF0-CC437D0CFC2F}" srcOrd="0" destOrd="0" presId="urn:microsoft.com/office/officeart/2005/8/layout/hProcess4"/>
    <dgm:cxn modelId="{4D013B71-D0FA-4387-963F-A03B7207C94D}" type="presParOf" srcId="{7494A974-7B1D-4EED-ACE1-DEAD55DA8D87}" destId="{F646A8A6-2DA5-4340-9557-1086260A1EBB}" srcOrd="1" destOrd="0" presId="urn:microsoft.com/office/officeart/2005/8/layout/hProcess4"/>
    <dgm:cxn modelId="{D5D36227-B2B3-4AB3-8D3D-FC86D12E392F}" type="presParOf" srcId="{7494A974-7B1D-4EED-ACE1-DEAD55DA8D87}" destId="{F5AFC3E9-C461-49A5-8DEB-2EBD0574C99D}" srcOrd="2" destOrd="0" presId="urn:microsoft.com/office/officeart/2005/8/layout/hProcess4"/>
    <dgm:cxn modelId="{CCA4F9C1-B387-481B-BF47-897F75647BD4}" type="presParOf" srcId="{7494A974-7B1D-4EED-ACE1-DEAD55DA8D87}" destId="{7BBB884A-E228-4942-B762-D4B85F742923}" srcOrd="3" destOrd="0" presId="urn:microsoft.com/office/officeart/2005/8/layout/hProcess4"/>
    <dgm:cxn modelId="{A4C74637-DA29-4A75-ADC3-CE14C2BE89CD}" type="presParOf" srcId="{7494A974-7B1D-4EED-ACE1-DEAD55DA8D87}" destId="{7E2DC284-894D-430C-B0C0-0882F8C33953}" srcOrd="4" destOrd="0" presId="urn:microsoft.com/office/officeart/2005/8/layout/hProcess4"/>
    <dgm:cxn modelId="{1F351A7A-8684-4A18-8DF4-37D09702E548}" type="presParOf" srcId="{8B91B299-8204-4734-B401-54A414B188D3}" destId="{22705FFB-D06B-43E0-8E6E-EA6993F4EDCC}" srcOrd="3" destOrd="0" presId="urn:microsoft.com/office/officeart/2005/8/layout/hProcess4"/>
    <dgm:cxn modelId="{47D19CEF-8CE9-43F6-B4C2-D8E481B67AE5}" type="presParOf" srcId="{8B91B299-8204-4734-B401-54A414B188D3}" destId="{35A11DC3-A445-45E8-B842-3C0466F7561D}" srcOrd="4" destOrd="0" presId="urn:microsoft.com/office/officeart/2005/8/layout/hProcess4"/>
    <dgm:cxn modelId="{0CAE87C4-7044-45E9-8EBD-71B4E23188B7}" type="presParOf" srcId="{35A11DC3-A445-45E8-B842-3C0466F7561D}" destId="{7C6BB728-0371-44EB-B070-4F193550E094}" srcOrd="0" destOrd="0" presId="urn:microsoft.com/office/officeart/2005/8/layout/hProcess4"/>
    <dgm:cxn modelId="{6F03DD32-42A2-465B-A4F3-C0DEE43FD4E6}" type="presParOf" srcId="{35A11DC3-A445-45E8-B842-3C0466F7561D}" destId="{41798E50-536F-4676-B60E-6991CE7439B6}" srcOrd="1" destOrd="0" presId="urn:microsoft.com/office/officeart/2005/8/layout/hProcess4"/>
    <dgm:cxn modelId="{DBF633F9-9896-452D-92D8-0554CBB2A87F}" type="presParOf" srcId="{35A11DC3-A445-45E8-B842-3C0466F7561D}" destId="{6C350366-AE0B-4273-BDA6-F935E2E1D4CA}" srcOrd="2" destOrd="0" presId="urn:microsoft.com/office/officeart/2005/8/layout/hProcess4"/>
    <dgm:cxn modelId="{9EE72EF2-BEEB-4D4C-BB9A-22435C9D3565}" type="presParOf" srcId="{35A11DC3-A445-45E8-B842-3C0466F7561D}" destId="{C878840F-D17D-4143-AC68-31AF8839C40D}" srcOrd="3" destOrd="0" presId="urn:microsoft.com/office/officeart/2005/8/layout/hProcess4"/>
    <dgm:cxn modelId="{471B4E1A-EC99-4BF9-B61C-622445947C99}" type="presParOf" srcId="{35A11DC3-A445-45E8-B842-3C0466F7561D}" destId="{B16A31F3-93FE-4832-837B-3B2B7E5BBF0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75A1F-35B6-4B88-9A5B-A2269D220C93}">
      <dsp:nvSpPr>
        <dsp:cNvPr id="0" name=""/>
        <dsp:cNvSpPr/>
      </dsp:nvSpPr>
      <dsp:spPr>
        <a:xfrm>
          <a:off x="3265946" y="757"/>
          <a:ext cx="1596107" cy="886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Lead-in</a:t>
          </a:r>
          <a:endParaRPr lang="zh-CN" altLang="en-US"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dsp:txBody>
      <dsp:txXfrm>
        <a:off x="3291917" y="26728"/>
        <a:ext cx="1544165" cy="834784"/>
      </dsp:txXfrm>
    </dsp:sp>
    <dsp:sp modelId="{DE0C5A1F-D220-45E2-A8BC-4D3133089108}">
      <dsp:nvSpPr>
        <dsp:cNvPr id="0" name=""/>
        <dsp:cNvSpPr/>
      </dsp:nvSpPr>
      <dsp:spPr>
        <a:xfrm rot="5400000">
          <a:off x="3897738" y="909652"/>
          <a:ext cx="332522" cy="399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rot="-5400000">
        <a:off x="3944292" y="942904"/>
        <a:ext cx="239416" cy="232765"/>
      </dsp:txXfrm>
    </dsp:sp>
    <dsp:sp modelId="{465CA76F-CDBB-459C-891A-67D911C82215}">
      <dsp:nvSpPr>
        <dsp:cNvPr id="0" name=""/>
        <dsp:cNvSpPr/>
      </dsp:nvSpPr>
      <dsp:spPr>
        <a:xfrm>
          <a:off x="3265946" y="1330847"/>
          <a:ext cx="1596107" cy="886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Before presentation</a:t>
          </a:r>
          <a:endParaRPr lang="zh-CN" altLang="en-US"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dsp:txBody>
      <dsp:txXfrm>
        <a:off x="3291917" y="1356818"/>
        <a:ext cx="1544165" cy="834784"/>
      </dsp:txXfrm>
    </dsp:sp>
    <dsp:sp modelId="{B073C93D-2331-4CCE-B516-E120C9342E39}">
      <dsp:nvSpPr>
        <dsp:cNvPr id="0" name=""/>
        <dsp:cNvSpPr/>
      </dsp:nvSpPr>
      <dsp:spPr>
        <a:xfrm rot="5400000">
          <a:off x="3897738" y="2239742"/>
          <a:ext cx="332522" cy="399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rot="-5400000">
        <a:off x="3944292" y="2272994"/>
        <a:ext cx="239416" cy="232765"/>
      </dsp:txXfrm>
    </dsp:sp>
    <dsp:sp modelId="{23AA44FB-B4B3-4719-B3FC-CDAD5BD5EB5B}">
      <dsp:nvSpPr>
        <dsp:cNvPr id="0" name=""/>
        <dsp:cNvSpPr/>
      </dsp:nvSpPr>
      <dsp:spPr>
        <a:xfrm>
          <a:off x="3265946" y="2660937"/>
          <a:ext cx="1596107" cy="886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During</a:t>
          </a:r>
          <a:r>
            <a:rPr lang="en-US" altLang="zh-CN" sz="2100" kern="1200" dirty="0"/>
            <a:t> </a:t>
          </a:r>
          <a:r>
            <a:rPr lang="en-US" altLang="zh-CN"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presentation </a:t>
          </a:r>
          <a:endParaRPr lang="zh-CN" altLang="en-US"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dsp:txBody>
      <dsp:txXfrm>
        <a:off x="3291917" y="2686908"/>
        <a:ext cx="1544165" cy="834784"/>
      </dsp:txXfrm>
    </dsp:sp>
    <dsp:sp modelId="{5209161E-4034-4C60-988B-A4CC9AD05021}">
      <dsp:nvSpPr>
        <dsp:cNvPr id="0" name=""/>
        <dsp:cNvSpPr/>
      </dsp:nvSpPr>
      <dsp:spPr>
        <a:xfrm rot="5400000">
          <a:off x="3897738" y="3569831"/>
          <a:ext cx="332522" cy="399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rot="-5400000">
        <a:off x="3944292" y="3603083"/>
        <a:ext cx="239416" cy="232765"/>
      </dsp:txXfrm>
    </dsp:sp>
    <dsp:sp modelId="{6B104367-B5AD-47D1-A1FC-034D9496A747}">
      <dsp:nvSpPr>
        <dsp:cNvPr id="0" name=""/>
        <dsp:cNvSpPr/>
      </dsp:nvSpPr>
      <dsp:spPr>
        <a:xfrm>
          <a:off x="3265946" y="3991026"/>
          <a:ext cx="1596107" cy="886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After presentation</a:t>
          </a:r>
          <a:endParaRPr lang="zh-CN" altLang="en-US"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dsp:txBody>
      <dsp:txXfrm>
        <a:off x="3291917" y="4016997"/>
        <a:ext cx="1544165" cy="834784"/>
      </dsp:txXfrm>
    </dsp:sp>
    <dsp:sp modelId="{4A035C2C-E474-4453-AB79-CD3C45FA2D4D}">
      <dsp:nvSpPr>
        <dsp:cNvPr id="0" name=""/>
        <dsp:cNvSpPr/>
      </dsp:nvSpPr>
      <dsp:spPr>
        <a:xfrm rot="5400000">
          <a:off x="3897738" y="4899921"/>
          <a:ext cx="332522" cy="399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rot="-5400000">
        <a:off x="3944292" y="4933173"/>
        <a:ext cx="239416" cy="232765"/>
      </dsp:txXfrm>
    </dsp:sp>
    <dsp:sp modelId="{D6009042-284A-462C-B022-03EC6C564611}">
      <dsp:nvSpPr>
        <dsp:cNvPr id="0" name=""/>
        <dsp:cNvSpPr/>
      </dsp:nvSpPr>
      <dsp:spPr>
        <a:xfrm>
          <a:off x="3265946" y="5321116"/>
          <a:ext cx="1596107" cy="886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Reflection </a:t>
          </a:r>
          <a:endParaRPr lang="zh-CN" altLang="en-US" sz="2100" kern="12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dsp:txBody>
      <dsp:txXfrm>
        <a:off x="3291917" y="5347087"/>
        <a:ext cx="1544165" cy="834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6DCBF-19AF-4B8D-B580-AB6A7FE34DD0}">
      <dsp:nvSpPr>
        <dsp:cNvPr id="0" name=""/>
        <dsp:cNvSpPr/>
      </dsp:nvSpPr>
      <dsp:spPr>
        <a:xfrm>
          <a:off x="194434" y="1164510"/>
          <a:ext cx="3466255" cy="223768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中式思维表达</a:t>
          </a:r>
          <a:r>
            <a:rPr lang="en-US" altLang="zh-CN" sz="1800" kern="1200" dirty="0">
              <a:sym typeface="Wingdings" panose="05000000000000000000" pitchFamily="2" charset="2"/>
            </a:rPr>
            <a:t></a:t>
          </a:r>
          <a:r>
            <a:rPr lang="zh-CN" altLang="en-US" sz="1800" kern="1200" dirty="0"/>
            <a:t>阅读故事</a:t>
          </a:r>
        </a:p>
        <a:p>
          <a:pPr marL="171450" lvl="1" indent="-171450" algn="l" defTabSz="800100">
            <a:lnSpc>
              <a:spcPct val="90000"/>
            </a:lnSpc>
            <a:spcBef>
              <a:spcPct val="0"/>
            </a:spcBef>
            <a:spcAft>
              <a:spcPct val="15000"/>
            </a:spcAft>
            <a:buChar char="•"/>
          </a:pPr>
          <a:r>
            <a:rPr lang="zh-CN" altLang="en-US" sz="1800" kern="1200" dirty="0"/>
            <a:t>字形字义混淆</a:t>
          </a:r>
          <a:r>
            <a:rPr lang="en-US" altLang="zh-CN" sz="1800" kern="1200" dirty="0">
              <a:sym typeface="Wingdings" panose="05000000000000000000" pitchFamily="2" charset="2"/>
            </a:rPr>
            <a:t></a:t>
          </a:r>
          <a:r>
            <a:rPr lang="zh-CN" altLang="en-US" sz="1800" kern="1200" dirty="0"/>
            <a:t>积累字词</a:t>
          </a:r>
        </a:p>
        <a:p>
          <a:pPr marL="171450" lvl="1" indent="-171450" algn="l" defTabSz="800100">
            <a:lnSpc>
              <a:spcPct val="90000"/>
            </a:lnSpc>
            <a:spcBef>
              <a:spcPct val="0"/>
            </a:spcBef>
            <a:spcAft>
              <a:spcPct val="15000"/>
            </a:spcAft>
            <a:buChar char="•"/>
          </a:pPr>
          <a:r>
            <a:rPr lang="zh-CN" altLang="en-US" sz="1800" kern="1200" dirty="0"/>
            <a:t>缺乏语境支持</a:t>
          </a:r>
          <a:r>
            <a:rPr lang="en-US" altLang="zh-CN" sz="1800" kern="1200" dirty="0">
              <a:sym typeface="Wingdings" panose="05000000000000000000" pitchFamily="2" charset="2"/>
            </a:rPr>
            <a:t></a:t>
          </a:r>
          <a:r>
            <a:rPr lang="zh-CN" altLang="en-US" sz="1800" kern="1200" dirty="0"/>
            <a:t>瞻前顾后</a:t>
          </a:r>
        </a:p>
        <a:p>
          <a:pPr marL="171450" lvl="1" indent="-171450" algn="l" defTabSz="800100">
            <a:lnSpc>
              <a:spcPct val="90000"/>
            </a:lnSpc>
            <a:spcBef>
              <a:spcPct val="0"/>
            </a:spcBef>
            <a:spcAft>
              <a:spcPct val="15000"/>
            </a:spcAft>
            <a:buChar char="•"/>
          </a:pPr>
          <a:r>
            <a:rPr lang="zh-CN" altLang="en-US" sz="1800" kern="1200" dirty="0"/>
            <a:t>主旨判断有误</a:t>
          </a:r>
          <a:r>
            <a:rPr lang="en-US" altLang="zh-CN" sz="1800" kern="1200" dirty="0">
              <a:sym typeface="Wingdings" panose="05000000000000000000" pitchFamily="2" charset="2"/>
            </a:rPr>
            <a:t></a:t>
          </a:r>
          <a:r>
            <a:rPr lang="zh-CN" altLang="en-US" sz="1800" kern="1200" dirty="0">
              <a:sym typeface="Wingdings" panose="05000000000000000000" pitchFamily="2" charset="2"/>
            </a:rPr>
            <a:t>三线协同</a:t>
          </a:r>
          <a:endParaRPr lang="zh-CN" altLang="en-US" sz="1800" kern="1200" dirty="0"/>
        </a:p>
      </dsp:txBody>
      <dsp:txXfrm>
        <a:off x="245929" y="1216005"/>
        <a:ext cx="3363265" cy="1655192"/>
      </dsp:txXfrm>
    </dsp:sp>
    <dsp:sp modelId="{56E7B4C8-DA92-47A2-AA4E-97413B19315A}">
      <dsp:nvSpPr>
        <dsp:cNvPr id="0" name=""/>
        <dsp:cNvSpPr/>
      </dsp:nvSpPr>
      <dsp:spPr>
        <a:xfrm>
          <a:off x="2059903" y="1524580"/>
          <a:ext cx="3238427" cy="3238427"/>
        </a:xfrm>
        <a:prstGeom prst="leftCircularArrow">
          <a:avLst>
            <a:gd name="adj1" fmla="val 3561"/>
            <a:gd name="adj2" fmla="val 442457"/>
            <a:gd name="adj3" fmla="val 2217968"/>
            <a:gd name="adj4" fmla="val 9024489"/>
            <a:gd name="adj5" fmla="val 415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6B58E3-2707-4548-949A-DCD37EED6BAB}">
      <dsp:nvSpPr>
        <dsp:cNvPr id="0" name=""/>
        <dsp:cNvSpPr/>
      </dsp:nvSpPr>
      <dsp:spPr>
        <a:xfrm>
          <a:off x="1173941" y="2922693"/>
          <a:ext cx="2411587" cy="9590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错项原因</a:t>
          </a:r>
        </a:p>
      </dsp:txBody>
      <dsp:txXfrm>
        <a:off x="1202029" y="2950781"/>
        <a:ext cx="2355411" cy="902832"/>
      </dsp:txXfrm>
    </dsp:sp>
    <dsp:sp modelId="{F646A8A6-2DA5-4340-9557-1086260A1EBB}">
      <dsp:nvSpPr>
        <dsp:cNvPr id="0" name=""/>
        <dsp:cNvSpPr/>
      </dsp:nvSpPr>
      <dsp:spPr>
        <a:xfrm>
          <a:off x="4209806" y="1164510"/>
          <a:ext cx="2713035" cy="223768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zh-CN" altLang="en-US" sz="1800" kern="1200" dirty="0"/>
        </a:p>
        <a:p>
          <a:pPr marL="171450" lvl="1" indent="-171450" algn="l" defTabSz="800100">
            <a:lnSpc>
              <a:spcPct val="90000"/>
            </a:lnSpc>
            <a:spcBef>
              <a:spcPct val="0"/>
            </a:spcBef>
            <a:spcAft>
              <a:spcPct val="15000"/>
            </a:spcAft>
            <a:buChar char="•"/>
          </a:pPr>
          <a:r>
            <a:rPr lang="zh-CN" altLang="en-US" sz="1800" kern="1200"/>
            <a:t>有规划地识记、积累</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a:t>有意识地反思、整理</a:t>
          </a:r>
        </a:p>
      </dsp:txBody>
      <dsp:txXfrm>
        <a:off x="4261301" y="1695509"/>
        <a:ext cx="2610045" cy="1655192"/>
      </dsp:txXfrm>
    </dsp:sp>
    <dsp:sp modelId="{22705FFB-D06B-43E0-8E6E-EA6993F4EDCC}">
      <dsp:nvSpPr>
        <dsp:cNvPr id="0" name=""/>
        <dsp:cNvSpPr/>
      </dsp:nvSpPr>
      <dsp:spPr>
        <a:xfrm>
          <a:off x="5681693" y="-262161"/>
          <a:ext cx="3498657" cy="3498657"/>
        </a:xfrm>
        <a:prstGeom prst="circularArrow">
          <a:avLst>
            <a:gd name="adj1" fmla="val 3296"/>
            <a:gd name="adj2" fmla="val 406973"/>
            <a:gd name="adj3" fmla="val 19417516"/>
            <a:gd name="adj4" fmla="val 12575511"/>
            <a:gd name="adj5" fmla="val 384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BB884A-E228-4942-B762-D4B85F742923}">
      <dsp:nvSpPr>
        <dsp:cNvPr id="0" name=""/>
        <dsp:cNvSpPr/>
      </dsp:nvSpPr>
      <dsp:spPr>
        <a:xfrm>
          <a:off x="4812703" y="685006"/>
          <a:ext cx="2411587" cy="9590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日常改进</a:t>
          </a:r>
        </a:p>
      </dsp:txBody>
      <dsp:txXfrm>
        <a:off x="4840791" y="713094"/>
        <a:ext cx="2355411" cy="902832"/>
      </dsp:txXfrm>
    </dsp:sp>
    <dsp:sp modelId="{41798E50-536F-4676-B60E-6991CE7439B6}">
      <dsp:nvSpPr>
        <dsp:cNvPr id="0" name=""/>
        <dsp:cNvSpPr/>
      </dsp:nvSpPr>
      <dsp:spPr>
        <a:xfrm>
          <a:off x="7773406" y="1164510"/>
          <a:ext cx="2713035" cy="223768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a:t>语言知识为基</a:t>
          </a:r>
        </a:p>
        <a:p>
          <a:pPr marL="171450" lvl="1" indent="-171450" algn="l" defTabSz="800100">
            <a:lnSpc>
              <a:spcPct val="90000"/>
            </a:lnSpc>
            <a:spcBef>
              <a:spcPct val="0"/>
            </a:spcBef>
            <a:spcAft>
              <a:spcPct val="15000"/>
            </a:spcAft>
            <a:buChar char="•"/>
          </a:pPr>
          <a:r>
            <a:rPr lang="zh-CN" altLang="en-US" sz="1800" kern="1200"/>
            <a:t>学习习惯为要</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a:t>思维品质为本</a:t>
          </a:r>
        </a:p>
        <a:p>
          <a:pPr marL="171450" lvl="1" indent="-171450" algn="l" defTabSz="800100">
            <a:lnSpc>
              <a:spcPct val="90000"/>
            </a:lnSpc>
            <a:spcBef>
              <a:spcPct val="0"/>
            </a:spcBef>
            <a:spcAft>
              <a:spcPct val="15000"/>
            </a:spcAft>
            <a:buChar char="•"/>
          </a:pPr>
          <a:r>
            <a:rPr lang="zh-CN" altLang="en-US" sz="1800" kern="1200" dirty="0"/>
            <a:t>文化意识为辅</a:t>
          </a:r>
        </a:p>
      </dsp:txBody>
      <dsp:txXfrm>
        <a:off x="7824901" y="1216005"/>
        <a:ext cx="2610045" cy="1655192"/>
      </dsp:txXfrm>
    </dsp:sp>
    <dsp:sp modelId="{C878840F-D17D-4143-AC68-31AF8839C40D}">
      <dsp:nvSpPr>
        <dsp:cNvPr id="0" name=""/>
        <dsp:cNvSpPr/>
      </dsp:nvSpPr>
      <dsp:spPr>
        <a:xfrm>
          <a:off x="8376303" y="2922693"/>
          <a:ext cx="2411587" cy="9590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素养提升</a:t>
          </a:r>
        </a:p>
      </dsp:txBody>
      <dsp:txXfrm>
        <a:off x="8404391" y="2950781"/>
        <a:ext cx="2355411" cy="9028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E1B64-AAD5-4C4A-89EB-1A5AD3C81A9E}" type="datetimeFigureOut">
              <a:rPr lang="zh-CN" altLang="en-US" smtClean="0"/>
              <a:t>2026/1/23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a:p>
          <a:p>
            <a:pPr lvl="1"/>
            <a:r>
              <a:rPr lang="zh-CN" altLang="en-US"/>
              <a:t>第二级</a:t>
            </a:r>
            <a:endParaRPr/>
          </a:p>
          <a:p>
            <a:pPr lvl="2"/>
            <a:r>
              <a:rPr lang="zh-CN" altLang="en-US"/>
              <a:t>第三级</a:t>
            </a:r>
            <a:endParaRPr/>
          </a:p>
          <a:p>
            <a:pPr lvl="3"/>
            <a:r>
              <a:rPr lang="zh-CN" altLang="en-US"/>
              <a:t>第四级</a:t>
            </a:r>
            <a:endParaRPr/>
          </a:p>
          <a:p>
            <a:pPr lvl="4"/>
            <a:r>
              <a:rPr lang="zh-CN" altLang="en-US"/>
              <a:t>第五级</a:t>
            </a:r>
            <a:endParaRP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CF7B4-3892-4FD8-9BB2-B09A61D774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幻灯片图像占位符 1"/>
          <p:cNvSpPr>
            <a:spLocks noGrp="1" noRot="1" noChangeAspect="1"/>
          </p:cNvSpPr>
          <p:nvPr>
            <p:ph type="sldImg"/>
          </p:nvPr>
        </p:nvSpPr>
        <p:spPr/>
        <p:txBody>
          <a:bodyPr/>
          <a:lstStyle/>
          <a:p>
            <a:endParaRPr/>
          </a:p>
        </p:txBody>
      </p:sp>
      <p:sp>
        <p:nvSpPr>
          <p:cNvPr id="35" name="备注占位符 2"/>
          <p:cNvSpPr>
            <a:spLocks noGrp="1"/>
          </p:cNvSpPr>
          <p:nvPr>
            <p:ph type="body" idx="1"/>
          </p:nvPr>
        </p:nvSpPr>
        <p:spPr/>
        <p:txBody>
          <a:bodyPr/>
          <a:lstStyle/>
          <a:p>
            <a:endParaRPr lang="zh-CN" altLang="en-US" dirty="0"/>
          </a:p>
        </p:txBody>
      </p:sp>
      <p:sp>
        <p:nvSpPr>
          <p:cNvPr id="36" name="灯片编号占位符 3"/>
          <p:cNvSpPr>
            <a:spLocks noGrp="1"/>
          </p:cNvSpPr>
          <p:nvPr>
            <p:ph type="sldNum" sz="quarter" idx="5"/>
          </p:nvPr>
        </p:nvSpPr>
        <p:spPr/>
        <p:txBody>
          <a:bodyPr/>
          <a:lstStyle/>
          <a:p>
            <a:fld id="{5B8CF7B4-3892-4FD8-9BB2-B09A61D774A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配上各选项最终所选的占比，重点分析错误率高的选项。</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17</a:t>
            </a:fld>
            <a:endParaRPr lang="zh-CN" altLang="en-US"/>
          </a:p>
        </p:txBody>
      </p:sp>
    </p:spTree>
    <p:extLst>
      <p:ext uri="{BB962C8B-B14F-4D97-AF65-F5344CB8AC3E}">
        <p14:creationId xmlns:p14="http://schemas.microsoft.com/office/powerpoint/2010/main" val="182219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配上各选项最终所选的占比，重点分析错误率高的选项。</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18</a:t>
            </a:fld>
            <a:endParaRPr lang="zh-CN" altLang="en-US"/>
          </a:p>
        </p:txBody>
      </p:sp>
    </p:spTree>
    <p:extLst>
      <p:ext uri="{BB962C8B-B14F-4D97-AF65-F5344CB8AC3E}">
        <p14:creationId xmlns:p14="http://schemas.microsoft.com/office/powerpoint/2010/main" val="266909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配上各选项最终所选的占比，重点分析错误率高的选项。</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19</a:t>
            </a:fld>
            <a:endParaRPr lang="zh-CN" altLang="en-US"/>
          </a:p>
        </p:txBody>
      </p:sp>
    </p:spTree>
    <p:extLst>
      <p:ext uri="{BB962C8B-B14F-4D97-AF65-F5344CB8AC3E}">
        <p14:creationId xmlns:p14="http://schemas.microsoft.com/office/powerpoint/2010/main" val="198753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配上各选项最终所选的占比，重点分析错误率高的选项。</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20</a:t>
            </a:fld>
            <a:endParaRPr lang="zh-CN" altLang="en-US"/>
          </a:p>
        </p:txBody>
      </p:sp>
    </p:spTree>
    <p:extLst>
      <p:ext uri="{BB962C8B-B14F-4D97-AF65-F5344CB8AC3E}">
        <p14:creationId xmlns:p14="http://schemas.microsoft.com/office/powerpoint/2010/main" val="3242692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配上各选项最终所选的占比，重点分析错误率高的选项。</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21</a:t>
            </a:fld>
            <a:endParaRPr lang="zh-CN" altLang="en-US"/>
          </a:p>
        </p:txBody>
      </p:sp>
    </p:spTree>
    <p:extLst>
      <p:ext uri="{BB962C8B-B14F-4D97-AF65-F5344CB8AC3E}">
        <p14:creationId xmlns:p14="http://schemas.microsoft.com/office/powerpoint/2010/main" val="518164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配上各选项最终所选的占比，重点分析错误率高的选项。</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22</a:t>
            </a:fld>
            <a:endParaRPr lang="zh-CN" altLang="en-US"/>
          </a:p>
        </p:txBody>
      </p:sp>
    </p:spTree>
    <p:extLst>
      <p:ext uri="{BB962C8B-B14F-4D97-AF65-F5344CB8AC3E}">
        <p14:creationId xmlns:p14="http://schemas.microsoft.com/office/powerpoint/2010/main" val="3094919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配上各选项最终所选的占比，重点分析错误率高的选项。</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23</a:t>
            </a:fld>
            <a:endParaRPr lang="zh-CN" altLang="en-US"/>
          </a:p>
        </p:txBody>
      </p:sp>
    </p:spTree>
    <p:extLst>
      <p:ext uri="{BB962C8B-B14F-4D97-AF65-F5344CB8AC3E}">
        <p14:creationId xmlns:p14="http://schemas.microsoft.com/office/powerpoint/2010/main" val="88016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配上各选项最终所选的占比，重点分析错误率高的选项。</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24</a:t>
            </a:fld>
            <a:endParaRPr lang="zh-CN" altLang="en-US"/>
          </a:p>
        </p:txBody>
      </p:sp>
    </p:spTree>
    <p:extLst>
      <p:ext uri="{BB962C8B-B14F-4D97-AF65-F5344CB8AC3E}">
        <p14:creationId xmlns:p14="http://schemas.microsoft.com/office/powerpoint/2010/main" val="2054522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7DDCB-88F8-4C0C-946E-463F46B0E8CA}"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3065367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故事线情绪线交织，主旨线始终贯穿始终</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26</a:t>
            </a:fld>
            <a:endParaRPr lang="zh-CN" altLang="en-US"/>
          </a:p>
        </p:txBody>
      </p:sp>
    </p:spTree>
    <p:extLst>
      <p:ext uri="{BB962C8B-B14F-4D97-AF65-F5344CB8AC3E}">
        <p14:creationId xmlns:p14="http://schemas.microsoft.com/office/powerpoint/2010/main" val="218306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幻灯片图像占位符 1"/>
          <p:cNvSpPr>
            <a:spLocks noGrp="1" noRot="1" noChangeAspect="1"/>
          </p:cNvSpPr>
          <p:nvPr>
            <p:ph type="sldImg"/>
          </p:nvPr>
        </p:nvSpPr>
        <p:spPr>
          <a:xfrm>
            <a:off x="685800" y="1143000"/>
            <a:ext cx="5486400" cy="3086100"/>
          </a:xfrm>
        </p:spPr>
        <p:txBody>
          <a:bodyPr/>
          <a:lstStyle/>
          <a:p>
            <a:endParaRPr/>
          </a:p>
        </p:txBody>
      </p:sp>
      <p:sp>
        <p:nvSpPr>
          <p:cNvPr id="71" name="备注占位符 2"/>
          <p:cNvSpPr>
            <a:spLocks noGrp="1"/>
          </p:cNvSpPr>
          <p:nvPr>
            <p:ph type="body" idx="1"/>
          </p:nvPr>
        </p:nvSpPr>
        <p:spPr/>
        <p:txBody>
          <a:bodyPr/>
          <a:lstStyle/>
          <a:p>
            <a:endParaRPr lang="zh-CN" altLang="en-US" dirty="0"/>
          </a:p>
        </p:txBody>
      </p:sp>
      <p:sp>
        <p:nvSpPr>
          <p:cNvPr id="72" name="灯片编号占位符 3"/>
          <p:cNvSpPr>
            <a:spLocks noGrp="1"/>
          </p:cNvSpPr>
          <p:nvPr>
            <p:ph type="sldNum" sz="quarter" idx="10"/>
          </p:nvPr>
        </p:nvSpPr>
        <p:spPr/>
        <p:txBody>
          <a:bodyPr/>
          <a:lstStyle/>
          <a:p>
            <a:fld id="{1117DDCB-88F8-4C0C-946E-463F46B0E8CA}"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对于完型填空部分的启示反思类小故事，我们要注意故事线情绪线的交织，故事线遵循</a:t>
            </a:r>
            <a:r>
              <a:rPr lang="en-US" altLang="zh-CN" dirty="0"/>
              <a:t>story mountain</a:t>
            </a:r>
            <a:r>
              <a:rPr lang="zh-CN" altLang="en-US" dirty="0"/>
              <a:t>的发展路径，而情绪线的发展也是随着故事线逐步展开的，最后一定以积极的基调结束。故事线与情绪线的交点位置都是比较重要的，也就是重要的设题点。如果交点较多，我们甚至可以给学生类似双螺旋这样的意象加以辅助理解和深化认识。当然，在故事线和情绪线双线交织的过程中，主旨就逐渐得以体现，并贯穿始终。</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27</a:t>
            </a:fld>
            <a:endParaRPr lang="zh-CN" altLang="en-US"/>
          </a:p>
        </p:txBody>
      </p:sp>
    </p:spTree>
    <p:extLst>
      <p:ext uri="{BB962C8B-B14F-4D97-AF65-F5344CB8AC3E}">
        <p14:creationId xmlns:p14="http://schemas.microsoft.com/office/powerpoint/2010/main" val="268494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7DDCB-88F8-4C0C-946E-463F46B0E8CA}"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7DDCB-88F8-4C0C-946E-463F46B0E8C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09055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跟高考保持高度一致</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6</a:t>
            </a:fld>
            <a:endParaRPr lang="zh-CN" altLang="en-US"/>
          </a:p>
        </p:txBody>
      </p:sp>
    </p:spTree>
    <p:extLst>
      <p:ext uri="{BB962C8B-B14F-4D97-AF65-F5344CB8AC3E}">
        <p14:creationId xmlns:p14="http://schemas.microsoft.com/office/powerpoint/2010/main" val="5668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7DDCB-88F8-4C0C-946E-463F46B0E8CA}"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79349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7DDCB-88F8-4C0C-946E-463F46B0E8CA}"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06341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配上各选项最终所选的占比，重点分析错误率高的选项。</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15</a:t>
            </a:fld>
            <a:endParaRPr lang="zh-CN" altLang="en-US"/>
          </a:p>
        </p:txBody>
      </p:sp>
    </p:spTree>
    <p:extLst>
      <p:ext uri="{BB962C8B-B14F-4D97-AF65-F5344CB8AC3E}">
        <p14:creationId xmlns:p14="http://schemas.microsoft.com/office/powerpoint/2010/main" val="2782272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配上各选项最终所选的占比，重点分析错误率高的选项。</a:t>
            </a:r>
          </a:p>
        </p:txBody>
      </p:sp>
      <p:sp>
        <p:nvSpPr>
          <p:cNvPr id="4" name="灯片编号占位符 3"/>
          <p:cNvSpPr>
            <a:spLocks noGrp="1"/>
          </p:cNvSpPr>
          <p:nvPr>
            <p:ph type="sldNum" sz="quarter" idx="5"/>
          </p:nvPr>
        </p:nvSpPr>
        <p:spPr/>
        <p:txBody>
          <a:bodyPr/>
          <a:lstStyle/>
          <a:p>
            <a:fld id="{5B8CF7B4-3892-4FD8-9BB2-B09A61D774A6}" type="slidenum">
              <a:rPr lang="zh-CN" altLang="en-US" smtClean="0"/>
              <a:t>16</a:t>
            </a:fld>
            <a:endParaRPr lang="zh-CN" altLang="en-US"/>
          </a:p>
        </p:txBody>
      </p:sp>
    </p:spTree>
    <p:extLst>
      <p:ext uri="{BB962C8B-B14F-4D97-AF65-F5344CB8AC3E}">
        <p14:creationId xmlns:p14="http://schemas.microsoft.com/office/powerpoint/2010/main" val="4013154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20" name="矩形 10"/>
          <p:cNvSpPr/>
          <p:nvPr userDrawn="1"/>
        </p:nvSpPr>
        <p:spPr>
          <a:xfrm>
            <a:off x="1" y="6731540"/>
            <a:ext cx="12192000"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sp>
        <p:nvSpPr>
          <p:cNvPr id="21" name="矩形 9"/>
          <p:cNvSpPr/>
          <p:nvPr userDrawn="1"/>
        </p:nvSpPr>
        <p:spPr>
          <a:xfrm>
            <a:off x="-9157" y="0"/>
            <a:ext cx="12192000" cy="11967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sp>
        <p:nvSpPr>
          <p:cNvPr id="22" name="矩形 17"/>
          <p:cNvSpPr/>
          <p:nvPr userDrawn="1"/>
        </p:nvSpPr>
        <p:spPr>
          <a:xfrm>
            <a:off x="-9158" y="1300962"/>
            <a:ext cx="8219677"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sp>
        <p:nvSpPr>
          <p:cNvPr id="23" name="矩形 18"/>
          <p:cNvSpPr/>
          <p:nvPr userDrawn="1"/>
        </p:nvSpPr>
        <p:spPr>
          <a:xfrm>
            <a:off x="8964563" y="1300962"/>
            <a:ext cx="3218279"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sp>
        <p:nvSpPr>
          <p:cNvPr id="24" name="标题 1"/>
          <p:cNvSpPr>
            <a:spLocks noGrp="1"/>
          </p:cNvSpPr>
          <p:nvPr>
            <p:ph type="title"/>
          </p:nvPr>
        </p:nvSpPr>
        <p:spPr>
          <a:xfrm>
            <a:off x="301471" y="1393398"/>
            <a:ext cx="11589055" cy="701870"/>
          </a:xfrm>
        </p:spPr>
        <p:txBody>
          <a:bodyPr>
            <a:normAutofit/>
          </a:bodyPr>
          <a:lstStyle>
            <a:lvl1pPr algn="l">
              <a:defRPr sz="2800">
                <a:latin typeface="黑体" panose="02010609060101010101" pitchFamily="49" charset="-122"/>
                <a:ea typeface="黑体" panose="02010609060101010101" pitchFamily="49" charset="-122"/>
              </a:defRPr>
            </a:lvl1pPr>
          </a:lstStyle>
          <a:p>
            <a:r>
              <a:rPr lang="zh-CN" altLang="en-US"/>
              <a:t>单击此处编辑母版标题样式</a:t>
            </a:r>
            <a:endParaRPr/>
          </a:p>
        </p:txBody>
      </p:sp>
      <p:sp>
        <p:nvSpPr>
          <p:cNvPr id="25" name="内容占位符 2"/>
          <p:cNvSpPr>
            <a:spLocks noGrp="1"/>
          </p:cNvSpPr>
          <p:nvPr>
            <p:ph sz="half" idx="1"/>
          </p:nvPr>
        </p:nvSpPr>
        <p:spPr>
          <a:xfrm>
            <a:off x="301471" y="2291914"/>
            <a:ext cx="11589055" cy="4263416"/>
          </a:xfrm>
        </p:spPr>
        <p:txBody>
          <a:bodyPr>
            <a:normAutofit/>
          </a:bodyPr>
          <a:lstStyle>
            <a:lvl1pPr marL="457200" indent="-457200">
              <a:buFont typeface="Wingdings" panose="05000000000000000000" pitchFamily="2" charset="2"/>
              <a:buChar char="Ø"/>
              <a:defRPr sz="2400">
                <a:latin typeface="黑体" panose="02010609060101010101" pitchFamily="49" charset="-122"/>
                <a:ea typeface="黑体" panose="02010609060101010101" pitchFamily="49" charset="-122"/>
              </a:defRPr>
            </a:lvl1pPr>
            <a:lvl2pPr>
              <a:defRPr sz="2000">
                <a:latin typeface="黑体" panose="02010609060101010101" pitchFamily="49" charset="-122"/>
                <a:ea typeface="黑体" panose="02010609060101010101" pitchFamily="49" charset="-122"/>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endParaRPr/>
          </a:p>
          <a:p>
            <a:pPr lvl="1"/>
            <a:r>
              <a:rPr lang="zh-CN" altLang="en-US" dirty="0"/>
              <a:t>第二级</a:t>
            </a:r>
            <a:endParaRPr/>
          </a:p>
        </p:txBody>
      </p:sp>
      <p:sp>
        <p:nvSpPr>
          <p:cNvPr id="26" name="标题 1"/>
          <p:cNvSpPr txBox="1"/>
          <p:nvPr userDrawn="1"/>
        </p:nvSpPr>
        <p:spPr>
          <a:xfrm>
            <a:off x="335360" y="44624"/>
            <a:ext cx="5903640" cy="447645"/>
          </a:xfrm>
          <a:prstGeom prst="rect">
            <a:avLst/>
          </a:prstGeom>
        </p:spPr>
        <p:txBody>
          <a:bodyPr>
            <a:normAutofit fontScale="97500"/>
          </a:bodyPr>
          <a:lstStyle>
            <a:lvl1pPr algn="ctr" defTabSz="914400" rtl="0" eaLnBrk="1" latinLnBrk="0" hangingPunct="1">
              <a:spcBef>
                <a:spcPct val="1"/>
              </a:spcBef>
              <a:buNone/>
              <a:defRPr sz="4400" kern="1200">
                <a:solidFill>
                  <a:schemeClr val="tx1"/>
                </a:solidFill>
                <a:latin typeface="+mj-lt"/>
                <a:ea typeface="微软雅黑" pitchFamily="34" charset="-122"/>
                <a:cs typeface="+mj-cs"/>
              </a:defRPr>
            </a:lvl1pPr>
          </a:lstStyle>
          <a:p>
            <a:pPr algn="l"/>
            <a:r>
              <a:rPr kumimoji="1" lang="zh-CN" altLang="en-US" sz="2000" b="0" dirty="0">
                <a:solidFill>
                  <a:schemeClr val="bg1"/>
                </a:solidFill>
                <a:effectLst>
                  <a:outerShdw blurRad="38100" dist="38100" dir="2700000" algn="tl">
                    <a:srgbClr val="000000">
                      <a:alpha val="43137"/>
                    </a:srgbClr>
                  </a:outerShdw>
                </a:effectLst>
                <a:latin typeface="微软雅黑" panose="020B0503020204020204" pitchFamily="34" charset="-122"/>
              </a:rPr>
              <a:t>海淀</a:t>
            </a:r>
            <a:r>
              <a:rPr kumimoji="1" lang="en-US" altLang="zh-CN" sz="2000" b="0" dirty="0">
                <a:solidFill>
                  <a:schemeClr val="bg1"/>
                </a:solidFill>
                <a:effectLst>
                  <a:outerShdw blurRad="38100" dist="38100" dir="2700000" algn="tl">
                    <a:srgbClr val="000000">
                      <a:alpha val="43137"/>
                    </a:srgbClr>
                  </a:outerShdw>
                </a:effectLst>
                <a:latin typeface="微软雅黑" panose="020B0503020204020204" pitchFamily="34" charset="-122"/>
              </a:rPr>
              <a:t>·</a:t>
            </a:r>
            <a:r>
              <a:rPr kumimoji="1" lang="zh-CN" altLang="en-US" sz="2000" b="0" dirty="0">
                <a:solidFill>
                  <a:schemeClr val="bg1"/>
                </a:solidFill>
                <a:effectLst>
                  <a:outerShdw blurRad="38100" dist="38100" dir="2700000" algn="tl">
                    <a:srgbClr val="000000">
                      <a:alpha val="43137"/>
                    </a:srgbClr>
                  </a:outerShdw>
                </a:effectLst>
                <a:latin typeface="微软雅黑" panose="020B0503020204020204" pitchFamily="34" charset="-122"/>
              </a:rPr>
              <a:t>空中课堂（高中）</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107"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108"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a:p>
        </p:txBody>
      </p:sp>
      <p:sp>
        <p:nvSpPr>
          <p:cNvPr id="109"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a:p>
          <a:p>
            <a:pPr lvl="1"/>
            <a:r>
              <a:rPr lang="zh-CN" altLang="en-US"/>
              <a:t>第二级</a:t>
            </a:r>
            <a:endParaRPr/>
          </a:p>
          <a:p>
            <a:pPr lvl="2"/>
            <a:r>
              <a:rPr lang="zh-CN" altLang="en-US"/>
              <a:t>第三级</a:t>
            </a:r>
            <a:endParaRPr/>
          </a:p>
          <a:p>
            <a:pPr lvl="3"/>
            <a:r>
              <a:rPr lang="zh-CN" altLang="en-US"/>
              <a:t>第四级</a:t>
            </a:r>
            <a:endParaRPr/>
          </a:p>
          <a:p>
            <a:pPr lvl="4"/>
            <a:r>
              <a:rPr lang="zh-CN" altLang="en-US"/>
              <a:t>第五级</a:t>
            </a:r>
            <a:endParaRPr lang="en-US" dirty="0"/>
          </a:p>
        </p:txBody>
      </p:sp>
      <p:sp>
        <p:nvSpPr>
          <p:cNvPr id="110"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a:p>
        </p:txBody>
      </p:sp>
      <p:sp>
        <p:nvSpPr>
          <p:cNvPr id="111"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a:p>
          <a:p>
            <a:pPr lvl="1"/>
            <a:r>
              <a:rPr lang="zh-CN" altLang="en-US"/>
              <a:t>第二级</a:t>
            </a:r>
            <a:endParaRPr/>
          </a:p>
          <a:p>
            <a:pPr lvl="2"/>
            <a:r>
              <a:rPr lang="zh-CN" altLang="en-US"/>
              <a:t>第三级</a:t>
            </a:r>
            <a:endParaRPr/>
          </a:p>
          <a:p>
            <a:pPr lvl="3"/>
            <a:r>
              <a:rPr lang="zh-CN" altLang="en-US"/>
              <a:t>第四级</a:t>
            </a:r>
            <a:endParaRPr/>
          </a:p>
          <a:p>
            <a:pPr lvl="4"/>
            <a:r>
              <a:rPr lang="zh-CN" altLang="en-US"/>
              <a:t>第五级</a:t>
            </a:r>
            <a:endParaRPr lang="en-US" dirty="0"/>
          </a:p>
        </p:txBody>
      </p:sp>
      <p:sp>
        <p:nvSpPr>
          <p:cNvPr id="112" name="Date Placeholder 6"/>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2026/1/23</a:t>
            </a:fld>
            <a:endParaRPr lang="zh-CN" altLang="en-US">
              <a:solidFill>
                <a:prstClr val="black">
                  <a:tint val="75000"/>
                </a:prstClr>
              </a:solidFill>
            </a:endParaRPr>
          </a:p>
        </p:txBody>
      </p:sp>
      <p:sp>
        <p:nvSpPr>
          <p:cNvPr id="113"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14" name="Slide Number Placeholder 8"/>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116" name="Title 1"/>
          <p:cNvSpPr>
            <a:spLocks noGrp="1"/>
          </p:cNvSpPr>
          <p:nvPr>
            <p:ph type="title"/>
          </p:nvPr>
        </p:nvSpPr>
        <p:spPr/>
        <p:txBody>
          <a:bodyPr/>
          <a:lstStyle/>
          <a:p>
            <a:r>
              <a:rPr lang="zh-CN" altLang="en-US"/>
              <a:t>单击此处编辑母版标题样式</a:t>
            </a:r>
            <a:endParaRPr lang="en-US" dirty="0"/>
          </a:p>
        </p:txBody>
      </p:sp>
      <p:sp>
        <p:nvSpPr>
          <p:cNvPr id="117" name="Date Placeholder 2"/>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2026/1/23</a:t>
            </a:fld>
            <a:endParaRPr lang="zh-CN" altLang="en-US">
              <a:solidFill>
                <a:prstClr val="black">
                  <a:tint val="75000"/>
                </a:prstClr>
              </a:solidFill>
            </a:endParaRPr>
          </a:p>
        </p:txBody>
      </p:sp>
      <p:sp>
        <p:nvSpPr>
          <p:cNvPr id="118"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19" name="Slide Number Placeholder 4"/>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121" name="Date Placeholder 1"/>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2026/1/23</a:t>
            </a:fld>
            <a:endParaRPr lang="zh-CN" altLang="en-US">
              <a:solidFill>
                <a:prstClr val="black">
                  <a:tint val="75000"/>
                </a:prstClr>
              </a:solidFill>
            </a:endParaRPr>
          </a:p>
        </p:txBody>
      </p:sp>
      <p:sp>
        <p:nvSpPr>
          <p:cNvPr id="122"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23" name="Slide Number Placeholder 3"/>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
        <p:cNvGrpSpPr/>
        <p:nvPr/>
      </p:nvGrpSpPr>
      <p:grpSpPr>
        <a:xfrm>
          <a:off x="0" y="0"/>
          <a:ext cx="0" cy="0"/>
          <a:chOff x="0" y="0"/>
          <a:chExt cx="0" cy="0"/>
        </a:xfrm>
      </p:grpSpPr>
      <p:sp>
        <p:nvSpPr>
          <p:cNvPr id="125"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26"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a:p>
          <a:p>
            <a:pPr lvl="1"/>
            <a:r>
              <a:rPr lang="zh-CN" altLang="en-US"/>
              <a:t>第二级</a:t>
            </a:r>
            <a:endParaRPr/>
          </a:p>
          <a:p>
            <a:pPr lvl="2"/>
            <a:r>
              <a:rPr lang="zh-CN" altLang="en-US"/>
              <a:t>第三级</a:t>
            </a:r>
            <a:endParaRPr/>
          </a:p>
          <a:p>
            <a:pPr lvl="3"/>
            <a:r>
              <a:rPr lang="zh-CN" altLang="en-US"/>
              <a:t>第四级</a:t>
            </a:r>
            <a:endParaRPr/>
          </a:p>
          <a:p>
            <a:pPr lvl="4"/>
            <a:r>
              <a:rPr lang="zh-CN" altLang="en-US"/>
              <a:t>第五级</a:t>
            </a:r>
            <a:endParaRPr lang="en-US" dirty="0"/>
          </a:p>
        </p:txBody>
      </p:sp>
      <p:sp>
        <p:nvSpPr>
          <p:cNvPr id="12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a:p>
        </p:txBody>
      </p:sp>
      <p:sp>
        <p:nvSpPr>
          <p:cNvPr id="128" name="Date Placeholder 4"/>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2026/1/23</a:t>
            </a:fld>
            <a:endParaRPr lang="zh-CN" altLang="en-US">
              <a:solidFill>
                <a:prstClr val="black">
                  <a:tint val="75000"/>
                </a:prstClr>
              </a:solidFill>
            </a:endParaRPr>
          </a:p>
        </p:txBody>
      </p:sp>
      <p:sp>
        <p:nvSpPr>
          <p:cNvPr id="12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30" name="Slide Number Placeholder 6"/>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图片与标题">
    <p:spTree>
      <p:nvGrpSpPr>
        <p:cNvPr id="1" name=""/>
        <p:cNvGrpSpPr/>
        <p:nvPr/>
      </p:nvGrpSpPr>
      <p:grpSpPr>
        <a:xfrm>
          <a:off x="0" y="0"/>
          <a:ext cx="0" cy="0"/>
          <a:chOff x="0" y="0"/>
          <a:chExt cx="0" cy="0"/>
        </a:xfrm>
      </p:grpSpPr>
      <p:sp>
        <p:nvSpPr>
          <p:cNvPr id="13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3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3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a:p>
        </p:txBody>
      </p:sp>
      <p:sp>
        <p:nvSpPr>
          <p:cNvPr id="135" name="Date Placeholder 4"/>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2026/1/23</a:t>
            </a:fld>
            <a:endParaRPr lang="zh-CN" altLang="en-US">
              <a:solidFill>
                <a:prstClr val="black">
                  <a:tint val="75000"/>
                </a:prstClr>
              </a:solidFill>
            </a:endParaRPr>
          </a:p>
        </p:txBody>
      </p:sp>
      <p:sp>
        <p:nvSpPr>
          <p:cNvPr id="13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37" name="Slide Number Placeholder 6"/>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1" name=""/>
        <p:cNvGrpSpPr/>
        <p:nvPr/>
      </p:nvGrpSpPr>
      <p:grpSpPr>
        <a:xfrm>
          <a:off x="0" y="0"/>
          <a:ext cx="0" cy="0"/>
          <a:chOff x="0" y="0"/>
          <a:chExt cx="0" cy="0"/>
        </a:xfrm>
      </p:grpSpPr>
      <p:sp>
        <p:nvSpPr>
          <p:cNvPr id="139" name="Title 1"/>
          <p:cNvSpPr>
            <a:spLocks noGrp="1"/>
          </p:cNvSpPr>
          <p:nvPr>
            <p:ph type="title"/>
          </p:nvPr>
        </p:nvSpPr>
        <p:spPr/>
        <p:txBody>
          <a:bodyPr/>
          <a:lstStyle/>
          <a:p>
            <a:r>
              <a:rPr lang="zh-CN" altLang="en-US"/>
              <a:t>单击此处编辑母版标题样式</a:t>
            </a:r>
            <a:endParaRPr lang="en-US" dirty="0"/>
          </a:p>
        </p:txBody>
      </p:sp>
      <p:sp>
        <p:nvSpPr>
          <p:cNvPr id="140" name="Vertical Text Placeholder 2"/>
          <p:cNvSpPr>
            <a:spLocks noGrp="1"/>
          </p:cNvSpPr>
          <p:nvPr>
            <p:ph type="body" orient="vert" idx="1"/>
          </p:nvPr>
        </p:nvSpPr>
        <p:spPr/>
        <p:txBody>
          <a:bodyPr vert="eaVert"/>
          <a:lstStyle/>
          <a:p>
            <a:pPr lvl="0"/>
            <a:r>
              <a:rPr lang="zh-CN" altLang="en-US"/>
              <a:t>单击此处编辑母版文本样式</a:t>
            </a:r>
            <a:endParaRPr/>
          </a:p>
          <a:p>
            <a:pPr lvl="1"/>
            <a:r>
              <a:rPr lang="zh-CN" altLang="en-US"/>
              <a:t>第二级</a:t>
            </a:r>
            <a:endParaRPr/>
          </a:p>
          <a:p>
            <a:pPr lvl="2"/>
            <a:r>
              <a:rPr lang="zh-CN" altLang="en-US"/>
              <a:t>第三级</a:t>
            </a:r>
            <a:endParaRPr/>
          </a:p>
          <a:p>
            <a:pPr lvl="3"/>
            <a:r>
              <a:rPr lang="zh-CN" altLang="en-US"/>
              <a:t>第四级</a:t>
            </a:r>
            <a:endParaRPr/>
          </a:p>
          <a:p>
            <a:pPr lvl="4"/>
            <a:r>
              <a:rPr lang="zh-CN" altLang="en-US"/>
              <a:t>第五级</a:t>
            </a:r>
            <a:endParaRPr lang="en-US" dirty="0"/>
          </a:p>
        </p:txBody>
      </p:sp>
      <p:sp>
        <p:nvSpPr>
          <p:cNvPr id="141" name="Date Placeholder 3"/>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2026/1/23</a:t>
            </a:fld>
            <a:endParaRPr lang="zh-CN" altLang="en-US">
              <a:solidFill>
                <a:prstClr val="black">
                  <a:tint val="75000"/>
                </a:prstClr>
              </a:solidFill>
            </a:endParaRPr>
          </a:p>
        </p:txBody>
      </p:sp>
      <p:sp>
        <p:nvSpPr>
          <p:cNvPr id="14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43" name="Slide Number Placeholder 5"/>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垂直排列标题与 文本">
    <p:spTree>
      <p:nvGrpSpPr>
        <p:cNvPr id="1" name=""/>
        <p:cNvGrpSpPr/>
        <p:nvPr/>
      </p:nvGrpSpPr>
      <p:grpSpPr>
        <a:xfrm>
          <a:off x="0" y="0"/>
          <a:ext cx="0" cy="0"/>
          <a:chOff x="0" y="0"/>
          <a:chExt cx="0" cy="0"/>
        </a:xfrm>
      </p:grpSpPr>
      <p:sp>
        <p:nvSpPr>
          <p:cNvPr id="76"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77"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a:p>
          <a:p>
            <a:pPr lvl="1"/>
            <a:r>
              <a:rPr lang="zh-CN" altLang="en-US"/>
              <a:t>第二级</a:t>
            </a:r>
            <a:endParaRPr/>
          </a:p>
          <a:p>
            <a:pPr lvl="2"/>
            <a:r>
              <a:rPr lang="zh-CN" altLang="en-US"/>
              <a:t>第三级</a:t>
            </a:r>
            <a:endParaRPr/>
          </a:p>
          <a:p>
            <a:pPr lvl="3"/>
            <a:r>
              <a:rPr lang="zh-CN" altLang="en-US"/>
              <a:t>第四级</a:t>
            </a:r>
            <a:endParaRPr/>
          </a:p>
          <a:p>
            <a:pPr lvl="4"/>
            <a:r>
              <a:rPr lang="zh-CN" altLang="en-US"/>
              <a:t>第五级</a:t>
            </a:r>
            <a:endParaRPr lang="en-US" dirty="0"/>
          </a:p>
        </p:txBody>
      </p:sp>
      <p:sp>
        <p:nvSpPr>
          <p:cNvPr id="78" name="Date Placeholder 3"/>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2026/1/23</a:t>
            </a:fld>
            <a:endParaRPr lang="zh-CN" altLang="en-US">
              <a:solidFill>
                <a:prstClr val="black">
                  <a:tint val="75000"/>
                </a:prstClr>
              </a:solidFill>
            </a:endParaRPr>
          </a:p>
        </p:txBody>
      </p:sp>
      <p:sp>
        <p:nvSpPr>
          <p:cNvPr id="79"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80" name="Slide Number Placeholder 5"/>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两栏内容-横">
    <p:bg>
      <p:bgPr>
        <a:solidFill>
          <a:schemeClr val="bg1">
            <a:lumMod val="95000"/>
          </a:schemeClr>
        </a:solidFill>
        <a:effectLst/>
      </p:bgPr>
    </p:bg>
    <p:spTree>
      <p:nvGrpSpPr>
        <p:cNvPr id="1" name=""/>
        <p:cNvGrpSpPr/>
        <p:nvPr/>
      </p:nvGrpSpPr>
      <p:grpSpPr>
        <a:xfrm>
          <a:off x="0" y="0"/>
          <a:ext cx="0" cy="0"/>
          <a:chOff x="0" y="0"/>
          <a:chExt cx="0" cy="0"/>
        </a:xfrm>
      </p:grpSpPr>
      <p:sp>
        <p:nvSpPr>
          <p:cNvPr id="9" name="矩形 8"/>
          <p:cNvSpPr/>
          <p:nvPr userDrawn="1"/>
        </p:nvSpPr>
        <p:spPr>
          <a:xfrm>
            <a:off x="1" y="1"/>
            <a:ext cx="12192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pitchFamily="34" charset="-122"/>
            </a:endParaRPr>
          </a:p>
        </p:txBody>
      </p:sp>
      <p:sp>
        <p:nvSpPr>
          <p:cNvPr id="11" name="矩形 10"/>
          <p:cNvSpPr/>
          <p:nvPr userDrawn="1"/>
        </p:nvSpPr>
        <p:spPr>
          <a:xfrm>
            <a:off x="-1" y="6381328"/>
            <a:ext cx="12192000"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pitchFamily="34" charset="-122"/>
            </a:endParaRPr>
          </a:p>
        </p:txBody>
      </p:sp>
      <p:cxnSp>
        <p:nvCxnSpPr>
          <p:cNvPr id="4" name="直接连接符 3"/>
          <p:cNvCxnSpPr/>
          <p:nvPr userDrawn="1"/>
        </p:nvCxnSpPr>
        <p:spPr>
          <a:xfrm>
            <a:off x="-1" y="980728"/>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标题 1"/>
          <p:cNvSpPr>
            <a:spLocks noGrp="1"/>
          </p:cNvSpPr>
          <p:nvPr>
            <p:ph type="title"/>
          </p:nvPr>
        </p:nvSpPr>
        <p:spPr>
          <a:xfrm>
            <a:off x="99576" y="1072056"/>
            <a:ext cx="11912209" cy="484736"/>
          </a:xfrm>
        </p:spPr>
        <p:txBody>
          <a:bodyPr>
            <a:normAutofit/>
          </a:bodyPr>
          <a:lstStyle>
            <a:lvl1pPr>
              <a:defRPr sz="2800">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
        <p:nvSpPr>
          <p:cNvPr id="18" name="内容占位符 2"/>
          <p:cNvSpPr>
            <a:spLocks noGrp="1"/>
          </p:cNvSpPr>
          <p:nvPr>
            <p:ph idx="1"/>
          </p:nvPr>
        </p:nvSpPr>
        <p:spPr>
          <a:xfrm>
            <a:off x="275549" y="1736820"/>
            <a:ext cx="11640901" cy="2077591"/>
          </a:xfrm>
        </p:spPr>
        <p:txBody>
          <a:bodyPr/>
          <a:lstStyle>
            <a:lvl1pPr marL="342900" indent="-342900">
              <a:buFont typeface="Wingdings" panose="05000000000000000000" pitchFamily="2" charset="2"/>
              <a:buChar char="Ø"/>
              <a:defRPr sz="2400">
                <a:latin typeface="黑体" panose="02010609060101010101" pitchFamily="49" charset="-122"/>
                <a:ea typeface="黑体" panose="02010609060101010101" pitchFamily="49" charset="-122"/>
              </a:defRPr>
            </a:lvl1pPr>
            <a:lvl2pPr marL="800100" indent="-342900">
              <a:buFont typeface="Arial" panose="020B0604020202020204" pitchFamily="34" charset="0"/>
              <a:buChar char="•"/>
              <a:defRPr/>
            </a:lvl2pPr>
          </a:lstStyle>
          <a:p>
            <a:pPr lvl="0"/>
            <a:r>
              <a:rPr lang="zh-CN" altLang="en-US" dirty="0"/>
              <a:t>单击此处编辑母版文本样式</a:t>
            </a:r>
          </a:p>
        </p:txBody>
      </p:sp>
      <p:sp>
        <p:nvSpPr>
          <p:cNvPr id="19" name="内容占位符 2"/>
          <p:cNvSpPr>
            <a:spLocks noGrp="1"/>
          </p:cNvSpPr>
          <p:nvPr>
            <p:ph idx="13"/>
          </p:nvPr>
        </p:nvSpPr>
        <p:spPr>
          <a:xfrm>
            <a:off x="275549" y="3936658"/>
            <a:ext cx="11640901" cy="2396897"/>
          </a:xfrm>
        </p:spPr>
        <p:txBody>
          <a:bodyPr/>
          <a:lstStyle>
            <a:lvl1pPr marL="342900" indent="-342900">
              <a:buFont typeface="Wingdings" panose="05000000000000000000" pitchFamily="2" charset="2"/>
              <a:buChar char="Ø"/>
              <a:defRPr sz="2400">
                <a:latin typeface="黑体" panose="02010609060101010101" pitchFamily="49" charset="-122"/>
                <a:ea typeface="黑体" panose="02010609060101010101" pitchFamily="49" charset="-122"/>
              </a:defRPr>
            </a:lvl1pPr>
            <a:lvl2pPr marL="800100" indent="-342900">
              <a:buFont typeface="Arial" panose="020B0604020202020204" pitchFamily="34" charset="0"/>
              <a:buChar char="•"/>
              <a:defRPr/>
            </a:lvl2pPr>
          </a:lstStyle>
          <a:p>
            <a:pPr lvl="0"/>
            <a:r>
              <a:rPr lang="zh-CN" altLang="en-US" dirty="0"/>
              <a:t>单击此处编辑母版文本样式</a:t>
            </a:r>
          </a:p>
        </p:txBody>
      </p:sp>
    </p:spTree>
    <p:extLst>
      <p:ext uri="{BB962C8B-B14F-4D97-AF65-F5344CB8AC3E}">
        <p14:creationId xmlns:p14="http://schemas.microsoft.com/office/powerpoint/2010/main" val="337431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两栏内容-竖">
    <p:bg>
      <p:bgPr>
        <a:solidFill>
          <a:schemeClr val="bg1">
            <a:lumMod val="95000"/>
          </a:schemeClr>
        </a:solidFill>
        <a:effectLst/>
      </p:bgPr>
    </p:bg>
    <p:spTree>
      <p:nvGrpSpPr>
        <p:cNvPr id="1" name=""/>
        <p:cNvGrpSpPr/>
        <p:nvPr/>
      </p:nvGrpSpPr>
      <p:grpSpPr>
        <a:xfrm>
          <a:off x="0" y="0"/>
          <a:ext cx="0" cy="0"/>
          <a:chOff x="0" y="0"/>
          <a:chExt cx="0" cy="0"/>
        </a:xfrm>
      </p:grpSpPr>
      <p:sp>
        <p:nvSpPr>
          <p:cNvPr id="35" name="矩形 14"/>
          <p:cNvSpPr/>
          <p:nvPr userDrawn="1"/>
        </p:nvSpPr>
        <p:spPr>
          <a:xfrm>
            <a:off x="1" y="1"/>
            <a:ext cx="12192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sp>
        <p:nvSpPr>
          <p:cNvPr id="36" name="矩形 15"/>
          <p:cNvSpPr/>
          <p:nvPr userDrawn="1"/>
        </p:nvSpPr>
        <p:spPr>
          <a:xfrm>
            <a:off x="-1" y="6381328"/>
            <a:ext cx="12192000"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cxnSp>
        <p:nvCxnSpPr>
          <p:cNvPr id="37" name="直接连接符 16"/>
          <p:cNvCxnSpPr/>
          <p:nvPr userDrawn="1"/>
        </p:nvCxnSpPr>
        <p:spPr>
          <a:xfrm>
            <a:off x="-1" y="980728"/>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标题 1"/>
          <p:cNvSpPr>
            <a:spLocks noGrp="1"/>
          </p:cNvSpPr>
          <p:nvPr>
            <p:ph type="title"/>
          </p:nvPr>
        </p:nvSpPr>
        <p:spPr>
          <a:xfrm>
            <a:off x="0" y="1011498"/>
            <a:ext cx="12191999" cy="679280"/>
          </a:xfrm>
        </p:spPr>
        <p:txBody>
          <a:bodyPr>
            <a:normAutofit/>
          </a:bodyPr>
          <a:lstStyle>
            <a:lvl1pPr algn="ctr">
              <a:defRPr sz="2800">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
        <p:nvSpPr>
          <p:cNvPr id="39" name="内容占位符 2"/>
          <p:cNvSpPr>
            <a:spLocks noGrp="1"/>
          </p:cNvSpPr>
          <p:nvPr>
            <p:ph sz="half" idx="1"/>
          </p:nvPr>
        </p:nvSpPr>
        <p:spPr>
          <a:xfrm>
            <a:off x="275550" y="1845303"/>
            <a:ext cx="5680018" cy="4381500"/>
          </a:xfrm>
        </p:spPr>
        <p:txBody>
          <a:bodyPr/>
          <a:lstStyle>
            <a:lvl1pPr marL="342900" indent="-342900">
              <a:buFont typeface="Wingdings" panose="05000000000000000000" pitchFamily="2" charset="2"/>
              <a:buChar char="Ø"/>
              <a:defRPr sz="2400">
                <a:latin typeface="黑体" panose="02010609060101010101" pitchFamily="49" charset="-122"/>
                <a:ea typeface="黑体" panose="02010609060101010101" pitchFamily="49"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endParaRPr/>
          </a:p>
        </p:txBody>
      </p:sp>
      <p:sp>
        <p:nvSpPr>
          <p:cNvPr id="40" name="内容占位符 3"/>
          <p:cNvSpPr>
            <a:spLocks noGrp="1"/>
          </p:cNvSpPr>
          <p:nvPr>
            <p:ph sz="half" idx="2"/>
          </p:nvPr>
        </p:nvSpPr>
        <p:spPr>
          <a:xfrm>
            <a:off x="6253309" y="1839325"/>
            <a:ext cx="5680018" cy="4381500"/>
          </a:xfrm>
        </p:spPr>
        <p:txBody>
          <a:bodyPr/>
          <a:lstStyle>
            <a:lvl1pPr marL="342900" indent="-342900">
              <a:buFont typeface="Wingdings" panose="05000000000000000000" pitchFamily="2" charset="2"/>
              <a:buChar char="Ø"/>
              <a:defRPr sz="2400">
                <a:latin typeface="黑体" panose="02010609060101010101" pitchFamily="49" charset="-122"/>
                <a:ea typeface="黑体" panose="02010609060101010101" pitchFamily="49"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文本和图片">
    <p:bg>
      <p:bgPr>
        <a:solidFill>
          <a:schemeClr val="bg1">
            <a:lumMod val="95000"/>
          </a:schemeClr>
        </a:solidFill>
        <a:effectLst/>
      </p:bgPr>
    </p:bg>
    <p:spTree>
      <p:nvGrpSpPr>
        <p:cNvPr id="1" name=""/>
        <p:cNvGrpSpPr/>
        <p:nvPr/>
      </p:nvGrpSpPr>
      <p:grpSpPr>
        <a:xfrm>
          <a:off x="0" y="0"/>
          <a:ext cx="0" cy="0"/>
          <a:chOff x="0" y="0"/>
          <a:chExt cx="0" cy="0"/>
        </a:xfrm>
      </p:grpSpPr>
      <p:sp>
        <p:nvSpPr>
          <p:cNvPr id="42" name="矩形 8"/>
          <p:cNvSpPr/>
          <p:nvPr userDrawn="1"/>
        </p:nvSpPr>
        <p:spPr>
          <a:xfrm>
            <a:off x="1" y="1"/>
            <a:ext cx="12192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sp>
        <p:nvSpPr>
          <p:cNvPr id="43" name="矩形 10"/>
          <p:cNvSpPr/>
          <p:nvPr userDrawn="1"/>
        </p:nvSpPr>
        <p:spPr>
          <a:xfrm>
            <a:off x="-1" y="6381328"/>
            <a:ext cx="12192000"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cxnSp>
        <p:nvCxnSpPr>
          <p:cNvPr id="44" name="直接连接符 13"/>
          <p:cNvCxnSpPr/>
          <p:nvPr userDrawn="1"/>
        </p:nvCxnSpPr>
        <p:spPr>
          <a:xfrm>
            <a:off x="-1" y="980728"/>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图片占位符 2"/>
          <p:cNvSpPr>
            <a:spLocks noGrp="1"/>
          </p:cNvSpPr>
          <p:nvPr>
            <p:ph type="pic" idx="1"/>
          </p:nvPr>
        </p:nvSpPr>
        <p:spPr>
          <a:xfrm>
            <a:off x="196894" y="3757044"/>
            <a:ext cx="5687589" cy="2553724"/>
          </a:xfrm>
        </p:spPr>
        <p:txBody>
          <a:bodyPr>
            <a:normAutofit/>
          </a:bodyPr>
          <a:lstStyle>
            <a:lvl1pPr marL="0" indent="0">
              <a:buNone/>
              <a:defRPr sz="2400">
                <a:latin typeface="黑体" panose="02010609060101010101" pitchFamily="49" charset="-122"/>
                <a:ea typeface="黑体" panose="0201060906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a:p>
        </p:txBody>
      </p:sp>
      <p:sp>
        <p:nvSpPr>
          <p:cNvPr id="46" name="图片占位符 2"/>
          <p:cNvSpPr>
            <a:spLocks noGrp="1"/>
          </p:cNvSpPr>
          <p:nvPr>
            <p:ph type="pic" idx="13"/>
          </p:nvPr>
        </p:nvSpPr>
        <p:spPr>
          <a:xfrm>
            <a:off x="6410619" y="3757046"/>
            <a:ext cx="5568812" cy="2553723"/>
          </a:xfrm>
        </p:spPr>
        <p:txBody>
          <a:bodyPr>
            <a:normAutofit/>
          </a:bodyPr>
          <a:lstStyle>
            <a:lvl1pPr marL="0" indent="0">
              <a:buNone/>
              <a:defRPr sz="2400">
                <a:latin typeface="黑体" panose="02010609060101010101" pitchFamily="49" charset="-122"/>
                <a:ea typeface="黑体" panose="0201060906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a:t>单击图标添加图片</a:t>
            </a:r>
            <a:endParaRPr/>
          </a:p>
        </p:txBody>
      </p:sp>
      <p:sp>
        <p:nvSpPr>
          <p:cNvPr id="47" name="标题 1"/>
          <p:cNvSpPr>
            <a:spLocks noGrp="1"/>
          </p:cNvSpPr>
          <p:nvPr>
            <p:ph type="title"/>
          </p:nvPr>
        </p:nvSpPr>
        <p:spPr>
          <a:xfrm>
            <a:off x="5611" y="1009154"/>
            <a:ext cx="12186389" cy="547638"/>
          </a:xfrm>
        </p:spPr>
        <p:txBody>
          <a:bodyPr>
            <a:normAutofit/>
          </a:bodyPr>
          <a:lstStyle>
            <a:lvl1pPr algn="ctr">
              <a:defRPr sz="2800">
                <a:latin typeface="黑体" panose="02010609060101010101" pitchFamily="49" charset="-122"/>
                <a:ea typeface="黑体" panose="02010609060101010101" pitchFamily="49" charset="-122"/>
              </a:defRPr>
            </a:lvl1pPr>
          </a:lstStyle>
          <a:p>
            <a:r>
              <a:rPr lang="zh-CN" altLang="en-US" dirty="0"/>
              <a:t>单击此处编辑母版标题样式</a:t>
            </a:r>
            <a:endParaRPr/>
          </a:p>
        </p:txBody>
      </p:sp>
      <p:sp>
        <p:nvSpPr>
          <p:cNvPr id="48" name="内容占位符 2"/>
          <p:cNvSpPr>
            <a:spLocks noGrp="1"/>
          </p:cNvSpPr>
          <p:nvPr>
            <p:ph idx="14"/>
          </p:nvPr>
        </p:nvSpPr>
        <p:spPr>
          <a:xfrm>
            <a:off x="196895" y="1700808"/>
            <a:ext cx="11782536" cy="1985676"/>
          </a:xfrm>
        </p:spPr>
        <p:txBody>
          <a:bodyPr>
            <a:normAutofit/>
          </a:bodyPr>
          <a:lstStyle>
            <a:lvl1pPr marL="342900" indent="-342900">
              <a:buFont typeface="Wingdings" panose="05000000000000000000" pitchFamily="2" charset="2"/>
              <a:buChar char="Ø"/>
              <a:defRPr sz="2400">
                <a:latin typeface="黑体" panose="02010609060101010101" pitchFamily="49" charset="-122"/>
                <a:ea typeface="黑体" panose="02010609060101010101" pitchFamily="49" charset="-122"/>
              </a:defRPr>
            </a:lvl1pPr>
            <a:lvl2pPr marL="0" indent="0" algn="ctr">
              <a:spcBef>
                <a:spcPts val="0"/>
              </a:spcBef>
              <a:buFont typeface="Arial" panose="020B0604020202020204" pitchFamily="34" charset="0"/>
              <a:buNone/>
              <a:defRPr/>
            </a:lvl2pPr>
          </a:lstStyle>
          <a:p>
            <a:pPr lvl="0"/>
            <a:r>
              <a:rPr lang="zh-CN" altLang="en-US" dirty="0"/>
              <a:t>单击此处编辑母版文本样式</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图片和文本">
    <p:bg>
      <p:bgPr>
        <a:solidFill>
          <a:schemeClr val="bg1">
            <a:lumMod val="95000"/>
          </a:schemeClr>
        </a:solidFill>
        <a:effectLst/>
      </p:bgPr>
    </p:bg>
    <p:spTree>
      <p:nvGrpSpPr>
        <p:cNvPr id="1" name=""/>
        <p:cNvGrpSpPr/>
        <p:nvPr/>
      </p:nvGrpSpPr>
      <p:grpSpPr>
        <a:xfrm>
          <a:off x="0" y="0"/>
          <a:ext cx="0" cy="0"/>
          <a:chOff x="0" y="0"/>
          <a:chExt cx="0" cy="0"/>
        </a:xfrm>
      </p:grpSpPr>
      <p:sp>
        <p:nvSpPr>
          <p:cNvPr id="50" name="矩形 39"/>
          <p:cNvSpPr/>
          <p:nvPr userDrawn="1"/>
        </p:nvSpPr>
        <p:spPr>
          <a:xfrm>
            <a:off x="1" y="1"/>
            <a:ext cx="12192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sp>
        <p:nvSpPr>
          <p:cNvPr id="51" name="矩形 40"/>
          <p:cNvSpPr/>
          <p:nvPr userDrawn="1"/>
        </p:nvSpPr>
        <p:spPr>
          <a:xfrm>
            <a:off x="-1" y="6381328"/>
            <a:ext cx="12192000"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cxnSp>
        <p:nvCxnSpPr>
          <p:cNvPr id="52" name="直接连接符 41"/>
          <p:cNvCxnSpPr/>
          <p:nvPr userDrawn="1"/>
        </p:nvCxnSpPr>
        <p:spPr>
          <a:xfrm>
            <a:off x="-1" y="980728"/>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图片占位符 2"/>
          <p:cNvSpPr>
            <a:spLocks noGrp="1"/>
          </p:cNvSpPr>
          <p:nvPr>
            <p:ph type="pic" idx="1"/>
          </p:nvPr>
        </p:nvSpPr>
        <p:spPr>
          <a:xfrm>
            <a:off x="275549" y="1065188"/>
            <a:ext cx="4989125" cy="3570808"/>
          </a:xfrm>
        </p:spPr>
        <p:txBody>
          <a:bodyPr/>
          <a:lstStyle>
            <a:lvl1pPr marL="0" indent="0">
              <a:buNone/>
              <a:defRPr sz="2800">
                <a:latin typeface="黑体" panose="02010609060101010101" pitchFamily="49" charset="-122"/>
                <a:ea typeface="黑体" panose="0201060906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a:p>
        </p:txBody>
      </p:sp>
      <p:sp>
        <p:nvSpPr>
          <p:cNvPr id="54" name="文本占位符 3"/>
          <p:cNvSpPr>
            <a:spLocks noGrp="1"/>
          </p:cNvSpPr>
          <p:nvPr>
            <p:ph type="body" sz="half" idx="2" hasCustomPrompt="1"/>
          </p:nvPr>
        </p:nvSpPr>
        <p:spPr>
          <a:xfrm>
            <a:off x="275911" y="4760177"/>
            <a:ext cx="4989125" cy="1591790"/>
          </a:xfrm>
        </p:spPr>
        <p:txBody>
          <a:bodyPr>
            <a:normAutofit/>
          </a:bodyPr>
          <a:lstStyle>
            <a:lvl1pPr marL="0" indent="0">
              <a:buNone/>
              <a:defRPr sz="2400">
                <a:latin typeface="黑体" panose="02010609060101010101" pitchFamily="49" charset="-122"/>
                <a:ea typeface="黑体"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             </a:t>
            </a:r>
            <a:endParaRPr/>
          </a:p>
        </p:txBody>
      </p:sp>
      <p:sp>
        <p:nvSpPr>
          <p:cNvPr id="55" name="图片占位符 2"/>
          <p:cNvSpPr>
            <a:spLocks noGrp="1"/>
          </p:cNvSpPr>
          <p:nvPr>
            <p:ph type="pic" idx="13"/>
          </p:nvPr>
        </p:nvSpPr>
        <p:spPr>
          <a:xfrm>
            <a:off x="6342489" y="1015736"/>
            <a:ext cx="5419307" cy="3570808"/>
          </a:xfrm>
        </p:spPr>
        <p:txBody>
          <a:bodyPr/>
          <a:lstStyle>
            <a:lvl1pPr marL="0" indent="0">
              <a:buNone/>
              <a:defRPr sz="2800">
                <a:latin typeface="黑体" panose="02010609060101010101" pitchFamily="49" charset="-122"/>
                <a:ea typeface="黑体" panose="0201060906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a:t>单击图标添加图片</a:t>
            </a:r>
            <a:endParaRPr/>
          </a:p>
        </p:txBody>
      </p:sp>
      <p:sp>
        <p:nvSpPr>
          <p:cNvPr id="56" name="文本占位符 3"/>
          <p:cNvSpPr>
            <a:spLocks noGrp="1"/>
          </p:cNvSpPr>
          <p:nvPr>
            <p:ph type="body" sz="half" idx="14" hasCustomPrompt="1"/>
          </p:nvPr>
        </p:nvSpPr>
        <p:spPr>
          <a:xfrm>
            <a:off x="6342489" y="4773434"/>
            <a:ext cx="5419307" cy="1591790"/>
          </a:xfrm>
        </p:spPr>
        <p:txBody>
          <a:bodyPr>
            <a:normAutofit/>
          </a:bodyPr>
          <a:lstStyle>
            <a:lvl1pPr marL="0" indent="0">
              <a:buNone/>
              <a:defRPr sz="2400">
                <a:latin typeface="黑体" panose="02010609060101010101" pitchFamily="49" charset="-122"/>
                <a:ea typeface="黑体"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尾页">
    <p:spTree>
      <p:nvGrpSpPr>
        <p:cNvPr id="1" name=""/>
        <p:cNvGrpSpPr/>
        <p:nvPr/>
      </p:nvGrpSpPr>
      <p:grpSpPr>
        <a:xfrm>
          <a:off x="0" y="0"/>
          <a:ext cx="0" cy="0"/>
          <a:chOff x="0" y="0"/>
          <a:chExt cx="0" cy="0"/>
        </a:xfrm>
      </p:grpSpPr>
      <p:sp>
        <p:nvSpPr>
          <p:cNvPr id="58" name="矩形 5"/>
          <p:cNvSpPr/>
          <p:nvPr userDrawn="1"/>
        </p:nvSpPr>
        <p:spPr>
          <a:xfrm>
            <a:off x="79" y="0"/>
            <a:ext cx="12192000" cy="364502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sp>
        <p:nvSpPr>
          <p:cNvPr id="59" name="矩形 13"/>
          <p:cNvSpPr/>
          <p:nvPr userDrawn="1"/>
        </p:nvSpPr>
        <p:spPr>
          <a:xfrm>
            <a:off x="0" y="5301216"/>
            <a:ext cx="8219677"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sp>
        <p:nvSpPr>
          <p:cNvPr id="60" name="矩形 14"/>
          <p:cNvSpPr/>
          <p:nvPr userDrawn="1"/>
        </p:nvSpPr>
        <p:spPr>
          <a:xfrm>
            <a:off x="8973721" y="5301216"/>
            <a:ext cx="3218279"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itchFamily="34" charset="-122"/>
            </a:endParaRPr>
          </a:p>
        </p:txBody>
      </p:sp>
      <p:pic>
        <p:nvPicPr>
          <p:cNvPr id="61" name="图片 3"/>
          <p:cNvPicPr>
            <a:picLocks noChangeAspect="1"/>
          </p:cNvPicPr>
          <p:nvPr userDrawn="1"/>
        </p:nvPicPr>
        <p:blipFill>
          <a:blip r:embed="rId2" cstate="print"/>
          <a:stretch>
            <a:fillRect/>
          </a:stretch>
        </p:blipFill>
        <p:spPr>
          <a:xfrm>
            <a:off x="8328248" y="4329108"/>
            <a:ext cx="2123678" cy="1944216"/>
          </a:xfrm>
          <a:prstGeom prst="rect">
            <a:avLst/>
          </a:prstGeom>
        </p:spPr>
      </p:pic>
      <p:pic>
        <p:nvPicPr>
          <p:cNvPr id="62" name="图片 15"/>
          <p:cNvPicPr>
            <a:picLocks noChangeAspect="1"/>
          </p:cNvPicPr>
          <p:nvPr userDrawn="1"/>
        </p:nvPicPr>
        <p:blipFill>
          <a:blip r:embed="rId3" cstate="print"/>
          <a:stretch>
            <a:fillRect/>
          </a:stretch>
        </p:blipFill>
        <p:spPr>
          <a:xfrm>
            <a:off x="2399227" y="4239758"/>
            <a:ext cx="676274" cy="4667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64"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65"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66" name="Date Placeholder 3"/>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2026/1/23</a:t>
            </a:fld>
            <a:endParaRPr lang="zh-CN" altLang="en-US">
              <a:solidFill>
                <a:prstClr val="black">
                  <a:tint val="75000"/>
                </a:prstClr>
              </a:solidFill>
            </a:endParaRPr>
          </a:p>
        </p:txBody>
      </p:sp>
      <p:sp>
        <p:nvSpPr>
          <p:cNvPr id="6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8" name="Slide Number Placeholder 5"/>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70" name="Title 1"/>
          <p:cNvSpPr>
            <a:spLocks noGrp="1"/>
          </p:cNvSpPr>
          <p:nvPr>
            <p:ph type="title"/>
          </p:nvPr>
        </p:nvSpPr>
        <p:spPr/>
        <p:txBody>
          <a:bodyPr/>
          <a:lstStyle/>
          <a:p>
            <a:r>
              <a:rPr lang="zh-CN" altLang="en-US"/>
              <a:t>单击此处编辑母版标题样式</a:t>
            </a:r>
            <a:endParaRPr lang="en-US" dirty="0"/>
          </a:p>
        </p:txBody>
      </p:sp>
      <p:sp>
        <p:nvSpPr>
          <p:cNvPr id="71" name="Content Placeholder 2"/>
          <p:cNvSpPr>
            <a:spLocks noGrp="1"/>
          </p:cNvSpPr>
          <p:nvPr>
            <p:ph idx="1"/>
          </p:nvPr>
        </p:nvSpPr>
        <p:spPr/>
        <p:txBody>
          <a:bodyPr/>
          <a:lstStyle/>
          <a:p>
            <a:pPr lvl="0"/>
            <a:r>
              <a:rPr lang="zh-CN" altLang="en-US"/>
              <a:t>单击此处编辑母版文本样式</a:t>
            </a:r>
            <a:endParaRPr/>
          </a:p>
          <a:p>
            <a:pPr lvl="1"/>
            <a:r>
              <a:rPr lang="zh-CN" altLang="en-US"/>
              <a:t>第二级</a:t>
            </a:r>
            <a:endParaRPr/>
          </a:p>
          <a:p>
            <a:pPr lvl="2"/>
            <a:r>
              <a:rPr lang="zh-CN" altLang="en-US"/>
              <a:t>第三级</a:t>
            </a:r>
            <a:endParaRPr/>
          </a:p>
          <a:p>
            <a:pPr lvl="3"/>
            <a:r>
              <a:rPr lang="zh-CN" altLang="en-US"/>
              <a:t>第四级</a:t>
            </a:r>
            <a:endParaRPr/>
          </a:p>
          <a:p>
            <a:pPr lvl="4"/>
            <a:r>
              <a:rPr lang="zh-CN" altLang="en-US"/>
              <a:t>第五级</a:t>
            </a:r>
            <a:endParaRPr lang="en-US" dirty="0"/>
          </a:p>
        </p:txBody>
      </p:sp>
      <p:sp>
        <p:nvSpPr>
          <p:cNvPr id="72" name="Date Placeholder 3"/>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2026/1/23</a:t>
            </a:fld>
            <a:endParaRPr lang="zh-CN" altLang="en-US">
              <a:solidFill>
                <a:prstClr val="black">
                  <a:tint val="75000"/>
                </a:prstClr>
              </a:solidFill>
            </a:endParaRPr>
          </a:p>
        </p:txBody>
      </p:sp>
      <p:sp>
        <p:nvSpPr>
          <p:cNvPr id="7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74" name="Slide Number Placeholder 5"/>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94"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95"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a:p>
        </p:txBody>
      </p:sp>
      <p:sp>
        <p:nvSpPr>
          <p:cNvPr id="96" name="Date Placeholder 3"/>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2026/1/23</a:t>
            </a:fld>
            <a:endParaRPr lang="zh-CN" altLang="en-US">
              <a:solidFill>
                <a:prstClr val="black">
                  <a:tint val="75000"/>
                </a:prstClr>
              </a:solidFill>
            </a:endParaRPr>
          </a:p>
        </p:txBody>
      </p:sp>
      <p:sp>
        <p:nvSpPr>
          <p:cNvPr id="9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98" name="Slide Number Placeholder 5"/>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100" name="Title 1"/>
          <p:cNvSpPr>
            <a:spLocks noGrp="1"/>
          </p:cNvSpPr>
          <p:nvPr>
            <p:ph type="title"/>
          </p:nvPr>
        </p:nvSpPr>
        <p:spPr/>
        <p:txBody>
          <a:bodyPr/>
          <a:lstStyle/>
          <a:p>
            <a:r>
              <a:rPr lang="zh-CN" altLang="en-US"/>
              <a:t>单击此处编辑母版标题样式</a:t>
            </a:r>
            <a:endParaRPr lang="en-US" dirty="0"/>
          </a:p>
        </p:txBody>
      </p:sp>
      <p:sp>
        <p:nvSpPr>
          <p:cNvPr id="101"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a:p>
          <a:p>
            <a:pPr lvl="1"/>
            <a:r>
              <a:rPr lang="zh-CN" altLang="en-US"/>
              <a:t>第二级</a:t>
            </a:r>
            <a:endParaRPr/>
          </a:p>
          <a:p>
            <a:pPr lvl="2"/>
            <a:r>
              <a:rPr lang="zh-CN" altLang="en-US"/>
              <a:t>第三级</a:t>
            </a:r>
            <a:endParaRPr/>
          </a:p>
          <a:p>
            <a:pPr lvl="3"/>
            <a:r>
              <a:rPr lang="zh-CN" altLang="en-US"/>
              <a:t>第四级</a:t>
            </a:r>
            <a:endParaRPr/>
          </a:p>
          <a:p>
            <a:pPr lvl="4"/>
            <a:r>
              <a:rPr lang="zh-CN" altLang="en-US"/>
              <a:t>第五级</a:t>
            </a:r>
            <a:endParaRPr lang="en-US" dirty="0"/>
          </a:p>
        </p:txBody>
      </p:sp>
      <p:sp>
        <p:nvSpPr>
          <p:cNvPr id="102"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a:p>
          <a:p>
            <a:pPr lvl="1"/>
            <a:r>
              <a:rPr lang="zh-CN" altLang="en-US"/>
              <a:t>第二级</a:t>
            </a:r>
            <a:endParaRPr/>
          </a:p>
          <a:p>
            <a:pPr lvl="2"/>
            <a:r>
              <a:rPr lang="zh-CN" altLang="en-US"/>
              <a:t>第三级</a:t>
            </a:r>
            <a:endParaRPr/>
          </a:p>
          <a:p>
            <a:pPr lvl="3"/>
            <a:r>
              <a:rPr lang="zh-CN" altLang="en-US"/>
              <a:t>第四级</a:t>
            </a:r>
            <a:endParaRPr/>
          </a:p>
          <a:p>
            <a:pPr lvl="4"/>
            <a:r>
              <a:rPr lang="zh-CN" altLang="en-US"/>
              <a:t>第五级</a:t>
            </a:r>
            <a:endParaRPr lang="en-US" dirty="0"/>
          </a:p>
        </p:txBody>
      </p:sp>
      <p:sp>
        <p:nvSpPr>
          <p:cNvPr id="103" name="Date Placeholder 4"/>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2026/1/23</a:t>
            </a:fld>
            <a:endParaRPr lang="zh-CN" altLang="en-US">
              <a:solidFill>
                <a:prstClr val="black">
                  <a:tint val="75000"/>
                </a:prstClr>
              </a:solidFill>
            </a:endParaRPr>
          </a:p>
        </p:txBody>
      </p:sp>
      <p:sp>
        <p:nvSpPr>
          <p:cNvPr id="104"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5" name="Slide Number Placeholder 6"/>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dirty="0"/>
              <a:t>单击此处编辑母版标题样式</a:t>
            </a:r>
            <a:endParaRPr/>
          </a:p>
        </p:txBody>
      </p:sp>
      <p:sp>
        <p:nvSpPr>
          <p:cNvPr id="3" name="文本占位符 2"/>
          <p:cNvSpPr>
            <a:spLocks noGrp="1"/>
          </p:cNvSpPr>
          <p:nvPr>
            <p:ph type="body" idx="1"/>
          </p:nvPr>
        </p:nvSpPr>
        <p:spPr>
          <a:xfrm>
            <a:off x="609601" y="1600204"/>
            <a:ext cx="10972800" cy="4525963"/>
          </a:xfrm>
          <a:prstGeom prst="rect">
            <a:avLst/>
          </a:prstGeom>
        </p:spPr>
        <p:txBody>
          <a:bodyPr vert="horz" lIns="91440" tIns="45720" rIns="91440" bIns="45720" rtlCol="0">
            <a:normAutofit/>
          </a:bodyPr>
          <a:lstStyle/>
          <a:p>
            <a:pPr lvl="0"/>
            <a:r>
              <a:rPr lang="zh-CN" altLang="en-US" dirty="0"/>
              <a:t>单击此处编辑母版文本样式</a:t>
            </a:r>
            <a:endParaRPr/>
          </a:p>
          <a:p>
            <a:pPr lvl="1"/>
            <a:r>
              <a:rPr lang="zh-CN" altLang="en-US" dirty="0"/>
              <a:t>第二级</a:t>
            </a:r>
            <a:endParaRPr/>
          </a:p>
          <a:p>
            <a:pPr lvl="2"/>
            <a:r>
              <a:rPr lang="zh-CN" altLang="en-US" dirty="0"/>
              <a:t>第三级</a:t>
            </a:r>
            <a:endParaRPr/>
          </a:p>
          <a:p>
            <a:pPr lvl="3"/>
            <a:r>
              <a:rPr lang="zh-CN" altLang="en-US" dirty="0"/>
              <a:t>第四级</a:t>
            </a:r>
            <a:endParaRPr/>
          </a:p>
          <a:p>
            <a:pPr lvl="4"/>
            <a:r>
              <a:rPr lang="zh-CN" altLang="en-US" dirty="0"/>
              <a:t>第五级</a:t>
            </a:r>
            <a:endParaRPr/>
          </a:p>
        </p:txBody>
      </p:sp>
      <p:sp>
        <p:nvSpPr>
          <p:cNvPr id="4" name="标题 1"/>
          <p:cNvSpPr txBox="1"/>
          <p:nvPr userDrawn="1"/>
        </p:nvSpPr>
        <p:spPr>
          <a:xfrm>
            <a:off x="335360" y="44624"/>
            <a:ext cx="5903640" cy="447645"/>
          </a:xfrm>
          <a:prstGeom prst="rect">
            <a:avLst/>
          </a:prstGeom>
        </p:spPr>
        <p:txBody>
          <a:bodyPr>
            <a:normAutofit fontScale="97500"/>
          </a:bodyPr>
          <a:lstStyle>
            <a:lvl1pPr algn="ctr" defTabSz="914400" rtl="0" eaLnBrk="1" latinLnBrk="0" hangingPunct="1">
              <a:spcBef>
                <a:spcPct val="1"/>
              </a:spcBef>
              <a:buNone/>
              <a:defRPr sz="4400" kern="1200">
                <a:solidFill>
                  <a:schemeClr val="tx1"/>
                </a:solidFill>
                <a:latin typeface="+mj-lt"/>
                <a:ea typeface="微软雅黑" pitchFamily="34" charset="-122"/>
                <a:cs typeface="+mj-cs"/>
              </a:defRPr>
            </a:lvl1pPr>
          </a:lstStyle>
          <a:p>
            <a:pPr algn="l"/>
            <a:r>
              <a:rPr kumimoji="1" lang="zh-CN" altLang="en-US" sz="2000" b="0" dirty="0">
                <a:solidFill>
                  <a:srgbClr val="0070C0"/>
                </a:solidFill>
                <a:effectLst>
                  <a:outerShdw blurRad="38100" dist="38100" dir="2700000" algn="tl">
                    <a:srgbClr val="000000">
                      <a:alpha val="43137"/>
                    </a:srgbClr>
                  </a:outerShdw>
                </a:effectLst>
                <a:latin typeface="微软雅黑" panose="020B0503020204020204" pitchFamily="34" charset="-122"/>
              </a:rPr>
              <a:t>海淀</a:t>
            </a:r>
            <a:r>
              <a:rPr kumimoji="1" lang="en-US" altLang="zh-CN" sz="2000" b="0" dirty="0">
                <a:solidFill>
                  <a:srgbClr val="0070C0"/>
                </a:solidFill>
                <a:effectLst>
                  <a:outerShdw blurRad="38100" dist="38100" dir="2700000" algn="tl">
                    <a:srgbClr val="000000">
                      <a:alpha val="43137"/>
                    </a:srgbClr>
                  </a:outerShdw>
                </a:effectLst>
                <a:latin typeface="微软雅黑" panose="020B0503020204020204" pitchFamily="34" charset="-122"/>
              </a:rPr>
              <a:t>·</a:t>
            </a:r>
            <a:r>
              <a:rPr kumimoji="1" lang="zh-CN" altLang="en-US" sz="2000" b="0" dirty="0">
                <a:solidFill>
                  <a:srgbClr val="0070C0"/>
                </a:solidFill>
                <a:effectLst>
                  <a:outerShdw blurRad="38100" dist="38100" dir="2700000" algn="tl">
                    <a:srgbClr val="000000">
                      <a:alpha val="43137"/>
                    </a:srgbClr>
                  </a:outerShdw>
                </a:effectLst>
                <a:latin typeface="微软雅黑" panose="020B0503020204020204" pitchFamily="34" charset="-122"/>
              </a:rPr>
              <a:t>空中课堂（高中）</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Lst>
  <p:txStyles>
    <p:titleStyle>
      <a:lvl1pPr algn="ctr" defTabSz="914400" rtl="0" eaLnBrk="1" latinLnBrk="0" hangingPunct="1">
        <a:spcBef>
          <a:spcPct val="1"/>
        </a:spcBef>
        <a:buNone/>
        <a:defRPr sz="4400" kern="1200">
          <a:solidFill>
            <a:schemeClr val="tx1"/>
          </a:solidFill>
          <a:latin typeface="+mj-lt"/>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a:p>
          <a:p>
            <a:pPr lvl="1"/>
            <a:r>
              <a:rPr lang="zh-CN" altLang="en-US"/>
              <a:t>第二级</a:t>
            </a:r>
            <a:endParaRPr/>
          </a:p>
          <a:p>
            <a:pPr lvl="2"/>
            <a:r>
              <a:rPr lang="zh-CN" altLang="en-US"/>
              <a:t>第三级</a:t>
            </a:r>
            <a:endParaRPr/>
          </a:p>
          <a:p>
            <a:pPr lvl="3"/>
            <a:r>
              <a:rPr lang="zh-CN" altLang="en-US"/>
              <a:t>第四级</a:t>
            </a:r>
            <a:endParaRPr/>
          </a:p>
          <a:p>
            <a:pPr lvl="4"/>
            <a:r>
              <a:rPr lang="zh-CN" altLang="en-US"/>
              <a:t>第五级</a:t>
            </a:r>
            <a:endParaRPr lang="en-US" dirty="0"/>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1/23/2026</a:t>
            </a:fld>
            <a:endParaRPr lang="en-US" dirty="0"/>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11" name="标题 1"/>
          <p:cNvSpPr txBox="1"/>
          <p:nvPr userDrawn="1"/>
        </p:nvSpPr>
        <p:spPr>
          <a:xfrm>
            <a:off x="335360" y="44624"/>
            <a:ext cx="5903640" cy="447645"/>
          </a:xfrm>
          <a:prstGeom prst="rect">
            <a:avLst/>
          </a:prstGeom>
        </p:spPr>
        <p:txBody>
          <a:bodyPr>
            <a:normAutofit fontScale="97500"/>
          </a:bodyPr>
          <a:lstStyle>
            <a:lvl1pPr algn="ctr" defTabSz="914400" rtl="0" eaLnBrk="1" latinLnBrk="0" hangingPunct="1">
              <a:spcBef>
                <a:spcPct val="1"/>
              </a:spcBef>
              <a:buNone/>
              <a:defRPr sz="4400" kern="1200">
                <a:solidFill>
                  <a:schemeClr val="tx1"/>
                </a:solidFill>
                <a:latin typeface="+mj-lt"/>
                <a:ea typeface="微软雅黑" pitchFamily="34" charset="-122"/>
                <a:cs typeface="+mj-cs"/>
              </a:defRPr>
            </a:lvl1pPr>
          </a:lstStyle>
          <a:p>
            <a:pPr algn="l"/>
            <a:r>
              <a:rPr kumimoji="1" lang="zh-CN" altLang="en-US" sz="2000" b="0" dirty="0">
                <a:solidFill>
                  <a:srgbClr val="0070C0"/>
                </a:solidFill>
                <a:effectLst>
                  <a:outerShdw blurRad="38100" dist="38100" dir="2700000" algn="tl">
                    <a:srgbClr val="000000">
                      <a:alpha val="43137"/>
                    </a:srgbClr>
                  </a:outerShdw>
                </a:effectLst>
                <a:latin typeface="微软雅黑" panose="020B0503020204020204" pitchFamily="34" charset="-122"/>
              </a:rPr>
              <a:t>海淀</a:t>
            </a:r>
            <a:r>
              <a:rPr kumimoji="1" lang="en-US" altLang="zh-CN" sz="2000" b="0" dirty="0">
                <a:solidFill>
                  <a:srgbClr val="0070C0"/>
                </a:solidFill>
                <a:effectLst>
                  <a:outerShdw blurRad="38100" dist="38100" dir="2700000" algn="tl">
                    <a:srgbClr val="000000">
                      <a:alpha val="43137"/>
                    </a:srgbClr>
                  </a:outerShdw>
                </a:effectLst>
                <a:latin typeface="微软雅黑" panose="020B0503020204020204" pitchFamily="34" charset="-122"/>
              </a:rPr>
              <a:t>·</a:t>
            </a:r>
            <a:r>
              <a:rPr kumimoji="1" lang="zh-CN" altLang="en-US" sz="2000" b="0" dirty="0">
                <a:solidFill>
                  <a:srgbClr val="0070C0"/>
                </a:solidFill>
                <a:effectLst>
                  <a:outerShdw blurRad="38100" dist="38100" dir="2700000" algn="tl">
                    <a:srgbClr val="000000">
                      <a:alpha val="43137"/>
                    </a:srgbClr>
                  </a:outerShdw>
                </a:effectLst>
                <a:latin typeface="微软雅黑" panose="020B0503020204020204" pitchFamily="34" charset="-122"/>
              </a:rPr>
              <a:t>空中课堂（高中）</a:t>
            </a:r>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71" r:id="rId12"/>
  </p:sldLayoutIdLst>
  <p:txStyles>
    <p:titleStyle>
      <a:lvl1pPr algn="l" defTabSz="914400" rtl="0" eaLnBrk="1" latinLnBrk="0" hangingPunct="1">
        <a:lnSpc>
          <a:spcPct val="90000"/>
        </a:lnSpc>
        <a:spcBef>
          <a:spcPct val="1"/>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5.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webp"/><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0" name="图片 2" descr="图片包含 游戏机, 钟表, 画, 标志  描述已自动生成"/>
          <p:cNvPicPr>
            <a:picLocks noChangeAspect="1"/>
          </p:cNvPicPr>
          <p:nvPr/>
        </p:nvPicPr>
        <p:blipFill>
          <a:blip r:embed="rId4" cstate="print"/>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10"/>
    </mc:Choice>
    <mc:Fallback>
      <p:transition spd="slow" advTm="27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CB1B8-75BF-49E9-A2EB-31EE8FCC31DB}"/>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457E6184-4D34-4952-9EBA-B55CDA6324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831" y="626760"/>
            <a:ext cx="7519996" cy="6027082"/>
          </a:xfrm>
        </p:spPr>
      </p:pic>
      <p:graphicFrame>
        <p:nvGraphicFramePr>
          <p:cNvPr id="6" name="图示 5">
            <a:extLst>
              <a:ext uri="{FF2B5EF4-FFF2-40B4-BE49-F238E27FC236}">
                <a16:creationId xmlns:a16="http://schemas.microsoft.com/office/drawing/2014/main" id="{C8D5BE9C-99F8-4E96-9CF5-433EE6B43B39}"/>
              </a:ext>
            </a:extLst>
          </p:cNvPr>
          <p:cNvGraphicFramePr/>
          <p:nvPr>
            <p:extLst>
              <p:ext uri="{D42A27DB-BD31-4B8C-83A1-F6EECF244321}">
                <p14:modId xmlns:p14="http://schemas.microsoft.com/office/powerpoint/2010/main" val="3998130657"/>
              </p:ext>
            </p:extLst>
          </p:nvPr>
        </p:nvGraphicFramePr>
        <p:xfrm>
          <a:off x="6096000" y="445241"/>
          <a:ext cx="8128000" cy="6208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6411448"/>
      </p:ext>
    </p:extLst>
  </p:cSld>
  <p:clrMapOvr>
    <a:masterClrMapping/>
  </p:clrMapOvr>
  <mc:AlternateContent xmlns:mc="http://schemas.openxmlformats.org/markup-compatibility/2006">
    <mc:Choice xmlns:p14="http://schemas.microsoft.com/office/powerpoint/2010/main" Requires="p14">
      <p:transition spd="slow" p14:dur="2000" advTm="30392"/>
    </mc:Choice>
    <mc:Fallback>
      <p:transition spd="slow" advTm="303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61C571-42B6-E149-897E-CB33CE6C9474}"/>
              </a:ext>
            </a:extLst>
          </p:cNvPr>
          <p:cNvSpPr>
            <a:spLocks noGrp="1"/>
          </p:cNvSpPr>
          <p:nvPr>
            <p:ph type="title"/>
          </p:nvPr>
        </p:nvSpPr>
        <p:spPr>
          <a:xfrm>
            <a:off x="301471" y="1590044"/>
            <a:ext cx="11589055" cy="701870"/>
          </a:xfrm>
        </p:spPr>
        <p:txBody>
          <a:bodyPr>
            <a:normAutofit/>
          </a:bodyPr>
          <a:lstStyle/>
          <a:p>
            <a:r>
              <a:rPr kumimoji="1" lang="zh-CN" altLang="en-US" sz="3200" dirty="0">
                <a:solidFill>
                  <a:srgbClr val="0070C0"/>
                </a:solidFill>
              </a:rPr>
              <a:t>故事梗概</a:t>
            </a:r>
          </a:p>
        </p:txBody>
      </p:sp>
      <p:sp>
        <p:nvSpPr>
          <p:cNvPr id="3" name="内容占位符 2">
            <a:extLst>
              <a:ext uri="{FF2B5EF4-FFF2-40B4-BE49-F238E27FC236}">
                <a16:creationId xmlns:a16="http://schemas.microsoft.com/office/drawing/2014/main" id="{06A0732C-4F53-CC43-8800-C1637B17F30B}"/>
              </a:ext>
            </a:extLst>
          </p:cNvPr>
          <p:cNvSpPr>
            <a:spLocks noGrp="1"/>
          </p:cNvSpPr>
          <p:nvPr>
            <p:ph sz="half" idx="1"/>
          </p:nvPr>
        </p:nvSpPr>
        <p:spPr>
          <a:xfrm>
            <a:off x="0" y="2291914"/>
            <a:ext cx="7881582" cy="4263416"/>
          </a:xfrm>
        </p:spPr>
        <p:txBody>
          <a:bodyPr>
            <a:normAutofit lnSpcReduction="10000"/>
          </a:bodyPr>
          <a:lstStyle/>
          <a:p>
            <a:r>
              <a:rPr lang="zh-CN" altLang="en-US" sz="3200" dirty="0"/>
              <a:t>故事以一次糟糕的英语课堂展示经历为例，对“做你自己”这句常见的鼓励性建议提出了批判性思考。主人公在展示前因朋友这句建议而陷入纠结，并在紧张中抛弃准备，试图“展现真我”，结果导致表达混乱、表现失常。这次教训让他明白：在高压情境下，“做你自己”并非总是有效，更重要的是 “做那个经过充分准备、保持专业的最佳自己”。</a:t>
            </a:r>
          </a:p>
        </p:txBody>
      </p:sp>
      <p:pic>
        <p:nvPicPr>
          <p:cNvPr id="1026" name="Picture 2" descr="85 Encouraging Quotes about Being Yourself (be happy with yourself)">
            <a:extLst>
              <a:ext uri="{FF2B5EF4-FFF2-40B4-BE49-F238E27FC236}">
                <a16:creationId xmlns:a16="http://schemas.microsoft.com/office/drawing/2014/main" id="{509851D2-C92E-460D-B3A6-6FDF0E67A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319" y="1371599"/>
            <a:ext cx="3526896" cy="52885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042980"/>
      </p:ext>
    </p:extLst>
  </p:cSld>
  <p:clrMapOvr>
    <a:masterClrMapping/>
  </p:clrMapOvr>
  <mc:AlternateContent xmlns:mc="http://schemas.openxmlformats.org/markup-compatibility/2006">
    <mc:Choice xmlns:p14="http://schemas.microsoft.com/office/powerpoint/2010/main" Requires="p14">
      <p:transition spd="slow" p14:dur="2000" advTm="31010"/>
    </mc:Choice>
    <mc:Fallback>
      <p:transition spd="slow" advTm="3101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富士山简笔画手绘图,富士山简笔画简单_大山谷图库">
            <a:extLst>
              <a:ext uri="{FF2B5EF4-FFF2-40B4-BE49-F238E27FC236}">
                <a16:creationId xmlns:a16="http://schemas.microsoft.com/office/drawing/2014/main" id="{D9462920-85BF-4F6E-8565-B4910A282D43}"/>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2410" t="15894" r="3787" b="16643"/>
          <a:stretch/>
        </p:blipFill>
        <p:spPr bwMode="auto">
          <a:xfrm flipV="1">
            <a:off x="1146408" y="3434674"/>
            <a:ext cx="9191764" cy="28569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富士山简笔画手绘图,富士山简笔画简单_大山谷图库">
            <a:extLst>
              <a:ext uri="{FF2B5EF4-FFF2-40B4-BE49-F238E27FC236}">
                <a16:creationId xmlns:a16="http://schemas.microsoft.com/office/drawing/2014/main" id="{BE474612-1BF9-4EAC-926A-662BDE2E0B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0" t="15894" r="3787" b="16643"/>
          <a:stretch/>
        </p:blipFill>
        <p:spPr bwMode="auto">
          <a:xfrm>
            <a:off x="1146409" y="450376"/>
            <a:ext cx="9191764" cy="3193570"/>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4">
            <a:extLst>
              <a:ext uri="{FF2B5EF4-FFF2-40B4-BE49-F238E27FC236}">
                <a16:creationId xmlns:a16="http://schemas.microsoft.com/office/drawing/2014/main" id="{F7E0CF06-3318-4C64-A3B7-45D9705BE799}"/>
              </a:ext>
            </a:extLst>
          </p:cNvPr>
          <p:cNvSpPr txBox="1"/>
          <p:nvPr/>
        </p:nvSpPr>
        <p:spPr>
          <a:xfrm>
            <a:off x="0" y="3766630"/>
            <a:ext cx="1584176" cy="769441"/>
          </a:xfrm>
          <a:prstGeom prst="rect">
            <a:avLst/>
          </a:prstGeom>
          <a:solidFill>
            <a:schemeClr val="accent3">
              <a:lumMod val="20000"/>
              <a:lumOff val="80000"/>
            </a:schemeClr>
          </a:solidFill>
          <a:ln w="12700">
            <a:solidFill>
              <a:schemeClr val="accent1"/>
            </a:solidFill>
          </a:ln>
        </p:spPr>
        <p:txBody>
          <a:bodyPr wrap="square" rtlCol="0">
            <a:spAutoFit/>
          </a:bodyPr>
          <a:lstStyle/>
          <a:p>
            <a:pPr lvl="0">
              <a:defRPr/>
            </a:pPr>
            <a:r>
              <a:rPr lang="en-US" altLang="zh-CN" sz="2200" b="1" noProof="0" dirty="0">
                <a:solidFill>
                  <a:srgbClr val="7030A0"/>
                </a:solidFill>
                <a:latin typeface="Arial Narrow" panose="020B0606020202030204" pitchFamily="34" charset="0"/>
                <a:ea typeface="宋体" panose="02010600030101010101" pitchFamily="2" charset="-122"/>
              </a:rPr>
              <a:t>N</a:t>
            </a:r>
            <a:r>
              <a:rPr kumimoji="0" lang="en-US" altLang="zh-CN" sz="2200" b="1" i="0" u="none" strike="noStrike" kern="1200" cap="none" spc="0" normalizeH="0" baseline="0" noProof="0" dirty="0">
                <a:ln>
                  <a:noFill/>
                </a:ln>
                <a:solidFill>
                  <a:srgbClr val="7030A0"/>
                </a:solidFill>
                <a:effectLst/>
                <a:uLnTx/>
                <a:uFillTx/>
                <a:latin typeface="Arial Narrow" panose="020B0606020202030204" pitchFamily="34" charset="0"/>
                <a:ea typeface="宋体" panose="02010600030101010101" pitchFamily="2" charset="-122"/>
              </a:rPr>
              <a:t>ervous but</a:t>
            </a:r>
            <a:r>
              <a:rPr kumimoji="0" lang="en-US" altLang="zh-CN" sz="2200" b="1" i="0" u="none" strike="noStrike" kern="1200" cap="none" spc="0" normalizeH="0" noProof="0" dirty="0">
                <a:ln>
                  <a:noFill/>
                </a:ln>
                <a:solidFill>
                  <a:srgbClr val="7030A0"/>
                </a:solidFill>
                <a:effectLst/>
                <a:uLnTx/>
                <a:uFillTx/>
                <a:latin typeface="Arial Narrow" panose="020B0606020202030204" pitchFamily="34" charset="0"/>
                <a:ea typeface="宋体" panose="02010600030101010101" pitchFamily="2" charset="-122"/>
              </a:rPr>
              <a:t> prepared</a:t>
            </a:r>
            <a:endParaRPr kumimoji="0" lang="en-US" altLang="zh-CN" sz="2200" b="0" i="0" u="none" strike="noStrike" kern="1200" cap="none" spc="0" normalizeH="0" baseline="0" noProof="0" dirty="0">
              <a:ln>
                <a:noFill/>
              </a:ln>
              <a:solidFill>
                <a:srgbClr val="7030A0"/>
              </a:solidFill>
              <a:effectLst/>
              <a:uLnTx/>
              <a:uFillTx/>
              <a:latin typeface="Arial Narrow" panose="020B0606020202030204" pitchFamily="34" charset="0"/>
              <a:ea typeface="宋体" panose="02010600030101010101" pitchFamily="2" charset="-122"/>
            </a:endParaRPr>
          </a:p>
        </p:txBody>
      </p:sp>
      <p:sp>
        <p:nvSpPr>
          <p:cNvPr id="9" name="文本框 8">
            <a:extLst>
              <a:ext uri="{FF2B5EF4-FFF2-40B4-BE49-F238E27FC236}">
                <a16:creationId xmlns:a16="http://schemas.microsoft.com/office/drawing/2014/main" id="{7DF35AA1-DB0B-4820-AF71-56884CD4E8DB}"/>
              </a:ext>
            </a:extLst>
          </p:cNvPr>
          <p:cNvSpPr txBox="1"/>
          <p:nvPr/>
        </p:nvSpPr>
        <p:spPr>
          <a:xfrm>
            <a:off x="10338172" y="996275"/>
            <a:ext cx="155799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3600" dirty="0"/>
              <a:t>故事线</a:t>
            </a:r>
          </a:p>
        </p:txBody>
      </p:sp>
      <p:sp>
        <p:nvSpPr>
          <p:cNvPr id="10" name="文本框 9">
            <a:extLst>
              <a:ext uri="{FF2B5EF4-FFF2-40B4-BE49-F238E27FC236}">
                <a16:creationId xmlns:a16="http://schemas.microsoft.com/office/drawing/2014/main" id="{9EEA6B63-D952-43B0-B912-946C4B0A8AA5}"/>
              </a:ext>
            </a:extLst>
          </p:cNvPr>
          <p:cNvSpPr txBox="1"/>
          <p:nvPr/>
        </p:nvSpPr>
        <p:spPr>
          <a:xfrm>
            <a:off x="10338171" y="5476950"/>
            <a:ext cx="1557991"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zh-CN" altLang="en-US" sz="3600" dirty="0"/>
              <a:t>情绪线</a:t>
            </a:r>
          </a:p>
        </p:txBody>
      </p:sp>
      <p:sp>
        <p:nvSpPr>
          <p:cNvPr id="11" name="文本框 4">
            <a:extLst>
              <a:ext uri="{FF2B5EF4-FFF2-40B4-BE49-F238E27FC236}">
                <a16:creationId xmlns:a16="http://schemas.microsoft.com/office/drawing/2014/main" id="{29892C8D-60E4-4673-BB0E-1D76E09E2D08}"/>
              </a:ext>
            </a:extLst>
          </p:cNvPr>
          <p:cNvSpPr txBox="1"/>
          <p:nvPr/>
        </p:nvSpPr>
        <p:spPr>
          <a:xfrm>
            <a:off x="59007" y="2728235"/>
            <a:ext cx="2192873" cy="769441"/>
          </a:xfrm>
          <a:prstGeom prst="rect">
            <a:avLst/>
          </a:prstGeom>
          <a:solidFill>
            <a:schemeClr val="accent3">
              <a:lumMod val="20000"/>
              <a:lumOff val="80000"/>
            </a:schemeClr>
          </a:solidFill>
          <a:ln w="12700">
            <a:solidFill>
              <a:schemeClr val="accent1"/>
            </a:solidFill>
          </a:ln>
        </p:spPr>
        <p:txBody>
          <a:bodyPr wrap="square" rtlCol="0">
            <a:spAutoFit/>
          </a:bodyPr>
          <a:lstStyle/>
          <a:p>
            <a:pPr lvl="0" algn="ctr">
              <a:defRPr/>
            </a:pPr>
            <a:r>
              <a:rPr kumimoji="0" lang="en-US" altLang="zh-CN" sz="2200" b="1" i="0" u="none" strike="noStrike" kern="1200" cap="none" spc="0" normalizeH="0" baseline="0" noProof="0" dirty="0">
                <a:ln>
                  <a:noFill/>
                </a:ln>
                <a:solidFill>
                  <a:srgbClr val="0070C0"/>
                </a:solidFill>
                <a:effectLst/>
                <a:uLnTx/>
                <a:uFillTx/>
                <a:latin typeface="Arial Narrow" panose="020B0606020202030204" pitchFamily="34" charset="0"/>
                <a:ea typeface="宋体" panose="02010600030101010101" pitchFamily="2" charset="-122"/>
              </a:rPr>
              <a:t>Before I began my presentation</a:t>
            </a:r>
          </a:p>
        </p:txBody>
      </p:sp>
      <p:sp>
        <p:nvSpPr>
          <p:cNvPr id="12" name="文本框 4">
            <a:extLst>
              <a:ext uri="{FF2B5EF4-FFF2-40B4-BE49-F238E27FC236}">
                <a16:creationId xmlns:a16="http://schemas.microsoft.com/office/drawing/2014/main" id="{3AAF2772-3161-4752-9AF0-D4AB8192301A}"/>
              </a:ext>
            </a:extLst>
          </p:cNvPr>
          <p:cNvSpPr txBox="1"/>
          <p:nvPr/>
        </p:nvSpPr>
        <p:spPr>
          <a:xfrm>
            <a:off x="1937851" y="1703507"/>
            <a:ext cx="1584176" cy="769441"/>
          </a:xfrm>
          <a:prstGeom prst="rect">
            <a:avLst/>
          </a:prstGeom>
          <a:solidFill>
            <a:schemeClr val="accent3">
              <a:lumMod val="20000"/>
              <a:lumOff val="80000"/>
            </a:schemeClr>
          </a:solidFill>
          <a:ln w="12700">
            <a:solidFill>
              <a:schemeClr val="accent1"/>
            </a:solidFill>
          </a:ln>
        </p:spPr>
        <p:txBody>
          <a:bodyPr wrap="square" rtlCol="0">
            <a:spAutoFit/>
          </a:bodyPr>
          <a:lstStyle/>
          <a:p>
            <a:pPr lvl="0" algn="ctr">
              <a:defRPr/>
            </a:pPr>
            <a:r>
              <a:rPr lang="en-US" altLang="zh-CN" sz="2200" b="1" dirty="0">
                <a:solidFill>
                  <a:srgbClr val="0070C0"/>
                </a:solidFill>
                <a:latin typeface="Arial Narrow" panose="020B0606020202030204" pitchFamily="34" charset="0"/>
                <a:ea typeface="宋体" panose="02010600030101010101" pitchFamily="2" charset="-122"/>
              </a:rPr>
              <a:t>Sam offered advice</a:t>
            </a:r>
            <a:endParaRPr kumimoji="0" lang="en-US" altLang="zh-CN" sz="2200" b="1" i="0" u="none" strike="noStrike" kern="1200" cap="none" spc="0" normalizeH="0" baseline="0" noProof="0" dirty="0">
              <a:ln>
                <a:noFill/>
              </a:ln>
              <a:solidFill>
                <a:srgbClr val="0070C0"/>
              </a:solidFill>
              <a:effectLst/>
              <a:uLnTx/>
              <a:uFillTx/>
              <a:latin typeface="Arial Narrow" panose="020B0606020202030204" pitchFamily="34" charset="0"/>
              <a:ea typeface="宋体" panose="02010600030101010101" pitchFamily="2" charset="-122"/>
            </a:endParaRPr>
          </a:p>
        </p:txBody>
      </p:sp>
      <p:sp>
        <p:nvSpPr>
          <p:cNvPr id="13" name="文本框 4">
            <a:extLst>
              <a:ext uri="{FF2B5EF4-FFF2-40B4-BE49-F238E27FC236}">
                <a16:creationId xmlns:a16="http://schemas.microsoft.com/office/drawing/2014/main" id="{772AA52C-DD3F-46F8-BE45-AEB44829B595}"/>
              </a:ext>
            </a:extLst>
          </p:cNvPr>
          <p:cNvSpPr txBox="1"/>
          <p:nvPr/>
        </p:nvSpPr>
        <p:spPr>
          <a:xfrm>
            <a:off x="1937851" y="4503810"/>
            <a:ext cx="1584176" cy="769441"/>
          </a:xfrm>
          <a:prstGeom prst="rect">
            <a:avLst/>
          </a:prstGeom>
          <a:solidFill>
            <a:schemeClr val="accent3">
              <a:lumMod val="20000"/>
              <a:lumOff val="80000"/>
            </a:schemeClr>
          </a:solidFill>
          <a:ln w="12700">
            <a:solidFill>
              <a:schemeClr val="accent1"/>
            </a:solidFill>
          </a:ln>
        </p:spPr>
        <p:txBody>
          <a:bodyPr wrap="square" rtlCol="0">
            <a:spAutoFit/>
          </a:bodyPr>
          <a:lstStyle/>
          <a:p>
            <a:pPr lvl="0">
              <a:defRPr/>
            </a:pPr>
            <a:r>
              <a:rPr lang="en-US" altLang="zh-CN" sz="2200" b="1" noProof="0" dirty="0">
                <a:solidFill>
                  <a:srgbClr val="7030A0"/>
                </a:solidFill>
                <a:latin typeface="Arial Narrow" panose="020B0606020202030204" pitchFamily="34" charset="0"/>
                <a:ea typeface="宋体" panose="02010600030101010101" pitchFamily="2" charset="-122"/>
              </a:rPr>
              <a:t>Nerves went on edge</a:t>
            </a:r>
            <a:endParaRPr kumimoji="0" lang="en-US" altLang="zh-CN" sz="2200" b="0" i="0" u="none" strike="noStrike" kern="1200" cap="none" spc="0" normalizeH="0" baseline="0" noProof="0" dirty="0">
              <a:ln>
                <a:noFill/>
              </a:ln>
              <a:solidFill>
                <a:srgbClr val="7030A0"/>
              </a:solidFill>
              <a:effectLst/>
              <a:uLnTx/>
              <a:uFillTx/>
              <a:latin typeface="Arial Narrow" panose="020B0606020202030204" pitchFamily="34" charset="0"/>
              <a:ea typeface="宋体" panose="02010600030101010101" pitchFamily="2" charset="-122"/>
            </a:endParaRPr>
          </a:p>
        </p:txBody>
      </p:sp>
      <p:sp>
        <p:nvSpPr>
          <p:cNvPr id="14" name="文本框 4">
            <a:extLst>
              <a:ext uri="{FF2B5EF4-FFF2-40B4-BE49-F238E27FC236}">
                <a16:creationId xmlns:a16="http://schemas.microsoft.com/office/drawing/2014/main" id="{28180D23-3EA8-4F11-9206-F98ED83CABF3}"/>
              </a:ext>
            </a:extLst>
          </p:cNvPr>
          <p:cNvSpPr txBox="1"/>
          <p:nvPr/>
        </p:nvSpPr>
        <p:spPr>
          <a:xfrm>
            <a:off x="2982036" y="549999"/>
            <a:ext cx="1846276" cy="769441"/>
          </a:xfrm>
          <a:prstGeom prst="rect">
            <a:avLst/>
          </a:prstGeom>
          <a:solidFill>
            <a:schemeClr val="accent3">
              <a:lumMod val="20000"/>
              <a:lumOff val="80000"/>
            </a:schemeClr>
          </a:solidFill>
          <a:ln w="12700">
            <a:solidFill>
              <a:schemeClr val="accent1"/>
            </a:solidFill>
          </a:ln>
        </p:spPr>
        <p:txBody>
          <a:bodyPr wrap="square" rtlCol="0">
            <a:spAutoFit/>
          </a:bodyPr>
          <a:lstStyle/>
          <a:p>
            <a:pPr lvl="0" algn="ctr">
              <a:defRPr/>
            </a:pPr>
            <a:r>
              <a:rPr lang="en-US" altLang="zh-CN" sz="2200" b="1" dirty="0">
                <a:solidFill>
                  <a:srgbClr val="0070C0"/>
                </a:solidFill>
                <a:latin typeface="Arial Narrow" panose="020B0606020202030204" pitchFamily="34" charset="0"/>
                <a:ea typeface="宋体" panose="02010600030101010101" pitchFamily="2" charset="-122"/>
              </a:rPr>
              <a:t>I abandoned the notecards</a:t>
            </a:r>
            <a:endParaRPr kumimoji="0" lang="en-US" altLang="zh-CN" sz="2200" b="1" i="0" u="none" strike="noStrike" kern="1200" cap="none" spc="0" normalizeH="0" baseline="0" noProof="0" dirty="0">
              <a:ln>
                <a:noFill/>
              </a:ln>
              <a:solidFill>
                <a:srgbClr val="0070C0"/>
              </a:solidFill>
              <a:effectLst/>
              <a:uLnTx/>
              <a:uFillTx/>
              <a:latin typeface="Arial Narrow" panose="020B0606020202030204" pitchFamily="34" charset="0"/>
              <a:ea typeface="宋体" panose="02010600030101010101" pitchFamily="2" charset="-122"/>
            </a:endParaRPr>
          </a:p>
        </p:txBody>
      </p:sp>
      <p:sp>
        <p:nvSpPr>
          <p:cNvPr id="15" name="文本框 4">
            <a:extLst>
              <a:ext uri="{FF2B5EF4-FFF2-40B4-BE49-F238E27FC236}">
                <a16:creationId xmlns:a16="http://schemas.microsoft.com/office/drawing/2014/main" id="{59B6F613-8EF6-4036-9C01-42AF384AE778}"/>
              </a:ext>
            </a:extLst>
          </p:cNvPr>
          <p:cNvSpPr txBox="1"/>
          <p:nvPr/>
        </p:nvSpPr>
        <p:spPr>
          <a:xfrm>
            <a:off x="5172862" y="0"/>
            <a:ext cx="1846276" cy="769441"/>
          </a:xfrm>
          <a:prstGeom prst="rect">
            <a:avLst/>
          </a:prstGeom>
          <a:solidFill>
            <a:schemeClr val="accent3">
              <a:lumMod val="20000"/>
              <a:lumOff val="80000"/>
            </a:schemeClr>
          </a:solidFill>
          <a:ln w="12700">
            <a:solidFill>
              <a:schemeClr val="accent1"/>
            </a:solidFill>
          </a:ln>
        </p:spPr>
        <p:txBody>
          <a:bodyPr wrap="square" rtlCol="0">
            <a:spAutoFit/>
          </a:bodyPr>
          <a:lstStyle/>
          <a:p>
            <a:pPr lvl="0" algn="ctr">
              <a:defRPr/>
            </a:pPr>
            <a:r>
              <a:rPr lang="en-US" altLang="zh-CN" sz="2200" b="1" dirty="0">
                <a:solidFill>
                  <a:srgbClr val="0070C0"/>
                </a:solidFill>
                <a:latin typeface="Arial Narrow" panose="020B0606020202030204" pitchFamily="34" charset="0"/>
                <a:ea typeface="宋体" panose="02010600030101010101" pitchFamily="2" charset="-122"/>
              </a:rPr>
              <a:t>Gave the presentation</a:t>
            </a:r>
            <a:endParaRPr kumimoji="0" lang="en-US" altLang="zh-CN" sz="2200" b="1" i="0" u="none" strike="noStrike" kern="1200" cap="none" spc="0" normalizeH="0" baseline="0" noProof="0" dirty="0">
              <a:ln>
                <a:noFill/>
              </a:ln>
              <a:solidFill>
                <a:srgbClr val="0070C0"/>
              </a:solidFill>
              <a:effectLst/>
              <a:uLnTx/>
              <a:uFillTx/>
              <a:latin typeface="Arial Narrow" panose="020B0606020202030204" pitchFamily="34" charset="0"/>
              <a:ea typeface="宋体" panose="02010600030101010101" pitchFamily="2" charset="-122"/>
            </a:endParaRPr>
          </a:p>
        </p:txBody>
      </p:sp>
      <p:sp>
        <p:nvSpPr>
          <p:cNvPr id="16" name="文本框 4">
            <a:extLst>
              <a:ext uri="{FF2B5EF4-FFF2-40B4-BE49-F238E27FC236}">
                <a16:creationId xmlns:a16="http://schemas.microsoft.com/office/drawing/2014/main" id="{D44D7FB0-EF26-489B-8AA5-71D743DCE478}"/>
              </a:ext>
            </a:extLst>
          </p:cNvPr>
          <p:cNvSpPr txBox="1"/>
          <p:nvPr/>
        </p:nvSpPr>
        <p:spPr>
          <a:xfrm>
            <a:off x="5172862" y="6022903"/>
            <a:ext cx="2374350" cy="769441"/>
          </a:xfrm>
          <a:prstGeom prst="rect">
            <a:avLst/>
          </a:prstGeom>
          <a:solidFill>
            <a:schemeClr val="accent3">
              <a:lumMod val="20000"/>
              <a:lumOff val="80000"/>
            </a:schemeClr>
          </a:solidFill>
          <a:ln w="12700">
            <a:solidFill>
              <a:schemeClr val="accent1"/>
            </a:solidFill>
          </a:ln>
        </p:spPr>
        <p:txBody>
          <a:bodyPr wrap="square" rtlCol="0">
            <a:spAutoFit/>
          </a:bodyPr>
          <a:lstStyle/>
          <a:p>
            <a:pPr lvl="0">
              <a:defRPr/>
            </a:pPr>
            <a:r>
              <a:rPr lang="en-US" altLang="zh-CN" sz="2200" b="1" dirty="0">
                <a:solidFill>
                  <a:srgbClr val="7030A0"/>
                </a:solidFill>
                <a:latin typeface="Arial Narrow" panose="020B0606020202030204" pitchFamily="34" charset="0"/>
                <a:ea typeface="宋体" panose="02010600030101010101" pitchFamily="2" charset="-122"/>
              </a:rPr>
              <a:t>Sweated through my shirt</a:t>
            </a:r>
            <a:endParaRPr kumimoji="0" lang="en-US" altLang="zh-CN" sz="2200" b="0" i="0" u="none" strike="noStrike" kern="1200" cap="none" spc="0" normalizeH="0" baseline="0" noProof="0" dirty="0">
              <a:ln>
                <a:noFill/>
              </a:ln>
              <a:solidFill>
                <a:srgbClr val="7030A0"/>
              </a:solidFill>
              <a:effectLst/>
              <a:uLnTx/>
              <a:uFillTx/>
              <a:latin typeface="Arial Narrow" panose="020B0606020202030204" pitchFamily="34" charset="0"/>
              <a:ea typeface="宋体" panose="02010600030101010101" pitchFamily="2" charset="-122"/>
            </a:endParaRPr>
          </a:p>
        </p:txBody>
      </p:sp>
      <p:sp>
        <p:nvSpPr>
          <p:cNvPr id="17" name="文本框 4">
            <a:extLst>
              <a:ext uri="{FF2B5EF4-FFF2-40B4-BE49-F238E27FC236}">
                <a16:creationId xmlns:a16="http://schemas.microsoft.com/office/drawing/2014/main" id="{BC920C64-4199-4C74-98E7-57C93DE8626D}"/>
              </a:ext>
            </a:extLst>
          </p:cNvPr>
          <p:cNvSpPr txBox="1"/>
          <p:nvPr/>
        </p:nvSpPr>
        <p:spPr>
          <a:xfrm>
            <a:off x="7547212" y="1091034"/>
            <a:ext cx="1846276" cy="769441"/>
          </a:xfrm>
          <a:prstGeom prst="rect">
            <a:avLst/>
          </a:prstGeom>
          <a:solidFill>
            <a:schemeClr val="accent3">
              <a:lumMod val="20000"/>
              <a:lumOff val="80000"/>
            </a:schemeClr>
          </a:solidFill>
          <a:ln w="12700">
            <a:solidFill>
              <a:schemeClr val="accent1"/>
            </a:solidFill>
          </a:ln>
        </p:spPr>
        <p:txBody>
          <a:bodyPr wrap="square" rtlCol="0">
            <a:spAutoFit/>
          </a:bodyPr>
          <a:lstStyle/>
          <a:p>
            <a:pPr lvl="0" algn="ctr">
              <a:defRPr/>
            </a:pPr>
            <a:r>
              <a:rPr lang="en-US" altLang="zh-CN" sz="2200" b="1" dirty="0">
                <a:solidFill>
                  <a:srgbClr val="0070C0"/>
                </a:solidFill>
                <a:latin typeface="Arial Narrow" panose="020B0606020202030204" pitchFamily="34" charset="0"/>
                <a:ea typeface="宋体" panose="02010600030101010101" pitchFamily="2" charset="-122"/>
              </a:rPr>
              <a:t>Gained a new appreciation</a:t>
            </a:r>
            <a:endParaRPr kumimoji="0" lang="en-US" altLang="zh-CN" sz="2200" b="1" i="0" u="none" strike="noStrike" kern="1200" cap="none" spc="0" normalizeH="0" baseline="0" noProof="0" dirty="0">
              <a:ln>
                <a:noFill/>
              </a:ln>
              <a:solidFill>
                <a:srgbClr val="0070C0"/>
              </a:solidFill>
              <a:effectLst/>
              <a:uLnTx/>
              <a:uFillTx/>
              <a:latin typeface="Arial Narrow" panose="020B0606020202030204" pitchFamily="34" charset="0"/>
              <a:ea typeface="宋体" panose="02010600030101010101" pitchFamily="2" charset="-122"/>
            </a:endParaRPr>
          </a:p>
        </p:txBody>
      </p:sp>
      <p:sp>
        <p:nvSpPr>
          <p:cNvPr id="18" name="文本框 4">
            <a:extLst>
              <a:ext uri="{FF2B5EF4-FFF2-40B4-BE49-F238E27FC236}">
                <a16:creationId xmlns:a16="http://schemas.microsoft.com/office/drawing/2014/main" id="{44E63FA5-78EF-40F6-AC29-7A9B39B0F5CB}"/>
              </a:ext>
            </a:extLst>
          </p:cNvPr>
          <p:cNvSpPr txBox="1"/>
          <p:nvPr/>
        </p:nvSpPr>
        <p:spPr>
          <a:xfrm>
            <a:off x="9532961" y="2463815"/>
            <a:ext cx="2393039" cy="769441"/>
          </a:xfrm>
          <a:prstGeom prst="rect">
            <a:avLst/>
          </a:prstGeom>
          <a:solidFill>
            <a:schemeClr val="accent3">
              <a:lumMod val="20000"/>
              <a:lumOff val="80000"/>
            </a:schemeClr>
          </a:solidFill>
          <a:ln w="12700">
            <a:solidFill>
              <a:schemeClr val="accent1"/>
            </a:solidFill>
          </a:ln>
        </p:spPr>
        <p:txBody>
          <a:bodyPr wrap="square" rtlCol="0">
            <a:spAutoFit/>
          </a:bodyPr>
          <a:lstStyle/>
          <a:p>
            <a:pPr lvl="0" algn="ctr">
              <a:defRPr/>
            </a:pPr>
            <a:r>
              <a:rPr lang="en-US" altLang="zh-CN" sz="2200" b="1" dirty="0">
                <a:solidFill>
                  <a:srgbClr val="0070C0"/>
                </a:solidFill>
                <a:latin typeface="Arial Narrow" panose="020B0606020202030204" pitchFamily="34" charset="0"/>
                <a:ea typeface="宋体" panose="02010600030101010101" pitchFamily="2" charset="-122"/>
              </a:rPr>
              <a:t>Smile, thank and take out notecards</a:t>
            </a:r>
            <a:endParaRPr kumimoji="0" lang="en-US" altLang="zh-CN" sz="2200" b="1" i="0" u="none" strike="noStrike" kern="1200" cap="none" spc="0" normalizeH="0" baseline="0" noProof="0" dirty="0">
              <a:ln>
                <a:noFill/>
              </a:ln>
              <a:solidFill>
                <a:srgbClr val="0070C0"/>
              </a:solidFill>
              <a:effectLst/>
              <a:uLnTx/>
              <a:uFillTx/>
              <a:latin typeface="Arial Narrow" panose="020B0606020202030204" pitchFamily="34" charset="0"/>
              <a:ea typeface="宋体" panose="02010600030101010101" pitchFamily="2" charset="-122"/>
            </a:endParaRPr>
          </a:p>
        </p:txBody>
      </p:sp>
      <p:sp>
        <p:nvSpPr>
          <p:cNvPr id="19" name="文本框 4">
            <a:extLst>
              <a:ext uri="{FF2B5EF4-FFF2-40B4-BE49-F238E27FC236}">
                <a16:creationId xmlns:a16="http://schemas.microsoft.com/office/drawing/2014/main" id="{D6118F7D-9220-481B-B7C9-9EF66D93BCB9}"/>
              </a:ext>
            </a:extLst>
          </p:cNvPr>
          <p:cNvSpPr txBox="1"/>
          <p:nvPr/>
        </p:nvSpPr>
        <p:spPr>
          <a:xfrm>
            <a:off x="7706796" y="4815809"/>
            <a:ext cx="1584176" cy="461665"/>
          </a:xfrm>
          <a:prstGeom prst="rect">
            <a:avLst/>
          </a:prstGeom>
          <a:solidFill>
            <a:schemeClr val="accent3">
              <a:lumMod val="20000"/>
              <a:lumOff val="80000"/>
            </a:schemeClr>
          </a:solidFill>
          <a:ln w="12700">
            <a:solidFill>
              <a:schemeClr val="accent1"/>
            </a:solidFill>
          </a:ln>
        </p:spPr>
        <p:txBody>
          <a:bodyPr wrap="square" rtlCol="0">
            <a:spAutoFit/>
          </a:bodyPr>
          <a:lstStyle/>
          <a:p>
            <a:pPr lvl="0">
              <a:defRPr/>
            </a:pPr>
            <a:r>
              <a:rPr lang="en-US" altLang="zh-CN" sz="2400" b="1" dirty="0">
                <a:solidFill>
                  <a:srgbClr val="7030A0"/>
                </a:solidFill>
                <a:latin typeface="Arial Narrow" panose="020B0606020202030204" pitchFamily="34" charset="0"/>
                <a:ea typeface="宋体" panose="02010600030101010101" pitchFamily="2" charset="-122"/>
              </a:rPr>
              <a:t>Reflective</a:t>
            </a:r>
            <a:endParaRPr kumimoji="0" lang="en-US" altLang="zh-CN" sz="2400" b="0" i="0" u="none" strike="noStrike" kern="1200" cap="none" spc="0" normalizeH="0" baseline="0" noProof="0" dirty="0">
              <a:ln>
                <a:noFill/>
              </a:ln>
              <a:solidFill>
                <a:srgbClr val="7030A0"/>
              </a:solidFill>
              <a:effectLst/>
              <a:uLnTx/>
              <a:uFillTx/>
              <a:latin typeface="Arial Narrow" panose="020B0606020202030204" pitchFamily="34" charset="0"/>
              <a:ea typeface="宋体" panose="02010600030101010101" pitchFamily="2" charset="-122"/>
            </a:endParaRPr>
          </a:p>
        </p:txBody>
      </p:sp>
      <p:sp>
        <p:nvSpPr>
          <p:cNvPr id="21" name="文本框 4">
            <a:extLst>
              <a:ext uri="{FF2B5EF4-FFF2-40B4-BE49-F238E27FC236}">
                <a16:creationId xmlns:a16="http://schemas.microsoft.com/office/drawing/2014/main" id="{0FECE9B9-1227-4B58-8993-A5D153C34BFD}"/>
              </a:ext>
            </a:extLst>
          </p:cNvPr>
          <p:cNvSpPr txBox="1"/>
          <p:nvPr/>
        </p:nvSpPr>
        <p:spPr>
          <a:xfrm>
            <a:off x="9808191" y="3887300"/>
            <a:ext cx="1584176" cy="461665"/>
          </a:xfrm>
          <a:prstGeom prst="rect">
            <a:avLst/>
          </a:prstGeom>
          <a:solidFill>
            <a:schemeClr val="accent3">
              <a:lumMod val="20000"/>
              <a:lumOff val="80000"/>
            </a:schemeClr>
          </a:solidFill>
          <a:ln w="12700">
            <a:solidFill>
              <a:schemeClr val="accent1"/>
            </a:solidFill>
          </a:ln>
        </p:spPr>
        <p:txBody>
          <a:bodyPr wrap="square" rtlCol="0">
            <a:spAutoFit/>
          </a:bodyPr>
          <a:lstStyle/>
          <a:p>
            <a:pPr lvl="0">
              <a:defRPr/>
            </a:pPr>
            <a:r>
              <a:rPr lang="en-US" altLang="zh-CN" sz="2400" b="1" dirty="0">
                <a:solidFill>
                  <a:srgbClr val="7030A0"/>
                </a:solidFill>
                <a:latin typeface="Arial Narrow" panose="020B0606020202030204" pitchFamily="34" charset="0"/>
              </a:rPr>
              <a:t>Sensible</a:t>
            </a:r>
            <a:endParaRPr lang="en-US" altLang="zh-CN" sz="2400" dirty="0">
              <a:solidFill>
                <a:srgbClr val="7030A0"/>
              </a:solidFill>
              <a:latin typeface="Arial Narrow" panose="020B0606020202030204" pitchFamily="34" charset="0"/>
            </a:endParaRPr>
          </a:p>
        </p:txBody>
      </p:sp>
      <p:sp>
        <p:nvSpPr>
          <p:cNvPr id="22" name="文本框 4">
            <a:extLst>
              <a:ext uri="{FF2B5EF4-FFF2-40B4-BE49-F238E27FC236}">
                <a16:creationId xmlns:a16="http://schemas.microsoft.com/office/drawing/2014/main" id="{F4409DDE-15C2-49EC-BFD6-30D0066633AA}"/>
              </a:ext>
            </a:extLst>
          </p:cNvPr>
          <p:cNvSpPr txBox="1"/>
          <p:nvPr/>
        </p:nvSpPr>
        <p:spPr>
          <a:xfrm>
            <a:off x="2982036" y="5415394"/>
            <a:ext cx="1584176" cy="430887"/>
          </a:xfrm>
          <a:prstGeom prst="rect">
            <a:avLst/>
          </a:prstGeom>
          <a:solidFill>
            <a:schemeClr val="accent3">
              <a:lumMod val="20000"/>
              <a:lumOff val="80000"/>
            </a:schemeClr>
          </a:solidFill>
          <a:ln w="12700">
            <a:solidFill>
              <a:schemeClr val="accent1"/>
            </a:solidFill>
          </a:ln>
        </p:spPr>
        <p:txBody>
          <a:bodyPr wrap="square" rtlCol="0">
            <a:spAutoFit/>
          </a:bodyPr>
          <a:lstStyle/>
          <a:p>
            <a:pPr lvl="0">
              <a:defRPr/>
            </a:pPr>
            <a:r>
              <a:rPr lang="en-US" altLang="zh-CN" sz="2200" b="1" noProof="0" dirty="0">
                <a:solidFill>
                  <a:srgbClr val="7030A0"/>
                </a:solidFill>
                <a:latin typeface="Arial Narrow" panose="020B0606020202030204" pitchFamily="34" charset="0"/>
                <a:ea typeface="宋体" panose="02010600030101010101" pitchFamily="2" charset="-122"/>
              </a:rPr>
              <a:t>Rushed </a:t>
            </a:r>
            <a:endParaRPr kumimoji="0" lang="en-US" altLang="zh-CN" sz="2200" b="0" i="0" u="none" strike="noStrike" kern="1200" cap="none" spc="0" normalizeH="0" baseline="0" noProof="0" dirty="0">
              <a:ln>
                <a:noFill/>
              </a:ln>
              <a:solidFill>
                <a:srgbClr val="7030A0"/>
              </a:solidFill>
              <a:effectLst/>
              <a:uLnTx/>
              <a:uFillTx/>
              <a:latin typeface="Arial Narrow" panose="020B0606020202030204" pitchFamily="34" charset="0"/>
              <a:ea typeface="宋体" panose="02010600030101010101" pitchFamily="2" charset="-122"/>
            </a:endParaRPr>
          </a:p>
        </p:txBody>
      </p:sp>
      <p:sp>
        <p:nvSpPr>
          <p:cNvPr id="24" name="文本框 23">
            <a:extLst>
              <a:ext uri="{FF2B5EF4-FFF2-40B4-BE49-F238E27FC236}">
                <a16:creationId xmlns:a16="http://schemas.microsoft.com/office/drawing/2014/main" id="{E232C107-E269-43AB-9909-7A26FA312411}"/>
              </a:ext>
            </a:extLst>
          </p:cNvPr>
          <p:cNvSpPr txBox="1"/>
          <p:nvPr/>
        </p:nvSpPr>
        <p:spPr>
          <a:xfrm>
            <a:off x="10384938" y="3236217"/>
            <a:ext cx="155799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sz="3600" dirty="0"/>
              <a:t>主旨线</a:t>
            </a:r>
          </a:p>
        </p:txBody>
      </p:sp>
      <p:sp>
        <p:nvSpPr>
          <p:cNvPr id="26" name="箭头: 虚尾 25">
            <a:extLst>
              <a:ext uri="{FF2B5EF4-FFF2-40B4-BE49-F238E27FC236}">
                <a16:creationId xmlns:a16="http://schemas.microsoft.com/office/drawing/2014/main" id="{B6204008-78DC-40B6-8482-AF5A96744BEC}"/>
              </a:ext>
            </a:extLst>
          </p:cNvPr>
          <p:cNvSpPr/>
          <p:nvPr/>
        </p:nvSpPr>
        <p:spPr>
          <a:xfrm>
            <a:off x="2181141" y="2933944"/>
            <a:ext cx="7580284" cy="1176899"/>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800" dirty="0"/>
              <a:t>A Lesson Learnt the Hard Way</a:t>
            </a:r>
            <a:endParaRPr lang="zh-CN" altLang="en-US" sz="2800" dirty="0"/>
          </a:p>
        </p:txBody>
      </p:sp>
    </p:spTree>
    <p:custDataLst>
      <p:tags r:id="rId1"/>
    </p:custDataLst>
    <p:extLst>
      <p:ext uri="{BB962C8B-B14F-4D97-AF65-F5344CB8AC3E}">
        <p14:creationId xmlns:p14="http://schemas.microsoft.com/office/powerpoint/2010/main" val="2666001815"/>
      </p:ext>
    </p:extLst>
  </p:cSld>
  <p:clrMapOvr>
    <a:masterClrMapping/>
  </p:clrMapOvr>
  <mc:AlternateContent xmlns:mc="http://schemas.openxmlformats.org/markup-compatibility/2006">
    <mc:Choice xmlns:p14="http://schemas.microsoft.com/office/powerpoint/2010/main" Requires="p14">
      <p:transition spd="slow" p14:dur="2000" advTm="123967"/>
    </mc:Choice>
    <mc:Fallback>
      <p:transition spd="slow" advTm="1239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randombar(horizont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arn(inVertical)">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4"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11625" y="2327632"/>
            <a:ext cx="590465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15" name="文本框 17"/>
          <p:cNvSpPr txBox="1"/>
          <p:nvPr/>
        </p:nvSpPr>
        <p:spPr>
          <a:xfrm>
            <a:off x="3988488" y="2732464"/>
            <a:ext cx="4121723" cy="768544"/>
          </a:xfrm>
          <a:prstGeom prst="rect">
            <a:avLst/>
          </a:prstGeom>
          <a:noFill/>
        </p:spPr>
        <p:txBody>
          <a:bodyPr wrap="square" rtlCol="0">
            <a:spAutoFit/>
          </a:bodyPr>
          <a:lstStyle/>
          <a:p>
            <a:pPr algn="ctr"/>
            <a:r>
              <a:rPr lang="zh-CN" altLang="en-US" sz="4400" dirty="0">
                <a:solidFill>
                  <a:prstClr val="white"/>
                </a:solidFill>
                <a:latin typeface="黑体" panose="02010609060101010101" pitchFamily="49" charset="-122"/>
                <a:ea typeface="黑体" panose="02010609060101010101" pitchFamily="49" charset="-122"/>
                <a:cs typeface="华文黑体" pitchFamily="2" charset="-122"/>
                <a:sym typeface="字魂59号-创粗黑" panose="00000500000000000000" pitchFamily="2" charset="-122"/>
              </a:rPr>
              <a:t>答案解析</a:t>
            </a:r>
          </a:p>
        </p:txBody>
      </p:sp>
      <p:sp>
        <p:nvSpPr>
          <p:cNvPr id="11" name="文本框 10"/>
          <p:cNvSpPr txBox="1"/>
          <p:nvPr/>
        </p:nvSpPr>
        <p:spPr>
          <a:xfrm>
            <a:off x="2783632" y="2638137"/>
            <a:ext cx="954107" cy="1015663"/>
          </a:xfrm>
          <a:prstGeom prst="rect">
            <a:avLst/>
          </a:prstGeom>
          <a:noFill/>
        </p:spPr>
        <p:txBody>
          <a:bodyPr wrap="none" rtlCol="0">
            <a:spAutoFit/>
          </a:bodyPr>
          <a:lstStyle/>
          <a:p>
            <a:r>
              <a:rPr lang="en-US" altLang="zh-CN" sz="6000" dirty="0">
                <a:solidFill>
                  <a:srgbClr val="0070C0"/>
                </a:solidFill>
                <a:latin typeface="黑体" panose="02010609060101010101" pitchFamily="49" charset="-122"/>
                <a:ea typeface="黑体" panose="02010609060101010101" pitchFamily="49" charset="-122"/>
                <a:sym typeface="字魂59号-创粗黑" panose="00000500000000000000" pitchFamily="2" charset="-122"/>
              </a:rPr>
              <a:t>03</a:t>
            </a:r>
            <a:endParaRPr lang="zh-CN" altLang="en-US" sz="6000" dirty="0">
              <a:solidFill>
                <a:srgbClr val="0070C0"/>
              </a:solidFill>
              <a:latin typeface="黑体" panose="02010609060101010101" pitchFamily="49" charset="-122"/>
              <a:ea typeface="黑体" panose="02010609060101010101" pitchFamily="49" charset="-122"/>
              <a:sym typeface="字魂59号-创粗黑" panose="00000500000000000000" pitchFamily="2" charset="-122"/>
            </a:endParaRPr>
          </a:p>
        </p:txBody>
      </p:sp>
      <p:sp>
        <p:nvSpPr>
          <p:cNvPr id="17" name="圆角矩形 16"/>
          <p:cNvSpPr/>
          <p:nvPr/>
        </p:nvSpPr>
        <p:spPr>
          <a:xfrm>
            <a:off x="263352"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0" name="Freeform 5"/>
          <p:cNvSpPr>
            <a:spLocks/>
          </p:cNvSpPr>
          <p:nvPr/>
        </p:nvSpPr>
        <p:spPr bwMode="auto">
          <a:xfrm>
            <a:off x="947663" y="2420888"/>
            <a:ext cx="1547937" cy="139564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headEnd/>
            <a:tailEnd/>
          </a:ln>
        </p:spPr>
        <p:txBody>
          <a:bodyPr vert="horz" wrap="square" lIns="83713" tIns="41856" rIns="83713" bIns="41856" numCol="1" anchor="t" anchorCtr="0" compatLnSpc="1">
            <a:prstTxWarp prst="textNoShape">
              <a:avLst/>
            </a:prstTxWarp>
          </a:bodyPr>
          <a:lstStyle/>
          <a:p>
            <a:endParaRPr lang="zh-CN" altLang="en-US" sz="1648" dirty="0">
              <a:solidFill>
                <a:prstClr val="black"/>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6" name="KSO_Shape"/>
          <p:cNvSpPr>
            <a:spLocks/>
          </p:cNvSpPr>
          <p:nvPr/>
        </p:nvSpPr>
        <p:spPr bwMode="auto">
          <a:xfrm>
            <a:off x="1157380" y="2730434"/>
            <a:ext cx="1122196" cy="77057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48">
              <a:solidFill>
                <a:srgbClr val="1C666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extLst>
      <p:ext uri="{BB962C8B-B14F-4D97-AF65-F5344CB8AC3E}">
        <p14:creationId xmlns:p14="http://schemas.microsoft.com/office/powerpoint/2010/main" val="1283483927"/>
      </p:ext>
    </p:extLst>
  </p:cSld>
  <p:clrMapOvr>
    <a:masterClrMapping/>
  </p:clrMapOvr>
  <mc:AlternateContent xmlns:mc="http://schemas.openxmlformats.org/markup-compatibility/2006">
    <mc:Choice xmlns:p14="http://schemas.microsoft.com/office/powerpoint/2010/main" Requires="p14">
      <p:transition spd="slow" p14:dur="2000" advTm="7873"/>
    </mc:Choice>
    <mc:Fallback>
      <p:transition spd="slow" advTm="787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61C571-42B6-E149-897E-CB33CE6C9474}"/>
              </a:ext>
            </a:extLst>
          </p:cNvPr>
          <p:cNvSpPr>
            <a:spLocks noGrp="1"/>
          </p:cNvSpPr>
          <p:nvPr>
            <p:ph type="title"/>
          </p:nvPr>
        </p:nvSpPr>
        <p:spPr>
          <a:xfrm>
            <a:off x="301471" y="1590044"/>
            <a:ext cx="11589055" cy="701870"/>
          </a:xfrm>
        </p:spPr>
        <p:txBody>
          <a:bodyPr/>
          <a:lstStyle/>
          <a:p>
            <a:endParaRPr kumimoji="1" lang="zh-CN" altLang="en-US" dirty="0"/>
          </a:p>
        </p:txBody>
      </p:sp>
      <p:sp>
        <p:nvSpPr>
          <p:cNvPr id="3" name="内容占位符 2">
            <a:extLst>
              <a:ext uri="{FF2B5EF4-FFF2-40B4-BE49-F238E27FC236}">
                <a16:creationId xmlns:a16="http://schemas.microsoft.com/office/drawing/2014/main" id="{06A0732C-4F53-CC43-8800-C1637B17F30B}"/>
              </a:ext>
            </a:extLst>
          </p:cNvPr>
          <p:cNvSpPr>
            <a:spLocks noGrp="1"/>
          </p:cNvSpPr>
          <p:nvPr>
            <p:ph sz="half" idx="1"/>
          </p:nvPr>
        </p:nvSpPr>
        <p:spPr/>
        <p:txBody>
          <a:bodyPr/>
          <a:lstStyle/>
          <a:p>
            <a:endParaRPr kumimoji="1" lang="zh-CN" altLang="en-US"/>
          </a:p>
        </p:txBody>
      </p:sp>
      <p:pic>
        <p:nvPicPr>
          <p:cNvPr id="4" name="内容占位符 4">
            <a:extLst>
              <a:ext uri="{FF2B5EF4-FFF2-40B4-BE49-F238E27FC236}">
                <a16:creationId xmlns:a16="http://schemas.microsoft.com/office/drawing/2014/main" id="{0A418225-D47C-4789-8DD4-DE952978B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747" y="1201003"/>
            <a:ext cx="10831441" cy="5390866"/>
          </a:xfrm>
          <a:prstGeom prst="rect">
            <a:avLst/>
          </a:prstGeom>
        </p:spPr>
      </p:pic>
      <p:sp>
        <p:nvSpPr>
          <p:cNvPr id="5" name="文本框 4">
            <a:extLst>
              <a:ext uri="{FF2B5EF4-FFF2-40B4-BE49-F238E27FC236}">
                <a16:creationId xmlns:a16="http://schemas.microsoft.com/office/drawing/2014/main" id="{52AB67FF-60DA-4590-B3BF-1995B4B36FAF}"/>
              </a:ext>
            </a:extLst>
          </p:cNvPr>
          <p:cNvSpPr txBox="1"/>
          <p:nvPr/>
        </p:nvSpPr>
        <p:spPr>
          <a:xfrm>
            <a:off x="608947" y="587241"/>
            <a:ext cx="2244525" cy="584775"/>
          </a:xfrm>
          <a:prstGeom prst="rect">
            <a:avLst/>
          </a:prstGeom>
          <a:noFill/>
        </p:spPr>
        <p:txBody>
          <a:bodyPr wrap="none" rtlCol="0">
            <a:spAutoFit/>
          </a:bodyPr>
          <a:lstStyle/>
          <a:p>
            <a:r>
              <a:rPr lang="zh-CN" altLang="en-US" sz="3200" b="1" dirty="0">
                <a:highlight>
                  <a:srgbClr val="FFFF00"/>
                </a:highlight>
              </a:rPr>
              <a:t>各题正答率</a:t>
            </a:r>
          </a:p>
        </p:txBody>
      </p:sp>
      <p:sp>
        <p:nvSpPr>
          <p:cNvPr id="6" name="文本框 5">
            <a:extLst>
              <a:ext uri="{FF2B5EF4-FFF2-40B4-BE49-F238E27FC236}">
                <a16:creationId xmlns:a16="http://schemas.microsoft.com/office/drawing/2014/main" id="{030B454B-FB83-4E97-AFFD-7E3EAABF6953}"/>
              </a:ext>
            </a:extLst>
          </p:cNvPr>
          <p:cNvSpPr txBox="1"/>
          <p:nvPr/>
        </p:nvSpPr>
        <p:spPr>
          <a:xfrm>
            <a:off x="184245" y="1108910"/>
            <a:ext cx="1248770" cy="5575052"/>
          </a:xfrm>
          <a:prstGeom prst="rect">
            <a:avLst/>
          </a:prstGeom>
          <a:noFill/>
        </p:spPr>
        <p:txBody>
          <a:bodyPr wrap="square" rtlCol="0">
            <a:spAutoFit/>
          </a:bodyPr>
          <a:lstStyle/>
          <a:p>
            <a:pPr>
              <a:lnSpc>
                <a:spcPct val="150000"/>
              </a:lnSpc>
            </a:pPr>
            <a:r>
              <a:rPr lang="en-US" altLang="zh-CN" sz="2400" b="1" dirty="0"/>
              <a:t>91%</a:t>
            </a:r>
          </a:p>
          <a:p>
            <a:pPr>
              <a:lnSpc>
                <a:spcPct val="150000"/>
              </a:lnSpc>
            </a:pPr>
            <a:r>
              <a:rPr lang="en-US" altLang="zh-CN" sz="2400" b="1" dirty="0"/>
              <a:t>84%</a:t>
            </a:r>
          </a:p>
          <a:p>
            <a:pPr>
              <a:lnSpc>
                <a:spcPct val="150000"/>
              </a:lnSpc>
            </a:pPr>
            <a:r>
              <a:rPr lang="en-US" altLang="zh-CN" sz="2400" b="1" dirty="0"/>
              <a:t>71%</a:t>
            </a:r>
          </a:p>
          <a:p>
            <a:pPr>
              <a:lnSpc>
                <a:spcPct val="150000"/>
              </a:lnSpc>
            </a:pPr>
            <a:r>
              <a:rPr lang="en-US" altLang="zh-CN" sz="2400" b="1" dirty="0"/>
              <a:t>85%</a:t>
            </a:r>
          </a:p>
          <a:p>
            <a:pPr>
              <a:lnSpc>
                <a:spcPct val="150000"/>
              </a:lnSpc>
            </a:pPr>
            <a:r>
              <a:rPr lang="en-US" altLang="zh-CN" sz="2400" b="1" dirty="0">
                <a:solidFill>
                  <a:srgbClr val="0070C0"/>
                </a:solidFill>
              </a:rPr>
              <a:t>35%</a:t>
            </a:r>
          </a:p>
          <a:p>
            <a:pPr>
              <a:lnSpc>
                <a:spcPct val="150000"/>
              </a:lnSpc>
            </a:pPr>
            <a:r>
              <a:rPr lang="en-US" altLang="zh-CN" sz="2400" b="1" dirty="0"/>
              <a:t>80%</a:t>
            </a:r>
          </a:p>
          <a:p>
            <a:pPr>
              <a:lnSpc>
                <a:spcPct val="150000"/>
              </a:lnSpc>
            </a:pPr>
            <a:r>
              <a:rPr lang="en-US" altLang="zh-CN" sz="2400" b="1" dirty="0"/>
              <a:t>71%</a:t>
            </a:r>
          </a:p>
          <a:p>
            <a:pPr>
              <a:lnSpc>
                <a:spcPct val="150000"/>
              </a:lnSpc>
            </a:pPr>
            <a:r>
              <a:rPr lang="en-US" altLang="zh-CN" sz="2400" b="1" dirty="0">
                <a:solidFill>
                  <a:srgbClr val="0070C0"/>
                </a:solidFill>
              </a:rPr>
              <a:t>35%</a:t>
            </a:r>
          </a:p>
          <a:p>
            <a:pPr>
              <a:lnSpc>
                <a:spcPct val="150000"/>
              </a:lnSpc>
            </a:pPr>
            <a:r>
              <a:rPr lang="en-US" altLang="zh-CN" sz="2400" b="1" dirty="0"/>
              <a:t>64%</a:t>
            </a:r>
          </a:p>
          <a:p>
            <a:pPr>
              <a:lnSpc>
                <a:spcPct val="150000"/>
              </a:lnSpc>
            </a:pPr>
            <a:r>
              <a:rPr lang="en-US" altLang="zh-CN" sz="2400" b="1" dirty="0">
                <a:solidFill>
                  <a:srgbClr val="0070C0"/>
                </a:solidFill>
              </a:rPr>
              <a:t>29%</a:t>
            </a:r>
            <a:endParaRPr lang="zh-CN" altLang="en-US" sz="2400" b="1" dirty="0">
              <a:solidFill>
                <a:srgbClr val="0070C0"/>
              </a:solidFill>
            </a:endParaRPr>
          </a:p>
        </p:txBody>
      </p:sp>
    </p:spTree>
    <p:extLst>
      <p:ext uri="{BB962C8B-B14F-4D97-AF65-F5344CB8AC3E}">
        <p14:creationId xmlns:p14="http://schemas.microsoft.com/office/powerpoint/2010/main" val="3699004490"/>
      </p:ext>
    </p:extLst>
  </p:cSld>
  <p:clrMapOvr>
    <a:masterClrMapping/>
  </p:clrMapOvr>
  <mc:AlternateContent xmlns:mc="http://schemas.openxmlformats.org/markup-compatibility/2006">
    <mc:Choice xmlns:p14="http://schemas.microsoft.com/office/powerpoint/2010/main" Requires="p14">
      <p:transition spd="slow" p14:dur="2000" advTm="42018"/>
    </mc:Choice>
    <mc:Fallback>
      <p:transition spd="slow" advTm="4201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a:extLst>
              <a:ext uri="{FF2B5EF4-FFF2-40B4-BE49-F238E27FC236}">
                <a16:creationId xmlns:a16="http://schemas.microsoft.com/office/drawing/2014/main" id="{CB366B6E-0E6A-4C44-816A-064E5E1F3EA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84636" y="1445665"/>
            <a:ext cx="11705890" cy="2400527"/>
          </a:xfrm>
        </p:spPr>
      </p:pic>
      <p:sp>
        <p:nvSpPr>
          <p:cNvPr id="8" name="文本框 7">
            <a:extLst>
              <a:ext uri="{FF2B5EF4-FFF2-40B4-BE49-F238E27FC236}">
                <a16:creationId xmlns:a16="http://schemas.microsoft.com/office/drawing/2014/main" id="{621E79A0-3287-4E19-AAF2-F94CAD3266C0}"/>
              </a:ext>
            </a:extLst>
          </p:cNvPr>
          <p:cNvSpPr txBox="1"/>
          <p:nvPr/>
        </p:nvSpPr>
        <p:spPr>
          <a:xfrm>
            <a:off x="608947" y="587241"/>
            <a:ext cx="1832553" cy="584775"/>
          </a:xfrm>
          <a:prstGeom prst="rect">
            <a:avLst/>
          </a:prstGeom>
          <a:noFill/>
        </p:spPr>
        <p:txBody>
          <a:bodyPr wrap="none" rtlCol="0">
            <a:spAutoFit/>
          </a:bodyPr>
          <a:lstStyle/>
          <a:p>
            <a:r>
              <a:rPr lang="zh-CN" altLang="en-US" sz="3200" b="1" dirty="0">
                <a:highlight>
                  <a:srgbClr val="FFFF00"/>
                </a:highlight>
              </a:rPr>
              <a:t>逐题解析</a:t>
            </a:r>
          </a:p>
        </p:txBody>
      </p:sp>
      <p:pic>
        <p:nvPicPr>
          <p:cNvPr id="10" name="图片 9">
            <a:extLst>
              <a:ext uri="{FF2B5EF4-FFF2-40B4-BE49-F238E27FC236}">
                <a16:creationId xmlns:a16="http://schemas.microsoft.com/office/drawing/2014/main" id="{A6B89E41-B3DD-41E7-BDE2-884E00B8AD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634" y="3887329"/>
            <a:ext cx="11705891" cy="486824"/>
          </a:xfrm>
          <a:prstGeom prst="rect">
            <a:avLst/>
          </a:prstGeom>
        </p:spPr>
      </p:pic>
      <p:cxnSp>
        <p:nvCxnSpPr>
          <p:cNvPr id="12" name="直接连接符 11">
            <a:extLst>
              <a:ext uri="{FF2B5EF4-FFF2-40B4-BE49-F238E27FC236}">
                <a16:creationId xmlns:a16="http://schemas.microsoft.com/office/drawing/2014/main" id="{DCA22743-4B11-4193-AB0A-C4B22A2232FB}"/>
              </a:ext>
            </a:extLst>
          </p:cNvPr>
          <p:cNvCxnSpPr>
            <a:cxnSpLocks/>
          </p:cNvCxnSpPr>
          <p:nvPr/>
        </p:nvCxnSpPr>
        <p:spPr>
          <a:xfrm>
            <a:off x="1677426" y="3321557"/>
            <a:ext cx="6087979" cy="0"/>
          </a:xfrm>
          <a:prstGeom prst="line">
            <a:avLst/>
          </a:prstGeom>
        </p:spPr>
        <p:style>
          <a:lnRef idx="3">
            <a:schemeClr val="accent2"/>
          </a:lnRef>
          <a:fillRef idx="0">
            <a:schemeClr val="accent2"/>
          </a:fillRef>
          <a:effectRef idx="2">
            <a:schemeClr val="accent2"/>
          </a:effectRef>
          <a:fontRef idx="minor">
            <a:schemeClr val="tx1"/>
          </a:fontRef>
        </p:style>
      </p:cxnSp>
      <p:sp>
        <p:nvSpPr>
          <p:cNvPr id="14" name="椭圆 13">
            <a:extLst>
              <a:ext uri="{FF2B5EF4-FFF2-40B4-BE49-F238E27FC236}">
                <a16:creationId xmlns:a16="http://schemas.microsoft.com/office/drawing/2014/main" id="{CA3F51EF-D35D-4360-BF39-1A5BB9816782}"/>
              </a:ext>
            </a:extLst>
          </p:cNvPr>
          <p:cNvSpPr/>
          <p:nvPr/>
        </p:nvSpPr>
        <p:spPr>
          <a:xfrm>
            <a:off x="184634" y="2970671"/>
            <a:ext cx="657577" cy="35004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F0E7B76D-2E3A-4462-BEEB-A3ED0868F5CC}"/>
              </a:ext>
            </a:extLst>
          </p:cNvPr>
          <p:cNvSpPr txBox="1"/>
          <p:nvPr/>
        </p:nvSpPr>
        <p:spPr>
          <a:xfrm>
            <a:off x="212740" y="4476390"/>
            <a:ext cx="11705891" cy="2308324"/>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A. prepared</a:t>
            </a:r>
            <a:r>
              <a:rPr lang="zh-CN" altLang="en-US" sz="2400" b="1" dirty="0">
                <a:solidFill>
                  <a:srgbClr val="FF0000"/>
                </a:solidFill>
                <a:latin typeface="Times New Roman" panose="02020603050405020304" pitchFamily="18" charset="0"/>
                <a:cs typeface="Times New Roman" panose="02020603050405020304" pitchFamily="18" charset="0"/>
              </a:rPr>
              <a:t>（准备好的；有所准备的）：下一句显示详细准备的过程，且与上文面对演讲的紧张情绪“</a:t>
            </a:r>
            <a:r>
              <a:rPr lang="en-US" altLang="zh-CN" sz="2400" b="1" dirty="0">
                <a:solidFill>
                  <a:srgbClr val="FF0000"/>
                </a:solidFill>
                <a:latin typeface="Times New Roman" panose="02020603050405020304" pitchFamily="18" charset="0"/>
                <a:cs typeface="Times New Roman" panose="02020603050405020304" pitchFamily="18" charset="0"/>
              </a:rPr>
              <a:t>nervous</a:t>
            </a:r>
            <a:r>
              <a:rPr lang="zh-CN" altLang="en-US" sz="2400" b="1" dirty="0">
                <a:solidFill>
                  <a:srgbClr val="FF0000"/>
                </a:solidFill>
                <a:latin typeface="Times New Roman" panose="02020603050405020304" pitchFamily="18" charset="0"/>
                <a:cs typeface="Times New Roman" panose="02020603050405020304" pitchFamily="18" charset="0"/>
              </a:rPr>
              <a:t>”</a:t>
            </a:r>
            <a:r>
              <a:rPr lang="en-US" altLang="zh-CN" sz="2400" b="1" dirty="0">
                <a:solidFill>
                  <a:srgbClr val="FF0000"/>
                </a:solidFill>
                <a:latin typeface="Times New Roman" panose="02020603050405020304" pitchFamily="18" charset="0"/>
                <a:cs typeface="Times New Roman" panose="02020603050405020304" pitchFamily="18" charset="0"/>
              </a:rPr>
              <a:t> </a:t>
            </a:r>
            <a:r>
              <a:rPr lang="zh-CN" altLang="en-US" sz="2400" b="1" dirty="0">
                <a:solidFill>
                  <a:srgbClr val="FF0000"/>
                </a:solidFill>
                <a:latin typeface="Times New Roman" panose="02020603050405020304" pitchFamily="18" charset="0"/>
                <a:cs typeface="Times New Roman" panose="02020603050405020304" pitchFamily="18" charset="0"/>
              </a:rPr>
              <a:t>形成对比。</a:t>
            </a:r>
            <a:r>
              <a:rPr lang="zh-CN" altLang="en-US" sz="2400" b="1" dirty="0">
                <a:solidFill>
                  <a:srgbClr val="FF0000"/>
                </a:solidFill>
                <a:highlight>
                  <a:srgbClr val="FFFF00"/>
                </a:highlight>
                <a:latin typeface="Times New Roman" panose="02020603050405020304" pitchFamily="18" charset="0"/>
                <a:cs typeface="Times New Roman" panose="02020603050405020304" pitchFamily="18" charset="0"/>
              </a:rPr>
              <a:t>上下文逻辑推理</a:t>
            </a:r>
            <a:endParaRPr lang="en-US" altLang="zh-CN" sz="2400" b="1" dirty="0">
              <a:solidFill>
                <a:srgbClr val="FF0000"/>
              </a:solidFill>
              <a:highlight>
                <a:srgbClr val="FFFF00"/>
              </a:highlight>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B. pleased</a:t>
            </a:r>
            <a:r>
              <a:rPr lang="zh-CN" altLang="en-US" sz="2400" dirty="0">
                <a:latin typeface="Times New Roman" panose="02020603050405020304" pitchFamily="18" charset="0"/>
                <a:cs typeface="Times New Roman" panose="02020603050405020304" pitchFamily="18" charset="0"/>
              </a:rPr>
              <a:t>（高兴的）：与“</a:t>
            </a:r>
            <a:r>
              <a:rPr lang="en-US" altLang="zh-CN" sz="2400" dirty="0">
                <a:latin typeface="Times New Roman" panose="02020603050405020304" pitchFamily="18" charset="0"/>
                <a:cs typeface="Times New Roman" panose="02020603050405020304" pitchFamily="18" charset="0"/>
              </a:rPr>
              <a:t>nervous</a:t>
            </a:r>
            <a:r>
              <a:rPr lang="zh-CN" altLang="en-US" sz="2400" dirty="0">
                <a:latin typeface="Times New Roman" panose="02020603050405020304" pitchFamily="18" charset="0"/>
                <a:cs typeface="Times New Roman" panose="02020603050405020304" pitchFamily="18" charset="0"/>
              </a:rPr>
              <a:t>”衔接不协调，且未体现准备充分的状态。</a:t>
            </a:r>
          </a:p>
          <a:p>
            <a:r>
              <a:rPr lang="en-US" altLang="zh-CN" sz="2400" dirty="0">
                <a:latin typeface="Times New Roman" panose="02020603050405020304" pitchFamily="18" charset="0"/>
                <a:cs typeface="Times New Roman" panose="02020603050405020304" pitchFamily="18" charset="0"/>
              </a:rPr>
              <a:t>C. encouraged</a:t>
            </a:r>
            <a:r>
              <a:rPr lang="zh-CN" altLang="en-US" sz="2400" dirty="0">
                <a:latin typeface="Times New Roman" panose="02020603050405020304" pitchFamily="18" charset="0"/>
                <a:cs typeface="Times New Roman" panose="02020603050405020304" pitchFamily="18" charset="0"/>
              </a:rPr>
              <a:t>（受鼓舞的）：上下文未提及他人鼓励或其它动力来源。</a:t>
            </a:r>
          </a:p>
          <a:p>
            <a:r>
              <a:rPr lang="en-US" altLang="zh-CN" sz="2400" dirty="0">
                <a:latin typeface="Times New Roman" panose="02020603050405020304" pitchFamily="18" charset="0"/>
                <a:cs typeface="Times New Roman" panose="02020603050405020304" pitchFamily="18" charset="0"/>
              </a:rPr>
              <a:t>D. enlightened</a:t>
            </a:r>
            <a:r>
              <a:rPr lang="zh-CN" altLang="en-US" sz="2400" dirty="0">
                <a:latin typeface="Times New Roman" panose="02020603050405020304" pitchFamily="18" charset="0"/>
                <a:cs typeface="Times New Roman" panose="02020603050405020304" pitchFamily="18" charset="0"/>
              </a:rPr>
              <a:t>（受启发的）：与演讲准备过程无关，此处语义不符。</a:t>
            </a:r>
          </a:p>
          <a:p>
            <a:endParaRPr lang="zh-CN" alt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82955467"/>
      </p:ext>
    </p:extLst>
  </p:cSld>
  <p:clrMapOvr>
    <a:masterClrMapping/>
  </p:clrMapOvr>
  <mc:AlternateContent xmlns:mc="http://schemas.openxmlformats.org/markup-compatibility/2006">
    <mc:Choice xmlns:p14="http://schemas.microsoft.com/office/powerpoint/2010/main" Requires="p14">
      <p:transition spd="slow" p14:dur="2000" advTm="40191"/>
    </mc:Choice>
    <mc:Fallback>
      <p:transition spd="slow" advTm="401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61C571-42B6-E149-897E-CB33CE6C9474}"/>
              </a:ext>
            </a:extLst>
          </p:cNvPr>
          <p:cNvSpPr>
            <a:spLocks noGrp="1"/>
          </p:cNvSpPr>
          <p:nvPr>
            <p:ph type="title"/>
          </p:nvPr>
        </p:nvSpPr>
        <p:spPr>
          <a:xfrm>
            <a:off x="301471" y="1590044"/>
            <a:ext cx="11589055" cy="701870"/>
          </a:xfrm>
        </p:spPr>
        <p:txBody>
          <a:bodyPr/>
          <a:lstStyle/>
          <a:p>
            <a:endParaRPr kumimoji="1" lang="zh-CN" altLang="en-US" dirty="0"/>
          </a:p>
        </p:txBody>
      </p:sp>
      <p:sp>
        <p:nvSpPr>
          <p:cNvPr id="8" name="文本框 7">
            <a:extLst>
              <a:ext uri="{FF2B5EF4-FFF2-40B4-BE49-F238E27FC236}">
                <a16:creationId xmlns:a16="http://schemas.microsoft.com/office/drawing/2014/main" id="{621E79A0-3287-4E19-AAF2-F94CAD3266C0}"/>
              </a:ext>
            </a:extLst>
          </p:cNvPr>
          <p:cNvSpPr txBox="1"/>
          <p:nvPr/>
        </p:nvSpPr>
        <p:spPr>
          <a:xfrm>
            <a:off x="608947" y="587241"/>
            <a:ext cx="1832553" cy="584775"/>
          </a:xfrm>
          <a:prstGeom prst="rect">
            <a:avLst/>
          </a:prstGeom>
          <a:noFill/>
        </p:spPr>
        <p:txBody>
          <a:bodyPr wrap="none" rtlCol="0">
            <a:spAutoFit/>
          </a:bodyPr>
          <a:lstStyle/>
          <a:p>
            <a:r>
              <a:rPr lang="zh-CN" altLang="en-US" sz="3200" b="1" dirty="0">
                <a:highlight>
                  <a:srgbClr val="FFFF00"/>
                </a:highlight>
              </a:rPr>
              <a:t>逐题解析</a:t>
            </a:r>
          </a:p>
        </p:txBody>
      </p:sp>
      <p:sp>
        <p:nvSpPr>
          <p:cNvPr id="16" name="文本框 15">
            <a:extLst>
              <a:ext uri="{FF2B5EF4-FFF2-40B4-BE49-F238E27FC236}">
                <a16:creationId xmlns:a16="http://schemas.microsoft.com/office/drawing/2014/main" id="{F0E7B76D-2E3A-4462-BEEB-A3ED0868F5CC}"/>
              </a:ext>
            </a:extLst>
          </p:cNvPr>
          <p:cNvSpPr txBox="1"/>
          <p:nvPr/>
        </p:nvSpPr>
        <p:spPr>
          <a:xfrm>
            <a:off x="1" y="6270679"/>
            <a:ext cx="12242042" cy="430887"/>
          </a:xfrm>
          <a:prstGeom prst="rect">
            <a:avLst/>
          </a:prstGeom>
          <a:noFill/>
        </p:spPr>
        <p:txBody>
          <a:bodyPr wrap="square" rtlCol="0">
            <a:spAutoFit/>
          </a:bodyPr>
          <a:lstStyle/>
          <a:p>
            <a:r>
              <a:rPr lang="zh-CN" altLang="en-US" sz="2200" b="1" dirty="0">
                <a:solidFill>
                  <a:srgbClr val="FF0000"/>
                </a:solidFill>
                <a:highlight>
                  <a:srgbClr val="FFFF00"/>
                </a:highlight>
                <a:latin typeface="Times New Roman" panose="02020603050405020304" pitchFamily="18" charset="0"/>
                <a:cs typeface="Times New Roman" panose="02020603050405020304" pitchFamily="18" charset="0"/>
              </a:rPr>
              <a:t>后置性设空</a:t>
            </a:r>
            <a:r>
              <a:rPr lang="zh-CN" altLang="en-US" sz="2200" b="1" dirty="0">
                <a:solidFill>
                  <a:srgbClr val="FF0000"/>
                </a:solidFill>
                <a:latin typeface="Times New Roman" panose="02020603050405020304" pitchFamily="18" charset="0"/>
                <a:cs typeface="Times New Roman" panose="02020603050405020304" pitchFamily="18" charset="0"/>
              </a:rPr>
              <a:t>，其它选项语义不符，无法概括紧接其后的例子</a:t>
            </a:r>
            <a:r>
              <a:rPr lang="en-US" altLang="zh-CN" sz="2200" b="1" dirty="0">
                <a:solidFill>
                  <a:srgbClr val="FF0000"/>
                </a:solidFill>
                <a:latin typeface="Times New Roman" panose="02020603050405020304" pitchFamily="18" charset="0"/>
                <a:cs typeface="Times New Roman" panose="02020603050405020304" pitchFamily="18" charset="0"/>
              </a:rPr>
              <a:t>——</a:t>
            </a:r>
            <a:r>
              <a:rPr lang="zh-CN" altLang="en-US" sz="2200" b="1" dirty="0">
                <a:solidFill>
                  <a:srgbClr val="FF0000"/>
                </a:solidFill>
                <a:latin typeface="Times New Roman" panose="02020603050405020304" pitchFamily="18" charset="0"/>
                <a:cs typeface="Times New Roman" panose="02020603050405020304" pitchFamily="18" charset="0"/>
              </a:rPr>
              <a:t>两个截然不同个性版本的“我”。</a:t>
            </a:r>
            <a:endParaRPr lang="zh-CN" altLang="en-US" sz="2200" dirty="0">
              <a:latin typeface="Times New Roman" panose="02020603050405020304" pitchFamily="18" charset="0"/>
              <a:cs typeface="Times New Roman" panose="02020603050405020304" pitchFamily="18" charset="0"/>
            </a:endParaRPr>
          </a:p>
        </p:txBody>
      </p:sp>
      <p:pic>
        <p:nvPicPr>
          <p:cNvPr id="6" name="内容占位符 5">
            <a:extLst>
              <a:ext uri="{FF2B5EF4-FFF2-40B4-BE49-F238E27FC236}">
                <a16:creationId xmlns:a16="http://schemas.microsoft.com/office/drawing/2014/main" id="{53E6AA56-A005-4DCF-AA1E-83C09070D20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84634" y="1351035"/>
            <a:ext cx="11822732" cy="2077965"/>
          </a:xfrm>
        </p:spPr>
      </p:pic>
      <p:pic>
        <p:nvPicPr>
          <p:cNvPr id="11" name="图片 10">
            <a:extLst>
              <a:ext uri="{FF2B5EF4-FFF2-40B4-BE49-F238E27FC236}">
                <a16:creationId xmlns:a16="http://schemas.microsoft.com/office/drawing/2014/main" id="{BE16D9A9-D80F-4379-B1BB-962E7E34B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634" y="3429000"/>
            <a:ext cx="11822732" cy="600364"/>
          </a:xfrm>
          <a:prstGeom prst="rect">
            <a:avLst/>
          </a:prstGeom>
        </p:spPr>
      </p:pic>
      <p:pic>
        <p:nvPicPr>
          <p:cNvPr id="15" name="图片 14">
            <a:extLst>
              <a:ext uri="{FF2B5EF4-FFF2-40B4-BE49-F238E27FC236}">
                <a16:creationId xmlns:a16="http://schemas.microsoft.com/office/drawing/2014/main" id="{F800006C-0B8D-4115-BF21-EB376A0184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592" y="4087067"/>
            <a:ext cx="11886811" cy="2056998"/>
          </a:xfrm>
          <a:prstGeom prst="rect">
            <a:avLst/>
          </a:prstGeom>
        </p:spPr>
      </p:pic>
      <p:cxnSp>
        <p:nvCxnSpPr>
          <p:cNvPr id="17" name="直接连接符 16">
            <a:extLst>
              <a:ext uri="{FF2B5EF4-FFF2-40B4-BE49-F238E27FC236}">
                <a16:creationId xmlns:a16="http://schemas.microsoft.com/office/drawing/2014/main" id="{7E5C12EC-C1A8-49EA-AEC1-74DF7602D59B}"/>
              </a:ext>
            </a:extLst>
          </p:cNvPr>
          <p:cNvCxnSpPr>
            <a:cxnSpLocks/>
          </p:cNvCxnSpPr>
          <p:nvPr/>
        </p:nvCxnSpPr>
        <p:spPr>
          <a:xfrm>
            <a:off x="3601760" y="5041175"/>
            <a:ext cx="816943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直接连接符 18">
            <a:extLst>
              <a:ext uri="{FF2B5EF4-FFF2-40B4-BE49-F238E27FC236}">
                <a16:creationId xmlns:a16="http://schemas.microsoft.com/office/drawing/2014/main" id="{CB7E8B12-5D07-4E88-BACF-1896D3FC981C}"/>
              </a:ext>
            </a:extLst>
          </p:cNvPr>
          <p:cNvCxnSpPr>
            <a:cxnSpLocks/>
          </p:cNvCxnSpPr>
          <p:nvPr/>
        </p:nvCxnSpPr>
        <p:spPr>
          <a:xfrm>
            <a:off x="8591266" y="1774811"/>
            <a:ext cx="317992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直接连接符 21">
            <a:extLst>
              <a:ext uri="{FF2B5EF4-FFF2-40B4-BE49-F238E27FC236}">
                <a16:creationId xmlns:a16="http://schemas.microsoft.com/office/drawing/2014/main" id="{83A65562-7472-45D2-AE21-3870500398EB}"/>
              </a:ext>
            </a:extLst>
          </p:cNvPr>
          <p:cNvCxnSpPr>
            <a:cxnSpLocks/>
          </p:cNvCxnSpPr>
          <p:nvPr/>
        </p:nvCxnSpPr>
        <p:spPr>
          <a:xfrm>
            <a:off x="421832" y="2291914"/>
            <a:ext cx="1134936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直接连接符 23">
            <a:extLst>
              <a:ext uri="{FF2B5EF4-FFF2-40B4-BE49-F238E27FC236}">
                <a16:creationId xmlns:a16="http://schemas.microsoft.com/office/drawing/2014/main" id="{BFA46954-7766-406C-AB47-08C124C9FED8}"/>
              </a:ext>
            </a:extLst>
          </p:cNvPr>
          <p:cNvCxnSpPr>
            <a:cxnSpLocks/>
          </p:cNvCxnSpPr>
          <p:nvPr/>
        </p:nvCxnSpPr>
        <p:spPr>
          <a:xfrm>
            <a:off x="421319" y="2874219"/>
            <a:ext cx="711445"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文本框 2">
            <a:extLst>
              <a:ext uri="{FF2B5EF4-FFF2-40B4-BE49-F238E27FC236}">
                <a16:creationId xmlns:a16="http://schemas.microsoft.com/office/drawing/2014/main" id="{C88B73D7-8A44-4579-AF28-1CFE3791073B}"/>
              </a:ext>
            </a:extLst>
          </p:cNvPr>
          <p:cNvSpPr txBox="1"/>
          <p:nvPr/>
        </p:nvSpPr>
        <p:spPr>
          <a:xfrm>
            <a:off x="1859248" y="3529127"/>
            <a:ext cx="697627" cy="400110"/>
          </a:xfrm>
          <a:prstGeom prst="rect">
            <a:avLst/>
          </a:prstGeom>
          <a:noFill/>
        </p:spPr>
        <p:txBody>
          <a:bodyPr wrap="none" rtlCol="0">
            <a:spAutoFit/>
          </a:bodyPr>
          <a:lstStyle/>
          <a:p>
            <a:r>
              <a:rPr lang="zh-CN" altLang="en-US" sz="2000" b="1" dirty="0"/>
              <a:t>阶段</a:t>
            </a:r>
          </a:p>
        </p:txBody>
      </p:sp>
      <p:sp>
        <p:nvSpPr>
          <p:cNvPr id="13" name="文本框 12">
            <a:extLst>
              <a:ext uri="{FF2B5EF4-FFF2-40B4-BE49-F238E27FC236}">
                <a16:creationId xmlns:a16="http://schemas.microsoft.com/office/drawing/2014/main" id="{F5297A51-4D33-4ED6-A8DF-908BEA06AEC9}"/>
              </a:ext>
            </a:extLst>
          </p:cNvPr>
          <p:cNvSpPr txBox="1"/>
          <p:nvPr/>
        </p:nvSpPr>
        <p:spPr>
          <a:xfrm>
            <a:off x="4929116" y="3529127"/>
            <a:ext cx="697627" cy="400110"/>
          </a:xfrm>
          <a:prstGeom prst="rect">
            <a:avLst/>
          </a:prstGeom>
          <a:noFill/>
        </p:spPr>
        <p:txBody>
          <a:bodyPr wrap="none" rtlCol="0">
            <a:spAutoFit/>
          </a:bodyPr>
          <a:lstStyle/>
          <a:p>
            <a:r>
              <a:rPr lang="zh-CN" altLang="en-US" sz="2000" b="1" dirty="0"/>
              <a:t>水平</a:t>
            </a:r>
          </a:p>
        </p:txBody>
      </p:sp>
      <p:sp>
        <p:nvSpPr>
          <p:cNvPr id="14" name="文本框 13">
            <a:extLst>
              <a:ext uri="{FF2B5EF4-FFF2-40B4-BE49-F238E27FC236}">
                <a16:creationId xmlns:a16="http://schemas.microsoft.com/office/drawing/2014/main" id="{D9AFAD8F-31D6-4E3F-A5CB-0A2C8D4E1D7F}"/>
              </a:ext>
            </a:extLst>
          </p:cNvPr>
          <p:cNvSpPr txBox="1"/>
          <p:nvPr/>
        </p:nvSpPr>
        <p:spPr>
          <a:xfrm>
            <a:off x="11141122" y="3516858"/>
            <a:ext cx="700833" cy="400110"/>
          </a:xfrm>
          <a:prstGeom prst="rect">
            <a:avLst/>
          </a:prstGeom>
          <a:noFill/>
        </p:spPr>
        <p:txBody>
          <a:bodyPr wrap="none" rtlCol="0">
            <a:spAutoFit/>
          </a:bodyPr>
          <a:lstStyle/>
          <a:p>
            <a:r>
              <a:rPr lang="zh-CN" altLang="en-US" sz="2000" b="1" dirty="0"/>
              <a:t>等级</a:t>
            </a:r>
          </a:p>
        </p:txBody>
      </p:sp>
    </p:spTree>
    <p:custDataLst>
      <p:tags r:id="rId1"/>
    </p:custDataLst>
    <p:extLst>
      <p:ext uri="{BB962C8B-B14F-4D97-AF65-F5344CB8AC3E}">
        <p14:creationId xmlns:p14="http://schemas.microsoft.com/office/powerpoint/2010/main" val="440011593"/>
      </p:ext>
    </p:extLst>
  </p:cSld>
  <p:clrMapOvr>
    <a:masterClrMapping/>
  </p:clrMapOvr>
  <mc:AlternateContent xmlns:mc="http://schemas.openxmlformats.org/markup-compatibility/2006">
    <mc:Choice xmlns:p14="http://schemas.microsoft.com/office/powerpoint/2010/main" Requires="p14">
      <p:transition spd="slow" p14:dur="2000" advTm="78916"/>
    </mc:Choice>
    <mc:Fallback>
      <p:transition spd="slow" advTm="789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61C571-42B6-E149-897E-CB33CE6C9474}"/>
              </a:ext>
            </a:extLst>
          </p:cNvPr>
          <p:cNvSpPr>
            <a:spLocks noGrp="1"/>
          </p:cNvSpPr>
          <p:nvPr>
            <p:ph type="title"/>
          </p:nvPr>
        </p:nvSpPr>
        <p:spPr>
          <a:xfrm>
            <a:off x="301471" y="1590044"/>
            <a:ext cx="11589055" cy="701870"/>
          </a:xfrm>
        </p:spPr>
        <p:txBody>
          <a:bodyPr/>
          <a:lstStyle/>
          <a:p>
            <a:endParaRPr kumimoji="1" lang="zh-CN" altLang="en-US" dirty="0"/>
          </a:p>
        </p:txBody>
      </p:sp>
      <p:sp>
        <p:nvSpPr>
          <p:cNvPr id="8" name="文本框 7">
            <a:extLst>
              <a:ext uri="{FF2B5EF4-FFF2-40B4-BE49-F238E27FC236}">
                <a16:creationId xmlns:a16="http://schemas.microsoft.com/office/drawing/2014/main" id="{621E79A0-3287-4E19-AAF2-F94CAD3266C0}"/>
              </a:ext>
            </a:extLst>
          </p:cNvPr>
          <p:cNvSpPr txBox="1"/>
          <p:nvPr/>
        </p:nvSpPr>
        <p:spPr>
          <a:xfrm>
            <a:off x="608947" y="587241"/>
            <a:ext cx="1832553" cy="584775"/>
          </a:xfrm>
          <a:prstGeom prst="rect">
            <a:avLst/>
          </a:prstGeom>
          <a:noFill/>
        </p:spPr>
        <p:txBody>
          <a:bodyPr wrap="none" rtlCol="0">
            <a:spAutoFit/>
          </a:bodyPr>
          <a:lstStyle/>
          <a:p>
            <a:r>
              <a:rPr lang="zh-CN" altLang="en-US" sz="3200" b="1" dirty="0">
                <a:highlight>
                  <a:srgbClr val="FFFF00"/>
                </a:highlight>
              </a:rPr>
              <a:t>逐题解析</a:t>
            </a:r>
          </a:p>
        </p:txBody>
      </p:sp>
      <p:sp>
        <p:nvSpPr>
          <p:cNvPr id="16" name="文本框 15">
            <a:extLst>
              <a:ext uri="{FF2B5EF4-FFF2-40B4-BE49-F238E27FC236}">
                <a16:creationId xmlns:a16="http://schemas.microsoft.com/office/drawing/2014/main" id="{F0E7B76D-2E3A-4462-BEEB-A3ED0868F5CC}"/>
              </a:ext>
            </a:extLst>
          </p:cNvPr>
          <p:cNvSpPr txBox="1"/>
          <p:nvPr/>
        </p:nvSpPr>
        <p:spPr>
          <a:xfrm>
            <a:off x="81887" y="4339521"/>
            <a:ext cx="12242042" cy="190821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B.  multiple (</a:t>
            </a:r>
            <a:r>
              <a:rPr lang="zh-CN" altLang="en-US" sz="2400" b="1" dirty="0">
                <a:solidFill>
                  <a:srgbClr val="FF0000"/>
                </a:solidFill>
                <a:latin typeface="Times New Roman" panose="02020603050405020304" pitchFamily="18" charset="0"/>
                <a:cs typeface="Times New Roman" panose="02020603050405020304" pitchFamily="18" charset="0"/>
              </a:rPr>
              <a:t>多重的</a:t>
            </a:r>
            <a:r>
              <a:rPr lang="en-US" altLang="zh-CN" sz="2400" b="1" dirty="0">
                <a:solidFill>
                  <a:srgbClr val="FF0000"/>
                </a:solidFill>
                <a:latin typeface="Times New Roman" panose="02020603050405020304" pitchFamily="18" charset="0"/>
                <a:cs typeface="Times New Roman" panose="02020603050405020304" pitchFamily="18" charset="0"/>
              </a:rPr>
              <a:t>)</a:t>
            </a:r>
            <a:r>
              <a:rPr lang="zh-CN" altLang="en-US" sz="2400" b="1" dirty="0">
                <a:solidFill>
                  <a:srgbClr val="FF0000"/>
                </a:solidFill>
                <a:latin typeface="Times New Roman" panose="02020603050405020304" pitchFamily="18" charset="0"/>
                <a:cs typeface="Times New Roman" panose="02020603050405020304" pitchFamily="18" charset="0"/>
              </a:rPr>
              <a:t>，与前文所给的两个有差异性的示例一致。</a:t>
            </a:r>
            <a:r>
              <a:rPr lang="zh-CN" altLang="en-US" sz="2400" b="1" dirty="0">
                <a:solidFill>
                  <a:srgbClr val="FF0000"/>
                </a:solidFill>
                <a:highlight>
                  <a:srgbClr val="FFFF00"/>
                </a:highlight>
                <a:latin typeface="Times New Roman" panose="02020603050405020304" pitchFamily="18" charset="0"/>
                <a:cs typeface="Times New Roman" panose="02020603050405020304" pitchFamily="18" charset="0"/>
              </a:rPr>
              <a:t>语义感情色彩</a:t>
            </a:r>
            <a:endParaRPr lang="en-US" altLang="zh-CN" sz="2400" b="1" dirty="0">
              <a:solidFill>
                <a:srgbClr val="FF0000"/>
              </a:solidFill>
              <a:highlight>
                <a:srgbClr val="FFFF00"/>
              </a:highlight>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flexible</a:t>
            </a:r>
            <a:r>
              <a:rPr lang="zh-CN" altLang="en-US" sz="2400" dirty="0">
                <a:latin typeface="Times New Roman" panose="02020603050405020304" pitchFamily="18" charset="0"/>
                <a:cs typeface="Times New Roman" panose="02020603050405020304" pitchFamily="18" charset="0"/>
              </a:rPr>
              <a:t>（灵活的）、</a:t>
            </a:r>
            <a:r>
              <a:rPr lang="en-US" altLang="zh-CN" sz="2400" dirty="0">
                <a:latin typeface="Times New Roman" panose="02020603050405020304" pitchFamily="18" charset="0"/>
                <a:cs typeface="Times New Roman" panose="02020603050405020304" pitchFamily="18" charset="0"/>
              </a:rPr>
              <a:t>C. charming</a:t>
            </a:r>
            <a:r>
              <a:rPr lang="zh-CN" altLang="en-US" sz="2400" dirty="0">
                <a:latin typeface="Times New Roman" panose="02020603050405020304" pitchFamily="18" charset="0"/>
                <a:cs typeface="Times New Roman" panose="02020603050405020304" pitchFamily="18" charset="0"/>
              </a:rPr>
              <a:t>（迷人的）、</a:t>
            </a:r>
            <a:r>
              <a:rPr lang="en-US" altLang="zh-CN" sz="2400" dirty="0">
                <a:latin typeface="Times New Roman" panose="02020603050405020304" pitchFamily="18" charset="0"/>
                <a:cs typeface="Times New Roman" panose="02020603050405020304" pitchFamily="18" charset="0"/>
              </a:rPr>
              <a:t>D. strong</a:t>
            </a:r>
            <a:r>
              <a:rPr lang="zh-CN" altLang="en-US" sz="2400" dirty="0">
                <a:latin typeface="Times New Roman" panose="02020603050405020304" pitchFamily="18" charset="0"/>
                <a:cs typeface="Times New Roman" panose="02020603050405020304" pitchFamily="18" charset="0"/>
              </a:rPr>
              <a:t>（坚强的）这些积极的词汇均不符合语境意义，因为文中两个示例给出的人格表现既无共性，也不那么优秀，因此这几个选项的感情色彩不对，都不如正答能概括说明“多个不同人格”的含义。</a:t>
            </a:r>
            <a:endParaRPr lang="en-US" altLang="zh-CN" sz="2400" dirty="0">
              <a:latin typeface="Times New Roman" panose="02020603050405020304" pitchFamily="18" charset="0"/>
              <a:cs typeface="Times New Roman" panose="02020603050405020304" pitchFamily="18" charset="0"/>
            </a:endParaRPr>
          </a:p>
          <a:p>
            <a:endParaRPr lang="zh-CN" altLang="en-US" sz="2200" dirty="0">
              <a:latin typeface="Times New Roman" panose="02020603050405020304" pitchFamily="18" charset="0"/>
              <a:cs typeface="Times New Roman" panose="02020603050405020304" pitchFamily="18" charset="0"/>
            </a:endParaRPr>
          </a:p>
        </p:txBody>
      </p:sp>
      <p:pic>
        <p:nvPicPr>
          <p:cNvPr id="6" name="内容占位符 5">
            <a:extLst>
              <a:ext uri="{FF2B5EF4-FFF2-40B4-BE49-F238E27FC236}">
                <a16:creationId xmlns:a16="http://schemas.microsoft.com/office/drawing/2014/main" id="{53E6AA56-A005-4DCF-AA1E-83C09070D20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84634" y="1351035"/>
            <a:ext cx="11822732" cy="2077965"/>
          </a:xfrm>
        </p:spPr>
      </p:pic>
      <p:cxnSp>
        <p:nvCxnSpPr>
          <p:cNvPr id="19" name="直接连接符 18">
            <a:extLst>
              <a:ext uri="{FF2B5EF4-FFF2-40B4-BE49-F238E27FC236}">
                <a16:creationId xmlns:a16="http://schemas.microsoft.com/office/drawing/2014/main" id="{CB7E8B12-5D07-4E88-BACF-1896D3FC981C}"/>
              </a:ext>
            </a:extLst>
          </p:cNvPr>
          <p:cNvCxnSpPr>
            <a:cxnSpLocks/>
          </p:cNvCxnSpPr>
          <p:nvPr/>
        </p:nvCxnSpPr>
        <p:spPr>
          <a:xfrm>
            <a:off x="8591266" y="1774811"/>
            <a:ext cx="317992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直接连接符 21">
            <a:extLst>
              <a:ext uri="{FF2B5EF4-FFF2-40B4-BE49-F238E27FC236}">
                <a16:creationId xmlns:a16="http://schemas.microsoft.com/office/drawing/2014/main" id="{83A65562-7472-45D2-AE21-3870500398EB}"/>
              </a:ext>
            </a:extLst>
          </p:cNvPr>
          <p:cNvCxnSpPr>
            <a:cxnSpLocks/>
          </p:cNvCxnSpPr>
          <p:nvPr/>
        </p:nvCxnSpPr>
        <p:spPr>
          <a:xfrm>
            <a:off x="421832" y="2291914"/>
            <a:ext cx="1134936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直接连接符 23">
            <a:extLst>
              <a:ext uri="{FF2B5EF4-FFF2-40B4-BE49-F238E27FC236}">
                <a16:creationId xmlns:a16="http://schemas.microsoft.com/office/drawing/2014/main" id="{BFA46954-7766-406C-AB47-08C124C9FED8}"/>
              </a:ext>
            </a:extLst>
          </p:cNvPr>
          <p:cNvCxnSpPr>
            <a:cxnSpLocks/>
          </p:cNvCxnSpPr>
          <p:nvPr/>
        </p:nvCxnSpPr>
        <p:spPr>
          <a:xfrm>
            <a:off x="421319" y="2874219"/>
            <a:ext cx="711445" cy="0"/>
          </a:xfrm>
          <a:prstGeom prst="line">
            <a:avLst/>
          </a:prstGeom>
        </p:spPr>
        <p:style>
          <a:lnRef idx="3">
            <a:schemeClr val="accent2"/>
          </a:lnRef>
          <a:fillRef idx="0">
            <a:schemeClr val="accent2"/>
          </a:fillRef>
          <a:effectRef idx="2">
            <a:schemeClr val="accent2"/>
          </a:effectRef>
          <a:fontRef idx="minor">
            <a:schemeClr val="tx1"/>
          </a:fontRef>
        </p:style>
      </p:cxnSp>
      <p:pic>
        <p:nvPicPr>
          <p:cNvPr id="4" name="图片 3">
            <a:extLst>
              <a:ext uri="{FF2B5EF4-FFF2-40B4-BE49-F238E27FC236}">
                <a16:creationId xmlns:a16="http://schemas.microsoft.com/office/drawing/2014/main" id="{D4185B7D-F3D3-4050-B6FF-AE1026BC5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592" y="3532287"/>
            <a:ext cx="11886811" cy="540079"/>
          </a:xfrm>
          <a:prstGeom prst="rect">
            <a:avLst/>
          </a:prstGeom>
        </p:spPr>
      </p:pic>
    </p:spTree>
    <p:custDataLst>
      <p:tags r:id="rId1"/>
    </p:custDataLst>
    <p:extLst>
      <p:ext uri="{BB962C8B-B14F-4D97-AF65-F5344CB8AC3E}">
        <p14:creationId xmlns:p14="http://schemas.microsoft.com/office/powerpoint/2010/main" val="3797444574"/>
      </p:ext>
    </p:extLst>
  </p:cSld>
  <p:clrMapOvr>
    <a:masterClrMapping/>
  </p:clrMapOvr>
  <mc:AlternateContent xmlns:mc="http://schemas.openxmlformats.org/markup-compatibility/2006">
    <mc:Choice xmlns:p14="http://schemas.microsoft.com/office/powerpoint/2010/main" Requires="p14">
      <p:transition spd="slow" p14:dur="2000" advTm="59136"/>
    </mc:Choice>
    <mc:Fallback>
      <p:transition spd="slow" advTm="591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61C571-42B6-E149-897E-CB33CE6C9474}"/>
              </a:ext>
            </a:extLst>
          </p:cNvPr>
          <p:cNvSpPr>
            <a:spLocks noGrp="1"/>
          </p:cNvSpPr>
          <p:nvPr>
            <p:ph type="title"/>
          </p:nvPr>
        </p:nvSpPr>
        <p:spPr>
          <a:xfrm>
            <a:off x="301471" y="1590044"/>
            <a:ext cx="11589055" cy="701870"/>
          </a:xfrm>
        </p:spPr>
        <p:txBody>
          <a:bodyPr/>
          <a:lstStyle/>
          <a:p>
            <a:endParaRPr kumimoji="1" lang="zh-CN" altLang="en-US" dirty="0"/>
          </a:p>
        </p:txBody>
      </p:sp>
      <p:sp>
        <p:nvSpPr>
          <p:cNvPr id="8" name="文本框 7">
            <a:extLst>
              <a:ext uri="{FF2B5EF4-FFF2-40B4-BE49-F238E27FC236}">
                <a16:creationId xmlns:a16="http://schemas.microsoft.com/office/drawing/2014/main" id="{621E79A0-3287-4E19-AAF2-F94CAD3266C0}"/>
              </a:ext>
            </a:extLst>
          </p:cNvPr>
          <p:cNvSpPr txBox="1"/>
          <p:nvPr/>
        </p:nvSpPr>
        <p:spPr>
          <a:xfrm>
            <a:off x="608947" y="587241"/>
            <a:ext cx="1832553" cy="584775"/>
          </a:xfrm>
          <a:prstGeom prst="rect">
            <a:avLst/>
          </a:prstGeom>
          <a:noFill/>
        </p:spPr>
        <p:txBody>
          <a:bodyPr wrap="none" rtlCol="0">
            <a:spAutoFit/>
          </a:bodyPr>
          <a:lstStyle/>
          <a:p>
            <a:r>
              <a:rPr lang="zh-CN" altLang="en-US" sz="3200" b="1" dirty="0">
                <a:highlight>
                  <a:srgbClr val="FFFF00"/>
                </a:highlight>
              </a:rPr>
              <a:t>逐题解析</a:t>
            </a:r>
          </a:p>
        </p:txBody>
      </p:sp>
      <p:sp>
        <p:nvSpPr>
          <p:cNvPr id="16" name="文本框 15">
            <a:extLst>
              <a:ext uri="{FF2B5EF4-FFF2-40B4-BE49-F238E27FC236}">
                <a16:creationId xmlns:a16="http://schemas.microsoft.com/office/drawing/2014/main" id="{F0E7B76D-2E3A-4462-BEEB-A3ED0868F5CC}"/>
              </a:ext>
            </a:extLst>
          </p:cNvPr>
          <p:cNvSpPr txBox="1"/>
          <p:nvPr/>
        </p:nvSpPr>
        <p:spPr>
          <a:xfrm>
            <a:off x="126211" y="5501317"/>
            <a:ext cx="12286427" cy="1538883"/>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A.  take one’s advice </a:t>
            </a:r>
            <a:r>
              <a:rPr lang="zh-CN" altLang="en-US" sz="2400" b="1" dirty="0">
                <a:solidFill>
                  <a:srgbClr val="FF0000"/>
                </a:solidFill>
                <a:latin typeface="Times New Roman" panose="02020603050405020304" pitchFamily="18" charset="0"/>
                <a:cs typeface="Times New Roman" panose="02020603050405020304" pitchFamily="18" charset="0"/>
              </a:rPr>
              <a:t>听从某人的建议。从上文</a:t>
            </a:r>
            <a:r>
              <a:rPr lang="en-US" altLang="zh-CN" sz="2400" b="1" dirty="0">
                <a:solidFill>
                  <a:srgbClr val="FF0000"/>
                </a:solidFill>
                <a:latin typeface="Times New Roman" panose="02020603050405020304" pitchFamily="18" charset="0"/>
                <a:cs typeface="Times New Roman" panose="02020603050405020304" pitchFamily="18" charset="0"/>
              </a:rPr>
              <a:t>Sam</a:t>
            </a:r>
            <a:r>
              <a:rPr lang="zh-CN" altLang="en-US" sz="2400" b="1" dirty="0">
                <a:solidFill>
                  <a:srgbClr val="FF0000"/>
                </a:solidFill>
                <a:latin typeface="Times New Roman" panose="02020603050405020304" pitchFamily="18" charset="0"/>
                <a:cs typeface="Times New Roman" panose="02020603050405020304" pitchFamily="18" charset="0"/>
              </a:rPr>
              <a:t>“做自己”的建议，到下文中我的做法，印证了我听从了他的建议。另外首段中提及的总结是（</a:t>
            </a:r>
            <a:r>
              <a:rPr lang="en-US" altLang="zh-CN" sz="2400" b="1" dirty="0">
                <a:solidFill>
                  <a:srgbClr val="FF0000"/>
                </a:solidFill>
                <a:latin typeface="Times New Roman" panose="02020603050405020304" pitchFamily="18" charset="0"/>
                <a:cs typeface="Times New Roman" panose="02020603050405020304" pitchFamily="18" charset="0"/>
              </a:rPr>
              <a:t>The worst I’ve ever been offered is “just be yourself.” </a:t>
            </a:r>
            <a:r>
              <a:rPr lang="zh-CN" altLang="en-US" sz="2400" b="1" dirty="0">
                <a:solidFill>
                  <a:srgbClr val="FF0000"/>
                </a:solidFill>
                <a:latin typeface="Times New Roman" panose="02020603050405020304" pitchFamily="18" charset="0"/>
                <a:cs typeface="Times New Roman" panose="02020603050405020304" pitchFamily="18" charset="0"/>
              </a:rPr>
              <a:t>）也说明下文的故事里我一定是听取了建议。 其它选项与文意不符。</a:t>
            </a:r>
            <a:endParaRPr lang="en-US" altLang="zh-CN" sz="2400" dirty="0">
              <a:latin typeface="Times New Roman" panose="02020603050405020304" pitchFamily="18" charset="0"/>
              <a:cs typeface="Times New Roman" panose="02020603050405020304" pitchFamily="18" charset="0"/>
            </a:endParaRPr>
          </a:p>
          <a:p>
            <a:endParaRPr lang="zh-CN" altLang="en-US" sz="2200" dirty="0">
              <a:latin typeface="Times New Roman" panose="02020603050405020304" pitchFamily="18" charset="0"/>
              <a:cs typeface="Times New Roman" panose="02020603050405020304" pitchFamily="18" charset="0"/>
            </a:endParaRPr>
          </a:p>
        </p:txBody>
      </p:sp>
      <p:pic>
        <p:nvPicPr>
          <p:cNvPr id="6" name="内容占位符 5">
            <a:extLst>
              <a:ext uri="{FF2B5EF4-FFF2-40B4-BE49-F238E27FC236}">
                <a16:creationId xmlns:a16="http://schemas.microsoft.com/office/drawing/2014/main" id="{53E6AA56-A005-4DCF-AA1E-83C09070D20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62360" y="2255203"/>
            <a:ext cx="11822732" cy="2077965"/>
          </a:xfrm>
        </p:spPr>
      </p:pic>
      <p:pic>
        <p:nvPicPr>
          <p:cNvPr id="5" name="图片 4">
            <a:extLst>
              <a:ext uri="{FF2B5EF4-FFF2-40B4-BE49-F238E27FC236}">
                <a16:creationId xmlns:a16="http://schemas.microsoft.com/office/drawing/2014/main" id="{21F835ED-50DA-4539-95F3-D332CE2BBC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634" y="4372315"/>
            <a:ext cx="11900458" cy="586044"/>
          </a:xfrm>
          <a:prstGeom prst="rect">
            <a:avLst/>
          </a:prstGeom>
        </p:spPr>
      </p:pic>
      <p:pic>
        <p:nvPicPr>
          <p:cNvPr id="9" name="图片 8">
            <a:extLst>
              <a:ext uri="{FF2B5EF4-FFF2-40B4-BE49-F238E27FC236}">
                <a16:creationId xmlns:a16="http://schemas.microsoft.com/office/drawing/2014/main" id="{5EFDA455-A21F-4185-8E22-86D92FC2AA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052" y="4881868"/>
            <a:ext cx="11900458" cy="550678"/>
          </a:xfrm>
          <a:prstGeom prst="rect">
            <a:avLst/>
          </a:prstGeom>
        </p:spPr>
      </p:pic>
      <p:pic>
        <p:nvPicPr>
          <p:cNvPr id="14" name="内容占位符 6">
            <a:extLst>
              <a:ext uri="{FF2B5EF4-FFF2-40B4-BE49-F238E27FC236}">
                <a16:creationId xmlns:a16="http://schemas.microsoft.com/office/drawing/2014/main" id="{FBA3B9EC-15BE-45A4-9235-14355A8281D0}"/>
              </a:ext>
            </a:extLst>
          </p:cNvPr>
          <p:cNvPicPr>
            <a:picLocks noChangeAspect="1"/>
          </p:cNvPicPr>
          <p:nvPr/>
        </p:nvPicPr>
        <p:blipFill rotWithShape="1">
          <a:blip r:embed="rId7">
            <a:extLst>
              <a:ext uri="{28A0092B-C50C-407E-A947-70E740481C1C}">
                <a14:useLocalDpi xmlns:a14="http://schemas.microsoft.com/office/drawing/2010/main" val="0"/>
              </a:ext>
            </a:extLst>
          </a:blip>
          <a:srcRect t="59737"/>
          <a:stretch/>
        </p:blipFill>
        <p:spPr>
          <a:xfrm>
            <a:off x="243052" y="1268587"/>
            <a:ext cx="11764314" cy="966514"/>
          </a:xfrm>
          <a:prstGeom prst="rect">
            <a:avLst/>
          </a:prstGeom>
        </p:spPr>
      </p:pic>
      <p:cxnSp>
        <p:nvCxnSpPr>
          <p:cNvPr id="15" name="直接连接符 14">
            <a:extLst>
              <a:ext uri="{FF2B5EF4-FFF2-40B4-BE49-F238E27FC236}">
                <a16:creationId xmlns:a16="http://schemas.microsoft.com/office/drawing/2014/main" id="{F5CC2B61-1F1D-4583-AC31-C1D28303E987}"/>
              </a:ext>
            </a:extLst>
          </p:cNvPr>
          <p:cNvCxnSpPr>
            <a:cxnSpLocks/>
          </p:cNvCxnSpPr>
          <p:nvPr/>
        </p:nvCxnSpPr>
        <p:spPr>
          <a:xfrm flipV="1">
            <a:off x="353230" y="2163226"/>
            <a:ext cx="8003192" cy="83951"/>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直接连接符 16">
            <a:extLst>
              <a:ext uri="{FF2B5EF4-FFF2-40B4-BE49-F238E27FC236}">
                <a16:creationId xmlns:a16="http://schemas.microsoft.com/office/drawing/2014/main" id="{F9880062-8B59-43DE-8ABA-EA16FAA7A72E}"/>
              </a:ext>
            </a:extLst>
          </p:cNvPr>
          <p:cNvCxnSpPr>
            <a:cxnSpLocks/>
          </p:cNvCxnSpPr>
          <p:nvPr/>
        </p:nvCxnSpPr>
        <p:spPr>
          <a:xfrm flipV="1">
            <a:off x="805872" y="5348050"/>
            <a:ext cx="7480465" cy="63914"/>
          </a:xfrm>
          <a:prstGeom prst="line">
            <a:avLst/>
          </a:prstGeom>
        </p:spPr>
        <p:style>
          <a:lnRef idx="3">
            <a:schemeClr val="accent2"/>
          </a:lnRef>
          <a:fillRef idx="0">
            <a:schemeClr val="accent2"/>
          </a:fillRef>
          <a:effectRef idx="2">
            <a:schemeClr val="accent2"/>
          </a:effectRef>
          <a:fontRef idx="minor">
            <a:schemeClr val="tx1"/>
          </a:fontRef>
        </p:style>
      </p:cxnSp>
      <p:pic>
        <p:nvPicPr>
          <p:cNvPr id="4" name="图片 3">
            <a:extLst>
              <a:ext uri="{FF2B5EF4-FFF2-40B4-BE49-F238E27FC236}">
                <a16:creationId xmlns:a16="http://schemas.microsoft.com/office/drawing/2014/main" id="{2AA533C8-8096-41B5-B9DD-F5F8692A6D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90" y="77688"/>
            <a:ext cx="12192000" cy="1087481"/>
          </a:xfrm>
          <a:prstGeom prst="rect">
            <a:avLst/>
          </a:prstGeom>
        </p:spPr>
      </p:pic>
      <p:cxnSp>
        <p:nvCxnSpPr>
          <p:cNvPr id="13" name="直接连接符 12">
            <a:extLst>
              <a:ext uri="{FF2B5EF4-FFF2-40B4-BE49-F238E27FC236}">
                <a16:creationId xmlns:a16="http://schemas.microsoft.com/office/drawing/2014/main" id="{57063312-BB5D-492E-965F-ECF1FAE89DBE}"/>
              </a:ext>
            </a:extLst>
          </p:cNvPr>
          <p:cNvCxnSpPr>
            <a:cxnSpLocks/>
          </p:cNvCxnSpPr>
          <p:nvPr/>
        </p:nvCxnSpPr>
        <p:spPr>
          <a:xfrm flipV="1">
            <a:off x="2907636" y="1065883"/>
            <a:ext cx="6331898" cy="49975"/>
          </a:xfrm>
          <a:prstGeom prst="line">
            <a:avLst/>
          </a:prstGeom>
        </p:spPr>
        <p:style>
          <a:lnRef idx="3">
            <a:schemeClr val="accent2"/>
          </a:lnRef>
          <a:fillRef idx="0">
            <a:schemeClr val="accent2"/>
          </a:fillRef>
          <a:effectRef idx="2">
            <a:schemeClr val="accent2"/>
          </a:effectRef>
          <a:fontRef idx="minor">
            <a:schemeClr val="tx1"/>
          </a:fontRef>
        </p:style>
      </p:cxnSp>
      <p:sp>
        <p:nvSpPr>
          <p:cNvPr id="18" name="文本框 17">
            <a:extLst>
              <a:ext uri="{FF2B5EF4-FFF2-40B4-BE49-F238E27FC236}">
                <a16:creationId xmlns:a16="http://schemas.microsoft.com/office/drawing/2014/main" id="{EF8BFC6B-8B54-480D-A10D-8C4C0737E147}"/>
              </a:ext>
            </a:extLst>
          </p:cNvPr>
          <p:cNvSpPr txBox="1"/>
          <p:nvPr/>
        </p:nvSpPr>
        <p:spPr>
          <a:xfrm>
            <a:off x="5190693" y="4491280"/>
            <a:ext cx="697627" cy="400110"/>
          </a:xfrm>
          <a:prstGeom prst="rect">
            <a:avLst/>
          </a:prstGeom>
          <a:noFill/>
        </p:spPr>
        <p:txBody>
          <a:bodyPr wrap="none" rtlCol="0">
            <a:spAutoFit/>
          </a:bodyPr>
          <a:lstStyle/>
          <a:p>
            <a:r>
              <a:rPr lang="zh-CN" altLang="en-US" sz="2000" b="1" dirty="0"/>
              <a:t>证实</a:t>
            </a:r>
          </a:p>
        </p:txBody>
      </p:sp>
      <p:sp>
        <p:nvSpPr>
          <p:cNvPr id="19" name="文本框 18">
            <a:extLst>
              <a:ext uri="{FF2B5EF4-FFF2-40B4-BE49-F238E27FC236}">
                <a16:creationId xmlns:a16="http://schemas.microsoft.com/office/drawing/2014/main" id="{0E774437-52C3-493C-BA12-5ABC5F35ECAE}"/>
              </a:ext>
            </a:extLst>
          </p:cNvPr>
          <p:cNvSpPr txBox="1"/>
          <p:nvPr/>
        </p:nvSpPr>
        <p:spPr>
          <a:xfrm>
            <a:off x="8007608" y="4450608"/>
            <a:ext cx="697627" cy="400110"/>
          </a:xfrm>
          <a:prstGeom prst="rect">
            <a:avLst/>
          </a:prstGeom>
          <a:noFill/>
        </p:spPr>
        <p:txBody>
          <a:bodyPr wrap="none" rtlCol="0">
            <a:spAutoFit/>
          </a:bodyPr>
          <a:lstStyle/>
          <a:p>
            <a:r>
              <a:rPr lang="zh-CN" altLang="en-US" sz="2000" b="1" dirty="0"/>
              <a:t>寻求</a:t>
            </a:r>
          </a:p>
        </p:txBody>
      </p:sp>
      <p:sp>
        <p:nvSpPr>
          <p:cNvPr id="20" name="文本框 19">
            <a:extLst>
              <a:ext uri="{FF2B5EF4-FFF2-40B4-BE49-F238E27FC236}">
                <a16:creationId xmlns:a16="http://schemas.microsoft.com/office/drawing/2014/main" id="{2511DE3F-577F-473A-96B7-47473851124A}"/>
              </a:ext>
            </a:extLst>
          </p:cNvPr>
          <p:cNvSpPr txBox="1"/>
          <p:nvPr/>
        </p:nvSpPr>
        <p:spPr>
          <a:xfrm>
            <a:off x="11309739" y="4491280"/>
            <a:ext cx="697627" cy="400110"/>
          </a:xfrm>
          <a:prstGeom prst="rect">
            <a:avLst/>
          </a:prstGeom>
          <a:noFill/>
        </p:spPr>
        <p:txBody>
          <a:bodyPr wrap="none" rtlCol="0">
            <a:spAutoFit/>
          </a:bodyPr>
          <a:lstStyle/>
          <a:p>
            <a:r>
              <a:rPr lang="zh-CN" altLang="en-US" sz="2000" b="1" dirty="0"/>
              <a:t>忽略</a:t>
            </a:r>
          </a:p>
        </p:txBody>
      </p:sp>
    </p:spTree>
    <p:custDataLst>
      <p:tags r:id="rId1"/>
    </p:custDataLst>
    <p:extLst>
      <p:ext uri="{BB962C8B-B14F-4D97-AF65-F5344CB8AC3E}">
        <p14:creationId xmlns:p14="http://schemas.microsoft.com/office/powerpoint/2010/main" val="4162035144"/>
      </p:ext>
    </p:extLst>
  </p:cSld>
  <p:clrMapOvr>
    <a:masterClrMapping/>
  </p:clrMapOvr>
  <mc:AlternateContent xmlns:mc="http://schemas.openxmlformats.org/markup-compatibility/2006">
    <mc:Choice xmlns:p14="http://schemas.microsoft.com/office/powerpoint/2010/main" Requires="p14">
      <p:transition spd="slow" p14:dur="2000" advTm="81091"/>
    </mc:Choice>
    <mc:Fallback>
      <p:transition spd="slow" advTm="810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621E79A0-3287-4E19-AAF2-F94CAD3266C0}"/>
              </a:ext>
            </a:extLst>
          </p:cNvPr>
          <p:cNvSpPr txBox="1"/>
          <p:nvPr/>
        </p:nvSpPr>
        <p:spPr>
          <a:xfrm>
            <a:off x="608947" y="587241"/>
            <a:ext cx="1832553" cy="584775"/>
          </a:xfrm>
          <a:prstGeom prst="rect">
            <a:avLst/>
          </a:prstGeom>
          <a:noFill/>
        </p:spPr>
        <p:txBody>
          <a:bodyPr wrap="none" rtlCol="0">
            <a:spAutoFit/>
          </a:bodyPr>
          <a:lstStyle/>
          <a:p>
            <a:r>
              <a:rPr lang="zh-CN" altLang="en-US" sz="3200" b="1" dirty="0">
                <a:highlight>
                  <a:srgbClr val="FFFF00"/>
                </a:highlight>
              </a:rPr>
              <a:t>逐题解析</a:t>
            </a:r>
          </a:p>
        </p:txBody>
      </p:sp>
      <p:sp>
        <p:nvSpPr>
          <p:cNvPr id="16" name="文本框 15">
            <a:extLst>
              <a:ext uri="{FF2B5EF4-FFF2-40B4-BE49-F238E27FC236}">
                <a16:creationId xmlns:a16="http://schemas.microsoft.com/office/drawing/2014/main" id="{F0E7B76D-2E3A-4462-BEEB-A3ED0868F5CC}"/>
              </a:ext>
            </a:extLst>
          </p:cNvPr>
          <p:cNvSpPr txBox="1"/>
          <p:nvPr/>
        </p:nvSpPr>
        <p:spPr>
          <a:xfrm>
            <a:off x="97155" y="3034440"/>
            <a:ext cx="11626269" cy="3108543"/>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C. figure</a:t>
            </a:r>
            <a:r>
              <a:rPr lang="zh-CN" altLang="en-US" sz="2800" b="1" dirty="0">
                <a:solidFill>
                  <a:srgbClr val="FF0000"/>
                </a:solidFill>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to think or decide that </a:t>
            </a:r>
            <a:r>
              <a:rPr lang="en-US" altLang="zh-CN" sz="2800" b="1" dirty="0" err="1">
                <a:solidFill>
                  <a:srgbClr val="FF0000"/>
                </a:solidFill>
                <a:latin typeface="Times New Roman" panose="02020603050405020304" pitchFamily="18" charset="0"/>
                <a:cs typeface="Times New Roman" panose="02020603050405020304" pitchFamily="18" charset="0"/>
              </a:rPr>
              <a:t>sth</a:t>
            </a:r>
            <a:r>
              <a:rPr lang="en-US" altLang="zh-CN" sz="2800" b="1" dirty="0">
                <a:solidFill>
                  <a:srgbClr val="FF0000"/>
                </a:solidFill>
                <a:latin typeface="Times New Roman" panose="02020603050405020304" pitchFamily="18" charset="0"/>
                <a:cs typeface="Times New Roman" panose="02020603050405020304" pitchFamily="18" charset="0"/>
              </a:rPr>
              <a:t> will happen or is true</a:t>
            </a:r>
            <a:r>
              <a:rPr lang="zh-CN" altLang="en-US" sz="2800" b="1" dirty="0">
                <a:solidFill>
                  <a:srgbClr val="FF0000"/>
                </a:solidFill>
                <a:latin typeface="Times New Roman" panose="02020603050405020304" pitchFamily="18" charset="0"/>
                <a:cs typeface="Times New Roman" panose="02020603050405020304" pitchFamily="18" charset="0"/>
              </a:rPr>
              <a:t>认为，认定（某事将发生或属实）此处呈现作者的心理活动和打算。</a:t>
            </a:r>
            <a:r>
              <a:rPr lang="zh-CN" altLang="en-US" sz="2800" b="1" dirty="0">
                <a:solidFill>
                  <a:srgbClr val="FF0000"/>
                </a:solidFill>
                <a:highlight>
                  <a:srgbClr val="FFFF00"/>
                </a:highlight>
                <a:latin typeface="Times New Roman" panose="02020603050405020304" pitchFamily="18" charset="0"/>
                <a:cs typeface="Times New Roman" panose="02020603050405020304" pitchFamily="18" charset="0"/>
              </a:rPr>
              <a:t>（熟词生义考查）</a:t>
            </a:r>
            <a:endParaRPr lang="en-US" altLang="zh-CN" sz="2800" b="1" dirty="0">
              <a:solidFill>
                <a:srgbClr val="FF0000"/>
              </a:solidFill>
              <a:highlight>
                <a:srgbClr val="FFFF00"/>
              </a:highlight>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pretend</a:t>
            </a:r>
            <a:r>
              <a:rPr lang="zh-CN" altLang="en-US" sz="2800" dirty="0">
                <a:latin typeface="Times New Roman" panose="02020603050405020304" pitchFamily="18" charset="0"/>
                <a:cs typeface="Times New Roman" panose="02020603050405020304" pitchFamily="18" charset="0"/>
              </a:rPr>
              <a:t>（假装）：若只是假装，便不会真放掉笔记，逻辑相悖。</a:t>
            </a:r>
          </a:p>
          <a:p>
            <a:r>
              <a:rPr lang="en-US" altLang="zh-CN" sz="2800" dirty="0">
                <a:latin typeface="Times New Roman" panose="02020603050405020304" pitchFamily="18" charset="0"/>
                <a:cs typeface="Times New Roman" panose="02020603050405020304" pitchFamily="18" charset="0"/>
              </a:rPr>
              <a:t>B. admit</a:t>
            </a:r>
            <a:r>
              <a:rPr lang="zh-CN" altLang="en-US" sz="2800" dirty="0">
                <a:latin typeface="Times New Roman" panose="02020603050405020304" pitchFamily="18" charset="0"/>
                <a:cs typeface="Times New Roman" panose="02020603050405020304" pitchFamily="18" charset="0"/>
              </a:rPr>
              <a:t>（承认）：上下文无人问起且无关承认。</a:t>
            </a:r>
            <a:endParaRPr lang="en-US" altLang="zh-CN" sz="2800" dirty="0">
              <a:latin typeface="Times New Roman" panose="02020603050405020304" pitchFamily="18" charset="0"/>
              <a:cs typeface="Times New Roman" panose="02020603050405020304" pitchFamily="18" charset="0"/>
            </a:endParaRPr>
          </a:p>
          <a:p>
            <a:r>
              <a:rPr lang="en-US" altLang="zh-CN" sz="2800" b="1" dirty="0">
                <a:solidFill>
                  <a:srgbClr val="0070C0"/>
                </a:solidFill>
                <a:latin typeface="Times New Roman" panose="02020603050405020304" pitchFamily="18" charset="0"/>
                <a:cs typeface="Times New Roman" panose="02020603050405020304" pitchFamily="18" charset="0"/>
              </a:rPr>
              <a:t>D. recall</a:t>
            </a:r>
            <a:r>
              <a:rPr lang="zh-CN" altLang="en-US" sz="2800" b="1" dirty="0">
                <a:solidFill>
                  <a:srgbClr val="0070C0"/>
                </a:solidFill>
                <a:latin typeface="Times New Roman" panose="02020603050405020304" pitchFamily="18" charset="0"/>
                <a:cs typeface="Times New Roman" panose="02020603050405020304" pitchFamily="18" charset="0"/>
              </a:rPr>
              <a:t>（回忆起）：此处演讲尚未开始，无关回忆，有悖于故事发展的逻辑。</a:t>
            </a:r>
            <a:endParaRPr lang="en-US" altLang="zh-CN" sz="2800" b="1" dirty="0">
              <a:solidFill>
                <a:srgbClr val="0070C0"/>
              </a:solidFill>
              <a:latin typeface="Times New Roman" panose="02020603050405020304" pitchFamily="18" charset="0"/>
              <a:cs typeface="Times New Roman" panose="02020603050405020304" pitchFamily="18" charset="0"/>
            </a:endParaRPr>
          </a:p>
          <a:p>
            <a:r>
              <a:rPr lang="en-US" altLang="zh-CN" sz="2800" b="1" dirty="0">
                <a:solidFill>
                  <a:srgbClr val="0070C0"/>
                </a:solidFill>
                <a:latin typeface="Times New Roman" panose="02020603050405020304" pitchFamily="18" charset="0"/>
                <a:cs typeface="Times New Roman" panose="02020603050405020304" pitchFamily="18" charset="0"/>
              </a:rPr>
              <a:t>Can you recall exactly what happened? </a:t>
            </a:r>
            <a:r>
              <a:rPr lang="zh-CN" altLang="en-US" sz="2800" b="1" dirty="0">
                <a:solidFill>
                  <a:srgbClr val="0070C0"/>
                </a:solidFill>
                <a:latin typeface="Times New Roman" panose="02020603050405020304" pitchFamily="18" charset="0"/>
                <a:cs typeface="Times New Roman" panose="02020603050405020304" pitchFamily="18" charset="0"/>
              </a:rPr>
              <a:t>你能记起到底发生了什么事吗？</a:t>
            </a:r>
          </a:p>
        </p:txBody>
      </p:sp>
      <p:pic>
        <p:nvPicPr>
          <p:cNvPr id="9" name="图片 8">
            <a:extLst>
              <a:ext uri="{FF2B5EF4-FFF2-40B4-BE49-F238E27FC236}">
                <a16:creationId xmlns:a16="http://schemas.microsoft.com/office/drawing/2014/main" id="{5EFDA455-A21F-4185-8E22-86D92FC2AAD6}"/>
              </a:ext>
            </a:extLst>
          </p:cNvPr>
          <p:cNvPicPr>
            <a:picLocks noChangeAspect="1"/>
          </p:cNvPicPr>
          <p:nvPr/>
        </p:nvPicPr>
        <p:blipFill rotWithShape="1">
          <a:blip r:embed="rId4">
            <a:extLst>
              <a:ext uri="{28A0092B-C50C-407E-A947-70E740481C1C}">
                <a14:useLocalDpi xmlns:a14="http://schemas.microsoft.com/office/drawing/2010/main" val="0"/>
              </a:ext>
            </a:extLst>
          </a:blip>
          <a:srcRect l="3728" t="15717"/>
          <a:stretch/>
        </p:blipFill>
        <p:spPr>
          <a:xfrm>
            <a:off x="174980" y="1589424"/>
            <a:ext cx="11900458" cy="584775"/>
          </a:xfrm>
          <a:prstGeom prst="rect">
            <a:avLst/>
          </a:prstGeom>
        </p:spPr>
      </p:pic>
      <p:pic>
        <p:nvPicPr>
          <p:cNvPr id="10" name="图片 9">
            <a:extLst>
              <a:ext uri="{FF2B5EF4-FFF2-40B4-BE49-F238E27FC236}">
                <a16:creationId xmlns:a16="http://schemas.microsoft.com/office/drawing/2014/main" id="{0F716578-8E30-4A05-85C3-C040E53895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980" y="2174200"/>
            <a:ext cx="11910111" cy="584775"/>
          </a:xfrm>
          <a:prstGeom prst="rect">
            <a:avLst/>
          </a:prstGeom>
        </p:spPr>
      </p:pic>
    </p:spTree>
    <p:custDataLst>
      <p:tags r:id="rId1"/>
    </p:custDataLst>
    <p:extLst>
      <p:ext uri="{BB962C8B-B14F-4D97-AF65-F5344CB8AC3E}">
        <p14:creationId xmlns:p14="http://schemas.microsoft.com/office/powerpoint/2010/main" val="1512913994"/>
      </p:ext>
    </p:extLst>
  </p:cSld>
  <p:clrMapOvr>
    <a:masterClrMapping/>
  </p:clrMapOvr>
  <mc:AlternateContent xmlns:mc="http://schemas.openxmlformats.org/markup-compatibility/2006">
    <mc:Choice xmlns:p14="http://schemas.microsoft.com/office/powerpoint/2010/main" Requires="p14">
      <p:transition spd="slow" p14:dur="2000" advTm="88919"/>
    </mc:Choice>
    <mc:Fallback>
      <p:transition spd="slow" advTm="889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矩形 3"/>
          <p:cNvSpPr/>
          <p:nvPr/>
        </p:nvSpPr>
        <p:spPr>
          <a:xfrm>
            <a:off x="0" y="1320081"/>
            <a:ext cx="12192000" cy="39387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79" name="矩形 5"/>
          <p:cNvSpPr/>
          <p:nvPr/>
        </p:nvSpPr>
        <p:spPr>
          <a:xfrm>
            <a:off x="0" y="1556195"/>
            <a:ext cx="12191999" cy="34665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80" name="主标题"/>
          <p:cNvSpPr>
            <a:spLocks noChangeArrowheads="1" noChangeShapeType="1" noTextEdit="1"/>
          </p:cNvSpPr>
          <p:nvPr/>
        </p:nvSpPr>
        <p:spPr bwMode="auto">
          <a:xfrm>
            <a:off x="2173453" y="2460142"/>
            <a:ext cx="7916809" cy="824842"/>
          </a:xfrm>
          <a:prstGeom prst="rect">
            <a:avLst/>
          </a:prstGeom>
        </p:spPr>
        <p:txBody>
          <a:bodyPr wrap="none" fromWordArt="1"/>
          <a:lstStyle/>
          <a:p>
            <a:pPr algn="ctr" fontAlgn="base">
              <a:spcBef>
                <a:spcPct val="1"/>
              </a:spcBef>
              <a:spcAft>
                <a:spcPct val="1"/>
              </a:spcAft>
            </a:pPr>
            <a:r>
              <a:rPr lang="zh-CN" altLang="en-US" sz="4578" b="1" kern="10" spc="275" dirty="0">
                <a:solidFill>
                  <a:prstClr val="white"/>
                </a:solidFill>
                <a:latin typeface="微软雅黑" panose="020B0503020204020204" pitchFamily="34" charset="-122"/>
                <a:ea typeface="微软雅黑" panose="020B0503020204020204" pitchFamily="34" charset="-122"/>
                <a:cs typeface="+mn-ea"/>
                <a:sym typeface="字魂59号-创粗黑" panose="00000500000000000000" pitchFamily="2" charset="-122"/>
              </a:rPr>
              <a:t>高三第一学期期末考试</a:t>
            </a:r>
            <a:r>
              <a:rPr lang="en-US" altLang="zh-CN" sz="4578" b="1" kern="10" spc="275" dirty="0">
                <a:solidFill>
                  <a:prstClr val="white"/>
                </a:solidFill>
                <a:latin typeface="微软雅黑" panose="020B0503020204020204" pitchFamily="34" charset="-122"/>
                <a:ea typeface="微软雅黑" panose="020B0503020204020204" pitchFamily="34" charset="-122"/>
                <a:cs typeface="+mn-ea"/>
                <a:sym typeface="字魂59号-创粗黑" panose="00000500000000000000" pitchFamily="2" charset="-122"/>
              </a:rPr>
              <a:t>—</a:t>
            </a:r>
            <a:r>
              <a:rPr lang="zh-CN" altLang="en-US" sz="4578" b="1" kern="10" spc="275" dirty="0">
                <a:solidFill>
                  <a:prstClr val="white"/>
                </a:solidFill>
                <a:latin typeface="微软雅黑" panose="020B0503020204020204" pitchFamily="34" charset="-122"/>
                <a:ea typeface="微软雅黑" panose="020B0503020204020204" pitchFamily="34" charset="-122"/>
                <a:cs typeface="+mn-ea"/>
                <a:sym typeface="字魂59号-创粗黑" panose="00000500000000000000" pitchFamily="2" charset="-122"/>
              </a:rPr>
              <a:t>完形填空</a:t>
            </a:r>
            <a:endParaRPr dirty="0"/>
          </a:p>
        </p:txBody>
      </p:sp>
      <p:sp>
        <p:nvSpPr>
          <p:cNvPr id="181" name="1"/>
          <p:cNvSpPr txBox="1">
            <a:spLocks noChangeArrowheads="1"/>
          </p:cNvSpPr>
          <p:nvPr/>
        </p:nvSpPr>
        <p:spPr bwMode="auto">
          <a:xfrm>
            <a:off x="2783632" y="3501008"/>
            <a:ext cx="9577064" cy="961289"/>
          </a:xfrm>
          <a:prstGeom prst="rect">
            <a:avLst/>
          </a:prstGeom>
          <a:noFill/>
          <a:ln w="9525">
            <a:noFill/>
            <a:miter lim="800000"/>
            <a:headEnd/>
            <a:tailEnd/>
          </a:ln>
        </p:spPr>
        <p:txBody>
          <a:bodyPr wrap="square">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1"/>
              </a:spcBef>
              <a:spcAft>
                <a:spcPct val="1"/>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1"/>
              </a:spcBef>
              <a:spcAft>
                <a:spcPct val="1"/>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1"/>
              </a:spcBef>
              <a:spcAft>
                <a:spcPct val="1"/>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1"/>
              </a:spcBef>
              <a:spcAft>
                <a:spcPct val="1"/>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lnSpc>
                <a:spcPct val="150000"/>
              </a:lnSpc>
            </a:pPr>
            <a:r>
              <a:rPr lang="zh-CN" altLang="en-US" sz="2000" b="1" dirty="0">
                <a:solidFill>
                  <a:prstClr val="white"/>
                </a:solidFill>
                <a:sym typeface="字魂59号-创粗黑" panose="00000500000000000000" pitchFamily="2" charset="-122"/>
              </a:rPr>
              <a:t>授课教师： 鲁碧珍               学校：清华大学附属中学</a:t>
            </a:r>
            <a:endParaRPr lang="en-US" altLang="zh-CN" sz="2000" b="1" dirty="0">
              <a:solidFill>
                <a:prstClr val="white"/>
              </a:solidFill>
              <a:sym typeface="字魂59号-创粗黑" panose="00000500000000000000" pitchFamily="2" charset="-122"/>
            </a:endParaRPr>
          </a:p>
          <a:p>
            <a:pPr fontAlgn="base">
              <a:lnSpc>
                <a:spcPct val="150000"/>
              </a:lnSpc>
            </a:pPr>
            <a:r>
              <a:rPr lang="zh-CN" altLang="en-US" sz="2000" b="1" dirty="0">
                <a:solidFill>
                  <a:prstClr val="white"/>
                </a:solidFill>
                <a:sym typeface="字魂59号-创粗黑" panose="00000500000000000000" pitchFamily="2" charset="-122"/>
              </a:rPr>
              <a:t>指导教师： 栗瑞莲               学校：海淀区教师进修学校</a:t>
            </a:r>
            <a:endParaRPr lang="en-US" altLang="zh-CN" sz="2000" b="1" dirty="0">
              <a:solidFill>
                <a:prstClr val="white"/>
              </a:solidFill>
              <a:sym typeface="字魂59号-创粗黑" panose="00000500000000000000" pitchFamily="2" charset="-122"/>
            </a:endParaRPr>
          </a:p>
        </p:txBody>
      </p:sp>
      <p:sp>
        <p:nvSpPr>
          <p:cNvPr id="182" name="副标题"/>
          <p:cNvSpPr txBox="1">
            <a:spLocks noChangeArrowheads="1"/>
          </p:cNvSpPr>
          <p:nvPr/>
        </p:nvSpPr>
        <p:spPr bwMode="ltGray">
          <a:xfrm>
            <a:off x="4223793" y="1678477"/>
            <a:ext cx="3790081" cy="444826"/>
          </a:xfrm>
          <a:prstGeom prst="rect">
            <a:avLst/>
          </a:prstGeom>
          <a:noFill/>
          <a:ln>
            <a:noFill/>
          </a:ln>
          <a:effectLst/>
        </p:spPr>
        <p:txBody>
          <a:bodyPr wrap="square" lIns="74766" tIns="37382" rIns="74766" bIns="37382">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1"/>
              </a:spcBef>
              <a:spcAft>
                <a:spcPct val="1"/>
              </a:spcAft>
              <a:defRPr>
                <a:solidFill>
                  <a:schemeClr val="tx1"/>
                </a:solidFill>
                <a:latin typeface="Arial" panose="020B0604020202020204" pitchFamily="34" charset="0"/>
              </a:defRPr>
            </a:lvl6pPr>
            <a:lvl7pPr marL="2548255" defTabSz="815975" fontAlgn="base">
              <a:spcBef>
                <a:spcPct val="1"/>
              </a:spcBef>
              <a:spcAft>
                <a:spcPct val="1"/>
              </a:spcAft>
              <a:defRPr>
                <a:solidFill>
                  <a:schemeClr val="tx1"/>
                </a:solidFill>
                <a:latin typeface="Arial" panose="020B0604020202020204" pitchFamily="34" charset="0"/>
              </a:defRPr>
            </a:lvl7pPr>
            <a:lvl8pPr marL="3005455" defTabSz="815975" fontAlgn="base">
              <a:spcBef>
                <a:spcPct val="1"/>
              </a:spcBef>
              <a:spcAft>
                <a:spcPct val="1"/>
              </a:spcAft>
              <a:defRPr>
                <a:solidFill>
                  <a:schemeClr val="tx1"/>
                </a:solidFill>
                <a:latin typeface="Arial" panose="020B0604020202020204" pitchFamily="34" charset="0"/>
              </a:defRPr>
            </a:lvl8pPr>
            <a:lvl9pPr marL="3462655" defTabSz="815975" fontAlgn="base">
              <a:spcBef>
                <a:spcPct val="1"/>
              </a:spcBef>
              <a:spcAft>
                <a:spcPct val="1"/>
              </a:spcAft>
              <a:defRPr>
                <a:solidFill>
                  <a:schemeClr val="tx1"/>
                </a:solidFill>
                <a:latin typeface="Arial" panose="020B0604020202020204" pitchFamily="34" charset="0"/>
              </a:defRPr>
            </a:lvl9pPr>
          </a:lstStyle>
          <a:p>
            <a:pPr algn="ctr">
              <a:spcBef>
                <a:spcPct val="1"/>
              </a:spcBef>
              <a:spcAft>
                <a:spcPct val="1"/>
              </a:spcAft>
            </a:pPr>
            <a:r>
              <a:rPr lang="zh-CN" altLang="en-US" sz="2400" b="1" spc="275" dirty="0">
                <a:solidFill>
                  <a:schemeClr val="bg1"/>
                </a:solidFill>
                <a:latin typeface="微软雅黑" panose="020B0503020204020204" pitchFamily="34" charset="-122"/>
                <a:ea typeface="微软雅黑" panose="020B0503020204020204" pitchFamily="34" charset="-122"/>
                <a:cs typeface="+mn-ea"/>
                <a:sym typeface="字魂59号-创粗黑" panose="00000500000000000000" pitchFamily="2" charset="-122"/>
              </a:rPr>
              <a:t>高三年级英语学科</a:t>
            </a:r>
            <a:endParaRPr/>
          </a:p>
        </p:txBody>
      </p:sp>
      <p:grpSp>
        <p:nvGrpSpPr>
          <p:cNvPr id="183" name="组合 12"/>
          <p:cNvGrpSpPr/>
          <p:nvPr/>
        </p:nvGrpSpPr>
        <p:grpSpPr>
          <a:xfrm>
            <a:off x="1216178" y="5635828"/>
            <a:ext cx="448457" cy="448457"/>
            <a:chOff x="6673651" y="1268760"/>
            <a:chExt cx="489852" cy="489852"/>
          </a:xfrm>
        </p:grpSpPr>
        <p:sp>
          <p:nvSpPr>
            <p:cNvPr id="184" name="椭圆 13"/>
            <p:cNvSpPr/>
            <p:nvPr/>
          </p:nvSpPr>
          <p:spPr>
            <a:xfrm>
              <a:off x="6673651"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85" name="KSO_Shape"/>
            <p:cNvSpPr/>
            <p:nvPr/>
          </p:nvSpPr>
          <p:spPr bwMode="auto">
            <a:xfrm>
              <a:off x="6759159" y="1412847"/>
              <a:ext cx="318836" cy="21893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48">
                <a:solidFill>
                  <a:srgbClr val="FFFFFF"/>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86" name="组合 15"/>
          <p:cNvGrpSpPr/>
          <p:nvPr/>
        </p:nvGrpSpPr>
        <p:grpSpPr>
          <a:xfrm>
            <a:off x="2086180" y="5635828"/>
            <a:ext cx="448457" cy="448457"/>
            <a:chOff x="7551951" y="1268760"/>
            <a:chExt cx="489852" cy="489852"/>
          </a:xfrm>
        </p:grpSpPr>
        <p:sp>
          <p:nvSpPr>
            <p:cNvPr id="187" name="椭圆 16"/>
            <p:cNvSpPr/>
            <p:nvPr/>
          </p:nvSpPr>
          <p:spPr>
            <a:xfrm>
              <a:off x="7551951"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88" name="KSO_Shape"/>
            <p:cNvSpPr/>
            <p:nvPr/>
          </p:nvSpPr>
          <p:spPr bwMode="auto">
            <a:xfrm>
              <a:off x="7664361" y="1409455"/>
              <a:ext cx="265031" cy="22571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48">
                <a:solidFill>
                  <a:srgbClr val="FFFFFF"/>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89" name="组合 18"/>
          <p:cNvGrpSpPr/>
          <p:nvPr/>
        </p:nvGrpSpPr>
        <p:grpSpPr>
          <a:xfrm>
            <a:off x="2983460" y="5635828"/>
            <a:ext cx="448457" cy="448457"/>
            <a:chOff x="8401843" y="1268760"/>
            <a:chExt cx="489852" cy="489852"/>
          </a:xfrm>
        </p:grpSpPr>
        <p:sp>
          <p:nvSpPr>
            <p:cNvPr id="190" name="椭圆 19"/>
            <p:cNvSpPr/>
            <p:nvPr/>
          </p:nvSpPr>
          <p:spPr>
            <a:xfrm>
              <a:off x="8401843"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91" name="KSO_Shape"/>
            <p:cNvSpPr/>
            <p:nvPr/>
          </p:nvSpPr>
          <p:spPr bwMode="auto">
            <a:xfrm>
              <a:off x="8517998" y="1388043"/>
              <a:ext cx="257542" cy="254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48">
                <a:solidFill>
                  <a:srgbClr val="FFFFFF"/>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92" name="组合 21"/>
          <p:cNvGrpSpPr/>
          <p:nvPr/>
        </p:nvGrpSpPr>
        <p:grpSpPr>
          <a:xfrm>
            <a:off x="3820317" y="5643726"/>
            <a:ext cx="448457" cy="448457"/>
            <a:chOff x="9280143" y="1268760"/>
            <a:chExt cx="489852" cy="489852"/>
          </a:xfrm>
        </p:grpSpPr>
        <p:sp>
          <p:nvSpPr>
            <p:cNvPr id="193" name="椭圆 22"/>
            <p:cNvSpPr/>
            <p:nvPr/>
          </p:nvSpPr>
          <p:spPr>
            <a:xfrm>
              <a:off x="9280143"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94" name="KSO_Shape"/>
            <p:cNvSpPr/>
            <p:nvPr/>
          </p:nvSpPr>
          <p:spPr bwMode="auto">
            <a:xfrm>
              <a:off x="9406316" y="1402734"/>
              <a:ext cx="265395" cy="22558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48">
                <a:solidFill>
                  <a:srgbClr val="FFFFFF"/>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95" name="组合 24"/>
          <p:cNvGrpSpPr/>
          <p:nvPr/>
        </p:nvGrpSpPr>
        <p:grpSpPr>
          <a:xfrm>
            <a:off x="4657175" y="5635828"/>
            <a:ext cx="448457" cy="448457"/>
            <a:chOff x="10144239" y="1268760"/>
            <a:chExt cx="489852" cy="489852"/>
          </a:xfrm>
        </p:grpSpPr>
        <p:sp>
          <p:nvSpPr>
            <p:cNvPr id="196" name="椭圆 25"/>
            <p:cNvSpPr/>
            <p:nvPr/>
          </p:nvSpPr>
          <p:spPr>
            <a:xfrm>
              <a:off x="10144239"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97" name="KSO_Shape"/>
            <p:cNvSpPr/>
            <p:nvPr/>
          </p:nvSpPr>
          <p:spPr bwMode="auto">
            <a:xfrm>
              <a:off x="10268895" y="1400067"/>
              <a:ext cx="240540" cy="23091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48">
                <a:solidFill>
                  <a:srgbClr val="FFFFFF"/>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98" name="组合 28"/>
          <p:cNvGrpSpPr/>
          <p:nvPr/>
        </p:nvGrpSpPr>
        <p:grpSpPr>
          <a:xfrm>
            <a:off x="10200456" y="5635828"/>
            <a:ext cx="1638893" cy="808531"/>
            <a:chOff x="9000284" y="103163"/>
            <a:chExt cx="2118405" cy="1045094"/>
          </a:xfrm>
        </p:grpSpPr>
        <p:pic>
          <p:nvPicPr>
            <p:cNvPr id="199" name="图片 29"/>
            <p:cNvPicPr>
              <a:picLocks noChangeAspect="1"/>
            </p:cNvPicPr>
            <p:nvPr/>
          </p:nvPicPr>
          <p:blipFill>
            <a:blip r:embed="rId3" cstate="print"/>
            <a:stretch>
              <a:fillRect/>
            </a:stretch>
          </p:blipFill>
          <p:spPr>
            <a:xfrm>
              <a:off x="10073595" y="103163"/>
              <a:ext cx="1045094" cy="1045094"/>
            </a:xfrm>
            <a:prstGeom prst="rect">
              <a:avLst/>
            </a:prstGeom>
          </p:spPr>
        </p:pic>
        <p:pic>
          <p:nvPicPr>
            <p:cNvPr id="200" name="图片 30"/>
            <p:cNvPicPr>
              <a:picLocks noChangeAspect="1"/>
            </p:cNvPicPr>
            <p:nvPr/>
          </p:nvPicPr>
          <p:blipFill rotWithShape="1">
            <a:blip r:embed="rId4" cstate="print">
              <a:clrChange>
                <a:clrFrom>
                  <a:srgbClr val="FFFFFF"/>
                </a:clrFrom>
                <a:clrTo>
                  <a:srgbClr val="FFFFFF">
                    <a:alpha val="0"/>
                  </a:srgbClr>
                </a:clrTo>
              </a:clrChange>
            </a:blip>
            <a:srcRect l="14666" r="14252" b="39132"/>
            <a:stretch/>
          </p:blipFill>
          <p:spPr>
            <a:xfrm>
              <a:off x="9000284" y="146522"/>
              <a:ext cx="1073311" cy="958377"/>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Tm="14108"/>
    </mc:Choice>
    <mc:Fallback>
      <p:transition spd="slow" advTm="1410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621E79A0-3287-4E19-AAF2-F94CAD3266C0}"/>
              </a:ext>
            </a:extLst>
          </p:cNvPr>
          <p:cNvSpPr txBox="1"/>
          <p:nvPr/>
        </p:nvSpPr>
        <p:spPr>
          <a:xfrm>
            <a:off x="608947" y="587241"/>
            <a:ext cx="1832553" cy="584775"/>
          </a:xfrm>
          <a:prstGeom prst="rect">
            <a:avLst/>
          </a:prstGeom>
          <a:noFill/>
        </p:spPr>
        <p:txBody>
          <a:bodyPr wrap="none" rtlCol="0">
            <a:spAutoFit/>
          </a:bodyPr>
          <a:lstStyle/>
          <a:p>
            <a:r>
              <a:rPr lang="zh-CN" altLang="en-US" sz="3200" b="1" dirty="0">
                <a:highlight>
                  <a:srgbClr val="FFFF00"/>
                </a:highlight>
              </a:rPr>
              <a:t>逐题解析</a:t>
            </a:r>
          </a:p>
        </p:txBody>
      </p:sp>
      <p:sp>
        <p:nvSpPr>
          <p:cNvPr id="16" name="文本框 15">
            <a:extLst>
              <a:ext uri="{FF2B5EF4-FFF2-40B4-BE49-F238E27FC236}">
                <a16:creationId xmlns:a16="http://schemas.microsoft.com/office/drawing/2014/main" id="{F0E7B76D-2E3A-4462-BEEB-A3ED0868F5CC}"/>
              </a:ext>
            </a:extLst>
          </p:cNvPr>
          <p:cNvSpPr txBox="1"/>
          <p:nvPr/>
        </p:nvSpPr>
        <p:spPr>
          <a:xfrm>
            <a:off x="236251" y="4960571"/>
            <a:ext cx="11764314" cy="1631216"/>
          </a:xfrm>
          <a:prstGeom prst="rect">
            <a:avLst/>
          </a:prstGeom>
          <a:noFill/>
        </p:spPr>
        <p:txBody>
          <a:bodyPr wrap="square" rtlCol="0">
            <a:spAutoFit/>
          </a:bodyPr>
          <a:lstStyle/>
          <a:p>
            <a:r>
              <a:rPr lang="en-US" altLang="zh-CN" sz="2500" b="1" dirty="0">
                <a:solidFill>
                  <a:srgbClr val="FF0000"/>
                </a:solidFill>
                <a:latin typeface="Times New Roman" panose="02020603050405020304" pitchFamily="18" charset="0"/>
                <a:cs typeface="Times New Roman" panose="02020603050405020304" pitchFamily="18" charset="0"/>
              </a:rPr>
              <a:t>D. forget</a:t>
            </a:r>
            <a:r>
              <a:rPr lang="zh-CN" altLang="en-US" sz="2500" b="1" dirty="0">
                <a:solidFill>
                  <a:srgbClr val="FF0000"/>
                </a:solidFill>
                <a:latin typeface="Times New Roman" panose="02020603050405020304" pitchFamily="18" charset="0"/>
                <a:cs typeface="Times New Roman" panose="02020603050405020304" pitchFamily="18" charset="0"/>
              </a:rPr>
              <a:t>：上文</a:t>
            </a:r>
            <a:r>
              <a:rPr lang="en-US" altLang="zh-CN" sz="2500" b="1" dirty="0">
                <a:solidFill>
                  <a:srgbClr val="FF0000"/>
                </a:solidFill>
                <a:latin typeface="Times New Roman" panose="02020603050405020304" pitchFamily="18" charset="0"/>
                <a:cs typeface="Times New Roman" panose="02020603050405020304" pitchFamily="18" charset="0"/>
              </a:rPr>
              <a:t>bad move</a:t>
            </a:r>
            <a:r>
              <a:rPr lang="zh-CN" altLang="en-US" sz="2500" b="1" dirty="0">
                <a:solidFill>
                  <a:srgbClr val="FF0000"/>
                </a:solidFill>
                <a:latin typeface="Times New Roman" panose="02020603050405020304" pitchFamily="18" charset="0"/>
                <a:cs typeface="Times New Roman" panose="02020603050405020304" pitchFamily="18" charset="0"/>
              </a:rPr>
              <a:t>（糟糕的一步棋）暗示了放弃笔记之后会出现麻烦。接下来是具体表现，从第一句到第二句，第三句，事情在渐进性地恶化。只有“忘掉关键词” 能明确体现这一点，别的选项都是在积极推进演讲的进程，都不符合文意表达。另外，下文作者也总结了本次演讲的表现（</a:t>
            </a:r>
            <a:r>
              <a:rPr lang="en-US" altLang="zh-CN" sz="2500" b="1" dirty="0">
                <a:solidFill>
                  <a:srgbClr val="FF0000"/>
                </a:solidFill>
                <a:latin typeface="Times New Roman" panose="02020603050405020304" pitchFamily="18" charset="0"/>
                <a:cs typeface="Times New Roman" panose="02020603050405020304" pitchFamily="18" charset="0"/>
              </a:rPr>
              <a:t>forgotten half my points</a:t>
            </a:r>
            <a:r>
              <a:rPr lang="zh-CN" altLang="en-US" sz="2500" b="1" dirty="0">
                <a:solidFill>
                  <a:srgbClr val="FF0000"/>
                </a:solidFill>
                <a:latin typeface="Times New Roman" panose="02020603050405020304" pitchFamily="18" charset="0"/>
                <a:cs typeface="Times New Roman" panose="02020603050405020304" pitchFamily="18" charset="0"/>
              </a:rPr>
              <a:t>）</a:t>
            </a:r>
            <a:r>
              <a:rPr lang="en-US" altLang="zh-CN" sz="2500" b="1" dirty="0">
                <a:solidFill>
                  <a:srgbClr val="FF0000"/>
                </a:solidFill>
                <a:latin typeface="Times New Roman" panose="02020603050405020304" pitchFamily="18" charset="0"/>
                <a:cs typeface="Times New Roman" panose="02020603050405020304" pitchFamily="18" charset="0"/>
              </a:rPr>
              <a:t>.</a:t>
            </a:r>
            <a:endParaRPr lang="zh-CN" altLang="en-US" sz="2500"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32BE8B7E-B188-4BD6-A938-074160103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2" y="3314962"/>
            <a:ext cx="12192000" cy="582748"/>
          </a:xfrm>
          <a:prstGeom prst="rect">
            <a:avLst/>
          </a:prstGeom>
        </p:spPr>
      </p:pic>
      <p:pic>
        <p:nvPicPr>
          <p:cNvPr id="4" name="图片 3">
            <a:extLst>
              <a:ext uri="{FF2B5EF4-FFF2-40B4-BE49-F238E27FC236}">
                <a16:creationId xmlns:a16="http://schemas.microsoft.com/office/drawing/2014/main" id="{88C8CE91-8541-46BA-97FE-C2F19BC74AB0}"/>
              </a:ext>
            </a:extLst>
          </p:cNvPr>
          <p:cNvPicPr>
            <a:picLocks noChangeAspect="1"/>
          </p:cNvPicPr>
          <p:nvPr/>
        </p:nvPicPr>
        <p:blipFill>
          <a:blip r:embed="rId5"/>
          <a:stretch>
            <a:fillRect/>
          </a:stretch>
        </p:blipFill>
        <p:spPr>
          <a:xfrm>
            <a:off x="14623" y="1255868"/>
            <a:ext cx="12192000" cy="2059094"/>
          </a:xfrm>
          <a:prstGeom prst="rect">
            <a:avLst/>
          </a:prstGeom>
        </p:spPr>
      </p:pic>
      <p:sp>
        <p:nvSpPr>
          <p:cNvPr id="11" name="椭圆 10">
            <a:extLst>
              <a:ext uri="{FF2B5EF4-FFF2-40B4-BE49-F238E27FC236}">
                <a16:creationId xmlns:a16="http://schemas.microsoft.com/office/drawing/2014/main" id="{1EB5AFFD-8E3B-4B8B-B64C-B160614A6515}"/>
              </a:ext>
            </a:extLst>
          </p:cNvPr>
          <p:cNvSpPr/>
          <p:nvPr/>
        </p:nvSpPr>
        <p:spPr>
          <a:xfrm>
            <a:off x="8271359" y="1255868"/>
            <a:ext cx="1415566" cy="52530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73409AF8-1289-4C32-BE39-ABFF0D8A06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02288"/>
            <a:ext cx="12192000" cy="989531"/>
          </a:xfrm>
          <a:prstGeom prst="rect">
            <a:avLst/>
          </a:prstGeom>
        </p:spPr>
      </p:pic>
      <p:cxnSp>
        <p:nvCxnSpPr>
          <p:cNvPr id="9" name="直接连接符 8">
            <a:extLst>
              <a:ext uri="{FF2B5EF4-FFF2-40B4-BE49-F238E27FC236}">
                <a16:creationId xmlns:a16="http://schemas.microsoft.com/office/drawing/2014/main" id="{C324B1C3-46F7-40C2-86E1-A1BBB7BDF8C8}"/>
              </a:ext>
            </a:extLst>
          </p:cNvPr>
          <p:cNvCxnSpPr>
            <a:cxnSpLocks/>
          </p:cNvCxnSpPr>
          <p:nvPr/>
        </p:nvCxnSpPr>
        <p:spPr>
          <a:xfrm>
            <a:off x="7671758" y="4354336"/>
            <a:ext cx="29847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直接连接符 11">
            <a:extLst>
              <a:ext uri="{FF2B5EF4-FFF2-40B4-BE49-F238E27FC236}">
                <a16:creationId xmlns:a16="http://schemas.microsoft.com/office/drawing/2014/main" id="{7EE854B1-F05E-4FE0-80DB-A3E03FDC7C75}"/>
              </a:ext>
            </a:extLst>
          </p:cNvPr>
          <p:cNvCxnSpPr>
            <a:cxnSpLocks/>
          </p:cNvCxnSpPr>
          <p:nvPr/>
        </p:nvCxnSpPr>
        <p:spPr>
          <a:xfrm>
            <a:off x="700027" y="2268503"/>
            <a:ext cx="111512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直接连接符 13">
            <a:extLst>
              <a:ext uri="{FF2B5EF4-FFF2-40B4-BE49-F238E27FC236}">
                <a16:creationId xmlns:a16="http://schemas.microsoft.com/office/drawing/2014/main" id="{AB143D98-9C5F-4153-BDD3-AEF7A69A5AE4}"/>
              </a:ext>
            </a:extLst>
          </p:cNvPr>
          <p:cNvCxnSpPr>
            <a:cxnSpLocks/>
          </p:cNvCxnSpPr>
          <p:nvPr/>
        </p:nvCxnSpPr>
        <p:spPr>
          <a:xfrm>
            <a:off x="5240182" y="2260105"/>
            <a:ext cx="120838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直接连接符 16">
            <a:extLst>
              <a:ext uri="{FF2B5EF4-FFF2-40B4-BE49-F238E27FC236}">
                <a16:creationId xmlns:a16="http://schemas.microsoft.com/office/drawing/2014/main" id="{C66547E3-4517-4C41-8D05-ACA86DE328B7}"/>
              </a:ext>
            </a:extLst>
          </p:cNvPr>
          <p:cNvCxnSpPr>
            <a:cxnSpLocks/>
          </p:cNvCxnSpPr>
          <p:nvPr/>
        </p:nvCxnSpPr>
        <p:spPr>
          <a:xfrm>
            <a:off x="608947" y="2762097"/>
            <a:ext cx="1115125" cy="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290899665"/>
      </p:ext>
    </p:extLst>
  </p:cSld>
  <p:clrMapOvr>
    <a:masterClrMapping/>
  </p:clrMapOvr>
  <mc:AlternateContent xmlns:mc="http://schemas.openxmlformats.org/markup-compatibility/2006">
    <mc:Choice xmlns:p14="http://schemas.microsoft.com/office/powerpoint/2010/main" Requires="p14">
      <p:transition spd="slow" p14:dur="2000" advTm="79545"/>
    </mc:Choice>
    <mc:Fallback>
      <p:transition spd="slow" advTm="795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621E79A0-3287-4E19-AAF2-F94CAD3266C0}"/>
              </a:ext>
            </a:extLst>
          </p:cNvPr>
          <p:cNvSpPr txBox="1"/>
          <p:nvPr/>
        </p:nvSpPr>
        <p:spPr>
          <a:xfrm>
            <a:off x="589897" y="583913"/>
            <a:ext cx="1832553" cy="584775"/>
          </a:xfrm>
          <a:prstGeom prst="rect">
            <a:avLst/>
          </a:prstGeom>
          <a:noFill/>
        </p:spPr>
        <p:txBody>
          <a:bodyPr wrap="none" rtlCol="0">
            <a:spAutoFit/>
          </a:bodyPr>
          <a:lstStyle/>
          <a:p>
            <a:r>
              <a:rPr lang="zh-CN" altLang="en-US" sz="3200" b="1" dirty="0">
                <a:highlight>
                  <a:srgbClr val="FFFF00"/>
                </a:highlight>
              </a:rPr>
              <a:t>逐题解析</a:t>
            </a:r>
          </a:p>
        </p:txBody>
      </p:sp>
      <p:sp>
        <p:nvSpPr>
          <p:cNvPr id="16" name="文本框 15">
            <a:extLst>
              <a:ext uri="{FF2B5EF4-FFF2-40B4-BE49-F238E27FC236}">
                <a16:creationId xmlns:a16="http://schemas.microsoft.com/office/drawing/2014/main" id="{F0E7B76D-2E3A-4462-BEEB-A3ED0868F5CC}"/>
              </a:ext>
            </a:extLst>
          </p:cNvPr>
          <p:cNvSpPr txBox="1"/>
          <p:nvPr/>
        </p:nvSpPr>
        <p:spPr>
          <a:xfrm>
            <a:off x="213842" y="3425249"/>
            <a:ext cx="11892433" cy="3108543"/>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B. confusion</a:t>
            </a:r>
            <a:r>
              <a:rPr lang="zh-CN" altLang="en-US" sz="2800" b="1" dirty="0">
                <a:solidFill>
                  <a:srgbClr val="FF0000"/>
                </a:solidFill>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a state of not being certain about what is happening, what you should do, what </a:t>
            </a:r>
            <a:r>
              <a:rPr lang="en-US" altLang="zh-CN" sz="2800" b="1" dirty="0" err="1">
                <a:solidFill>
                  <a:srgbClr val="FF0000"/>
                </a:solidFill>
                <a:latin typeface="Times New Roman" panose="02020603050405020304" pitchFamily="18" charset="0"/>
                <a:cs typeface="Times New Roman" panose="02020603050405020304" pitchFamily="18" charset="0"/>
              </a:rPr>
              <a:t>sth</a:t>
            </a:r>
            <a:r>
              <a:rPr lang="en-US" altLang="zh-CN" sz="2800" b="1" dirty="0">
                <a:solidFill>
                  <a:srgbClr val="FF0000"/>
                </a:solidFill>
                <a:latin typeface="Times New Roman" panose="02020603050405020304" pitchFamily="18" charset="0"/>
                <a:cs typeface="Times New Roman" panose="02020603050405020304" pitchFamily="18" charset="0"/>
              </a:rPr>
              <a:t> means, etc.</a:t>
            </a:r>
            <a:r>
              <a:rPr lang="zh-CN" altLang="en-US" sz="2800" b="1" dirty="0">
                <a:solidFill>
                  <a:srgbClr val="FF0000"/>
                </a:solidFill>
                <a:latin typeface="Times New Roman" panose="02020603050405020304" pitchFamily="18" charset="0"/>
                <a:cs typeface="Times New Roman" panose="02020603050405020304" pitchFamily="18" charset="0"/>
              </a:rPr>
              <a:t>不确定；困惑）基于前文中我糟糕的演讲表现，观众自然是听不懂，一脸不解，符合语境。别的选项都不符合文意。</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concern</a:t>
            </a:r>
            <a:r>
              <a:rPr lang="zh-CN" altLang="en-US" sz="2800" dirty="0">
                <a:latin typeface="Times New Roman" panose="02020603050405020304" pitchFamily="18" charset="0"/>
                <a:cs typeface="Times New Roman" panose="02020603050405020304" pitchFamily="18" charset="0"/>
              </a:rPr>
              <a:t>（担心）：不能表现演讲搞砸了的后果，且上下文没有提及观众对我的担心。</a:t>
            </a:r>
          </a:p>
          <a:p>
            <a:r>
              <a:rPr lang="en-US" altLang="zh-CN" sz="2800" dirty="0">
                <a:latin typeface="Times New Roman" panose="02020603050405020304" pitchFamily="18" charset="0"/>
                <a:cs typeface="Times New Roman" panose="02020603050405020304" pitchFamily="18" charset="0"/>
              </a:rPr>
              <a:t>C. contentment</a:t>
            </a:r>
            <a:r>
              <a:rPr lang="zh-CN" altLang="en-US" sz="2800" dirty="0">
                <a:latin typeface="Times New Roman" panose="02020603050405020304" pitchFamily="18" charset="0"/>
                <a:cs typeface="Times New Roman" panose="02020603050405020304" pitchFamily="18" charset="0"/>
              </a:rPr>
              <a:t>（满足）：基于前文中我糟糕的演讲表现，不合逻辑。</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curiosity</a:t>
            </a:r>
            <a:r>
              <a:rPr lang="zh-CN" altLang="en-US" sz="2800" dirty="0">
                <a:latin typeface="Times New Roman" panose="02020603050405020304" pitchFamily="18" charset="0"/>
                <a:cs typeface="Times New Roman" panose="02020603050405020304" pitchFamily="18" charset="0"/>
              </a:rPr>
              <a:t>（好奇） ：基于前文中我糟糕的演讲表现，不合逻辑。</a:t>
            </a:r>
          </a:p>
        </p:txBody>
      </p:sp>
      <p:pic>
        <p:nvPicPr>
          <p:cNvPr id="4" name="图片 3">
            <a:extLst>
              <a:ext uri="{FF2B5EF4-FFF2-40B4-BE49-F238E27FC236}">
                <a16:creationId xmlns:a16="http://schemas.microsoft.com/office/drawing/2014/main" id="{88C8CE91-8541-46BA-97FE-C2F19BC74AB0}"/>
              </a:ext>
            </a:extLst>
          </p:cNvPr>
          <p:cNvPicPr>
            <a:picLocks noChangeAspect="1"/>
          </p:cNvPicPr>
          <p:nvPr/>
        </p:nvPicPr>
        <p:blipFill rotWithShape="1">
          <a:blip r:embed="rId4"/>
          <a:srcRect t="29675"/>
          <a:stretch/>
        </p:blipFill>
        <p:spPr>
          <a:xfrm>
            <a:off x="8872" y="1371600"/>
            <a:ext cx="12192000" cy="1448062"/>
          </a:xfrm>
          <a:prstGeom prst="rect">
            <a:avLst/>
          </a:prstGeom>
        </p:spPr>
      </p:pic>
      <p:pic>
        <p:nvPicPr>
          <p:cNvPr id="5" name="图片 4">
            <a:extLst>
              <a:ext uri="{FF2B5EF4-FFF2-40B4-BE49-F238E27FC236}">
                <a16:creationId xmlns:a16="http://schemas.microsoft.com/office/drawing/2014/main" id="{4ABC35DB-F5CF-4BE3-93C6-0B54B62A01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2" y="2897399"/>
            <a:ext cx="12192000" cy="627865"/>
          </a:xfrm>
          <a:prstGeom prst="rect">
            <a:avLst/>
          </a:prstGeom>
        </p:spPr>
      </p:pic>
      <p:cxnSp>
        <p:nvCxnSpPr>
          <p:cNvPr id="9" name="直接连接符 8">
            <a:extLst>
              <a:ext uri="{FF2B5EF4-FFF2-40B4-BE49-F238E27FC236}">
                <a16:creationId xmlns:a16="http://schemas.microsoft.com/office/drawing/2014/main" id="{6D0EF67A-6B53-47CB-8162-8AAD1C875ADC}"/>
              </a:ext>
            </a:extLst>
          </p:cNvPr>
          <p:cNvCxnSpPr>
            <a:cxnSpLocks/>
          </p:cNvCxnSpPr>
          <p:nvPr/>
        </p:nvCxnSpPr>
        <p:spPr>
          <a:xfrm>
            <a:off x="819150" y="1796614"/>
            <a:ext cx="1115900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直接连接符 11">
            <a:extLst>
              <a:ext uri="{FF2B5EF4-FFF2-40B4-BE49-F238E27FC236}">
                <a16:creationId xmlns:a16="http://schemas.microsoft.com/office/drawing/2014/main" id="{F3BEC5E9-9350-4175-A856-B1F183CE30FA}"/>
              </a:ext>
            </a:extLst>
          </p:cNvPr>
          <p:cNvCxnSpPr>
            <a:cxnSpLocks/>
          </p:cNvCxnSpPr>
          <p:nvPr/>
        </p:nvCxnSpPr>
        <p:spPr>
          <a:xfrm>
            <a:off x="213843" y="2291914"/>
            <a:ext cx="6206007" cy="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108164762"/>
      </p:ext>
    </p:extLst>
  </p:cSld>
  <p:clrMapOvr>
    <a:masterClrMapping/>
  </p:clrMapOvr>
  <mc:AlternateContent xmlns:mc="http://schemas.openxmlformats.org/markup-compatibility/2006">
    <mc:Choice xmlns:p14="http://schemas.microsoft.com/office/powerpoint/2010/main" Requires="p14">
      <p:transition spd="slow" p14:dur="2000" advTm="62271"/>
    </mc:Choice>
    <mc:Fallback>
      <p:transition spd="slow" advTm="622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3C5C37E-5016-4A75-863E-F51547E56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58" y="1493952"/>
            <a:ext cx="12127942" cy="1128237"/>
          </a:xfrm>
          <a:prstGeom prst="rect">
            <a:avLst/>
          </a:prstGeom>
        </p:spPr>
      </p:pic>
      <p:sp>
        <p:nvSpPr>
          <p:cNvPr id="8" name="文本框 7">
            <a:extLst>
              <a:ext uri="{FF2B5EF4-FFF2-40B4-BE49-F238E27FC236}">
                <a16:creationId xmlns:a16="http://schemas.microsoft.com/office/drawing/2014/main" id="{621E79A0-3287-4E19-AAF2-F94CAD3266C0}"/>
              </a:ext>
            </a:extLst>
          </p:cNvPr>
          <p:cNvSpPr txBox="1"/>
          <p:nvPr/>
        </p:nvSpPr>
        <p:spPr>
          <a:xfrm>
            <a:off x="589897" y="583913"/>
            <a:ext cx="1832553" cy="584775"/>
          </a:xfrm>
          <a:prstGeom prst="rect">
            <a:avLst/>
          </a:prstGeom>
          <a:noFill/>
        </p:spPr>
        <p:txBody>
          <a:bodyPr wrap="none" rtlCol="0">
            <a:spAutoFit/>
          </a:bodyPr>
          <a:lstStyle/>
          <a:p>
            <a:r>
              <a:rPr lang="zh-CN" altLang="en-US" sz="3200" b="1" dirty="0">
                <a:highlight>
                  <a:srgbClr val="FFFF00"/>
                </a:highlight>
              </a:rPr>
              <a:t>逐题解析</a:t>
            </a:r>
          </a:p>
        </p:txBody>
      </p:sp>
      <p:sp>
        <p:nvSpPr>
          <p:cNvPr id="16" name="文本框 15">
            <a:extLst>
              <a:ext uri="{FF2B5EF4-FFF2-40B4-BE49-F238E27FC236}">
                <a16:creationId xmlns:a16="http://schemas.microsoft.com/office/drawing/2014/main" id="{F0E7B76D-2E3A-4462-BEEB-A3ED0868F5CC}"/>
              </a:ext>
            </a:extLst>
          </p:cNvPr>
          <p:cNvSpPr txBox="1"/>
          <p:nvPr/>
        </p:nvSpPr>
        <p:spPr>
          <a:xfrm>
            <a:off x="213842" y="3425249"/>
            <a:ext cx="11892433" cy="3108543"/>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D. appreciation</a:t>
            </a:r>
            <a:r>
              <a:rPr lang="zh-CN" altLang="en-US" sz="2800" b="1" dirty="0">
                <a:solidFill>
                  <a:srgbClr val="FF0000"/>
                </a:solidFill>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a full or sympathetic understanding of </a:t>
            </a:r>
            <a:r>
              <a:rPr lang="en-US" altLang="zh-CN" sz="2800" b="1" dirty="0" err="1">
                <a:solidFill>
                  <a:srgbClr val="FF0000"/>
                </a:solidFill>
                <a:latin typeface="Times New Roman" panose="02020603050405020304" pitchFamily="18" charset="0"/>
                <a:cs typeface="Times New Roman" panose="02020603050405020304" pitchFamily="18" charset="0"/>
              </a:rPr>
              <a:t>sth</a:t>
            </a:r>
            <a:r>
              <a:rPr lang="en-US" altLang="zh-CN" sz="2800" b="1" dirty="0">
                <a:solidFill>
                  <a:srgbClr val="FF0000"/>
                </a:solidFill>
                <a:latin typeface="Times New Roman" panose="02020603050405020304" pitchFamily="18" charset="0"/>
                <a:cs typeface="Times New Roman" panose="02020603050405020304" pitchFamily="18" charset="0"/>
              </a:rPr>
              <a:t>, such as a situation or a problem, and of what it involves</a:t>
            </a:r>
            <a:r>
              <a:rPr lang="zh-CN" altLang="en-US" sz="2800" b="1" dirty="0">
                <a:solidFill>
                  <a:srgbClr val="FF0000"/>
                </a:solidFill>
                <a:latin typeface="Times New Roman" panose="02020603050405020304" pitchFamily="18" charset="0"/>
                <a:cs typeface="Times New Roman" panose="02020603050405020304" pitchFamily="18" charset="0"/>
              </a:rPr>
              <a:t>理解；体谅；同情）我搞砸了演讲，但是吃一堑长一智，却也明白了一个</a:t>
            </a:r>
            <a:r>
              <a:rPr lang="zh-CN" altLang="en-US" sz="2800" b="1" u="sng" dirty="0">
                <a:solidFill>
                  <a:srgbClr val="FF0000"/>
                </a:solidFill>
                <a:latin typeface="Times New Roman" panose="02020603050405020304" pitchFamily="18" charset="0"/>
                <a:cs typeface="Times New Roman" panose="02020603050405020304" pitchFamily="18" charset="0"/>
              </a:rPr>
              <a:t>道理，理解了笔记和框架的重要性。</a:t>
            </a:r>
            <a:r>
              <a:rPr lang="zh-CN" altLang="en-US" sz="2800" b="1" dirty="0">
                <a:solidFill>
                  <a:srgbClr val="FF0000"/>
                </a:solidFill>
                <a:highlight>
                  <a:srgbClr val="FFFF00"/>
                </a:highlight>
                <a:latin typeface="Times New Roman" panose="02020603050405020304" pitchFamily="18" charset="0"/>
                <a:cs typeface="Times New Roman" panose="02020603050405020304" pitchFamily="18" charset="0"/>
              </a:rPr>
              <a:t>（熟词生义考查）</a:t>
            </a:r>
            <a:endParaRPr lang="en-US" altLang="zh-CN" sz="2800" b="1" dirty="0">
              <a:solidFill>
                <a:srgbClr val="FF0000"/>
              </a:solidFill>
              <a:highlight>
                <a:srgbClr val="FFFF00"/>
              </a:highlight>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requirement</a:t>
            </a:r>
            <a:r>
              <a:rPr lang="zh-CN" altLang="en-US" sz="2800" dirty="0">
                <a:latin typeface="Times New Roman" panose="02020603050405020304" pitchFamily="18" charset="0"/>
                <a:cs typeface="Times New Roman" panose="02020603050405020304" pitchFamily="18" charset="0"/>
              </a:rPr>
              <a:t>（要求）、</a:t>
            </a:r>
            <a:r>
              <a:rPr lang="en-US" altLang="zh-CN" sz="2800" dirty="0">
                <a:solidFill>
                  <a:srgbClr val="0070C0"/>
                </a:solidFill>
                <a:latin typeface="Times New Roman" panose="02020603050405020304" pitchFamily="18" charset="0"/>
                <a:cs typeface="Times New Roman" panose="02020603050405020304" pitchFamily="18" charset="0"/>
              </a:rPr>
              <a:t>B. replacement</a:t>
            </a:r>
            <a:r>
              <a:rPr lang="zh-CN" altLang="en-US" sz="2800" dirty="0">
                <a:solidFill>
                  <a:srgbClr val="0070C0"/>
                </a:solidFill>
                <a:latin typeface="Times New Roman" panose="02020603050405020304" pitchFamily="18" charset="0"/>
                <a:cs typeface="Times New Roman" panose="02020603050405020304" pitchFamily="18" charset="0"/>
              </a:rPr>
              <a:t>（替换）、</a:t>
            </a:r>
            <a:r>
              <a:rPr lang="en-US" altLang="zh-CN" sz="2800" dirty="0">
                <a:solidFill>
                  <a:srgbClr val="0070C0"/>
                </a:solidFill>
                <a:latin typeface="Times New Roman" panose="02020603050405020304" pitchFamily="18" charset="0"/>
                <a:cs typeface="Times New Roman" panose="02020603050405020304" pitchFamily="18" charset="0"/>
              </a:rPr>
              <a:t>C. application</a:t>
            </a:r>
            <a:r>
              <a:rPr lang="zh-CN" altLang="en-US" sz="2800" dirty="0">
                <a:solidFill>
                  <a:srgbClr val="0070C0"/>
                </a:solidFill>
                <a:latin typeface="Times New Roman" panose="02020603050405020304" pitchFamily="18" charset="0"/>
                <a:cs typeface="Times New Roman" panose="02020603050405020304" pitchFamily="18" charset="0"/>
              </a:rPr>
              <a:t>（应用）</a:t>
            </a:r>
            <a:r>
              <a:rPr lang="zh-CN" altLang="en-US" sz="2800" dirty="0">
                <a:latin typeface="Times New Roman" panose="02020603050405020304" pitchFamily="18" charset="0"/>
                <a:cs typeface="Times New Roman" panose="02020603050405020304" pitchFamily="18" charset="0"/>
              </a:rPr>
              <a:t>均不符合文意。</a:t>
            </a:r>
            <a:endParaRPr lang="en-US" altLang="zh-CN"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9AD4FD03-1FEE-4E82-933F-97AA4A91B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2" y="2610723"/>
            <a:ext cx="12058650" cy="673460"/>
          </a:xfrm>
          <a:prstGeom prst="rect">
            <a:avLst/>
          </a:prstGeom>
        </p:spPr>
      </p:pic>
      <p:sp>
        <p:nvSpPr>
          <p:cNvPr id="6" name="椭圆 5">
            <a:extLst>
              <a:ext uri="{FF2B5EF4-FFF2-40B4-BE49-F238E27FC236}">
                <a16:creationId xmlns:a16="http://schemas.microsoft.com/office/drawing/2014/main" id="{AEE9339D-59BE-4CB5-B7F4-B62461736EC8}"/>
              </a:ext>
            </a:extLst>
          </p:cNvPr>
          <p:cNvSpPr/>
          <p:nvPr/>
        </p:nvSpPr>
        <p:spPr>
          <a:xfrm>
            <a:off x="341583" y="2153544"/>
            <a:ext cx="657577" cy="35004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07765903"/>
      </p:ext>
    </p:extLst>
  </p:cSld>
  <p:clrMapOvr>
    <a:masterClrMapping/>
  </p:clrMapOvr>
  <mc:AlternateContent xmlns:mc="http://schemas.openxmlformats.org/markup-compatibility/2006">
    <mc:Choice xmlns:p14="http://schemas.microsoft.com/office/powerpoint/2010/main" Requires="p14">
      <p:transition spd="slow" p14:dur="2000" advTm="87295"/>
    </mc:Choice>
    <mc:Fallback>
      <p:transition spd="slow" advTm="87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621E79A0-3287-4E19-AAF2-F94CAD3266C0}"/>
              </a:ext>
            </a:extLst>
          </p:cNvPr>
          <p:cNvSpPr txBox="1"/>
          <p:nvPr/>
        </p:nvSpPr>
        <p:spPr>
          <a:xfrm>
            <a:off x="589897" y="583913"/>
            <a:ext cx="1832553" cy="584775"/>
          </a:xfrm>
          <a:prstGeom prst="rect">
            <a:avLst/>
          </a:prstGeom>
          <a:noFill/>
        </p:spPr>
        <p:txBody>
          <a:bodyPr wrap="none" rtlCol="0">
            <a:spAutoFit/>
          </a:bodyPr>
          <a:lstStyle/>
          <a:p>
            <a:r>
              <a:rPr lang="zh-CN" altLang="en-US" sz="3200" b="1" dirty="0">
                <a:highlight>
                  <a:srgbClr val="FFFF00"/>
                </a:highlight>
              </a:rPr>
              <a:t>逐题解析</a:t>
            </a:r>
          </a:p>
        </p:txBody>
      </p:sp>
      <p:sp>
        <p:nvSpPr>
          <p:cNvPr id="16" name="文本框 15">
            <a:extLst>
              <a:ext uri="{FF2B5EF4-FFF2-40B4-BE49-F238E27FC236}">
                <a16:creationId xmlns:a16="http://schemas.microsoft.com/office/drawing/2014/main" id="{F0E7B76D-2E3A-4462-BEEB-A3ED0868F5CC}"/>
              </a:ext>
            </a:extLst>
          </p:cNvPr>
          <p:cNvSpPr txBox="1"/>
          <p:nvPr/>
        </p:nvSpPr>
        <p:spPr>
          <a:xfrm>
            <a:off x="181812" y="4101524"/>
            <a:ext cx="11892433" cy="353943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A. </a:t>
            </a:r>
            <a:r>
              <a:rPr lang="zh-CN" altLang="en-US" sz="2800" b="1" dirty="0">
                <a:solidFill>
                  <a:srgbClr val="FF0000"/>
                </a:solidFill>
                <a:latin typeface="Times New Roman" panose="02020603050405020304" pitchFamily="18" charset="0"/>
                <a:cs typeface="Times New Roman" panose="02020603050405020304" pitchFamily="18" charset="0"/>
              </a:rPr>
              <a:t>承接上文的惨痛经历，我开始反思“</a:t>
            </a:r>
            <a:r>
              <a:rPr lang="en-US" altLang="zh-CN" sz="2800" b="1" dirty="0">
                <a:solidFill>
                  <a:srgbClr val="FF0000"/>
                </a:solidFill>
                <a:latin typeface="Times New Roman" panose="02020603050405020304" pitchFamily="18" charset="0"/>
                <a:cs typeface="Times New Roman" panose="02020603050405020304" pitchFamily="18" charset="0"/>
              </a:rPr>
              <a:t>be yourself</a:t>
            </a:r>
            <a:r>
              <a:rPr lang="zh-CN" altLang="en-US" sz="2800" b="1" dirty="0">
                <a:solidFill>
                  <a:srgbClr val="FF0000"/>
                </a:solidFill>
                <a:latin typeface="Times New Roman" panose="02020603050405020304" pitchFamily="18" charset="0"/>
                <a:cs typeface="Times New Roman" panose="02020603050405020304" pitchFamily="18" charset="0"/>
              </a:rPr>
              <a:t>” （“做自己”）这句建议，它只有在“你本人冷静、准备充分、有清晰提纲时”才算是好建议，而在高压环境下，我们最好还是要做“最好的” 自己，有练习有准备，知道何时照讲稿行事。</a:t>
            </a:r>
            <a:r>
              <a:rPr lang="en-US" altLang="zh-CN" sz="2800" dirty="0">
                <a:latin typeface="Times New Roman" panose="02020603050405020304" pitchFamily="18" charset="0"/>
                <a:cs typeface="Times New Roman" panose="02020603050405020304" pitchFamily="18" charset="0"/>
              </a:rPr>
              <a:t>B. always </a:t>
            </a:r>
            <a:r>
              <a:rPr lang="zh-CN" altLang="en-US" sz="2800" dirty="0">
                <a:latin typeface="Times New Roman" panose="02020603050405020304" pitchFamily="18" charset="0"/>
                <a:cs typeface="Times New Roman" panose="02020603050405020304" pitchFamily="18" charset="0"/>
              </a:rPr>
              <a:t>（总是），事实明显不是如此。</a:t>
            </a:r>
            <a:r>
              <a:rPr lang="en-US" altLang="zh-CN" sz="2800" dirty="0">
                <a:latin typeface="Times New Roman" panose="02020603050405020304" pitchFamily="18" charset="0"/>
                <a:cs typeface="Times New Roman" panose="02020603050405020304" pitchFamily="18" charset="0"/>
              </a:rPr>
              <a:t>C. even (</a:t>
            </a:r>
            <a:r>
              <a:rPr lang="zh-CN" altLang="en-US" sz="2800" dirty="0">
                <a:latin typeface="Times New Roman" panose="02020603050405020304" pitchFamily="18" charset="0"/>
                <a:cs typeface="Times New Roman" panose="02020603050405020304" pitchFamily="18" charset="0"/>
              </a:rPr>
              <a:t>甚至</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，多用于递进或让步，</a:t>
            </a:r>
            <a:r>
              <a:rPr lang="en-US" altLang="zh-CN" sz="2800" dirty="0">
                <a:latin typeface="Times New Roman" panose="02020603050405020304" pitchFamily="18" charset="0"/>
                <a:cs typeface="Times New Roman" panose="02020603050405020304" pitchFamily="18" charset="0"/>
              </a:rPr>
              <a:t>D. still </a:t>
            </a:r>
            <a:r>
              <a:rPr lang="zh-CN" altLang="en-US" sz="2800" dirty="0">
                <a:latin typeface="Times New Roman" panose="02020603050405020304" pitchFamily="18" charset="0"/>
                <a:cs typeface="Times New Roman" panose="02020603050405020304" pitchFamily="18" charset="0"/>
              </a:rPr>
              <a:t>（仍然），多表转折或让步，两者表达的逻辑关系与上下文不符。</a:t>
            </a:r>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315EFF62-E532-4220-B9FE-23CFA23C6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18863"/>
            <a:ext cx="12192000" cy="604468"/>
          </a:xfrm>
          <a:prstGeom prst="rect">
            <a:avLst/>
          </a:prstGeom>
        </p:spPr>
      </p:pic>
      <p:pic>
        <p:nvPicPr>
          <p:cNvPr id="6" name="图片 5">
            <a:extLst>
              <a:ext uri="{FF2B5EF4-FFF2-40B4-BE49-F238E27FC236}">
                <a16:creationId xmlns:a16="http://schemas.microsoft.com/office/drawing/2014/main" id="{3C72B8B9-F8EB-4A63-B85F-E0748BA4AF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8" y="1168688"/>
            <a:ext cx="12159972" cy="2050175"/>
          </a:xfrm>
          <a:prstGeom prst="rect">
            <a:avLst/>
          </a:prstGeom>
        </p:spPr>
      </p:pic>
    </p:spTree>
    <p:custDataLst>
      <p:tags r:id="rId1"/>
    </p:custDataLst>
    <p:extLst>
      <p:ext uri="{BB962C8B-B14F-4D97-AF65-F5344CB8AC3E}">
        <p14:creationId xmlns:p14="http://schemas.microsoft.com/office/powerpoint/2010/main" val="4292496764"/>
      </p:ext>
    </p:extLst>
  </p:cSld>
  <p:clrMapOvr>
    <a:masterClrMapping/>
  </p:clrMapOvr>
  <mc:AlternateContent xmlns:mc="http://schemas.openxmlformats.org/markup-compatibility/2006">
    <mc:Choice xmlns:p14="http://schemas.microsoft.com/office/powerpoint/2010/main" Requires="p14">
      <p:transition spd="slow" p14:dur="2000" advTm="76162"/>
    </mc:Choice>
    <mc:Fallback>
      <p:transition spd="slow" advTm="761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621E79A0-3287-4E19-AAF2-F94CAD3266C0}"/>
              </a:ext>
            </a:extLst>
          </p:cNvPr>
          <p:cNvSpPr txBox="1"/>
          <p:nvPr/>
        </p:nvSpPr>
        <p:spPr>
          <a:xfrm>
            <a:off x="589897" y="583913"/>
            <a:ext cx="1832553" cy="584775"/>
          </a:xfrm>
          <a:prstGeom prst="rect">
            <a:avLst/>
          </a:prstGeom>
          <a:noFill/>
        </p:spPr>
        <p:txBody>
          <a:bodyPr wrap="none" rtlCol="0">
            <a:spAutoFit/>
          </a:bodyPr>
          <a:lstStyle/>
          <a:p>
            <a:r>
              <a:rPr lang="zh-CN" altLang="en-US" sz="3200" b="1" dirty="0">
                <a:highlight>
                  <a:srgbClr val="FFFF00"/>
                </a:highlight>
              </a:rPr>
              <a:t>逐题解析</a:t>
            </a:r>
          </a:p>
        </p:txBody>
      </p:sp>
      <p:sp>
        <p:nvSpPr>
          <p:cNvPr id="16" name="文本框 15">
            <a:extLst>
              <a:ext uri="{FF2B5EF4-FFF2-40B4-BE49-F238E27FC236}">
                <a16:creationId xmlns:a16="http://schemas.microsoft.com/office/drawing/2014/main" id="{F0E7B76D-2E3A-4462-BEEB-A3ED0868F5CC}"/>
              </a:ext>
            </a:extLst>
          </p:cNvPr>
          <p:cNvSpPr txBox="1"/>
          <p:nvPr/>
        </p:nvSpPr>
        <p:spPr>
          <a:xfrm>
            <a:off x="152400" y="3702771"/>
            <a:ext cx="11772900" cy="3108543"/>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B. pull out</a:t>
            </a:r>
            <a:r>
              <a:rPr lang="zh-CN" altLang="en-US" sz="2800" b="1" dirty="0">
                <a:solidFill>
                  <a:srgbClr val="FF0000"/>
                </a:solidFill>
                <a:latin typeface="Times New Roman" panose="02020603050405020304" pitchFamily="18" charset="0"/>
                <a:cs typeface="Times New Roman" panose="02020603050405020304" pitchFamily="18" charset="0"/>
              </a:rPr>
              <a:t>：“拿出、取出”，生动地描绘了现在的我取出准备好的卡片并依靠它们的动作，与前文“知道何时坚持讲稿”呼应。</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set aside</a:t>
            </a:r>
            <a:r>
              <a:rPr lang="zh-CN" altLang="en-US" sz="2800" dirty="0">
                <a:latin typeface="Times New Roman" panose="02020603050405020304" pitchFamily="18" charset="0"/>
                <a:cs typeface="Times New Roman" panose="02020603050405020304" pitchFamily="18" charset="0"/>
              </a:rPr>
              <a:t>：“放到一边、搁置”。这与我重视并使用讲稿的新习惯相悖。</a:t>
            </a:r>
          </a:p>
          <a:p>
            <a:r>
              <a:rPr lang="en-US" altLang="zh-CN" sz="2800" dirty="0">
                <a:latin typeface="Times New Roman" panose="02020603050405020304" pitchFamily="18" charset="0"/>
                <a:cs typeface="Times New Roman" panose="02020603050405020304" pitchFamily="18" charset="0"/>
              </a:rPr>
              <a:t>C. take away</a:t>
            </a:r>
            <a:r>
              <a:rPr lang="zh-CN" altLang="en-US" sz="2800" dirty="0">
                <a:latin typeface="Times New Roman" panose="02020603050405020304" pitchFamily="18" charset="0"/>
                <a:cs typeface="Times New Roman" panose="02020603050405020304" pitchFamily="18" charset="0"/>
              </a:rPr>
              <a:t>：“拿走、带走”。方向性错误，这里是自己拿出东西使用，不是拿走。</a:t>
            </a:r>
          </a:p>
          <a:p>
            <a:r>
              <a:rPr lang="en-US" altLang="zh-CN" sz="2800" dirty="0">
                <a:solidFill>
                  <a:srgbClr val="0070C0"/>
                </a:solidFill>
                <a:latin typeface="Times New Roman" panose="02020603050405020304" pitchFamily="18" charset="0"/>
                <a:cs typeface="Times New Roman" panose="02020603050405020304" pitchFamily="18" charset="0"/>
              </a:rPr>
              <a:t>D. bring back</a:t>
            </a:r>
            <a:r>
              <a:rPr lang="zh-CN" altLang="en-US" sz="2800" dirty="0">
                <a:solidFill>
                  <a:srgbClr val="0070C0"/>
                </a:solidFill>
                <a:latin typeface="Times New Roman" panose="02020603050405020304" pitchFamily="18" charset="0"/>
                <a:cs typeface="Times New Roman" panose="02020603050405020304" pitchFamily="18" charset="0"/>
              </a:rPr>
              <a:t>：“带回”。强调将某物从别处带回原处，不符合“当场取出使用”的即时场景。</a:t>
            </a:r>
          </a:p>
        </p:txBody>
      </p:sp>
      <p:pic>
        <p:nvPicPr>
          <p:cNvPr id="6" name="图片 5">
            <a:extLst>
              <a:ext uri="{FF2B5EF4-FFF2-40B4-BE49-F238E27FC236}">
                <a16:creationId xmlns:a16="http://schemas.microsoft.com/office/drawing/2014/main" id="{3C72B8B9-F8EB-4A63-B85F-E0748BA4A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8" y="1168688"/>
            <a:ext cx="12159972" cy="2050175"/>
          </a:xfrm>
          <a:prstGeom prst="rect">
            <a:avLst/>
          </a:prstGeom>
        </p:spPr>
      </p:pic>
      <p:pic>
        <p:nvPicPr>
          <p:cNvPr id="3" name="图片 2">
            <a:extLst>
              <a:ext uri="{FF2B5EF4-FFF2-40B4-BE49-F238E27FC236}">
                <a16:creationId xmlns:a16="http://schemas.microsoft.com/office/drawing/2014/main" id="{0EEC7700-B1CB-47DA-ABA9-8435EC9D5D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28248"/>
            <a:ext cx="12192000" cy="601503"/>
          </a:xfrm>
          <a:prstGeom prst="rect">
            <a:avLst/>
          </a:prstGeom>
        </p:spPr>
      </p:pic>
      <p:cxnSp>
        <p:nvCxnSpPr>
          <p:cNvPr id="9" name="直接连接符 8">
            <a:extLst>
              <a:ext uri="{FF2B5EF4-FFF2-40B4-BE49-F238E27FC236}">
                <a16:creationId xmlns:a16="http://schemas.microsoft.com/office/drawing/2014/main" id="{53B39F6F-94D6-4498-9443-C76015021708}"/>
              </a:ext>
            </a:extLst>
          </p:cNvPr>
          <p:cNvCxnSpPr>
            <a:cxnSpLocks/>
          </p:cNvCxnSpPr>
          <p:nvPr/>
        </p:nvCxnSpPr>
        <p:spPr>
          <a:xfrm>
            <a:off x="4029075" y="2644339"/>
            <a:ext cx="3933825" cy="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432566637"/>
      </p:ext>
    </p:extLst>
  </p:cSld>
  <p:clrMapOvr>
    <a:masterClrMapping/>
  </p:clrMapOvr>
  <mc:AlternateContent xmlns:mc="http://schemas.openxmlformats.org/markup-compatibility/2006">
    <mc:Choice xmlns:p14="http://schemas.microsoft.com/office/powerpoint/2010/main" Requires="p14">
      <p:transition spd="slow" p14:dur="2000" advTm="77333"/>
    </mc:Choice>
    <mc:Fallback>
      <p:transition spd="slow" advTm="773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11625" y="2327632"/>
            <a:ext cx="590465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15" name="文本框 17"/>
          <p:cNvSpPr txBox="1"/>
          <p:nvPr/>
        </p:nvSpPr>
        <p:spPr>
          <a:xfrm>
            <a:off x="3988488" y="2732464"/>
            <a:ext cx="4121723" cy="768544"/>
          </a:xfrm>
          <a:prstGeom prst="rect">
            <a:avLst/>
          </a:prstGeom>
          <a:noFill/>
        </p:spPr>
        <p:txBody>
          <a:bodyPr wrap="square" rtlCol="0">
            <a:spAutoFit/>
          </a:bodyPr>
          <a:lstStyle/>
          <a:p>
            <a:pPr algn="ctr"/>
            <a:r>
              <a:rPr lang="zh-CN" altLang="en-US" sz="4400" dirty="0">
                <a:solidFill>
                  <a:prstClr val="white"/>
                </a:solidFill>
                <a:latin typeface="黑体" panose="02010609060101010101" pitchFamily="49" charset="-122"/>
                <a:ea typeface="黑体" panose="02010609060101010101" pitchFamily="49" charset="-122"/>
                <a:cs typeface="华文黑体" pitchFamily="2" charset="-122"/>
                <a:sym typeface="字魂59号-创粗黑" panose="00000500000000000000" pitchFamily="2" charset="-122"/>
              </a:rPr>
              <a:t>教学思考</a:t>
            </a:r>
          </a:p>
        </p:txBody>
      </p:sp>
      <p:sp>
        <p:nvSpPr>
          <p:cNvPr id="11" name="文本框 10"/>
          <p:cNvSpPr txBox="1"/>
          <p:nvPr/>
        </p:nvSpPr>
        <p:spPr>
          <a:xfrm>
            <a:off x="2783632" y="2638137"/>
            <a:ext cx="954107" cy="1015663"/>
          </a:xfrm>
          <a:prstGeom prst="rect">
            <a:avLst/>
          </a:prstGeom>
          <a:noFill/>
        </p:spPr>
        <p:txBody>
          <a:bodyPr wrap="none" rtlCol="0">
            <a:spAutoFit/>
          </a:bodyPr>
          <a:lstStyle/>
          <a:p>
            <a:r>
              <a:rPr lang="en-US" altLang="zh-CN" sz="6000" dirty="0">
                <a:solidFill>
                  <a:srgbClr val="0070C0"/>
                </a:solidFill>
                <a:latin typeface="黑体" panose="02010609060101010101" pitchFamily="49" charset="-122"/>
                <a:ea typeface="黑体" panose="02010609060101010101" pitchFamily="49" charset="-122"/>
                <a:sym typeface="字魂59号-创粗黑" panose="00000500000000000000" pitchFamily="2" charset="-122"/>
              </a:rPr>
              <a:t>04</a:t>
            </a:r>
            <a:endParaRPr lang="zh-CN" altLang="en-US" sz="6000" dirty="0">
              <a:solidFill>
                <a:srgbClr val="0070C0"/>
              </a:solidFill>
              <a:latin typeface="黑体" panose="02010609060101010101" pitchFamily="49" charset="-122"/>
              <a:ea typeface="黑体" panose="02010609060101010101" pitchFamily="49" charset="-122"/>
              <a:sym typeface="字魂59号-创粗黑" panose="00000500000000000000" pitchFamily="2" charset="-122"/>
            </a:endParaRPr>
          </a:p>
        </p:txBody>
      </p:sp>
      <p:sp>
        <p:nvSpPr>
          <p:cNvPr id="17" name="圆角矩形 16"/>
          <p:cNvSpPr/>
          <p:nvPr/>
        </p:nvSpPr>
        <p:spPr>
          <a:xfrm>
            <a:off x="263352"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0" name="Freeform 5"/>
          <p:cNvSpPr>
            <a:spLocks/>
          </p:cNvSpPr>
          <p:nvPr/>
        </p:nvSpPr>
        <p:spPr bwMode="auto">
          <a:xfrm>
            <a:off x="947663" y="2420888"/>
            <a:ext cx="1547937" cy="139564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headEnd/>
            <a:tailEnd/>
          </a:ln>
        </p:spPr>
        <p:txBody>
          <a:bodyPr vert="horz" wrap="square" lIns="83713" tIns="41856" rIns="83713" bIns="41856" numCol="1" anchor="t" anchorCtr="0" compatLnSpc="1">
            <a:prstTxWarp prst="textNoShape">
              <a:avLst/>
            </a:prstTxWarp>
          </a:bodyPr>
          <a:lstStyle/>
          <a:p>
            <a:endParaRPr lang="zh-CN" altLang="en-US" sz="1648" dirty="0">
              <a:solidFill>
                <a:prstClr val="black"/>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6" name="KSO_Shape"/>
          <p:cNvSpPr>
            <a:spLocks/>
          </p:cNvSpPr>
          <p:nvPr/>
        </p:nvSpPr>
        <p:spPr bwMode="auto">
          <a:xfrm>
            <a:off x="1157380" y="2730434"/>
            <a:ext cx="1122196" cy="77057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48">
              <a:solidFill>
                <a:srgbClr val="1C666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extLst>
      <p:ext uri="{BB962C8B-B14F-4D97-AF65-F5344CB8AC3E}">
        <p14:creationId xmlns:p14="http://schemas.microsoft.com/office/powerpoint/2010/main" val="4131657977"/>
      </p:ext>
    </p:extLst>
  </p:cSld>
  <p:clrMapOvr>
    <a:masterClrMapping/>
  </p:clrMapOvr>
  <mc:AlternateContent xmlns:mc="http://schemas.openxmlformats.org/markup-compatibility/2006">
    <mc:Choice xmlns:p14="http://schemas.microsoft.com/office/powerpoint/2010/main" Requires="p14">
      <p:transition spd="slow" p14:dur="2000" advTm="10188"/>
    </mc:Choice>
    <mc:Fallback>
      <p:transition spd="slow" advTm="1018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8071C56-9B1B-43A3-807C-4CF9D9F892A2}"/>
              </a:ext>
            </a:extLst>
          </p:cNvPr>
          <p:cNvSpPr txBox="1"/>
          <p:nvPr/>
        </p:nvSpPr>
        <p:spPr>
          <a:xfrm>
            <a:off x="589897" y="583913"/>
            <a:ext cx="2656496" cy="584775"/>
          </a:xfrm>
          <a:prstGeom prst="rect">
            <a:avLst/>
          </a:prstGeom>
          <a:noFill/>
        </p:spPr>
        <p:txBody>
          <a:bodyPr wrap="none" rtlCol="0">
            <a:spAutoFit/>
          </a:bodyPr>
          <a:lstStyle/>
          <a:p>
            <a:r>
              <a:rPr lang="zh-CN" altLang="en-US" sz="3200" b="1" dirty="0">
                <a:highlight>
                  <a:srgbClr val="FFFF00"/>
                </a:highlight>
              </a:rPr>
              <a:t>明确整体认知</a:t>
            </a:r>
          </a:p>
        </p:txBody>
      </p:sp>
      <p:sp>
        <p:nvSpPr>
          <p:cNvPr id="8" name="文本框 7">
            <a:extLst>
              <a:ext uri="{FF2B5EF4-FFF2-40B4-BE49-F238E27FC236}">
                <a16:creationId xmlns:a16="http://schemas.microsoft.com/office/drawing/2014/main" id="{B114CEDF-8C8C-4703-9C01-A2B6ABCFE52B}"/>
              </a:ext>
            </a:extLst>
          </p:cNvPr>
          <p:cNvSpPr txBox="1"/>
          <p:nvPr/>
        </p:nvSpPr>
        <p:spPr>
          <a:xfrm>
            <a:off x="9850902" y="5147691"/>
            <a:ext cx="155799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3600" dirty="0"/>
              <a:t>故事线</a:t>
            </a:r>
          </a:p>
        </p:txBody>
      </p:sp>
      <p:pic>
        <p:nvPicPr>
          <p:cNvPr id="11" name="内容占位符 4">
            <a:extLst>
              <a:ext uri="{FF2B5EF4-FFF2-40B4-BE49-F238E27FC236}">
                <a16:creationId xmlns:a16="http://schemas.microsoft.com/office/drawing/2014/main" id="{91E65C49-DEC8-48EF-801E-9E7924107BD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41996" y="1318196"/>
            <a:ext cx="7911008" cy="5469720"/>
          </a:xfrm>
        </p:spPr>
      </p:pic>
    </p:spTree>
    <p:extLst>
      <p:ext uri="{BB962C8B-B14F-4D97-AF65-F5344CB8AC3E}">
        <p14:creationId xmlns:p14="http://schemas.microsoft.com/office/powerpoint/2010/main" val="4166775194"/>
      </p:ext>
    </p:extLst>
  </p:cSld>
  <p:clrMapOvr>
    <a:masterClrMapping/>
  </p:clrMapOvr>
  <mc:AlternateContent xmlns:mc="http://schemas.openxmlformats.org/markup-compatibility/2006">
    <mc:Choice xmlns:p14="http://schemas.microsoft.com/office/powerpoint/2010/main" Requires="p14">
      <p:transition spd="slow" p14:dur="2000" advTm="26458"/>
    </mc:Choice>
    <mc:Fallback>
      <p:transition spd="slow" advTm="2645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a双螺旋结构模型_dna双螺旋结构模型图_微信公众号文章">
            <a:extLst>
              <a:ext uri="{FF2B5EF4-FFF2-40B4-BE49-F238E27FC236}">
                <a16:creationId xmlns:a16="http://schemas.microsoft.com/office/drawing/2014/main" id="{46F29029-C0BA-40D6-8FB7-C0C9504231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514"/>
          <a:stretch/>
        </p:blipFill>
        <p:spPr bwMode="auto">
          <a:xfrm rot="2903640">
            <a:off x="3873179" y="4515137"/>
            <a:ext cx="2382390" cy="2343363"/>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48071C56-9B1B-43A3-807C-4CF9D9F892A2}"/>
              </a:ext>
            </a:extLst>
          </p:cNvPr>
          <p:cNvSpPr txBox="1"/>
          <p:nvPr/>
        </p:nvSpPr>
        <p:spPr>
          <a:xfrm>
            <a:off x="469127" y="584283"/>
            <a:ext cx="2656496" cy="584775"/>
          </a:xfrm>
          <a:prstGeom prst="rect">
            <a:avLst/>
          </a:prstGeom>
          <a:noFill/>
        </p:spPr>
        <p:txBody>
          <a:bodyPr wrap="none" rtlCol="0">
            <a:spAutoFit/>
          </a:bodyPr>
          <a:lstStyle/>
          <a:p>
            <a:r>
              <a:rPr lang="zh-CN" altLang="en-US" sz="3200" b="1" dirty="0">
                <a:highlight>
                  <a:srgbClr val="FFFF00"/>
                </a:highlight>
              </a:rPr>
              <a:t>明确整体认知</a:t>
            </a:r>
          </a:p>
        </p:txBody>
      </p:sp>
      <p:sp>
        <p:nvSpPr>
          <p:cNvPr id="5" name="箭头: 上弧形 4">
            <a:extLst>
              <a:ext uri="{FF2B5EF4-FFF2-40B4-BE49-F238E27FC236}">
                <a16:creationId xmlns:a16="http://schemas.microsoft.com/office/drawing/2014/main" id="{6B7778DB-4E83-4955-8EAD-70ACA699F6EA}"/>
              </a:ext>
            </a:extLst>
          </p:cNvPr>
          <p:cNvSpPr/>
          <p:nvPr/>
        </p:nvSpPr>
        <p:spPr>
          <a:xfrm>
            <a:off x="1066799" y="1517526"/>
            <a:ext cx="8239125" cy="3927752"/>
          </a:xfrm>
          <a:prstGeom prst="curved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箭头: 下弧形 5">
            <a:extLst>
              <a:ext uri="{FF2B5EF4-FFF2-40B4-BE49-F238E27FC236}">
                <a16:creationId xmlns:a16="http://schemas.microsoft.com/office/drawing/2014/main" id="{A118EFC3-2496-4F6D-997A-FC1EA7C18E66}"/>
              </a:ext>
            </a:extLst>
          </p:cNvPr>
          <p:cNvSpPr/>
          <p:nvPr/>
        </p:nvSpPr>
        <p:spPr>
          <a:xfrm>
            <a:off x="1275696" y="1232902"/>
            <a:ext cx="8030229" cy="3548063"/>
          </a:xfrm>
          <a:prstGeom prst="curved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dirty="0">
              <a:solidFill>
                <a:schemeClr val="tx1"/>
              </a:solidFill>
            </a:endParaRPr>
          </a:p>
        </p:txBody>
      </p:sp>
      <p:sp>
        <p:nvSpPr>
          <p:cNvPr id="7" name="箭头: 右 6">
            <a:extLst>
              <a:ext uri="{FF2B5EF4-FFF2-40B4-BE49-F238E27FC236}">
                <a16:creationId xmlns:a16="http://schemas.microsoft.com/office/drawing/2014/main" id="{8C0F5FED-A32D-4DE9-93A5-43BD88775117}"/>
              </a:ext>
            </a:extLst>
          </p:cNvPr>
          <p:cNvSpPr/>
          <p:nvPr/>
        </p:nvSpPr>
        <p:spPr>
          <a:xfrm>
            <a:off x="783106" y="2799237"/>
            <a:ext cx="8467549" cy="1059529"/>
          </a:xfrm>
          <a:prstGeom prst="rightArrow">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B114CEDF-8C8C-4703-9C01-A2B6ABCFE52B}"/>
              </a:ext>
            </a:extLst>
          </p:cNvPr>
          <p:cNvSpPr txBox="1"/>
          <p:nvPr/>
        </p:nvSpPr>
        <p:spPr>
          <a:xfrm>
            <a:off x="9850902" y="4722117"/>
            <a:ext cx="155799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3600" dirty="0"/>
              <a:t>故事线</a:t>
            </a:r>
          </a:p>
        </p:txBody>
      </p:sp>
      <p:sp>
        <p:nvSpPr>
          <p:cNvPr id="9" name="文本框 8">
            <a:extLst>
              <a:ext uri="{FF2B5EF4-FFF2-40B4-BE49-F238E27FC236}">
                <a16:creationId xmlns:a16="http://schemas.microsoft.com/office/drawing/2014/main" id="{FBB79DB3-7AAE-40D6-816F-52047DDE9ED7}"/>
              </a:ext>
            </a:extLst>
          </p:cNvPr>
          <p:cNvSpPr txBox="1"/>
          <p:nvPr/>
        </p:nvSpPr>
        <p:spPr>
          <a:xfrm>
            <a:off x="9850902" y="1194360"/>
            <a:ext cx="1557991"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zh-CN" altLang="en-US" sz="3600" dirty="0"/>
              <a:t>情绪线</a:t>
            </a:r>
          </a:p>
        </p:txBody>
      </p:sp>
      <p:sp>
        <p:nvSpPr>
          <p:cNvPr id="10" name="文本框 9">
            <a:extLst>
              <a:ext uri="{FF2B5EF4-FFF2-40B4-BE49-F238E27FC236}">
                <a16:creationId xmlns:a16="http://schemas.microsoft.com/office/drawing/2014/main" id="{18059B03-69C4-4A5A-B707-E073DF9AE0C5}"/>
              </a:ext>
            </a:extLst>
          </p:cNvPr>
          <p:cNvSpPr txBox="1"/>
          <p:nvPr/>
        </p:nvSpPr>
        <p:spPr>
          <a:xfrm>
            <a:off x="9954420" y="3005835"/>
            <a:ext cx="155799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sz="3600" dirty="0"/>
              <a:t>主旨线</a:t>
            </a:r>
          </a:p>
        </p:txBody>
      </p:sp>
    </p:spTree>
    <p:custDataLst>
      <p:tags r:id="rId1"/>
    </p:custDataLst>
    <p:extLst>
      <p:ext uri="{BB962C8B-B14F-4D97-AF65-F5344CB8AC3E}">
        <p14:creationId xmlns:p14="http://schemas.microsoft.com/office/powerpoint/2010/main" val="4293418743"/>
      </p:ext>
    </p:extLst>
  </p:cSld>
  <p:clrMapOvr>
    <a:masterClrMapping/>
  </p:clrMapOvr>
  <mc:AlternateContent xmlns:mc="http://schemas.openxmlformats.org/markup-compatibility/2006">
    <mc:Choice xmlns:p14="http://schemas.microsoft.com/office/powerpoint/2010/main" Requires="p14">
      <p:transition spd="slow" p14:dur="2000" advTm="91456"/>
    </mc:Choice>
    <mc:Fallback>
      <p:transition spd="slow" advTm="91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6A0732C-4F53-CC43-8800-C1637B17F30B}"/>
              </a:ext>
            </a:extLst>
          </p:cNvPr>
          <p:cNvSpPr>
            <a:spLocks noGrp="1"/>
          </p:cNvSpPr>
          <p:nvPr>
            <p:ph sz="half" idx="1"/>
          </p:nvPr>
        </p:nvSpPr>
        <p:spPr>
          <a:xfrm>
            <a:off x="0" y="1472764"/>
            <a:ext cx="11589055" cy="4263416"/>
          </a:xfrm>
        </p:spPr>
        <p:txBody>
          <a:bodyPr>
            <a:normAutofit/>
          </a:bodyPr>
          <a:lstStyle/>
          <a:p>
            <a:r>
              <a:rPr kumimoji="1" lang="zh-CN" altLang="en-US" sz="3200" dirty="0"/>
              <a:t>协同三线，先易后难；</a:t>
            </a:r>
            <a:endParaRPr kumimoji="1" lang="en-US" altLang="zh-CN" sz="3200" dirty="0"/>
          </a:p>
          <a:p>
            <a:r>
              <a:rPr kumimoji="1" lang="zh-CN" altLang="en-US" sz="3200" dirty="0"/>
              <a:t>瞻前顾后，上下照应；</a:t>
            </a:r>
            <a:endParaRPr kumimoji="1" lang="en-US" altLang="zh-CN" sz="3200" dirty="0"/>
          </a:p>
          <a:p>
            <a:r>
              <a:rPr kumimoji="1" lang="zh-CN" altLang="en-US" sz="3200" dirty="0"/>
              <a:t>共情人物，代入思考；</a:t>
            </a:r>
            <a:endParaRPr kumimoji="1" lang="en-US" altLang="zh-CN" sz="3200" dirty="0"/>
          </a:p>
          <a:p>
            <a:r>
              <a:rPr kumimoji="1" lang="zh-CN" altLang="en-US" sz="3200" dirty="0"/>
              <a:t>先填后选，少掉陷阱；</a:t>
            </a:r>
            <a:endParaRPr kumimoji="1" lang="en-US" altLang="zh-CN" sz="3200" dirty="0"/>
          </a:p>
          <a:p>
            <a:r>
              <a:rPr kumimoji="1" lang="zh-CN" altLang="en-US" sz="3200" dirty="0"/>
              <a:t>综合技巧，审慎排除。</a:t>
            </a:r>
          </a:p>
        </p:txBody>
      </p:sp>
      <p:sp>
        <p:nvSpPr>
          <p:cNvPr id="4" name="文本框 3">
            <a:extLst>
              <a:ext uri="{FF2B5EF4-FFF2-40B4-BE49-F238E27FC236}">
                <a16:creationId xmlns:a16="http://schemas.microsoft.com/office/drawing/2014/main" id="{F9DEFA8D-F227-4828-89AB-55884B96F515}"/>
              </a:ext>
            </a:extLst>
          </p:cNvPr>
          <p:cNvSpPr txBox="1"/>
          <p:nvPr/>
        </p:nvSpPr>
        <p:spPr>
          <a:xfrm>
            <a:off x="589897" y="583913"/>
            <a:ext cx="2656496" cy="584775"/>
          </a:xfrm>
          <a:prstGeom prst="rect">
            <a:avLst/>
          </a:prstGeom>
          <a:noFill/>
        </p:spPr>
        <p:txBody>
          <a:bodyPr wrap="none" rtlCol="0">
            <a:spAutoFit/>
          </a:bodyPr>
          <a:lstStyle/>
          <a:p>
            <a:r>
              <a:rPr lang="zh-CN" altLang="en-US" sz="3200" b="1" dirty="0">
                <a:highlight>
                  <a:srgbClr val="FFFF00"/>
                </a:highlight>
              </a:rPr>
              <a:t>强化训练策略</a:t>
            </a:r>
          </a:p>
        </p:txBody>
      </p:sp>
      <p:pic>
        <p:nvPicPr>
          <p:cNvPr id="6" name="图片 5">
            <a:extLst>
              <a:ext uri="{FF2B5EF4-FFF2-40B4-BE49-F238E27FC236}">
                <a16:creationId xmlns:a16="http://schemas.microsoft.com/office/drawing/2014/main" id="{F5D28182-61C7-4E71-8DF1-154FE4FBC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557" y="2179035"/>
            <a:ext cx="7269085" cy="4563881"/>
          </a:xfrm>
          <a:prstGeom prst="rect">
            <a:avLst/>
          </a:prstGeom>
        </p:spPr>
      </p:pic>
      <p:sp>
        <p:nvSpPr>
          <p:cNvPr id="5" name="文本框 4">
            <a:extLst>
              <a:ext uri="{FF2B5EF4-FFF2-40B4-BE49-F238E27FC236}">
                <a16:creationId xmlns:a16="http://schemas.microsoft.com/office/drawing/2014/main" id="{2FFFB99E-4FCB-48CB-9A63-FE18A637D24E}"/>
              </a:ext>
            </a:extLst>
          </p:cNvPr>
          <p:cNvSpPr txBox="1"/>
          <p:nvPr/>
        </p:nvSpPr>
        <p:spPr>
          <a:xfrm>
            <a:off x="4846533" y="1655815"/>
            <a:ext cx="1895987" cy="523220"/>
          </a:xfrm>
          <a:prstGeom prst="rect">
            <a:avLst/>
          </a:prstGeom>
          <a:noFill/>
        </p:spPr>
        <p:txBody>
          <a:bodyPr wrap="square" rtlCol="0">
            <a:spAutoFit/>
          </a:bodyPr>
          <a:lstStyle/>
          <a:p>
            <a:pPr algn="ctr"/>
            <a:r>
              <a:rPr lang="zh-CN" altLang="en-US" sz="2800" b="1" dirty="0">
                <a:solidFill>
                  <a:srgbClr val="0070C0"/>
                </a:solidFill>
              </a:rPr>
              <a:t>解题步骤</a:t>
            </a:r>
          </a:p>
        </p:txBody>
      </p:sp>
      <p:sp>
        <p:nvSpPr>
          <p:cNvPr id="7" name="文本框 6">
            <a:extLst>
              <a:ext uri="{FF2B5EF4-FFF2-40B4-BE49-F238E27FC236}">
                <a16:creationId xmlns:a16="http://schemas.microsoft.com/office/drawing/2014/main" id="{D8343133-E37B-4045-B1EF-BDC19C1DBBB6}"/>
              </a:ext>
            </a:extLst>
          </p:cNvPr>
          <p:cNvSpPr txBox="1"/>
          <p:nvPr/>
        </p:nvSpPr>
        <p:spPr>
          <a:xfrm>
            <a:off x="7243990" y="1655815"/>
            <a:ext cx="1895987" cy="523220"/>
          </a:xfrm>
          <a:prstGeom prst="rect">
            <a:avLst/>
          </a:prstGeom>
          <a:noFill/>
        </p:spPr>
        <p:txBody>
          <a:bodyPr wrap="square" rtlCol="0">
            <a:spAutoFit/>
          </a:bodyPr>
          <a:lstStyle/>
          <a:p>
            <a:pPr algn="ctr"/>
            <a:r>
              <a:rPr lang="zh-CN" altLang="en-US" sz="2800" b="1" dirty="0">
                <a:solidFill>
                  <a:srgbClr val="FF0000"/>
                </a:solidFill>
              </a:rPr>
              <a:t>宏观策略</a:t>
            </a:r>
          </a:p>
        </p:txBody>
      </p:sp>
      <p:sp>
        <p:nvSpPr>
          <p:cNvPr id="8" name="文本框 7">
            <a:extLst>
              <a:ext uri="{FF2B5EF4-FFF2-40B4-BE49-F238E27FC236}">
                <a16:creationId xmlns:a16="http://schemas.microsoft.com/office/drawing/2014/main" id="{8DFBFFF1-E7DE-44C0-B06C-CF4FE1A94E44}"/>
              </a:ext>
            </a:extLst>
          </p:cNvPr>
          <p:cNvSpPr txBox="1"/>
          <p:nvPr/>
        </p:nvSpPr>
        <p:spPr>
          <a:xfrm>
            <a:off x="9943361" y="1655815"/>
            <a:ext cx="1895987" cy="523220"/>
          </a:xfrm>
          <a:prstGeom prst="rect">
            <a:avLst/>
          </a:prstGeom>
          <a:noFill/>
        </p:spPr>
        <p:txBody>
          <a:bodyPr wrap="square" rtlCol="0">
            <a:spAutoFit/>
          </a:bodyPr>
          <a:lstStyle/>
          <a:p>
            <a:pPr algn="ctr"/>
            <a:r>
              <a:rPr lang="zh-CN" altLang="en-US" sz="2800" b="1" dirty="0">
                <a:solidFill>
                  <a:srgbClr val="7030A0"/>
                </a:solidFill>
              </a:rPr>
              <a:t>微观策略</a:t>
            </a:r>
          </a:p>
        </p:txBody>
      </p:sp>
    </p:spTree>
    <p:custDataLst>
      <p:tags r:id="rId1"/>
    </p:custDataLst>
    <p:extLst>
      <p:ext uri="{BB962C8B-B14F-4D97-AF65-F5344CB8AC3E}">
        <p14:creationId xmlns:p14="http://schemas.microsoft.com/office/powerpoint/2010/main" val="1168106215"/>
      </p:ext>
    </p:extLst>
  </p:cSld>
  <p:clrMapOvr>
    <a:masterClrMapping/>
  </p:clrMapOvr>
  <mc:AlternateContent xmlns:mc="http://schemas.openxmlformats.org/markup-compatibility/2006">
    <mc:Choice xmlns:p14="http://schemas.microsoft.com/office/powerpoint/2010/main" Requires="p14">
      <p:transition spd="slow" p14:dur="2000" advTm="162329"/>
    </mc:Choice>
    <mc:Fallback>
      <p:transition spd="slow" advTm="1623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D43D2C8-6741-435A-9814-FDE6C928104D}"/>
              </a:ext>
            </a:extLst>
          </p:cNvPr>
          <p:cNvSpPr txBox="1"/>
          <p:nvPr/>
        </p:nvSpPr>
        <p:spPr>
          <a:xfrm>
            <a:off x="589897" y="583913"/>
            <a:ext cx="2656496" cy="584775"/>
          </a:xfrm>
          <a:prstGeom prst="rect">
            <a:avLst/>
          </a:prstGeom>
          <a:noFill/>
        </p:spPr>
        <p:txBody>
          <a:bodyPr wrap="none" rtlCol="0">
            <a:spAutoFit/>
          </a:bodyPr>
          <a:lstStyle/>
          <a:p>
            <a:r>
              <a:rPr lang="zh-CN" altLang="en-US" sz="3200" b="1" dirty="0">
                <a:highlight>
                  <a:srgbClr val="FFFF00"/>
                </a:highlight>
              </a:rPr>
              <a:t>阶段备考建议</a:t>
            </a:r>
          </a:p>
        </p:txBody>
      </p:sp>
      <p:pic>
        <p:nvPicPr>
          <p:cNvPr id="3" name="图片 2">
            <a:extLst>
              <a:ext uri="{FF2B5EF4-FFF2-40B4-BE49-F238E27FC236}">
                <a16:creationId xmlns:a16="http://schemas.microsoft.com/office/drawing/2014/main" id="{DEAF3012-3562-4A11-97F3-9C04EE31C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433" y="1467208"/>
            <a:ext cx="7323631" cy="4798155"/>
          </a:xfrm>
          <a:prstGeom prst="rect">
            <a:avLst/>
          </a:prstGeom>
        </p:spPr>
      </p:pic>
      <p:sp>
        <p:nvSpPr>
          <p:cNvPr id="7" name="标题 1">
            <a:extLst>
              <a:ext uri="{FF2B5EF4-FFF2-40B4-BE49-F238E27FC236}">
                <a16:creationId xmlns:a16="http://schemas.microsoft.com/office/drawing/2014/main" id="{42239AD2-F41C-424A-9ABF-5FA34904C5C9}"/>
              </a:ext>
            </a:extLst>
          </p:cNvPr>
          <p:cNvSpPr>
            <a:spLocks noGrp="1"/>
          </p:cNvSpPr>
          <p:nvPr>
            <p:ph type="title"/>
          </p:nvPr>
        </p:nvSpPr>
        <p:spPr>
          <a:xfrm>
            <a:off x="663781" y="3223311"/>
            <a:ext cx="3212355" cy="701870"/>
          </a:xfrm>
        </p:spPr>
        <p:txBody>
          <a:bodyPr>
            <a:noAutofit/>
          </a:bodyPr>
          <a:lstStyle/>
          <a:p>
            <a:r>
              <a:rPr kumimoji="1" lang="zh-CN" altLang="en-US" sz="4000" dirty="0"/>
              <a:t>栗瑞莲老师</a:t>
            </a:r>
            <a:br>
              <a:rPr kumimoji="1" lang="en-US" altLang="zh-CN" sz="4000" dirty="0"/>
            </a:br>
            <a:r>
              <a:rPr kumimoji="1" lang="zh-CN" altLang="en-US" sz="4000" dirty="0"/>
              <a:t>期中的分享</a:t>
            </a:r>
          </a:p>
        </p:txBody>
      </p:sp>
    </p:spTree>
    <p:extLst>
      <p:ext uri="{BB962C8B-B14F-4D97-AF65-F5344CB8AC3E}">
        <p14:creationId xmlns:p14="http://schemas.microsoft.com/office/powerpoint/2010/main" val="527901987"/>
      </p:ext>
    </p:extLst>
  </p:cSld>
  <p:clrMapOvr>
    <a:masterClrMapping/>
  </p:clrMapOvr>
  <mc:AlternateContent xmlns:mc="http://schemas.openxmlformats.org/markup-compatibility/2006">
    <mc:Choice xmlns:p14="http://schemas.microsoft.com/office/powerpoint/2010/main" Requires="p14">
      <p:transition spd="slow" p14:dur="2000" advTm="37086"/>
    </mc:Choice>
    <mc:Fallback>
      <p:transition spd="slow" advTm="3708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87805" y="44450"/>
            <a:ext cx="9815195" cy="2976584"/>
          </a:xfrm>
          <a:prstGeom prst="rect">
            <a:avLst/>
          </a:prstGeom>
          <a:noFill/>
        </p:spPr>
        <p:txBody>
          <a:bodyPr wrap="square" rtlCol="0" anchor="t">
            <a:spAutoFit/>
          </a:bodyPr>
          <a:lstStyle/>
          <a:p>
            <a:pPr algn="ctr">
              <a:lnSpc>
                <a:spcPct val="150000"/>
              </a:lnSpc>
            </a:pPr>
            <a:r>
              <a:rPr lang="en-US" altLang="zh-CN" sz="3200" b="1" dirty="0">
                <a:solidFill>
                  <a:srgbClr val="0070C0"/>
                </a:solidFill>
                <a:latin typeface="Bookman Old Style" panose="02050604050505020204" charset="0"/>
                <a:ea typeface="华文新魏" panose="02010800040101010101" pitchFamily="2" charset="-122"/>
                <a:cs typeface="Bookman Old Style" panose="02050604050505020204" charset="0"/>
                <a:sym typeface="+mn-ea"/>
              </a:rPr>
              <a:t>Acknowlegements</a:t>
            </a:r>
            <a:endParaRPr lang="zh-CN" altLang="en-US" sz="3200" b="1" dirty="0">
              <a:solidFill>
                <a:srgbClr val="0070C0"/>
              </a:solidFill>
              <a:latin typeface="Bookman Old Style" panose="02050604050505020204" charset="0"/>
              <a:ea typeface="华文新魏" panose="02010800040101010101" pitchFamily="2" charset="-122"/>
              <a:cs typeface="Bookman Old Style" panose="02050604050505020204" charset="0"/>
              <a:sym typeface="+mn-ea"/>
            </a:endParaRPr>
          </a:p>
          <a:p>
            <a:pPr algn="ctr">
              <a:lnSpc>
                <a:spcPct val="150000"/>
              </a:lnSpc>
            </a:pPr>
            <a:r>
              <a:rPr lang="zh-CN" altLang="en-US" sz="3200" b="1" dirty="0">
                <a:solidFill>
                  <a:srgbClr val="0070C0"/>
                </a:solidFill>
                <a:latin typeface="华文新魏" panose="02010800040101010101" pitchFamily="2" charset="-122"/>
                <a:ea typeface="华文新魏" panose="02010800040101010101" pitchFamily="2" charset="-122"/>
                <a:sym typeface="+mn-ea"/>
              </a:rPr>
              <a:t>栗瑞莲和刘璐霏老师的全程悉心指导，</a:t>
            </a:r>
            <a:endParaRPr lang="en-US" altLang="zh-CN" sz="3200" b="1" dirty="0">
              <a:solidFill>
                <a:srgbClr val="0070C0"/>
              </a:solidFill>
              <a:latin typeface="华文新魏" panose="02010800040101010101" pitchFamily="2" charset="-122"/>
              <a:ea typeface="华文新魏" panose="02010800040101010101" pitchFamily="2" charset="-122"/>
            </a:endParaRPr>
          </a:p>
          <a:p>
            <a:pPr algn="ctr">
              <a:lnSpc>
                <a:spcPct val="150000"/>
              </a:lnSpc>
            </a:pPr>
            <a:r>
              <a:rPr lang="zh-CN" altLang="en-US" sz="3200" b="1" dirty="0">
                <a:solidFill>
                  <a:srgbClr val="0070C0"/>
                </a:solidFill>
                <a:latin typeface="华文新魏" panose="02010800040101010101" pitchFamily="2" charset="-122"/>
                <a:ea typeface="华文新魏" panose="02010800040101010101" pitchFamily="2" charset="-122"/>
                <a:sym typeface="+mn-ea"/>
              </a:rPr>
              <a:t>房立新和张爱英老师带领完形填空出题组老师们的</a:t>
            </a:r>
            <a:endParaRPr lang="en-US" altLang="zh-CN" sz="3200" b="1" dirty="0">
              <a:solidFill>
                <a:srgbClr val="0070C0"/>
              </a:solidFill>
              <a:latin typeface="华文新魏" panose="02010800040101010101" pitchFamily="2" charset="-122"/>
              <a:ea typeface="华文新魏" panose="02010800040101010101" pitchFamily="2" charset="-122"/>
              <a:sym typeface="+mn-ea"/>
            </a:endParaRPr>
          </a:p>
          <a:p>
            <a:pPr algn="ctr">
              <a:lnSpc>
                <a:spcPct val="150000"/>
              </a:lnSpc>
            </a:pPr>
            <a:r>
              <a:rPr lang="zh-CN" altLang="en-US" sz="3200" b="1" dirty="0">
                <a:solidFill>
                  <a:srgbClr val="0070C0"/>
                </a:solidFill>
                <a:latin typeface="华文新魏" panose="02010800040101010101" pitchFamily="2" charset="-122"/>
                <a:ea typeface="华文新魏" panose="02010800040101010101" pitchFamily="2" charset="-122"/>
                <a:sym typeface="+mn-ea"/>
              </a:rPr>
              <a:t>同心协力和智慧投入！</a:t>
            </a:r>
            <a:endParaRPr lang="en-US" altLang="zh-CN" sz="3200" b="1" dirty="0">
              <a:solidFill>
                <a:srgbClr val="0070C0"/>
              </a:solidFill>
              <a:latin typeface="华文新魏" panose="02010800040101010101" pitchFamily="2" charset="-122"/>
              <a:ea typeface="华文新魏" panose="02010800040101010101" pitchFamily="2" charset="-122"/>
            </a:endParaRPr>
          </a:p>
        </p:txBody>
      </p:sp>
      <p:sp>
        <p:nvSpPr>
          <p:cNvPr id="8" name="文本框 7"/>
          <p:cNvSpPr txBox="1"/>
          <p:nvPr/>
        </p:nvSpPr>
        <p:spPr>
          <a:xfrm>
            <a:off x="1295403" y="2636788"/>
            <a:ext cx="3131185" cy="4154984"/>
          </a:xfrm>
          <a:prstGeom prst="rect">
            <a:avLst/>
          </a:prstGeom>
          <a:noFill/>
        </p:spPr>
        <p:txBody>
          <a:bodyPr wrap="square" rtlCol="0" anchor="t">
            <a:spAutoFit/>
          </a:bodyPr>
          <a:lstStyle/>
          <a:p>
            <a:pPr marL="0" indent="0">
              <a:buNone/>
            </a:pPr>
            <a:r>
              <a:rPr lang="zh-CN" altLang="en-US" sz="2400" b="1" dirty="0">
                <a:solidFill>
                  <a:srgbClr val="7030A0"/>
                </a:solidFill>
                <a:latin typeface="华文隶书" panose="02010800040101010101" pitchFamily="2" charset="-122"/>
                <a:ea typeface="华文隶书" panose="02010800040101010101" pitchFamily="2" charset="-122"/>
                <a:sym typeface="+mn-ea"/>
              </a:rPr>
              <a:t>完形出题组</a:t>
            </a:r>
            <a:endParaRPr lang="en-US" altLang="zh-CN" sz="2400" b="1" dirty="0">
              <a:solidFill>
                <a:srgbClr val="7030A0"/>
              </a:solidFill>
              <a:latin typeface="+mn-ea"/>
            </a:endParaRPr>
          </a:p>
          <a:p>
            <a:pPr marL="0" indent="0">
              <a:buNone/>
            </a:pPr>
            <a:r>
              <a:rPr lang="zh-CN" altLang="en-US" sz="2400" b="1" dirty="0">
                <a:latin typeface="+mn-ea"/>
                <a:sym typeface="+mn-ea"/>
              </a:rPr>
              <a:t>房立新老师</a:t>
            </a:r>
            <a:endParaRPr lang="en-US" altLang="zh-CN" sz="2400" b="1" dirty="0">
              <a:latin typeface="+mn-ea"/>
              <a:sym typeface="+mn-ea"/>
            </a:endParaRPr>
          </a:p>
          <a:p>
            <a:r>
              <a:rPr lang="zh-CN" altLang="en-US" sz="2400" b="1" dirty="0">
                <a:latin typeface="+mn-ea"/>
                <a:sym typeface="+mn-ea"/>
              </a:rPr>
              <a:t>黄瑞老师</a:t>
            </a:r>
            <a:endParaRPr lang="en-US" altLang="zh-CN" sz="2400" b="1" dirty="0">
              <a:latin typeface="+mn-ea"/>
              <a:sym typeface="+mn-ea"/>
            </a:endParaRPr>
          </a:p>
          <a:p>
            <a:r>
              <a:rPr lang="zh-CN" altLang="en-US" sz="2400" b="1" dirty="0">
                <a:latin typeface="+mn-ea"/>
                <a:sym typeface="+mn-ea"/>
              </a:rPr>
              <a:t>李佳蔓老师</a:t>
            </a:r>
            <a:endParaRPr lang="en-US" altLang="zh-CN" sz="2400" b="1" dirty="0">
              <a:latin typeface="+mn-ea"/>
              <a:sym typeface="+mn-ea"/>
            </a:endParaRPr>
          </a:p>
          <a:p>
            <a:r>
              <a:rPr lang="zh-CN" altLang="en-US" sz="2400" b="1" dirty="0">
                <a:latin typeface="+mn-ea"/>
                <a:sym typeface="+mn-ea"/>
              </a:rPr>
              <a:t>鲁碧珍老师</a:t>
            </a:r>
            <a:endParaRPr lang="en-US" altLang="zh-CN" sz="2400" b="1" dirty="0">
              <a:latin typeface="+mn-ea"/>
              <a:sym typeface="+mn-ea"/>
            </a:endParaRPr>
          </a:p>
          <a:p>
            <a:r>
              <a:rPr lang="zh-CN" altLang="en-US" sz="2400" b="1" dirty="0">
                <a:latin typeface="+mn-ea"/>
                <a:sym typeface="+mn-ea"/>
              </a:rPr>
              <a:t>谭波洋老师</a:t>
            </a:r>
            <a:endParaRPr lang="en-US" altLang="zh-CN" sz="2400" b="1" dirty="0">
              <a:latin typeface="+mn-ea"/>
              <a:sym typeface="+mn-ea"/>
            </a:endParaRPr>
          </a:p>
          <a:p>
            <a:r>
              <a:rPr lang="zh-CN" altLang="en-US" sz="2400" b="1" dirty="0">
                <a:latin typeface="+mn-ea"/>
                <a:sym typeface="+mn-ea"/>
              </a:rPr>
              <a:t>文轩老师</a:t>
            </a:r>
            <a:endParaRPr lang="en-US" altLang="zh-CN" sz="2400" b="1" dirty="0">
              <a:latin typeface="+mn-ea"/>
              <a:sym typeface="+mn-ea"/>
            </a:endParaRPr>
          </a:p>
          <a:p>
            <a:r>
              <a:rPr lang="zh-CN" altLang="en-US" sz="2400" b="1" dirty="0">
                <a:latin typeface="+mn-ea"/>
                <a:sym typeface="+mn-ea"/>
              </a:rPr>
              <a:t>张爱英老师</a:t>
            </a:r>
            <a:endParaRPr lang="en-US" altLang="zh-CN" sz="2400" b="1" dirty="0">
              <a:latin typeface="+mn-ea"/>
              <a:sym typeface="+mn-ea"/>
            </a:endParaRPr>
          </a:p>
          <a:p>
            <a:pPr marL="0" indent="0">
              <a:buNone/>
            </a:pPr>
            <a:r>
              <a:rPr lang="zh-CN" altLang="en-US" sz="2400" b="1" dirty="0">
                <a:latin typeface="+mn-ea"/>
                <a:sym typeface="+mn-ea"/>
              </a:rPr>
              <a:t>赵耿程老师</a:t>
            </a:r>
            <a:endParaRPr lang="en-US" altLang="zh-CN" sz="2400" b="1" dirty="0">
              <a:latin typeface="+mn-ea"/>
              <a:sym typeface="+mn-ea"/>
            </a:endParaRPr>
          </a:p>
          <a:p>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字魂59号-创粗黑" charset="0"/>
              </a:rPr>
              <a:t>(</a:t>
            </a:r>
            <a:r>
              <a:rPr lang="zh-CN" altLang="en-US" sz="2400" dirty="0">
                <a:solidFill>
                  <a:schemeClr val="tx1"/>
                </a:solidFill>
                <a:latin typeface="仿宋" panose="02010609060101010101" pitchFamily="49" charset="-122"/>
                <a:ea typeface="仿宋" panose="02010609060101010101" pitchFamily="49" charset="-122"/>
                <a:cs typeface="微软雅黑" panose="020B0503020204020204" pitchFamily="34" charset="-122"/>
                <a:sym typeface="字魂59号-创粗黑" charset="0"/>
              </a:rPr>
              <a:t>按姓氏拼音顺序）</a:t>
            </a:r>
            <a:endParaRPr lang="en-US" altLang="zh-CN" sz="2400" b="1" dirty="0">
              <a:latin typeface="+mn-ea"/>
              <a:sym typeface="+mn-ea"/>
            </a:endParaRPr>
          </a:p>
          <a:p>
            <a:pPr marL="0" indent="0">
              <a:buNone/>
            </a:pPr>
            <a:endParaRPr lang="zh-CN" altLang="en-US" sz="2400" b="1" dirty="0">
              <a:latin typeface="+mn-ea"/>
              <a:sym typeface="+mn-ea"/>
            </a:endParaRPr>
          </a:p>
        </p:txBody>
      </p:sp>
      <p:pic>
        <p:nvPicPr>
          <p:cNvPr id="5" name="图片 4">
            <a:extLst>
              <a:ext uri="{FF2B5EF4-FFF2-40B4-BE49-F238E27FC236}">
                <a16:creationId xmlns:a16="http://schemas.microsoft.com/office/drawing/2014/main" id="{EA5009EC-9DA1-4B89-9B72-4F0FAE891993}"/>
              </a:ext>
            </a:extLst>
          </p:cNvPr>
          <p:cNvPicPr>
            <a:picLocks noChangeAspect="1"/>
          </p:cNvPicPr>
          <p:nvPr/>
        </p:nvPicPr>
        <p:blipFill>
          <a:blip r:embed="rId2"/>
          <a:stretch>
            <a:fillRect/>
          </a:stretch>
        </p:blipFill>
        <p:spPr>
          <a:xfrm>
            <a:off x="7867291" y="2700049"/>
            <a:ext cx="3567274" cy="3567274"/>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Tm="30104"/>
    </mc:Choice>
    <mc:Fallback>
      <p:transition spd="slow" advTm="3010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D43D2C8-6741-435A-9814-FDE6C928104D}"/>
              </a:ext>
            </a:extLst>
          </p:cNvPr>
          <p:cNvSpPr txBox="1"/>
          <p:nvPr/>
        </p:nvSpPr>
        <p:spPr>
          <a:xfrm>
            <a:off x="589897" y="583913"/>
            <a:ext cx="2656496" cy="584775"/>
          </a:xfrm>
          <a:prstGeom prst="rect">
            <a:avLst/>
          </a:prstGeom>
          <a:noFill/>
        </p:spPr>
        <p:txBody>
          <a:bodyPr wrap="none" rtlCol="0">
            <a:spAutoFit/>
          </a:bodyPr>
          <a:lstStyle/>
          <a:p>
            <a:r>
              <a:rPr lang="zh-CN" altLang="en-US" sz="3200" b="1" dirty="0">
                <a:highlight>
                  <a:srgbClr val="FFFF00"/>
                </a:highlight>
              </a:rPr>
              <a:t>阶段备考建议</a:t>
            </a:r>
          </a:p>
        </p:txBody>
      </p:sp>
      <p:graphicFrame>
        <p:nvGraphicFramePr>
          <p:cNvPr id="6" name="图示 5">
            <a:extLst>
              <a:ext uri="{FF2B5EF4-FFF2-40B4-BE49-F238E27FC236}">
                <a16:creationId xmlns:a16="http://schemas.microsoft.com/office/drawing/2014/main" id="{F8405254-6A12-4C3D-9DF0-EFEDE6039C04}"/>
              </a:ext>
            </a:extLst>
          </p:cNvPr>
          <p:cNvGraphicFramePr/>
          <p:nvPr>
            <p:extLst>
              <p:ext uri="{D42A27DB-BD31-4B8C-83A1-F6EECF244321}">
                <p14:modId xmlns:p14="http://schemas.microsoft.com/office/powerpoint/2010/main" val="3845032314"/>
              </p:ext>
            </p:extLst>
          </p:nvPr>
        </p:nvGraphicFramePr>
        <p:xfrm>
          <a:off x="604837" y="1707379"/>
          <a:ext cx="10982325" cy="456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628195"/>
      </p:ext>
    </p:extLst>
  </p:cSld>
  <p:clrMapOvr>
    <a:masterClrMapping/>
  </p:clrMapOvr>
  <mc:AlternateContent xmlns:mc="http://schemas.openxmlformats.org/markup-compatibility/2006">
    <mc:Choice xmlns:p14="http://schemas.microsoft.com/office/powerpoint/2010/main" Requires="p14">
      <p:transition spd="slow" p14:dur="2000" advTm="110488"/>
    </mc:Choice>
    <mc:Fallback>
      <p:transition spd="slow" advTm="11048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61C571-42B6-E149-897E-CB33CE6C9474}"/>
              </a:ext>
            </a:extLst>
          </p:cNvPr>
          <p:cNvSpPr>
            <a:spLocks noGrp="1"/>
          </p:cNvSpPr>
          <p:nvPr>
            <p:ph type="title"/>
          </p:nvPr>
        </p:nvSpPr>
        <p:spPr>
          <a:xfrm>
            <a:off x="301471" y="1590044"/>
            <a:ext cx="11589055" cy="701870"/>
          </a:xfrm>
        </p:spPr>
        <p:txBody>
          <a:bodyPr/>
          <a:lstStyle/>
          <a:p>
            <a:r>
              <a:rPr kumimoji="1" lang="zh-CN" altLang="en-US" dirty="0"/>
              <a:t> 感谢张爱英老师，房立新老师，赵耿程老师无私分享的圣诞大礼包！</a:t>
            </a:r>
          </a:p>
        </p:txBody>
      </p:sp>
      <p:pic>
        <p:nvPicPr>
          <p:cNvPr id="5" name="内容占位符 4">
            <a:extLst>
              <a:ext uri="{FF2B5EF4-FFF2-40B4-BE49-F238E27FC236}">
                <a16:creationId xmlns:a16="http://schemas.microsoft.com/office/drawing/2014/main" id="{DE704174-FF87-4648-B421-39507E1891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471" y="2504504"/>
            <a:ext cx="3352649" cy="3062262"/>
          </a:xfrm>
        </p:spPr>
      </p:pic>
      <p:sp>
        <p:nvSpPr>
          <p:cNvPr id="6" name="文本框 5">
            <a:extLst>
              <a:ext uri="{FF2B5EF4-FFF2-40B4-BE49-F238E27FC236}">
                <a16:creationId xmlns:a16="http://schemas.microsoft.com/office/drawing/2014/main" id="{47BAB12A-8CBF-4349-9B2D-24468870AE36}"/>
              </a:ext>
            </a:extLst>
          </p:cNvPr>
          <p:cNvSpPr txBox="1"/>
          <p:nvPr/>
        </p:nvSpPr>
        <p:spPr>
          <a:xfrm>
            <a:off x="589897" y="583913"/>
            <a:ext cx="2656496" cy="584775"/>
          </a:xfrm>
          <a:prstGeom prst="rect">
            <a:avLst/>
          </a:prstGeom>
          <a:noFill/>
        </p:spPr>
        <p:txBody>
          <a:bodyPr wrap="none" rtlCol="0">
            <a:spAutoFit/>
          </a:bodyPr>
          <a:lstStyle/>
          <a:p>
            <a:r>
              <a:rPr lang="zh-CN" altLang="en-US" sz="3200" b="1" dirty="0">
                <a:highlight>
                  <a:srgbClr val="FFFF00"/>
                </a:highlight>
              </a:rPr>
              <a:t>阶段备考建议</a:t>
            </a:r>
          </a:p>
        </p:txBody>
      </p:sp>
      <p:pic>
        <p:nvPicPr>
          <p:cNvPr id="8" name="图片 7">
            <a:extLst>
              <a:ext uri="{FF2B5EF4-FFF2-40B4-BE49-F238E27FC236}">
                <a16:creationId xmlns:a16="http://schemas.microsoft.com/office/drawing/2014/main" id="{F783AF7D-C23D-4F0A-A2FD-4A424D225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385" y="2504504"/>
            <a:ext cx="4152381" cy="891727"/>
          </a:xfrm>
          <a:prstGeom prst="rect">
            <a:avLst/>
          </a:prstGeom>
        </p:spPr>
      </p:pic>
      <p:pic>
        <p:nvPicPr>
          <p:cNvPr id="2050" name="Picture 2" descr="圣诞节老人礼物大礼包素材图片免费下载_PNG素材_编号vd9ipkwrd_图精灵">
            <a:extLst>
              <a:ext uri="{FF2B5EF4-FFF2-40B4-BE49-F238E27FC236}">
                <a16:creationId xmlns:a16="http://schemas.microsoft.com/office/drawing/2014/main" id="{A332EAE6-BC26-4653-B19F-43236328D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766" y="2291914"/>
            <a:ext cx="3870760" cy="38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743846"/>
      </p:ext>
    </p:extLst>
  </p:cSld>
  <p:clrMapOvr>
    <a:masterClrMapping/>
  </p:clrMapOvr>
  <mc:AlternateContent xmlns:mc="http://schemas.openxmlformats.org/markup-compatibility/2006">
    <mc:Choice xmlns:p14="http://schemas.microsoft.com/office/powerpoint/2010/main" Requires="p14">
      <p:transition spd="slow" p14:dur="2000" advTm="56666"/>
    </mc:Choice>
    <mc:Fallback>
      <p:transition spd="slow" advTm="5666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文本框 1"/>
          <p:cNvSpPr txBox="1"/>
          <p:nvPr/>
        </p:nvSpPr>
        <p:spPr>
          <a:xfrm>
            <a:off x="4871864" y="1528916"/>
            <a:ext cx="2912977" cy="1107996"/>
          </a:xfrm>
          <a:prstGeom prst="rect">
            <a:avLst/>
          </a:prstGeom>
          <a:noFill/>
        </p:spPr>
        <p:txBody>
          <a:bodyPr wrap="none" rtlCol="0">
            <a:spAutoFit/>
          </a:bodyPr>
          <a:lstStyle/>
          <a:p>
            <a:r>
              <a:rPr lang="zh-CN" altLang="en-US" sz="6600" b="1" dirty="0">
                <a:solidFill>
                  <a:schemeClr val="bg1"/>
                </a:solidFill>
                <a:latin typeface="方正启体简体" panose="03000509000000000000" pitchFamily="65" charset="-122"/>
                <a:ea typeface="方正启体简体" panose="03000509000000000000" pitchFamily="65" charset="-122"/>
              </a:rPr>
              <a:t>谢 谢！</a:t>
            </a:r>
            <a:endParaRPr/>
          </a:p>
        </p:txBody>
      </p:sp>
      <p:sp>
        <p:nvSpPr>
          <p:cNvPr id="594" name="矩形 2"/>
          <p:cNvSpPr/>
          <p:nvPr/>
        </p:nvSpPr>
        <p:spPr>
          <a:xfrm>
            <a:off x="684312" y="4869160"/>
            <a:ext cx="6912768" cy="1338828"/>
          </a:xfrm>
          <a:prstGeom prst="rect">
            <a:avLst/>
          </a:prstGeom>
        </p:spPr>
        <p:txBody>
          <a:bodyPr wrap="square">
            <a:spAutoFit/>
          </a:bodyPr>
          <a:lstStyle/>
          <a:p>
            <a:pPr>
              <a:lnSpc>
                <a:spcPct val="150000"/>
              </a:lnSpc>
            </a:pPr>
            <a:r>
              <a:rPr lang="zh-CN" altLang="en-US" dirty="0"/>
              <a:t>本视频课程中的部分图片、视频引自有关图书、网络，特向这些图片、视频的制作者和有关图书的出版者和相关网络表示感谢；因多种原因，事先未与作者和出版社取得联系，特向他们表示歉意。</a:t>
            </a:r>
            <a:endParaRPr/>
          </a:p>
        </p:txBody>
      </p:sp>
    </p:spTree>
  </p:cSld>
  <p:clrMapOvr>
    <a:masterClrMapping/>
  </p:clrMapOvr>
  <mc:AlternateContent xmlns:mc="http://schemas.openxmlformats.org/markup-compatibility/2006">
    <mc:Choice xmlns:p14="http://schemas.microsoft.com/office/powerpoint/2010/main" Requires="p14">
      <p:transition spd="slow" p14:dur="2000" advTm="5156"/>
    </mc:Choice>
    <mc:Fallback>
      <p:transition spd="slow" advTm="51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515144" y="1459062"/>
            <a:ext cx="610618"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1" name="Freeform 5"/>
          <p:cNvSpPr/>
          <p:nvPr/>
        </p:nvSpPr>
        <p:spPr bwMode="auto">
          <a:xfrm>
            <a:off x="1299021" y="2543756"/>
            <a:ext cx="1700635" cy="153331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83713" tIns="41856" rIns="83713" bIns="41856" numCol="1" anchor="t" anchorCtr="0" compatLnSpc="1"/>
          <a:lstStyle/>
          <a:p>
            <a:endParaRPr lang="zh-CN" altLang="en-US" sz="1650">
              <a:solidFill>
                <a:prstClr val="black"/>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2" name="TextBox 78"/>
          <p:cNvSpPr txBox="1"/>
          <p:nvPr/>
        </p:nvSpPr>
        <p:spPr>
          <a:xfrm>
            <a:off x="1560220" y="3335844"/>
            <a:ext cx="1223412" cy="400110"/>
          </a:xfrm>
          <a:prstGeom prst="rect">
            <a:avLst/>
          </a:prstGeom>
          <a:noFill/>
        </p:spPr>
        <p:txBody>
          <a:bodyPr wrap="none" rtlCol="0">
            <a:spAutoFit/>
          </a:bodyPr>
          <a:lstStyle/>
          <a:p>
            <a:r>
              <a:rPr lang="en-US" altLang="zh-CN" sz="2000" b="1" dirty="0">
                <a:solidFill>
                  <a:srgbClr val="0070C0"/>
                </a:solidFill>
                <a:latin typeface="黑体" panose="02010609060101010101" pitchFamily="49" charset="-122"/>
                <a:ea typeface="黑体" panose="02010609060101010101" pitchFamily="49" charset="-122"/>
                <a:sym typeface="字魂59号-创粗黑" panose="00000500000000000000" pitchFamily="2" charset="-122"/>
              </a:rPr>
              <a:t>CONTENTS</a:t>
            </a:r>
            <a:endParaRPr lang="zh-CN" altLang="en-US" sz="2000" b="1" dirty="0">
              <a:solidFill>
                <a:srgbClr val="0070C0"/>
              </a:solidFill>
              <a:latin typeface="黑体" panose="02010609060101010101" pitchFamily="49" charset="-122"/>
              <a:ea typeface="黑体" panose="02010609060101010101" pitchFamily="49" charset="-122"/>
              <a:sym typeface="字魂59号-创粗黑" panose="00000500000000000000" pitchFamily="2" charset="-122"/>
            </a:endParaRPr>
          </a:p>
        </p:txBody>
      </p:sp>
      <p:sp>
        <p:nvSpPr>
          <p:cNvPr id="19" name="TextBox 79"/>
          <p:cNvSpPr txBox="1"/>
          <p:nvPr/>
        </p:nvSpPr>
        <p:spPr>
          <a:xfrm>
            <a:off x="1638170" y="2854677"/>
            <a:ext cx="1087157" cy="523220"/>
          </a:xfrm>
          <a:prstGeom prst="rect">
            <a:avLst/>
          </a:prstGeom>
          <a:noFill/>
        </p:spPr>
        <p:txBody>
          <a:bodyPr wrap="none" rtlCol="0">
            <a:spAutoFit/>
          </a:bodyPr>
          <a:lstStyle/>
          <a:p>
            <a:pPr algn="ctr"/>
            <a:r>
              <a:rPr lang="zh-CN" altLang="en-US" sz="2800" b="1" dirty="0">
                <a:solidFill>
                  <a:srgbClr val="0070C0"/>
                </a:solidFill>
                <a:latin typeface="黑体" panose="02010609060101010101" pitchFamily="49" charset="-122"/>
                <a:ea typeface="黑体" panose="02010609060101010101" pitchFamily="49" charset="-122"/>
                <a:sym typeface="字魂59号-创粗黑" panose="00000500000000000000" pitchFamily="2" charset="-122"/>
              </a:rPr>
              <a:t>目 录</a:t>
            </a:r>
          </a:p>
        </p:txBody>
      </p:sp>
      <p:grpSp>
        <p:nvGrpSpPr>
          <p:cNvPr id="17" name="组合 16">
            <a:extLst>
              <a:ext uri="{FF2B5EF4-FFF2-40B4-BE49-F238E27FC236}">
                <a16:creationId xmlns:a16="http://schemas.microsoft.com/office/drawing/2014/main" id="{8C9F715C-D83E-4C99-ABB9-4EA634356D4E}"/>
              </a:ext>
            </a:extLst>
          </p:cNvPr>
          <p:cNvGrpSpPr/>
          <p:nvPr/>
        </p:nvGrpSpPr>
        <p:grpSpPr>
          <a:xfrm>
            <a:off x="3215680" y="1950932"/>
            <a:ext cx="5124788" cy="3016530"/>
            <a:chOff x="3647100" y="1814498"/>
            <a:chExt cx="7020009" cy="3294973"/>
          </a:xfrm>
        </p:grpSpPr>
        <p:sp>
          <p:nvSpPr>
            <p:cNvPr id="18" name="矩形 17">
              <a:extLst>
                <a:ext uri="{FF2B5EF4-FFF2-40B4-BE49-F238E27FC236}">
                  <a16:creationId xmlns:a16="http://schemas.microsoft.com/office/drawing/2014/main" id="{15F8B276-0876-4735-82D7-A4994B6E24FD}"/>
                </a:ext>
              </a:extLst>
            </p:cNvPr>
            <p:cNvSpPr/>
            <p:nvPr/>
          </p:nvSpPr>
          <p:spPr>
            <a:xfrm>
              <a:off x="3647100" y="1814499"/>
              <a:ext cx="936001" cy="6550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latin typeface="黑体" panose="02010609060101010101" pitchFamily="49" charset="-122"/>
                  <a:ea typeface="黑体" panose="02010609060101010101" pitchFamily="49" charset="-122"/>
                  <a:sym typeface="字魂59号-创粗黑" panose="00000500000000000000" pitchFamily="2" charset="-122"/>
                </a:rPr>
                <a:t>1</a:t>
              </a:r>
              <a:endParaRPr lang="zh-CN" altLang="en-US" sz="2800" dirty="0">
                <a:solidFill>
                  <a:prstClr val="white"/>
                </a:solidFill>
                <a:latin typeface="黑体" panose="02010609060101010101" pitchFamily="49" charset="-122"/>
                <a:ea typeface="黑体" panose="02010609060101010101" pitchFamily="49" charset="-122"/>
                <a:sym typeface="字魂59号-创粗黑" panose="00000500000000000000" pitchFamily="2" charset="-122"/>
              </a:endParaRPr>
            </a:p>
          </p:txBody>
        </p:sp>
        <p:sp>
          <p:nvSpPr>
            <p:cNvPr id="23" name="矩形 22">
              <a:extLst>
                <a:ext uri="{FF2B5EF4-FFF2-40B4-BE49-F238E27FC236}">
                  <a16:creationId xmlns:a16="http://schemas.microsoft.com/office/drawing/2014/main" id="{5B83CD73-4D5B-4007-993B-700D0074EEDC}"/>
                </a:ext>
              </a:extLst>
            </p:cNvPr>
            <p:cNvSpPr/>
            <p:nvPr/>
          </p:nvSpPr>
          <p:spPr>
            <a:xfrm>
              <a:off x="4683474" y="1814498"/>
              <a:ext cx="5983635" cy="6550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prstClr val="white"/>
                  </a:solidFill>
                  <a:latin typeface="黑体" panose="02010609060101010101" pitchFamily="49" charset="-122"/>
                  <a:ea typeface="黑体" panose="02010609060101010101" pitchFamily="49" charset="-122"/>
                  <a:cs typeface="华文黑体" pitchFamily="2" charset="-122"/>
                  <a:sym typeface="字魂59号-创粗黑" panose="00000500000000000000" pitchFamily="2" charset="-122"/>
                </a:rPr>
                <a:t>试题回顾</a:t>
              </a:r>
            </a:p>
          </p:txBody>
        </p:sp>
        <p:sp>
          <p:nvSpPr>
            <p:cNvPr id="24" name="矩形 23">
              <a:extLst>
                <a:ext uri="{FF2B5EF4-FFF2-40B4-BE49-F238E27FC236}">
                  <a16:creationId xmlns:a16="http://schemas.microsoft.com/office/drawing/2014/main" id="{0AB22B09-AD14-4A7C-A2D4-3A3086F452D3}"/>
                </a:ext>
              </a:extLst>
            </p:cNvPr>
            <p:cNvSpPr/>
            <p:nvPr/>
          </p:nvSpPr>
          <p:spPr>
            <a:xfrm>
              <a:off x="3647100" y="2694479"/>
              <a:ext cx="936001" cy="655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latin typeface="黑体" panose="02010609060101010101" pitchFamily="49" charset="-122"/>
                  <a:ea typeface="黑体" panose="02010609060101010101" pitchFamily="49" charset="-122"/>
                  <a:sym typeface="字魂59号-创粗黑" panose="00000500000000000000" pitchFamily="2" charset="-122"/>
                </a:rPr>
                <a:t>2</a:t>
              </a:r>
              <a:endParaRPr lang="zh-CN" altLang="en-US" sz="2800" dirty="0">
                <a:solidFill>
                  <a:prstClr val="white"/>
                </a:solidFill>
                <a:latin typeface="黑体" panose="02010609060101010101" pitchFamily="49" charset="-122"/>
                <a:ea typeface="黑体" panose="02010609060101010101" pitchFamily="49" charset="-122"/>
                <a:sym typeface="字魂59号-创粗黑" panose="00000500000000000000" pitchFamily="2" charset="-122"/>
              </a:endParaRPr>
            </a:p>
          </p:txBody>
        </p:sp>
        <p:sp>
          <p:nvSpPr>
            <p:cNvPr id="25" name="矩形 24">
              <a:extLst>
                <a:ext uri="{FF2B5EF4-FFF2-40B4-BE49-F238E27FC236}">
                  <a16:creationId xmlns:a16="http://schemas.microsoft.com/office/drawing/2014/main" id="{CB1E4370-6E8A-4F3E-AD6E-F3B2861401EF}"/>
                </a:ext>
              </a:extLst>
            </p:cNvPr>
            <p:cNvSpPr/>
            <p:nvPr/>
          </p:nvSpPr>
          <p:spPr>
            <a:xfrm>
              <a:off x="4683474" y="2694479"/>
              <a:ext cx="5983635" cy="655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prstClr val="white"/>
                  </a:solidFill>
                  <a:latin typeface="黑体" panose="02010609060101010101" pitchFamily="49" charset="-122"/>
                  <a:ea typeface="黑体" panose="02010609060101010101" pitchFamily="49" charset="-122"/>
                  <a:cs typeface="华文黑体" pitchFamily="2" charset="-122"/>
                  <a:sym typeface="字魂59号-创粗黑" panose="00000500000000000000" pitchFamily="2" charset="-122"/>
                </a:rPr>
                <a:t>文本分析</a:t>
              </a:r>
            </a:p>
          </p:txBody>
        </p:sp>
        <p:sp>
          <p:nvSpPr>
            <p:cNvPr id="26" name="矩形 25">
              <a:extLst>
                <a:ext uri="{FF2B5EF4-FFF2-40B4-BE49-F238E27FC236}">
                  <a16:creationId xmlns:a16="http://schemas.microsoft.com/office/drawing/2014/main" id="{0EA36479-73CA-4376-8720-9F93724FD613}"/>
                </a:ext>
              </a:extLst>
            </p:cNvPr>
            <p:cNvSpPr/>
            <p:nvPr/>
          </p:nvSpPr>
          <p:spPr>
            <a:xfrm>
              <a:off x="3647100" y="3574459"/>
              <a:ext cx="936001" cy="655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latin typeface="黑体" panose="02010609060101010101" pitchFamily="49" charset="-122"/>
                  <a:ea typeface="黑体" panose="02010609060101010101" pitchFamily="49" charset="-122"/>
                  <a:sym typeface="字魂59号-创粗黑" panose="00000500000000000000" pitchFamily="2" charset="-122"/>
                </a:rPr>
                <a:t>3</a:t>
              </a:r>
              <a:endParaRPr lang="zh-CN" altLang="en-US" sz="2800" dirty="0">
                <a:solidFill>
                  <a:prstClr val="white"/>
                </a:solidFill>
                <a:latin typeface="黑体" panose="02010609060101010101" pitchFamily="49" charset="-122"/>
                <a:ea typeface="黑体" panose="02010609060101010101" pitchFamily="49" charset="-122"/>
                <a:sym typeface="字魂59号-创粗黑" panose="00000500000000000000" pitchFamily="2" charset="-122"/>
              </a:endParaRPr>
            </a:p>
          </p:txBody>
        </p:sp>
        <p:sp>
          <p:nvSpPr>
            <p:cNvPr id="27" name="矩形 26">
              <a:extLst>
                <a:ext uri="{FF2B5EF4-FFF2-40B4-BE49-F238E27FC236}">
                  <a16:creationId xmlns:a16="http://schemas.microsoft.com/office/drawing/2014/main" id="{3EC8C0F4-7393-4701-A76C-A351E5DCF1D0}"/>
                </a:ext>
              </a:extLst>
            </p:cNvPr>
            <p:cNvSpPr/>
            <p:nvPr/>
          </p:nvSpPr>
          <p:spPr>
            <a:xfrm>
              <a:off x="4683474" y="3574459"/>
              <a:ext cx="5983635" cy="655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prstClr val="white"/>
                  </a:solidFill>
                  <a:latin typeface="黑体" panose="02010609060101010101" pitchFamily="49" charset="-122"/>
                  <a:ea typeface="黑体" panose="02010609060101010101" pitchFamily="49" charset="-122"/>
                  <a:cs typeface="华文黑体" pitchFamily="2" charset="-122"/>
                  <a:sym typeface="字魂59号-创粗黑" panose="00000500000000000000" pitchFamily="2" charset="-122"/>
                </a:rPr>
                <a:t>答案解析</a:t>
              </a:r>
              <a:r>
                <a:rPr lang="zh-CN" altLang="en-US" sz="28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 </a:t>
              </a:r>
              <a:endParaRPr lang="zh-CN" altLang="en-US" sz="3200" dirty="0">
                <a:solidFill>
                  <a:prstClr val="white"/>
                </a:solidFill>
                <a:latin typeface="黑体" panose="02010609060101010101" pitchFamily="49" charset="-122"/>
                <a:ea typeface="黑体" panose="02010609060101010101" pitchFamily="49" charset="-122"/>
                <a:cs typeface="华文黑体" pitchFamily="2" charset="-122"/>
                <a:sym typeface="字魂59号-创粗黑" panose="00000500000000000000" pitchFamily="2" charset="-122"/>
              </a:endParaRPr>
            </a:p>
          </p:txBody>
        </p:sp>
        <p:sp>
          <p:nvSpPr>
            <p:cNvPr id="28" name="矩形 27">
              <a:extLst>
                <a:ext uri="{FF2B5EF4-FFF2-40B4-BE49-F238E27FC236}">
                  <a16:creationId xmlns:a16="http://schemas.microsoft.com/office/drawing/2014/main" id="{ED0FDCC0-BE6B-415D-85F6-3EACFE5B23E9}"/>
                </a:ext>
              </a:extLst>
            </p:cNvPr>
            <p:cNvSpPr/>
            <p:nvPr/>
          </p:nvSpPr>
          <p:spPr>
            <a:xfrm>
              <a:off x="3647100" y="4454438"/>
              <a:ext cx="936001" cy="655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latin typeface="黑体" panose="02010609060101010101" pitchFamily="49" charset="-122"/>
                  <a:ea typeface="黑体" panose="02010609060101010101" pitchFamily="49" charset="-122"/>
                  <a:sym typeface="字魂59号-创粗黑" panose="00000500000000000000" pitchFamily="2" charset="-122"/>
                </a:rPr>
                <a:t>4</a:t>
              </a:r>
              <a:endParaRPr lang="zh-CN" altLang="en-US" sz="2800" dirty="0">
                <a:solidFill>
                  <a:prstClr val="white"/>
                </a:solidFill>
                <a:latin typeface="黑体" panose="02010609060101010101" pitchFamily="49" charset="-122"/>
                <a:ea typeface="黑体" panose="02010609060101010101" pitchFamily="49" charset="-122"/>
                <a:sym typeface="字魂59号-创粗黑" panose="00000500000000000000" pitchFamily="2" charset="-122"/>
              </a:endParaRPr>
            </a:p>
          </p:txBody>
        </p:sp>
        <p:sp>
          <p:nvSpPr>
            <p:cNvPr id="29" name="矩形 28">
              <a:extLst>
                <a:ext uri="{FF2B5EF4-FFF2-40B4-BE49-F238E27FC236}">
                  <a16:creationId xmlns:a16="http://schemas.microsoft.com/office/drawing/2014/main" id="{BD824746-80E2-48F5-8C25-2E41580961C6}"/>
                </a:ext>
              </a:extLst>
            </p:cNvPr>
            <p:cNvSpPr/>
            <p:nvPr/>
          </p:nvSpPr>
          <p:spPr>
            <a:xfrm>
              <a:off x="4683474" y="4454439"/>
              <a:ext cx="5983635" cy="655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prstClr val="white"/>
                  </a:solidFill>
                  <a:latin typeface="黑体" panose="02010609060101010101" pitchFamily="49" charset="-122"/>
                  <a:ea typeface="黑体" panose="02010609060101010101" pitchFamily="49" charset="-122"/>
                  <a:sym typeface="字魂59号-创粗黑" panose="00000500000000000000" pitchFamily="2" charset="-122"/>
                </a:rPr>
                <a:t>教学思考</a:t>
              </a:r>
            </a:p>
          </p:txBody>
        </p:sp>
      </p:grpSp>
    </p:spTree>
  </p:cSld>
  <p:clrMapOvr>
    <a:masterClrMapping/>
  </p:clrMapOvr>
  <mc:AlternateContent xmlns:mc="http://schemas.openxmlformats.org/markup-compatibility/2006">
    <mc:Choice xmlns:p14="http://schemas.microsoft.com/office/powerpoint/2010/main" Requires="p14">
      <p:transition spd="slow" p14:dur="2000" advTm="8402"/>
    </mc:Choice>
    <mc:Fallback>
      <p:transition spd="slow" advTm="840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11625" y="2327632"/>
            <a:ext cx="590465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15" name="文本框 17"/>
          <p:cNvSpPr txBox="1"/>
          <p:nvPr/>
        </p:nvSpPr>
        <p:spPr>
          <a:xfrm>
            <a:off x="3988488" y="2732464"/>
            <a:ext cx="4121723" cy="768544"/>
          </a:xfrm>
          <a:prstGeom prst="rect">
            <a:avLst/>
          </a:prstGeom>
          <a:noFill/>
        </p:spPr>
        <p:txBody>
          <a:bodyPr wrap="square" rtlCol="0">
            <a:spAutoFit/>
          </a:bodyPr>
          <a:lstStyle/>
          <a:p>
            <a:pPr algn="ctr"/>
            <a:r>
              <a:rPr lang="zh-CN" altLang="en-US" sz="4400" dirty="0">
                <a:solidFill>
                  <a:prstClr val="white"/>
                </a:solidFill>
                <a:latin typeface="黑体" panose="02010609060101010101" pitchFamily="49" charset="-122"/>
                <a:ea typeface="黑体" panose="02010609060101010101" pitchFamily="49" charset="-122"/>
                <a:cs typeface="华文黑体" pitchFamily="2" charset="-122"/>
                <a:sym typeface="字魂59号-创粗黑" panose="00000500000000000000" pitchFamily="2" charset="-122"/>
              </a:rPr>
              <a:t>试题回顾</a:t>
            </a:r>
          </a:p>
        </p:txBody>
      </p:sp>
      <p:sp>
        <p:nvSpPr>
          <p:cNvPr id="11" name="文本框 10"/>
          <p:cNvSpPr txBox="1"/>
          <p:nvPr/>
        </p:nvSpPr>
        <p:spPr>
          <a:xfrm>
            <a:off x="2783632" y="2638137"/>
            <a:ext cx="960519" cy="1022139"/>
          </a:xfrm>
          <a:prstGeom prst="rect">
            <a:avLst/>
          </a:prstGeom>
          <a:noFill/>
        </p:spPr>
        <p:txBody>
          <a:bodyPr wrap="none" rtlCol="0">
            <a:spAutoFit/>
          </a:bodyPr>
          <a:lstStyle/>
          <a:p>
            <a:r>
              <a:rPr lang="en-US" altLang="zh-CN" sz="6000" dirty="0">
                <a:solidFill>
                  <a:srgbClr val="0070C0"/>
                </a:solidFill>
                <a:latin typeface="黑体" panose="02010609060101010101" pitchFamily="49" charset="-122"/>
                <a:ea typeface="黑体" panose="02010609060101010101" pitchFamily="49" charset="-122"/>
                <a:sym typeface="字魂59号-创粗黑" panose="00000500000000000000" pitchFamily="2" charset="-122"/>
              </a:rPr>
              <a:t>01</a:t>
            </a:r>
            <a:endParaRPr lang="zh-CN" altLang="en-US" sz="6000" dirty="0">
              <a:solidFill>
                <a:srgbClr val="0070C0"/>
              </a:solidFill>
              <a:latin typeface="黑体" panose="02010609060101010101" pitchFamily="49" charset="-122"/>
              <a:ea typeface="黑体" panose="02010609060101010101" pitchFamily="49" charset="-122"/>
              <a:sym typeface="字魂59号-创粗黑" panose="00000500000000000000" pitchFamily="2" charset="-122"/>
            </a:endParaRPr>
          </a:p>
        </p:txBody>
      </p:sp>
      <p:sp>
        <p:nvSpPr>
          <p:cNvPr id="17" name="圆角矩形 16"/>
          <p:cNvSpPr/>
          <p:nvPr/>
        </p:nvSpPr>
        <p:spPr>
          <a:xfrm>
            <a:off x="263352"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0" name="Freeform 5"/>
          <p:cNvSpPr>
            <a:spLocks/>
          </p:cNvSpPr>
          <p:nvPr/>
        </p:nvSpPr>
        <p:spPr bwMode="auto">
          <a:xfrm>
            <a:off x="947663" y="2420888"/>
            <a:ext cx="1547937" cy="139564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headEnd/>
            <a:tailEnd/>
          </a:ln>
        </p:spPr>
        <p:txBody>
          <a:bodyPr vert="horz" wrap="square" lIns="83713" tIns="41856" rIns="83713" bIns="41856" numCol="1" anchor="t" anchorCtr="0" compatLnSpc="1">
            <a:prstTxWarp prst="textNoShape">
              <a:avLst/>
            </a:prstTxWarp>
          </a:bodyPr>
          <a:lstStyle/>
          <a:p>
            <a:endParaRPr lang="zh-CN" altLang="en-US" sz="1648" dirty="0">
              <a:solidFill>
                <a:prstClr val="black"/>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6" name="KSO_Shape"/>
          <p:cNvSpPr>
            <a:spLocks/>
          </p:cNvSpPr>
          <p:nvPr/>
        </p:nvSpPr>
        <p:spPr bwMode="auto">
          <a:xfrm>
            <a:off x="1157380" y="2730434"/>
            <a:ext cx="1122196" cy="77057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48">
              <a:solidFill>
                <a:srgbClr val="1C666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extLst>
      <p:ext uri="{BB962C8B-B14F-4D97-AF65-F5344CB8AC3E}">
        <p14:creationId xmlns:p14="http://schemas.microsoft.com/office/powerpoint/2010/main" val="902983899"/>
      </p:ext>
    </p:extLst>
  </p:cSld>
  <p:clrMapOvr>
    <a:masterClrMapping/>
  </p:clrMapOvr>
  <mc:AlternateContent xmlns:mc="http://schemas.openxmlformats.org/markup-compatibility/2006">
    <mc:Choice xmlns:p14="http://schemas.microsoft.com/office/powerpoint/2010/main" Requires="p14">
      <p:transition spd="slow" p14:dur="2000" advTm="1356"/>
    </mc:Choice>
    <mc:Fallback>
      <p:transition spd="slow" advTm="13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81AB207F-4A4A-498E-AD8A-73085AFC88EF}"/>
              </a:ext>
            </a:extLst>
          </p:cNvPr>
          <p:cNvGraphicFramePr>
            <a:graphicFrameLocks noGrp="1"/>
          </p:cNvGraphicFramePr>
          <p:nvPr>
            <p:extLst>
              <p:ext uri="{D42A27DB-BD31-4B8C-83A1-F6EECF244321}">
                <p14:modId xmlns:p14="http://schemas.microsoft.com/office/powerpoint/2010/main" val="3917085366"/>
              </p:ext>
            </p:extLst>
          </p:nvPr>
        </p:nvGraphicFramePr>
        <p:xfrm>
          <a:off x="216569" y="1290636"/>
          <a:ext cx="11622504" cy="5137177"/>
        </p:xfrm>
        <a:graphic>
          <a:graphicData uri="http://schemas.openxmlformats.org/drawingml/2006/table">
            <a:tbl>
              <a:tblPr firstRow="1" bandRow="1">
                <a:tableStyleId>{5C22544A-7EE6-4342-B048-85BDC9FD1C3A}</a:tableStyleId>
              </a:tblPr>
              <a:tblGrid>
                <a:gridCol w="1372789">
                  <a:extLst>
                    <a:ext uri="{9D8B030D-6E8A-4147-A177-3AD203B41FA5}">
                      <a16:colId xmlns:a16="http://schemas.microsoft.com/office/drawing/2014/main" val="1510749658"/>
                    </a:ext>
                  </a:extLst>
                </a:gridCol>
                <a:gridCol w="1271359">
                  <a:extLst>
                    <a:ext uri="{9D8B030D-6E8A-4147-A177-3AD203B41FA5}">
                      <a16:colId xmlns:a16="http://schemas.microsoft.com/office/drawing/2014/main" val="2551463801"/>
                    </a:ext>
                  </a:extLst>
                </a:gridCol>
                <a:gridCol w="6134425">
                  <a:extLst>
                    <a:ext uri="{9D8B030D-6E8A-4147-A177-3AD203B41FA5}">
                      <a16:colId xmlns:a16="http://schemas.microsoft.com/office/drawing/2014/main" val="1781657328"/>
                    </a:ext>
                  </a:extLst>
                </a:gridCol>
                <a:gridCol w="1245688">
                  <a:extLst>
                    <a:ext uri="{9D8B030D-6E8A-4147-A177-3AD203B41FA5}">
                      <a16:colId xmlns:a16="http://schemas.microsoft.com/office/drawing/2014/main" val="3426682527"/>
                    </a:ext>
                  </a:extLst>
                </a:gridCol>
                <a:gridCol w="1598243">
                  <a:extLst>
                    <a:ext uri="{9D8B030D-6E8A-4147-A177-3AD203B41FA5}">
                      <a16:colId xmlns:a16="http://schemas.microsoft.com/office/drawing/2014/main" val="2456393276"/>
                    </a:ext>
                  </a:extLst>
                </a:gridCol>
              </a:tblGrid>
              <a:tr h="486278">
                <a:tc>
                  <a:txBody>
                    <a:bodyPr/>
                    <a:lstStyle/>
                    <a:p>
                      <a:pPr algn="ct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年份</a:t>
                      </a:r>
                    </a:p>
                  </a:txBody>
                  <a:tcPr/>
                </a:tc>
                <a:tc>
                  <a:txBody>
                    <a:bodyPr/>
                    <a:lstStyle/>
                    <a:p>
                      <a:pPr algn="ct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文本字数</a:t>
                      </a:r>
                    </a:p>
                  </a:txBody>
                  <a:tcPr/>
                </a:tc>
                <a:tc>
                  <a:txBody>
                    <a:bodyPr/>
                    <a:lstStyle/>
                    <a:p>
                      <a:pPr algn="ct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主旨意义</a:t>
                      </a:r>
                    </a:p>
                  </a:txBody>
                  <a:tcPr/>
                </a:tc>
                <a:tc>
                  <a:txBody>
                    <a:bodyPr/>
                    <a:lstStyle/>
                    <a:p>
                      <a:pPr algn="ct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主题语境</a:t>
                      </a:r>
                    </a:p>
                  </a:txBody>
                  <a:tcPr/>
                </a:tc>
                <a:tc>
                  <a:txBody>
                    <a:bodyPr/>
                    <a:lstStyle/>
                    <a:p>
                      <a:pPr algn="ct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文本类型</a:t>
                      </a:r>
                    </a:p>
                  </a:txBody>
                  <a:tcPr/>
                </a:tc>
                <a:extLst>
                  <a:ext uri="{0D108BD9-81ED-4DB2-BD59-A6C34878D82A}">
                    <a16:rowId xmlns:a16="http://schemas.microsoft.com/office/drawing/2014/main" val="3446165946"/>
                  </a:ext>
                </a:extLst>
              </a:tr>
              <a:tr h="666895">
                <a:tc>
                  <a:txBody>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2021</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226</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zh-CN" altLang="en-US" sz="2000" b="1" i="0" kern="1200" dirty="0">
                          <a:solidFill>
                            <a:schemeClr val="dk1"/>
                          </a:solidFill>
                          <a:effectLst/>
                          <a:latin typeface="+mn-lt"/>
                          <a:ea typeface="+mn-ea"/>
                          <a:cs typeface="+mn-cs"/>
                        </a:rPr>
                        <a:t>社会中陌生人之间的互动、先入为主的误解、表象与事实的反差。</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rowSpan="7">
                  <a:txBody>
                    <a:bodyPr/>
                    <a:lstStyle/>
                    <a:p>
                      <a:pPr algn="ct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gn="ct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gn="ct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gn="ct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gn="ct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gn="ct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人与社会</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&amp;</a:t>
                      </a:r>
                    </a:p>
                    <a:p>
                      <a:pPr algn="ct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人与自我</a:t>
                      </a:r>
                    </a:p>
                  </a:txBody>
                  <a:tcPr/>
                </a:tc>
                <a:tc rowSpan="7">
                  <a:txBody>
                    <a:bodyPr/>
                    <a:lstStyle/>
                    <a:p>
                      <a:pPr algn="ct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gn="ct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gn="ct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gn="ct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gn="ct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gn="ct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反思启示类故事（</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inspiring</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a:t>
                      </a:r>
                    </a:p>
                  </a:txBody>
                  <a:tcPr/>
                </a:tc>
                <a:extLst>
                  <a:ext uri="{0D108BD9-81ED-4DB2-BD59-A6C34878D82A}">
                    <a16:rowId xmlns:a16="http://schemas.microsoft.com/office/drawing/2014/main" val="1115946030"/>
                  </a:ext>
                </a:extLst>
              </a:tr>
              <a:tr h="572260">
                <a:tc>
                  <a:txBody>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2022</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254</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zh-CN" altLang="en-US" sz="2000" b="1" i="0" kern="1200" dirty="0">
                          <a:solidFill>
                            <a:schemeClr val="dk1"/>
                          </a:solidFill>
                          <a:effectLst/>
                          <a:latin typeface="+mn-lt"/>
                          <a:ea typeface="+mn-ea"/>
                          <a:cs typeface="+mn-cs"/>
                        </a:rPr>
                        <a:t>孩子所展现的纯粹信任给成人带来的深刻震撼与教育。</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vMerge="1">
                  <a:txBody>
                    <a:bodyPr/>
                    <a:lstStyle/>
                    <a:p>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vMerge="1">
                  <a:txBody>
                    <a:bodyPr/>
                    <a:lstStyle/>
                    <a:p>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3851033744"/>
                  </a:ext>
                </a:extLst>
              </a:tr>
              <a:tr h="916981">
                <a:tc>
                  <a:txBody>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2023</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2000" b="1" dirty="0">
                          <a:latin typeface="Times New Roman" panose="02020603050405020304" pitchFamily="18" charset="0"/>
                          <a:cs typeface="Times New Roman" panose="02020603050405020304" pitchFamily="18" charset="0"/>
                        </a:rPr>
                        <a:t>272</a:t>
                      </a:r>
                      <a:endParaRPr lang="zh-CN" altLang="en-US" sz="2000" b="1" dirty="0">
                        <a:latin typeface="Times New Roman" panose="02020603050405020304" pitchFamily="18" charset="0"/>
                        <a:cs typeface="Times New Roman" panose="02020603050405020304" pitchFamily="18" charset="0"/>
                      </a:endParaRPr>
                    </a:p>
                  </a:txBody>
                  <a:tcPr/>
                </a:tc>
                <a:tc>
                  <a:txBody>
                    <a:bodyPr/>
                    <a:lstStyle/>
                    <a:p>
                      <a:r>
                        <a:rPr lang="zh-CN" altLang="en-US" sz="2000" b="1" i="0" kern="1200">
                          <a:solidFill>
                            <a:schemeClr val="dk1"/>
                          </a:solidFill>
                          <a:effectLst/>
                          <a:latin typeface="+mn-lt"/>
                          <a:ea typeface="+mn-ea"/>
                          <a:cs typeface="+mn-cs"/>
                        </a:rPr>
                        <a:t>如何通过一次看似负面的经历，完成从被动接受到主动创造、从自我怀疑到发现潜能的转变。</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vMerge="1">
                  <a:txBody>
                    <a:bodyPr/>
                    <a:lstStyle/>
                    <a:p>
                      <a:endParaRPr lang="zh-CN" altLang="en-US" sz="2800" dirty="0">
                        <a:latin typeface="Times New Roman" panose="02020603050405020304" pitchFamily="18" charset="0"/>
                        <a:cs typeface="Times New Roman" panose="02020603050405020304" pitchFamily="18" charset="0"/>
                      </a:endParaRPr>
                    </a:p>
                  </a:txBody>
                  <a:tcPr/>
                </a:tc>
                <a:tc vMerge="1">
                  <a:txBody>
                    <a:bodyPr/>
                    <a:lstStyle/>
                    <a:p>
                      <a:endParaRPr lang="zh-CN" alt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7603714"/>
                  </a:ext>
                </a:extLst>
              </a:tr>
              <a:tr h="486278">
                <a:tc>
                  <a:txBody>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2024</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2000" b="1" dirty="0">
                          <a:latin typeface="Times New Roman" panose="02020603050405020304" pitchFamily="18" charset="0"/>
                          <a:cs typeface="Times New Roman" panose="02020603050405020304" pitchFamily="18" charset="0"/>
                        </a:rPr>
                        <a:t>282</a:t>
                      </a:r>
                      <a:endParaRPr lang="zh-CN" altLang="en-US" sz="2000" b="1" dirty="0">
                        <a:latin typeface="Times New Roman" panose="02020603050405020304" pitchFamily="18" charset="0"/>
                        <a:cs typeface="Times New Roman" panose="02020603050405020304" pitchFamily="18" charset="0"/>
                      </a:endParaRPr>
                    </a:p>
                  </a:txBody>
                  <a:tcPr/>
                </a:tc>
                <a:tc>
                  <a:txBody>
                    <a:bodyPr/>
                    <a:lstStyle/>
                    <a:p>
                      <a:r>
                        <a:rPr lang="zh-CN" altLang="en-US" sz="2000" b="1" i="0" kern="1200" dirty="0">
                          <a:solidFill>
                            <a:schemeClr val="dk1"/>
                          </a:solidFill>
                          <a:effectLst/>
                          <a:latin typeface="+mn-lt"/>
                          <a:ea typeface="+mn-ea"/>
                          <a:cs typeface="+mn-cs"/>
                        </a:rPr>
                        <a:t>勇于尝试新事物、突破舒适区的重要性。</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vMerge="1">
                  <a:txBody>
                    <a:bodyPr/>
                    <a:lstStyle/>
                    <a:p>
                      <a:endParaRPr lang="zh-CN" altLang="en-US" sz="2800" dirty="0">
                        <a:latin typeface="Times New Roman" panose="02020603050405020304" pitchFamily="18" charset="0"/>
                        <a:cs typeface="Times New Roman" panose="02020603050405020304" pitchFamily="18" charset="0"/>
                      </a:endParaRPr>
                    </a:p>
                  </a:txBody>
                  <a:tcPr/>
                </a:tc>
                <a:tc vMerge="1">
                  <a:txBody>
                    <a:bodyPr/>
                    <a:lstStyle/>
                    <a:p>
                      <a:endParaRPr lang="zh-CN" alt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1996039"/>
                  </a:ext>
                </a:extLst>
              </a:tr>
              <a:tr h="572260">
                <a:tc>
                  <a:txBody>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2025</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2000" b="1" dirty="0">
                          <a:latin typeface="Times New Roman" panose="02020603050405020304" pitchFamily="18" charset="0"/>
                          <a:cs typeface="Times New Roman" panose="02020603050405020304" pitchFamily="18" charset="0"/>
                        </a:rPr>
                        <a:t>255</a:t>
                      </a:r>
                      <a:endParaRPr lang="zh-CN" altLang="en-US" sz="2000" b="1" dirty="0">
                        <a:latin typeface="Times New Roman" panose="02020603050405020304" pitchFamily="18" charset="0"/>
                        <a:cs typeface="Times New Roman" panose="02020603050405020304" pitchFamily="18" charset="0"/>
                      </a:endParaRPr>
                    </a:p>
                  </a:txBody>
                  <a:tcPr/>
                </a:tc>
                <a:tc>
                  <a:txBody>
                    <a:bodyPr/>
                    <a:lstStyle/>
                    <a:p>
                      <a:r>
                        <a:rPr lang="zh-CN" altLang="en-US" sz="2000" b="1" i="0" kern="1200" dirty="0">
                          <a:solidFill>
                            <a:schemeClr val="dk1"/>
                          </a:solidFill>
                          <a:effectLst/>
                          <a:latin typeface="+mn-lt"/>
                          <a:ea typeface="+mn-ea"/>
                          <a:cs typeface="+mn-cs"/>
                        </a:rPr>
                        <a:t>真正的认可无法强求，只能通过高尚的行为赢得。</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vMerge="1">
                  <a:txBody>
                    <a:bodyPr/>
                    <a:lstStyle/>
                    <a:p>
                      <a:endParaRPr lang="zh-CN" altLang="en-US" sz="2800" dirty="0">
                        <a:latin typeface="Times New Roman" panose="02020603050405020304" pitchFamily="18" charset="0"/>
                        <a:cs typeface="Times New Roman" panose="02020603050405020304" pitchFamily="18" charset="0"/>
                      </a:endParaRPr>
                    </a:p>
                  </a:txBody>
                  <a:tcPr/>
                </a:tc>
                <a:tc vMerge="1">
                  <a:txBody>
                    <a:bodyPr/>
                    <a:lstStyle/>
                    <a:p>
                      <a:endParaRPr lang="zh-CN" alt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62090095"/>
                  </a:ext>
                </a:extLst>
              </a:tr>
              <a:tr h="572260">
                <a:tc>
                  <a:txBody>
                    <a:bodyPr/>
                    <a:lstStyle/>
                    <a:p>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海淀期中</a:t>
                      </a:r>
                    </a:p>
                  </a:txBody>
                  <a:tcPr/>
                </a:tc>
                <a:tc>
                  <a:txBody>
                    <a:bodyPr/>
                    <a:lstStyle/>
                    <a:p>
                      <a:r>
                        <a:rPr lang="en-US" altLang="zh-CN" sz="2000" b="1" dirty="0">
                          <a:latin typeface="Times New Roman" panose="02020603050405020304" pitchFamily="18" charset="0"/>
                          <a:cs typeface="Times New Roman" panose="02020603050405020304" pitchFamily="18" charset="0"/>
                        </a:rPr>
                        <a:t>296</a:t>
                      </a:r>
                      <a:endParaRPr lang="zh-CN" altLang="en-US" sz="2000" b="1" dirty="0">
                        <a:latin typeface="Times New Roman" panose="02020603050405020304" pitchFamily="18" charset="0"/>
                        <a:cs typeface="Times New Roman" panose="02020603050405020304" pitchFamily="18" charset="0"/>
                      </a:endParaRPr>
                    </a:p>
                  </a:txBody>
                  <a:tcPr/>
                </a:tc>
                <a:tc>
                  <a:txBody>
                    <a:bodyPr/>
                    <a:lstStyle/>
                    <a:p>
                      <a:r>
                        <a:rPr lang="zh-CN" altLang="en-US" sz="2000" b="1" i="0" kern="1200" dirty="0">
                          <a:solidFill>
                            <a:schemeClr val="dk1"/>
                          </a:solidFill>
                          <a:effectLst/>
                          <a:latin typeface="+mn-lt"/>
                          <a:ea typeface="+mn-ea"/>
                          <a:cs typeface="+mn-cs"/>
                        </a:rPr>
                        <a:t>传统并非空洞的形式，而是承载记忆、凝聚家庭、塑造个体的重要精神纽带。</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vMerge="1">
                  <a:txBody>
                    <a:bodyPr/>
                    <a:lstStyle/>
                    <a:p>
                      <a:endParaRPr lang="zh-CN" altLang="en-US" sz="2800" dirty="0">
                        <a:latin typeface="Times New Roman" panose="02020603050405020304" pitchFamily="18" charset="0"/>
                        <a:cs typeface="Times New Roman" panose="02020603050405020304" pitchFamily="18" charset="0"/>
                      </a:endParaRPr>
                    </a:p>
                  </a:txBody>
                  <a:tcPr/>
                </a:tc>
                <a:tc vMerge="1">
                  <a:txBody>
                    <a:bodyPr/>
                    <a:lstStyle/>
                    <a:p>
                      <a:endParaRPr lang="zh-CN" alt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15210555"/>
                  </a:ext>
                </a:extLst>
              </a:tr>
              <a:tr h="572260">
                <a:tc>
                  <a:txBody>
                    <a:bodyPr/>
                    <a:lstStyle/>
                    <a:p>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海淀期末</a:t>
                      </a:r>
                    </a:p>
                  </a:txBody>
                  <a:tcPr/>
                </a:tc>
                <a:tc>
                  <a:txBody>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275</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zh-CN" altLang="en-US" sz="2000" b="1" dirty="0"/>
                        <a:t>“做你自己”并非总是有效，更重要的是 “做那个经过充分准备、保持专业的最佳自己”。</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txBody>
                  <a:tcPr/>
                </a:tc>
                <a:tc vMerge="1">
                  <a:txBody>
                    <a:bodyPr/>
                    <a:lstStyle/>
                    <a:p>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vMerge="1">
                  <a:txBody>
                    <a:bodyPr/>
                    <a:lstStyle/>
                    <a:p>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2541671919"/>
                  </a:ext>
                </a:extLst>
              </a:tr>
            </a:tbl>
          </a:graphicData>
        </a:graphic>
      </p:graphicFrame>
      <p:sp>
        <p:nvSpPr>
          <p:cNvPr id="7" name="文本框 6">
            <a:extLst>
              <a:ext uri="{FF2B5EF4-FFF2-40B4-BE49-F238E27FC236}">
                <a16:creationId xmlns:a16="http://schemas.microsoft.com/office/drawing/2014/main" id="{9D7DC33A-9A87-4C15-9533-BB330D7A99C4}"/>
              </a:ext>
            </a:extLst>
          </p:cNvPr>
          <p:cNvSpPr txBox="1"/>
          <p:nvPr/>
        </p:nvSpPr>
        <p:spPr>
          <a:xfrm>
            <a:off x="608947" y="587241"/>
            <a:ext cx="1832553" cy="584775"/>
          </a:xfrm>
          <a:prstGeom prst="rect">
            <a:avLst/>
          </a:prstGeom>
          <a:noFill/>
        </p:spPr>
        <p:txBody>
          <a:bodyPr wrap="none" rtlCol="0">
            <a:spAutoFit/>
          </a:bodyPr>
          <a:lstStyle/>
          <a:p>
            <a:r>
              <a:rPr lang="zh-CN" altLang="en-US" sz="3200" b="1" dirty="0">
                <a:highlight>
                  <a:srgbClr val="FFFF00"/>
                </a:highlight>
              </a:rPr>
              <a:t>文本回顾</a:t>
            </a:r>
          </a:p>
        </p:txBody>
      </p:sp>
    </p:spTree>
    <p:extLst>
      <p:ext uri="{BB962C8B-B14F-4D97-AF65-F5344CB8AC3E}">
        <p14:creationId xmlns:p14="http://schemas.microsoft.com/office/powerpoint/2010/main" val="416161945"/>
      </p:ext>
    </p:extLst>
  </p:cSld>
  <p:clrMapOvr>
    <a:masterClrMapping/>
  </p:clrMapOvr>
  <mc:AlternateContent xmlns:mc="http://schemas.openxmlformats.org/markup-compatibility/2006">
    <mc:Choice xmlns:p14="http://schemas.microsoft.com/office/powerpoint/2010/main" Requires="p14">
      <p:transition spd="slow" p14:dur="2000" advTm="39399"/>
    </mc:Choice>
    <mc:Fallback>
      <p:transition spd="slow" advTm="3939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61C571-42B6-E149-897E-CB33CE6C9474}"/>
              </a:ext>
            </a:extLst>
          </p:cNvPr>
          <p:cNvSpPr>
            <a:spLocks noGrp="1"/>
          </p:cNvSpPr>
          <p:nvPr>
            <p:ph type="title"/>
          </p:nvPr>
        </p:nvSpPr>
        <p:spPr>
          <a:xfrm>
            <a:off x="301471" y="1590044"/>
            <a:ext cx="11589055" cy="701870"/>
          </a:xfrm>
        </p:spPr>
        <p:txBody>
          <a:bodyPr/>
          <a:lstStyle/>
          <a:p>
            <a:endParaRPr kumimoji="1" lang="zh-CN" altLang="en-US" dirty="0"/>
          </a:p>
        </p:txBody>
      </p:sp>
      <p:sp>
        <p:nvSpPr>
          <p:cNvPr id="3" name="内容占位符 2">
            <a:extLst>
              <a:ext uri="{FF2B5EF4-FFF2-40B4-BE49-F238E27FC236}">
                <a16:creationId xmlns:a16="http://schemas.microsoft.com/office/drawing/2014/main" id="{06A0732C-4F53-CC43-8800-C1637B17F30B}"/>
              </a:ext>
            </a:extLst>
          </p:cNvPr>
          <p:cNvSpPr>
            <a:spLocks noGrp="1"/>
          </p:cNvSpPr>
          <p:nvPr>
            <p:ph sz="half" idx="1"/>
          </p:nvPr>
        </p:nvSpPr>
        <p:spPr/>
        <p:txBody>
          <a:bodyPr/>
          <a:lstStyle/>
          <a:p>
            <a:endParaRPr kumimoji="1" lang="zh-CN" altLang="en-US" dirty="0"/>
          </a:p>
        </p:txBody>
      </p:sp>
      <p:graphicFrame>
        <p:nvGraphicFramePr>
          <p:cNvPr id="5" name="表格 4">
            <a:extLst>
              <a:ext uri="{FF2B5EF4-FFF2-40B4-BE49-F238E27FC236}">
                <a16:creationId xmlns:a16="http://schemas.microsoft.com/office/drawing/2014/main" id="{81AB207F-4A4A-498E-AD8A-73085AFC88EF}"/>
              </a:ext>
            </a:extLst>
          </p:cNvPr>
          <p:cNvGraphicFramePr>
            <a:graphicFrameLocks noGrp="1"/>
          </p:cNvGraphicFramePr>
          <p:nvPr>
            <p:extLst>
              <p:ext uri="{D42A27DB-BD31-4B8C-83A1-F6EECF244321}">
                <p14:modId xmlns:p14="http://schemas.microsoft.com/office/powerpoint/2010/main" val="3287259819"/>
              </p:ext>
            </p:extLst>
          </p:nvPr>
        </p:nvGraphicFramePr>
        <p:xfrm>
          <a:off x="608947" y="1338762"/>
          <a:ext cx="10875643" cy="5267002"/>
        </p:xfrm>
        <a:graphic>
          <a:graphicData uri="http://schemas.openxmlformats.org/drawingml/2006/table">
            <a:tbl>
              <a:tblPr firstRow="1" bandRow="1">
                <a:tableStyleId>{5C22544A-7EE6-4342-B048-85BDC9FD1C3A}</a:tableStyleId>
              </a:tblPr>
              <a:tblGrid>
                <a:gridCol w="2024208">
                  <a:extLst>
                    <a:ext uri="{9D8B030D-6E8A-4147-A177-3AD203B41FA5}">
                      <a16:colId xmlns:a16="http://schemas.microsoft.com/office/drawing/2014/main" val="1510749658"/>
                    </a:ext>
                  </a:extLst>
                </a:gridCol>
                <a:gridCol w="1402973">
                  <a:extLst>
                    <a:ext uri="{9D8B030D-6E8A-4147-A177-3AD203B41FA5}">
                      <a16:colId xmlns:a16="http://schemas.microsoft.com/office/drawing/2014/main" val="1549251024"/>
                    </a:ext>
                  </a:extLst>
                </a:gridCol>
                <a:gridCol w="1309441">
                  <a:extLst>
                    <a:ext uri="{9D8B030D-6E8A-4147-A177-3AD203B41FA5}">
                      <a16:colId xmlns:a16="http://schemas.microsoft.com/office/drawing/2014/main" val="2847997162"/>
                    </a:ext>
                  </a:extLst>
                </a:gridCol>
                <a:gridCol w="1299050">
                  <a:extLst>
                    <a:ext uri="{9D8B030D-6E8A-4147-A177-3AD203B41FA5}">
                      <a16:colId xmlns:a16="http://schemas.microsoft.com/office/drawing/2014/main" val="1781657328"/>
                    </a:ext>
                  </a:extLst>
                </a:gridCol>
                <a:gridCol w="2816341">
                  <a:extLst>
                    <a:ext uri="{9D8B030D-6E8A-4147-A177-3AD203B41FA5}">
                      <a16:colId xmlns:a16="http://schemas.microsoft.com/office/drawing/2014/main" val="1256277789"/>
                    </a:ext>
                  </a:extLst>
                </a:gridCol>
                <a:gridCol w="2023630">
                  <a:extLst>
                    <a:ext uri="{9D8B030D-6E8A-4147-A177-3AD203B41FA5}">
                      <a16:colId xmlns:a16="http://schemas.microsoft.com/office/drawing/2014/main" val="2117416899"/>
                    </a:ext>
                  </a:extLst>
                </a:gridCol>
              </a:tblGrid>
              <a:tr h="449675">
                <a:tc>
                  <a:txBody>
                    <a:bodyPr/>
                    <a:lstStyle/>
                    <a:p>
                      <a:pPr algn="ct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年份</a:t>
                      </a:r>
                    </a:p>
                  </a:txBody>
                  <a:tcPr/>
                </a:tc>
                <a:tc>
                  <a:txBody>
                    <a:bodyPr/>
                    <a:lstStyle/>
                    <a:p>
                      <a:pPr algn="ct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名词</a:t>
                      </a:r>
                    </a:p>
                  </a:txBody>
                  <a:tcPr/>
                </a:tc>
                <a:tc>
                  <a:txBody>
                    <a:bodyPr/>
                    <a:lstStyle/>
                    <a:p>
                      <a:pPr algn="ct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动词</a:t>
                      </a:r>
                    </a:p>
                  </a:txBody>
                  <a:tcPr/>
                </a:tc>
                <a:tc>
                  <a:txBody>
                    <a:bodyPr/>
                    <a:lstStyle/>
                    <a:p>
                      <a:pPr algn="ct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形容词</a:t>
                      </a:r>
                    </a:p>
                  </a:txBody>
                  <a:tcPr/>
                </a:tc>
                <a:tc>
                  <a:txBody>
                    <a:bodyPr/>
                    <a:lstStyle/>
                    <a:p>
                      <a:pPr algn="ct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副词          连词</a:t>
                      </a:r>
                    </a:p>
                  </a:txBody>
                  <a:tcPr/>
                </a:tc>
                <a:tc>
                  <a:txBody>
                    <a:bodyPr/>
                    <a:lstStyle/>
                    <a:p>
                      <a:pPr algn="ct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词组</a:t>
                      </a:r>
                    </a:p>
                  </a:txBody>
                  <a:tcPr/>
                </a:tc>
                <a:extLst>
                  <a:ext uri="{0D108BD9-81ED-4DB2-BD59-A6C34878D82A}">
                    <a16:rowId xmlns:a16="http://schemas.microsoft.com/office/drawing/2014/main" val="3446165946"/>
                  </a:ext>
                </a:extLst>
              </a:tr>
              <a:tr h="678406">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2021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4</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1115946030"/>
                  </a:ext>
                </a:extLst>
              </a:tr>
              <a:tr h="678406">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2022</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4</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3851033744"/>
                  </a:ext>
                </a:extLst>
              </a:tr>
              <a:tr h="678406">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2023</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5</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                    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667603714"/>
                  </a:ext>
                </a:extLst>
              </a:tr>
              <a:tr h="678406">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2024</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4</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3791996039"/>
                  </a:ext>
                </a:extLst>
              </a:tr>
              <a:tr h="678406">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2025</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4</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3462090095"/>
                  </a:ext>
                </a:extLst>
              </a:tr>
              <a:tr h="678406">
                <a:tc>
                  <a:txBody>
                    <a:bodyPr/>
                    <a:lstStyle/>
                    <a:p>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海淀期中</a:t>
                      </a: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4015210555"/>
                  </a:ext>
                </a:extLst>
              </a:tr>
              <a:tr h="678406">
                <a:tc>
                  <a:txBody>
                    <a:bodyPr/>
                    <a:lstStyle/>
                    <a:p>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海淀期末</a:t>
                      </a: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4</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2541671919"/>
                  </a:ext>
                </a:extLst>
              </a:tr>
            </a:tbl>
          </a:graphicData>
        </a:graphic>
      </p:graphicFrame>
      <p:sp>
        <p:nvSpPr>
          <p:cNvPr id="6" name="文本框 5">
            <a:extLst>
              <a:ext uri="{FF2B5EF4-FFF2-40B4-BE49-F238E27FC236}">
                <a16:creationId xmlns:a16="http://schemas.microsoft.com/office/drawing/2014/main" id="{4F6DCEDB-8DA2-48CE-B134-1B2298F89D97}"/>
              </a:ext>
            </a:extLst>
          </p:cNvPr>
          <p:cNvSpPr txBox="1"/>
          <p:nvPr/>
        </p:nvSpPr>
        <p:spPr>
          <a:xfrm>
            <a:off x="608947" y="587241"/>
            <a:ext cx="1832553" cy="584775"/>
          </a:xfrm>
          <a:prstGeom prst="rect">
            <a:avLst/>
          </a:prstGeom>
          <a:noFill/>
        </p:spPr>
        <p:txBody>
          <a:bodyPr wrap="none" rtlCol="0">
            <a:spAutoFit/>
          </a:bodyPr>
          <a:lstStyle/>
          <a:p>
            <a:r>
              <a:rPr lang="zh-CN" altLang="en-US" sz="3200" b="1" dirty="0">
                <a:highlight>
                  <a:srgbClr val="FFFF00"/>
                </a:highlight>
              </a:rPr>
              <a:t>考点分布</a:t>
            </a:r>
          </a:p>
        </p:txBody>
      </p:sp>
    </p:spTree>
    <p:extLst>
      <p:ext uri="{BB962C8B-B14F-4D97-AF65-F5344CB8AC3E}">
        <p14:creationId xmlns:p14="http://schemas.microsoft.com/office/powerpoint/2010/main" val="1596452631"/>
      </p:ext>
    </p:extLst>
  </p:cSld>
  <p:clrMapOvr>
    <a:masterClrMapping/>
  </p:clrMapOvr>
  <mc:AlternateContent xmlns:mc="http://schemas.openxmlformats.org/markup-compatibility/2006">
    <mc:Choice xmlns:p14="http://schemas.microsoft.com/office/powerpoint/2010/main" Requires="p14">
      <p:transition spd="slow" p14:dur="2000" advTm="22460"/>
    </mc:Choice>
    <mc:Fallback>
      <p:transition spd="slow" advTm="2246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11625" y="2327632"/>
            <a:ext cx="590465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15" name="文本框 17"/>
          <p:cNvSpPr txBox="1"/>
          <p:nvPr/>
        </p:nvSpPr>
        <p:spPr>
          <a:xfrm>
            <a:off x="3988488" y="2732464"/>
            <a:ext cx="4121723" cy="768544"/>
          </a:xfrm>
          <a:prstGeom prst="rect">
            <a:avLst/>
          </a:prstGeom>
          <a:noFill/>
        </p:spPr>
        <p:txBody>
          <a:bodyPr wrap="square" rtlCol="0">
            <a:spAutoFit/>
          </a:bodyPr>
          <a:lstStyle/>
          <a:p>
            <a:pPr algn="ctr"/>
            <a:r>
              <a:rPr lang="zh-CN" altLang="en-US" sz="4400" dirty="0">
                <a:solidFill>
                  <a:prstClr val="white"/>
                </a:solidFill>
                <a:latin typeface="黑体" panose="02010609060101010101" pitchFamily="49" charset="-122"/>
                <a:ea typeface="黑体" panose="02010609060101010101" pitchFamily="49" charset="-122"/>
                <a:cs typeface="华文黑体" pitchFamily="2" charset="-122"/>
                <a:sym typeface="字魂59号-创粗黑" panose="00000500000000000000" pitchFamily="2" charset="-122"/>
              </a:rPr>
              <a:t>文本分析</a:t>
            </a:r>
          </a:p>
        </p:txBody>
      </p:sp>
      <p:sp>
        <p:nvSpPr>
          <p:cNvPr id="11" name="文本框 10"/>
          <p:cNvSpPr txBox="1"/>
          <p:nvPr/>
        </p:nvSpPr>
        <p:spPr>
          <a:xfrm>
            <a:off x="2783632" y="2638137"/>
            <a:ext cx="954107" cy="1015663"/>
          </a:xfrm>
          <a:prstGeom prst="rect">
            <a:avLst/>
          </a:prstGeom>
          <a:noFill/>
        </p:spPr>
        <p:txBody>
          <a:bodyPr wrap="none" rtlCol="0">
            <a:spAutoFit/>
          </a:bodyPr>
          <a:lstStyle/>
          <a:p>
            <a:r>
              <a:rPr lang="en-US" altLang="zh-CN" sz="6000" dirty="0">
                <a:solidFill>
                  <a:srgbClr val="0070C0"/>
                </a:solidFill>
                <a:latin typeface="黑体" panose="02010609060101010101" pitchFamily="49" charset="-122"/>
                <a:ea typeface="黑体" panose="02010609060101010101" pitchFamily="49" charset="-122"/>
                <a:sym typeface="字魂59号-创粗黑" panose="00000500000000000000" pitchFamily="2" charset="-122"/>
              </a:rPr>
              <a:t>02</a:t>
            </a:r>
            <a:endParaRPr lang="zh-CN" altLang="en-US" sz="6000" dirty="0">
              <a:solidFill>
                <a:srgbClr val="0070C0"/>
              </a:solidFill>
              <a:latin typeface="黑体" panose="02010609060101010101" pitchFamily="49" charset="-122"/>
              <a:ea typeface="黑体" panose="02010609060101010101" pitchFamily="49" charset="-122"/>
              <a:sym typeface="字魂59号-创粗黑" panose="00000500000000000000" pitchFamily="2" charset="-122"/>
            </a:endParaRPr>
          </a:p>
        </p:txBody>
      </p:sp>
      <p:sp>
        <p:nvSpPr>
          <p:cNvPr id="17" name="圆角矩形 16"/>
          <p:cNvSpPr/>
          <p:nvPr/>
        </p:nvSpPr>
        <p:spPr>
          <a:xfrm>
            <a:off x="263352"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48">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0" name="Freeform 5"/>
          <p:cNvSpPr>
            <a:spLocks/>
          </p:cNvSpPr>
          <p:nvPr/>
        </p:nvSpPr>
        <p:spPr bwMode="auto">
          <a:xfrm>
            <a:off x="947663" y="2420888"/>
            <a:ext cx="1547937" cy="139564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headEnd/>
            <a:tailEnd/>
          </a:ln>
        </p:spPr>
        <p:txBody>
          <a:bodyPr vert="horz" wrap="square" lIns="83713" tIns="41856" rIns="83713" bIns="41856" numCol="1" anchor="t" anchorCtr="0" compatLnSpc="1">
            <a:prstTxWarp prst="textNoShape">
              <a:avLst/>
            </a:prstTxWarp>
          </a:bodyPr>
          <a:lstStyle/>
          <a:p>
            <a:endParaRPr lang="zh-CN" altLang="en-US" sz="1648" dirty="0">
              <a:solidFill>
                <a:prstClr val="black"/>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6" name="KSO_Shape"/>
          <p:cNvSpPr>
            <a:spLocks/>
          </p:cNvSpPr>
          <p:nvPr/>
        </p:nvSpPr>
        <p:spPr bwMode="auto">
          <a:xfrm>
            <a:off x="1157380" y="2730434"/>
            <a:ext cx="1122196" cy="77057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48">
              <a:solidFill>
                <a:srgbClr val="1C666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extLst>
      <p:ext uri="{BB962C8B-B14F-4D97-AF65-F5344CB8AC3E}">
        <p14:creationId xmlns:p14="http://schemas.microsoft.com/office/powerpoint/2010/main" val="987464609"/>
      </p:ext>
    </p:extLst>
  </p:cSld>
  <p:clrMapOvr>
    <a:masterClrMapping/>
  </p:clrMapOvr>
  <mc:AlternateContent xmlns:mc="http://schemas.openxmlformats.org/markup-compatibility/2006">
    <mc:Choice xmlns:p14="http://schemas.microsoft.com/office/powerpoint/2010/main" Requires="p14">
      <p:transition spd="slow" p14:dur="2000" advTm="3175"/>
    </mc:Choice>
    <mc:Fallback>
      <p:transition spd="slow" advTm="31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AB91E7BD-36E9-45A5-8E86-69E8855AEC3D}"/>
              </a:ext>
            </a:extLst>
          </p:cNvPr>
          <p:cNvSpPr>
            <a:spLocks noGrp="1"/>
          </p:cNvSpPr>
          <p:nvPr>
            <p:ph sz="half" idx="1"/>
          </p:nvPr>
        </p:nvSpPr>
        <p:spPr/>
        <p:txBody>
          <a:bodyPr/>
          <a:lstStyle/>
          <a:p>
            <a:endParaRPr lang="zh-CN" altLang="en-US"/>
          </a:p>
        </p:txBody>
      </p:sp>
      <p:sp>
        <p:nvSpPr>
          <p:cNvPr id="7" name="标题 6">
            <a:extLst>
              <a:ext uri="{FF2B5EF4-FFF2-40B4-BE49-F238E27FC236}">
                <a16:creationId xmlns:a16="http://schemas.microsoft.com/office/drawing/2014/main" id="{16126AD5-3538-4A31-B66F-10DC6A190420}"/>
              </a:ext>
            </a:extLst>
          </p:cNvPr>
          <p:cNvSpPr>
            <a:spLocks noGrp="1"/>
          </p:cNvSpPr>
          <p:nvPr>
            <p:ph type="title"/>
          </p:nvPr>
        </p:nvSpPr>
        <p:spPr/>
        <p:txBody>
          <a:bodyPr/>
          <a:lstStyle/>
          <a:p>
            <a:endParaRPr lang="zh-CN" altLang="en-US"/>
          </a:p>
        </p:txBody>
      </p:sp>
      <p:graphicFrame>
        <p:nvGraphicFramePr>
          <p:cNvPr id="8" name="内容占位符 3">
            <a:extLst>
              <a:ext uri="{FF2B5EF4-FFF2-40B4-BE49-F238E27FC236}">
                <a16:creationId xmlns:a16="http://schemas.microsoft.com/office/drawing/2014/main" id="{2A3521A7-A76E-4BA3-9112-F5195655FCE0}"/>
              </a:ext>
            </a:extLst>
          </p:cNvPr>
          <p:cNvGraphicFramePr>
            <a:graphicFrameLocks/>
          </p:cNvGraphicFramePr>
          <p:nvPr>
            <p:extLst>
              <p:ext uri="{D42A27DB-BD31-4B8C-83A1-F6EECF244321}">
                <p14:modId xmlns:p14="http://schemas.microsoft.com/office/powerpoint/2010/main" val="1012982471"/>
              </p:ext>
            </p:extLst>
          </p:nvPr>
        </p:nvGraphicFramePr>
        <p:xfrm>
          <a:off x="301471" y="1343007"/>
          <a:ext cx="11476580" cy="4745909"/>
        </p:xfrm>
        <a:graphic>
          <a:graphicData uri="http://schemas.openxmlformats.org/drawingml/2006/table">
            <a:tbl>
              <a:tblPr firstRow="1" bandRow="1">
                <a:tableStyleId>{5C22544A-7EE6-4342-B048-85BDC9FD1C3A}</a:tableStyleId>
              </a:tblPr>
              <a:tblGrid>
                <a:gridCol w="2044629">
                  <a:extLst>
                    <a:ext uri="{9D8B030D-6E8A-4147-A177-3AD203B41FA5}">
                      <a16:colId xmlns:a16="http://schemas.microsoft.com/office/drawing/2014/main" val="3493077906"/>
                    </a:ext>
                  </a:extLst>
                </a:gridCol>
                <a:gridCol w="9431951">
                  <a:extLst>
                    <a:ext uri="{9D8B030D-6E8A-4147-A177-3AD203B41FA5}">
                      <a16:colId xmlns:a16="http://schemas.microsoft.com/office/drawing/2014/main" val="1823780933"/>
                    </a:ext>
                  </a:extLst>
                </a:gridCol>
              </a:tblGrid>
              <a:tr h="496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b="1" kern="1200" dirty="0">
                          <a:solidFill>
                            <a:schemeClr val="bg1"/>
                          </a:solidFill>
                          <a:latin typeface="仿宋" panose="02010609060101010101" pitchFamily="49" charset="-122"/>
                          <a:ea typeface="仿宋" panose="02010609060101010101" pitchFamily="49" charset="-122"/>
                          <a:cs typeface="Arial Unicode MS" panose="020B0604020202020204" pitchFamily="34" charset="-122"/>
                        </a:rPr>
                        <a:t>体裁</a:t>
                      </a:r>
                      <a:endParaRPr lang="zh-CN" altLang="en-US" sz="3200" b="1" kern="1200" dirty="0">
                        <a:solidFill>
                          <a:schemeClr val="bg1"/>
                        </a:solidFill>
                        <a:latin typeface="仿宋" panose="02010609060101010101" pitchFamily="49" charset="-122"/>
                        <a:ea typeface="仿宋" panose="02010609060101010101" pitchFamily="49" charset="-122"/>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kern="1200" dirty="0">
                          <a:solidFill>
                            <a:schemeClr val="bg1"/>
                          </a:solidFill>
                          <a:latin typeface="仿宋" panose="02010609060101010101" pitchFamily="49" charset="-122"/>
                          <a:ea typeface="仿宋" panose="02010609060101010101" pitchFamily="49" charset="-122"/>
                          <a:cs typeface="Arial Unicode MS" panose="020B0604020202020204" pitchFamily="34" charset="-122"/>
                        </a:rPr>
                        <a:t>  记叙文</a:t>
                      </a:r>
                      <a:endParaRPr lang="zh-CN" altLang="en-US" sz="3200" dirty="0">
                        <a:solidFill>
                          <a:schemeClr val="bg1"/>
                        </a:solidFill>
                        <a:latin typeface="仿宋" panose="02010609060101010101" pitchFamily="49" charset="-122"/>
                        <a:ea typeface="仿宋" panose="02010609060101010101" pitchFamily="49" charset="-122"/>
                        <a:cs typeface="华文黑体" pitchFamily="2" charset="-122"/>
                        <a:sym typeface="字魂59号-创粗黑" panose="00000500000000000000" pitchFamily="2" charset="-122"/>
                      </a:endParaRPr>
                    </a:p>
                  </a:txBody>
                  <a:tcPr anchor="ctr"/>
                </a:tc>
                <a:extLst>
                  <a:ext uri="{0D108BD9-81ED-4DB2-BD59-A6C34878D82A}">
                    <a16:rowId xmlns:a16="http://schemas.microsoft.com/office/drawing/2014/main" val="2564167597"/>
                  </a:ext>
                </a:extLst>
              </a:tr>
              <a:tr h="614949">
                <a:tc>
                  <a:txBody>
                    <a:bodyPr/>
                    <a:lstStyle/>
                    <a:p>
                      <a:pPr algn="ctr"/>
                      <a:r>
                        <a:rPr lang="zh-CN" altLang="en-US" sz="3200" b="1" dirty="0">
                          <a:latin typeface="仿宋" panose="02010609060101010101" pitchFamily="49" charset="-122"/>
                          <a:ea typeface="仿宋" panose="02010609060101010101" pitchFamily="49" charset="-122"/>
                        </a:rPr>
                        <a:t>文长</a:t>
                      </a:r>
                      <a:endParaRPr lang="zh-CN" altLang="en-US" sz="3200" dirty="0">
                        <a:latin typeface="仿宋" panose="02010609060101010101" pitchFamily="49" charset="-122"/>
                        <a:ea typeface="仿宋" panose="02010609060101010101" pitchFamily="49"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a:latin typeface="仿宋" panose="02010609060101010101" pitchFamily="49" charset="-122"/>
                          <a:ea typeface="仿宋" panose="02010609060101010101" pitchFamily="49" charset="-122"/>
                          <a:cs typeface="Arial Unicode MS" panose="020B0604020202020204" pitchFamily="34" charset="-122"/>
                        </a:rPr>
                        <a:t>  275 </a:t>
                      </a:r>
                      <a:r>
                        <a:rPr lang="zh-CN" altLang="en-US" sz="3200" b="1" dirty="0">
                          <a:latin typeface="仿宋" panose="02010609060101010101" pitchFamily="49" charset="-122"/>
                          <a:ea typeface="仿宋" panose="02010609060101010101" pitchFamily="49" charset="-122"/>
                          <a:cs typeface="Arial Unicode MS" panose="020B0604020202020204" pitchFamily="34" charset="-122"/>
                        </a:rPr>
                        <a:t>词</a:t>
                      </a:r>
                      <a:endParaRPr lang="en-US" altLang="zh-CN" sz="3200" b="1" dirty="0">
                        <a:latin typeface="仿宋" panose="02010609060101010101" pitchFamily="49" charset="-122"/>
                        <a:ea typeface="仿宋" panose="02010609060101010101" pitchFamily="49" charset="-122"/>
                        <a:cs typeface="Arial Unicode MS" panose="020B0604020202020204" pitchFamily="34" charset="-122"/>
                      </a:endParaRPr>
                    </a:p>
                  </a:txBody>
                  <a:tcPr anchor="ctr"/>
                </a:tc>
                <a:extLst>
                  <a:ext uri="{0D108BD9-81ED-4DB2-BD59-A6C34878D82A}">
                    <a16:rowId xmlns:a16="http://schemas.microsoft.com/office/drawing/2014/main" val="2977593478"/>
                  </a:ext>
                </a:extLst>
              </a:tr>
              <a:tr h="901999">
                <a:tc>
                  <a:txBody>
                    <a:bodyPr/>
                    <a:lstStyle/>
                    <a:p>
                      <a:pPr algn="ctr"/>
                      <a:r>
                        <a:rPr lang="zh-CN" altLang="en-US" sz="3200" b="1" dirty="0">
                          <a:latin typeface="仿宋" panose="02010609060101010101" pitchFamily="49" charset="-122"/>
                          <a:ea typeface="仿宋" panose="02010609060101010101" pitchFamily="49" charset="-122"/>
                        </a:rPr>
                        <a:t>考查内容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a:latin typeface="仿宋" panose="02010609060101010101" pitchFamily="49" charset="-122"/>
                          <a:ea typeface="仿宋" panose="02010609060101010101" pitchFamily="49" charset="-122"/>
                          <a:cs typeface="Arial Unicode MS" panose="020B0604020202020204" pitchFamily="34" charset="-122"/>
                        </a:rPr>
                        <a:t>  n</a:t>
                      </a:r>
                      <a:r>
                        <a:rPr lang="fr-FR" altLang="zh-CN" sz="3200" b="1" dirty="0">
                          <a:latin typeface="仿宋" panose="02010609060101010101" pitchFamily="49" charset="-122"/>
                          <a:ea typeface="仿宋" panose="02010609060101010101" pitchFamily="49" charset="-122"/>
                          <a:cs typeface="Arial Unicode MS" panose="020B0604020202020204" pitchFamily="34" charset="-122"/>
                        </a:rPr>
                        <a:t>.</a:t>
                      </a:r>
                      <a:r>
                        <a:rPr lang="en-US" altLang="zh-CN" sz="3200" b="1" dirty="0">
                          <a:latin typeface="仿宋" panose="02010609060101010101" pitchFamily="49" charset="-122"/>
                          <a:ea typeface="仿宋" panose="02010609060101010101" pitchFamily="49" charset="-122"/>
                          <a:cs typeface="Arial Unicode MS" panose="020B0604020202020204" pitchFamily="34" charset="-122"/>
                        </a:rPr>
                        <a:t>(3</a:t>
                      </a:r>
                      <a:r>
                        <a:rPr lang="fr-FR" altLang="zh-CN" sz="3200" b="1" dirty="0">
                          <a:latin typeface="仿宋" panose="02010609060101010101" pitchFamily="49" charset="-122"/>
                          <a:ea typeface="仿宋" panose="02010609060101010101" pitchFamily="49" charset="-122"/>
                          <a:cs typeface="Arial Unicode MS" panose="020B0604020202020204" pitchFamily="34" charset="-122"/>
                        </a:rPr>
                        <a:t>)</a:t>
                      </a:r>
                      <a:r>
                        <a:rPr lang="zh-CN" altLang="en-US" sz="3200" b="1" dirty="0">
                          <a:latin typeface="仿宋" panose="02010609060101010101" pitchFamily="49" charset="-122"/>
                          <a:ea typeface="仿宋" panose="02010609060101010101" pitchFamily="49" charset="-122"/>
                          <a:cs typeface="Arial Unicode MS" panose="020B0604020202020204" pitchFamily="34" charset="-122"/>
                        </a:rPr>
                        <a:t>  </a:t>
                      </a:r>
                      <a:r>
                        <a:rPr lang="fr-FR" altLang="zh-CN" sz="3200" b="1" dirty="0">
                          <a:latin typeface="仿宋" panose="02010609060101010101" pitchFamily="49" charset="-122"/>
                          <a:ea typeface="仿宋" panose="02010609060101010101" pitchFamily="49" charset="-122"/>
                          <a:cs typeface="Arial Unicode MS" panose="020B0604020202020204" pitchFamily="34" charset="-122"/>
                        </a:rPr>
                        <a:t>v.</a:t>
                      </a:r>
                      <a:r>
                        <a:rPr lang="en-US" altLang="zh-CN" sz="3200" b="1" dirty="0">
                          <a:latin typeface="仿宋" panose="02010609060101010101" pitchFamily="49" charset="-122"/>
                          <a:ea typeface="仿宋" panose="02010609060101010101" pitchFamily="49" charset="-122"/>
                          <a:cs typeface="Arial Unicode MS" panose="020B0604020202020204" pitchFamily="34" charset="-122"/>
                        </a:rPr>
                        <a:t>(4)</a:t>
                      </a:r>
                      <a:r>
                        <a:rPr lang="zh-CN" altLang="en-US" sz="3200" b="1" dirty="0">
                          <a:latin typeface="仿宋" panose="02010609060101010101" pitchFamily="49" charset="-122"/>
                          <a:ea typeface="仿宋" panose="02010609060101010101" pitchFamily="49" charset="-122"/>
                          <a:cs typeface="Arial Unicode MS" panose="020B0604020202020204" pitchFamily="34" charset="-122"/>
                        </a:rPr>
                        <a:t> </a:t>
                      </a:r>
                      <a:r>
                        <a:rPr lang="fr-FR" altLang="zh-CN" sz="3200" b="1" dirty="0">
                          <a:latin typeface="仿宋" panose="02010609060101010101" pitchFamily="49" charset="-122"/>
                          <a:ea typeface="仿宋" panose="02010609060101010101" pitchFamily="49" charset="-122"/>
                          <a:cs typeface="Arial Unicode MS" panose="020B0604020202020204" pitchFamily="34" charset="-122"/>
                        </a:rPr>
                        <a:t> </a:t>
                      </a:r>
                      <a:r>
                        <a:rPr lang="zh-CN" altLang="en-US" sz="3200" b="1" dirty="0">
                          <a:latin typeface="仿宋" panose="02010609060101010101" pitchFamily="49" charset="-122"/>
                          <a:ea typeface="仿宋" panose="02010609060101010101" pitchFamily="49" charset="-122"/>
                          <a:cs typeface="Arial Unicode MS" panose="020B0604020202020204" pitchFamily="34" charset="-122"/>
                        </a:rPr>
                        <a:t> </a:t>
                      </a:r>
                      <a:r>
                        <a:rPr lang="fr-FR" altLang="zh-CN" sz="3200" b="1" dirty="0">
                          <a:latin typeface="仿宋" panose="02010609060101010101" pitchFamily="49" charset="-122"/>
                          <a:ea typeface="仿宋" panose="02010609060101010101" pitchFamily="49" charset="-122"/>
                          <a:cs typeface="Arial Unicode MS" panose="020B0604020202020204" pitchFamily="34" charset="-122"/>
                        </a:rPr>
                        <a:t>adj.</a:t>
                      </a:r>
                      <a:r>
                        <a:rPr lang="en-US" altLang="zh-CN" sz="3200" b="1" dirty="0">
                          <a:latin typeface="仿宋" panose="02010609060101010101" pitchFamily="49" charset="-122"/>
                          <a:ea typeface="仿宋" panose="02010609060101010101" pitchFamily="49" charset="-122"/>
                          <a:cs typeface="Arial Unicode MS" panose="020B0604020202020204" pitchFamily="34" charset="-122"/>
                        </a:rPr>
                        <a:t>(1)   </a:t>
                      </a:r>
                      <a:r>
                        <a:rPr lang="fr-FR" altLang="zh-CN" sz="3200" b="1" dirty="0">
                          <a:latin typeface="仿宋" panose="02010609060101010101" pitchFamily="49" charset="-122"/>
                          <a:ea typeface="仿宋" panose="02010609060101010101" pitchFamily="49" charset="-122"/>
                          <a:cs typeface="Arial Unicode MS" panose="020B0604020202020204" pitchFamily="34" charset="-122"/>
                        </a:rPr>
                        <a:t>ad</a:t>
                      </a:r>
                      <a:r>
                        <a:rPr lang="en-US" altLang="zh-CN" sz="3200" b="1" dirty="0">
                          <a:latin typeface="仿宋" panose="02010609060101010101" pitchFamily="49" charset="-122"/>
                          <a:ea typeface="仿宋" panose="02010609060101010101" pitchFamily="49" charset="-122"/>
                          <a:cs typeface="Arial Unicode MS" panose="020B0604020202020204" pitchFamily="34" charset="-122"/>
                        </a:rPr>
                        <a:t>v</a:t>
                      </a:r>
                      <a:r>
                        <a:rPr lang="fr-FR" altLang="zh-CN" sz="3200" b="1" dirty="0">
                          <a:latin typeface="仿宋" panose="02010609060101010101" pitchFamily="49" charset="-122"/>
                          <a:ea typeface="仿宋" panose="02010609060101010101" pitchFamily="49" charset="-122"/>
                          <a:cs typeface="Arial Unicode MS" panose="020B0604020202020204" pitchFamily="34" charset="-122"/>
                        </a:rPr>
                        <a:t>.</a:t>
                      </a:r>
                      <a:r>
                        <a:rPr lang="en-US" altLang="zh-CN" sz="3200" b="1" dirty="0">
                          <a:latin typeface="仿宋" panose="02010609060101010101" pitchFamily="49" charset="-122"/>
                          <a:ea typeface="仿宋" panose="02010609060101010101" pitchFamily="49" charset="-122"/>
                          <a:cs typeface="Arial Unicode MS" panose="020B0604020202020204" pitchFamily="34" charset="-122"/>
                        </a:rPr>
                        <a:t>(1)   phrase(1)</a:t>
                      </a:r>
                    </a:p>
                  </a:txBody>
                  <a:tcPr anchor="ctr"/>
                </a:tc>
                <a:extLst>
                  <a:ext uri="{0D108BD9-81ED-4DB2-BD59-A6C34878D82A}">
                    <a16:rowId xmlns:a16="http://schemas.microsoft.com/office/drawing/2014/main" val="1953161274"/>
                  </a:ext>
                </a:extLst>
              </a:tr>
              <a:tr h="1003337">
                <a:tc>
                  <a:txBody>
                    <a:bodyPr/>
                    <a:lstStyle/>
                    <a:p>
                      <a:pPr algn="ctr"/>
                      <a:r>
                        <a:rPr lang="zh-CN" altLang="en-US" sz="3200" b="1">
                          <a:latin typeface="仿宋" panose="02010609060101010101" pitchFamily="49" charset="-122"/>
                          <a:ea typeface="仿宋" panose="02010609060101010101" pitchFamily="49" charset="-122"/>
                        </a:rPr>
                        <a:t>主题语境</a:t>
                      </a:r>
                      <a:endParaRPr lang="zh-CN" altLang="en-US" sz="3200" dirty="0">
                        <a:latin typeface="仿宋" panose="02010609060101010101" pitchFamily="49" charset="-122"/>
                        <a:ea typeface="仿宋" panose="02010609060101010101" pitchFamily="49"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3200" b="1" kern="1200" dirty="0">
                          <a:solidFill>
                            <a:schemeClr val="dk1"/>
                          </a:solidFill>
                          <a:effectLst/>
                          <a:latin typeface="仿宋" panose="02010609060101010101" pitchFamily="49" charset="-122"/>
                          <a:ea typeface="仿宋" panose="02010609060101010101" pitchFamily="49" charset="-122"/>
                          <a:cs typeface="+mn-cs"/>
                        </a:rPr>
                        <a:t>人与自我</a:t>
                      </a:r>
                      <a:endParaRPr lang="en-US" altLang="zh-CN" sz="3200" b="1" kern="1200" dirty="0">
                        <a:solidFill>
                          <a:schemeClr val="dk1"/>
                        </a:solidFill>
                        <a:effectLst/>
                        <a:latin typeface="仿宋" panose="02010609060101010101" pitchFamily="49" charset="-122"/>
                        <a:ea typeface="仿宋" panose="02010609060101010101" pitchFamily="49" charset="-122"/>
                        <a:cs typeface="+mn-cs"/>
                      </a:endParaRPr>
                    </a:p>
                  </a:txBody>
                  <a:tcPr anchor="ctr"/>
                </a:tc>
                <a:extLst>
                  <a:ext uri="{0D108BD9-81ED-4DB2-BD59-A6C34878D82A}">
                    <a16:rowId xmlns:a16="http://schemas.microsoft.com/office/drawing/2014/main" val="401155159"/>
                  </a:ext>
                </a:extLst>
              </a:tr>
              <a:tr h="1646504">
                <a:tc>
                  <a:txBody>
                    <a:bodyPr/>
                    <a:lstStyle/>
                    <a:p>
                      <a:pPr marL="0" algn="ctr" defTabSz="914400" rtl="0" eaLnBrk="1" latinLnBrk="0" hangingPunct="1"/>
                      <a:r>
                        <a:rPr lang="zh-CN" altLang="en-US" sz="3200" b="1" kern="1200" dirty="0">
                          <a:solidFill>
                            <a:schemeClr val="dk1"/>
                          </a:solidFill>
                          <a:latin typeface="仿宋" panose="02010609060101010101" pitchFamily="49" charset="-122"/>
                          <a:ea typeface="仿宋" panose="02010609060101010101" pitchFamily="49" charset="-122"/>
                          <a:cs typeface="Arial Unicode MS" panose="020B0604020202020204" pitchFamily="34" charset="-122"/>
                        </a:rPr>
                        <a:t>题材话题</a:t>
                      </a:r>
                    </a:p>
                  </a:txBody>
                  <a:tcPr anchor="ctr"/>
                </a:tc>
                <a:tc>
                  <a:txBody>
                    <a:bodyPr/>
                    <a:lstStyle/>
                    <a:p>
                      <a:r>
                        <a:rPr lang="zh-CN" altLang="en-US" sz="3200" b="1" i="0" u="none" strike="noStrike" kern="1200" dirty="0">
                          <a:solidFill>
                            <a:schemeClr val="dk1"/>
                          </a:solidFill>
                          <a:effectLst/>
                          <a:latin typeface="FangSong" panose="02010609060101010101" pitchFamily="49" charset="-122"/>
                          <a:ea typeface="FangSong" panose="02010609060101010101" pitchFamily="49" charset="-122"/>
                          <a:cs typeface="+mn-cs"/>
                        </a:rPr>
                        <a:t>这篇故事主人公以自身经历，对“做你自己”这句常见的鼓励性建议提出了批判性思考，是一篇带有幽默与自省色彩的成长叙事。</a:t>
                      </a:r>
                      <a:endParaRPr lang="en-US" altLang="zh-CN" sz="3200" b="1" i="0" u="none" strike="noStrike" kern="1200" dirty="0">
                        <a:solidFill>
                          <a:schemeClr val="dk1"/>
                        </a:solidFill>
                        <a:effectLst/>
                        <a:latin typeface="FangSong" panose="02010609060101010101" pitchFamily="49" charset="-122"/>
                        <a:ea typeface="FangSong" panose="02010609060101010101" pitchFamily="49" charset="-122"/>
                        <a:cs typeface="+mn-cs"/>
                      </a:endParaRPr>
                    </a:p>
                  </a:txBody>
                  <a:tcPr anchor="ctr"/>
                </a:tc>
                <a:extLst>
                  <a:ext uri="{0D108BD9-81ED-4DB2-BD59-A6C34878D82A}">
                    <a16:rowId xmlns:a16="http://schemas.microsoft.com/office/drawing/2014/main" val="1771451052"/>
                  </a:ext>
                </a:extLst>
              </a:tr>
            </a:tbl>
          </a:graphicData>
        </a:graphic>
      </p:graphicFrame>
    </p:spTree>
    <p:extLst>
      <p:ext uri="{BB962C8B-B14F-4D97-AF65-F5344CB8AC3E}">
        <p14:creationId xmlns:p14="http://schemas.microsoft.com/office/powerpoint/2010/main" val="1705289364"/>
      </p:ext>
    </p:extLst>
  </p:cSld>
  <p:clrMapOvr>
    <a:masterClrMapping/>
  </p:clrMapOvr>
  <mc:AlternateContent xmlns:mc="http://schemas.openxmlformats.org/markup-compatibility/2006">
    <mc:Choice xmlns:p14="http://schemas.microsoft.com/office/powerpoint/2010/main" Requires="p14">
      <p:transition spd="slow" p14:dur="2000" advTm="26417"/>
    </mc:Choice>
    <mc:Fallback>
      <p:transition spd="slow" advTm="2641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4.4|5.6|4.3|6.3|4.6|7|13.2|4.1|11.3|8|10.6|4.8|14.2|7.8|8.9"/>
</p:tagLst>
</file>

<file path=ppt/tags/tag10.xml><?xml version="1.0" encoding="utf-8"?>
<p:tagLst xmlns:a="http://schemas.openxmlformats.org/drawingml/2006/main" xmlns:r="http://schemas.openxmlformats.org/officeDocument/2006/relationships" xmlns:p="http://schemas.openxmlformats.org/presentationml/2006/main">
  <p:tag name="TIMING" val="|1.4"/>
</p:tagLst>
</file>

<file path=ppt/tags/tag11.xml><?xml version="1.0" encoding="utf-8"?>
<p:tagLst xmlns:a="http://schemas.openxmlformats.org/drawingml/2006/main" xmlns:r="http://schemas.openxmlformats.org/officeDocument/2006/relationships" xmlns:p="http://schemas.openxmlformats.org/presentationml/2006/main">
  <p:tag name="TIMING" val="|3.5|1.1"/>
</p:tagLst>
</file>

<file path=ppt/tags/tag12.xml><?xml version="1.0" encoding="utf-8"?>
<p:tagLst xmlns:a="http://schemas.openxmlformats.org/drawingml/2006/main" xmlns:r="http://schemas.openxmlformats.org/officeDocument/2006/relationships" xmlns:p="http://schemas.openxmlformats.org/presentationml/2006/main">
  <p:tag name="TIMING" val="|9.3|44.3|16.2"/>
</p:tagLst>
</file>

<file path=ppt/tags/tag13.xml><?xml version="1.0" encoding="utf-8"?>
<p:tagLst xmlns:a="http://schemas.openxmlformats.org/drawingml/2006/main" xmlns:r="http://schemas.openxmlformats.org/officeDocument/2006/relationships" xmlns:p="http://schemas.openxmlformats.org/presentationml/2006/main">
  <p:tag name="TIMING" val="|4.8|33.5|19.9|45.8|5.1|4.5|4.4|28.2"/>
</p:tagLst>
</file>

<file path=ppt/tags/tag2.xml><?xml version="1.0" encoding="utf-8"?>
<p:tagLst xmlns:a="http://schemas.openxmlformats.org/drawingml/2006/main" xmlns:r="http://schemas.openxmlformats.org/officeDocument/2006/relationships" xmlns:p="http://schemas.openxmlformats.org/presentationml/2006/main">
  <p:tag name="TIMING" val="|4.5|6.1|10"/>
</p:tagLst>
</file>

<file path=ppt/tags/tag3.xml><?xml version="1.0" encoding="utf-8"?>
<p:tagLst xmlns:a="http://schemas.openxmlformats.org/drawingml/2006/main" xmlns:r="http://schemas.openxmlformats.org/officeDocument/2006/relationships" xmlns:p="http://schemas.openxmlformats.org/presentationml/2006/main">
  <p:tag name="TIMING" val="|2.5|2.1|1.4|40.5"/>
</p:tagLst>
</file>

<file path=ppt/tags/tag4.xml><?xml version="1.0" encoding="utf-8"?>
<p:tagLst xmlns:a="http://schemas.openxmlformats.org/drawingml/2006/main" xmlns:r="http://schemas.openxmlformats.org/officeDocument/2006/relationships" xmlns:p="http://schemas.openxmlformats.org/presentationml/2006/main">
  <p:tag name="TIMING" val="|2.6|2.5"/>
</p:tagLst>
</file>

<file path=ppt/tags/tag5.xml><?xml version="1.0" encoding="utf-8"?>
<p:tagLst xmlns:a="http://schemas.openxmlformats.org/drawingml/2006/main" xmlns:r="http://schemas.openxmlformats.org/officeDocument/2006/relationships" xmlns:p="http://schemas.openxmlformats.org/presentationml/2006/main">
  <p:tag name="TIMING" val="|3.9|10.3|2.9|2.4|3.1|10.9|44.8"/>
</p:tagLst>
</file>

<file path=ppt/tags/tag6.xml><?xml version="1.0" encoding="utf-8"?>
<p:tagLst xmlns:a="http://schemas.openxmlformats.org/drawingml/2006/main" xmlns:r="http://schemas.openxmlformats.org/officeDocument/2006/relationships" xmlns:p="http://schemas.openxmlformats.org/presentationml/2006/main">
  <p:tag name="TIMING" val="|1.1"/>
</p:tagLst>
</file>

<file path=ppt/tags/tag7.xml><?xml version="1.0" encoding="utf-8"?>
<p:tagLst xmlns:a="http://schemas.openxmlformats.org/drawingml/2006/main" xmlns:r="http://schemas.openxmlformats.org/officeDocument/2006/relationships" xmlns:p="http://schemas.openxmlformats.org/presentationml/2006/main">
  <p:tag name="TIMING" val="|1.1|6.8|13.7|1.2|1.5|40.7"/>
</p:tagLst>
</file>

<file path=ppt/tags/tag8.xml><?xml version="1.0" encoding="utf-8"?>
<p:tagLst xmlns:a="http://schemas.openxmlformats.org/drawingml/2006/main" xmlns:r="http://schemas.openxmlformats.org/officeDocument/2006/relationships" xmlns:p="http://schemas.openxmlformats.org/presentationml/2006/main">
  <p:tag name="TIMING" val="|1.5|1.2"/>
</p:tagLst>
</file>

<file path=ppt/tags/tag9.xml><?xml version="1.0" encoding="utf-8"?>
<p:tagLst xmlns:a="http://schemas.openxmlformats.org/drawingml/2006/main" xmlns:r="http://schemas.openxmlformats.org/officeDocument/2006/relationships" xmlns:p="http://schemas.openxmlformats.org/presentationml/2006/main">
  <p:tag name="TIMING" val="|0.8|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4888</TotalTime>
  <Words>2121</Words>
  <Application>Microsoft Office PowerPoint</Application>
  <PresentationFormat>宽屏</PresentationFormat>
  <Paragraphs>278</Paragraphs>
  <Slides>32</Slides>
  <Notes>20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32</vt:i4>
      </vt:variant>
    </vt:vector>
  </HeadingPairs>
  <TitlesOfParts>
    <vt:vector size="52" baseType="lpstr">
      <vt:lpstr>Arial Unicode MS</vt:lpstr>
      <vt:lpstr>FangSong</vt:lpstr>
      <vt:lpstr>方正启体简体</vt:lpstr>
      <vt:lpstr>仿宋</vt:lpstr>
      <vt:lpstr>黑体</vt:lpstr>
      <vt:lpstr>华文黑体</vt:lpstr>
      <vt:lpstr>华文隶书</vt:lpstr>
      <vt:lpstr>华文新魏</vt:lpstr>
      <vt:lpstr>宋体</vt:lpstr>
      <vt:lpstr>微软雅黑</vt:lpstr>
      <vt:lpstr>字魂59号-创粗黑</vt:lpstr>
      <vt:lpstr>Arial</vt:lpstr>
      <vt:lpstr>Arial Narrow</vt:lpstr>
      <vt:lpstr>Bookman Old Style</vt:lpstr>
      <vt:lpstr>Calibri</vt:lpstr>
      <vt:lpstr>Calibri Light</vt:lpstr>
      <vt:lpstr>Times New Roman</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故事梗概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栗瑞莲老师 期中的分享</vt:lpstr>
      <vt:lpstr>PowerPoint 演示文稿</vt:lpstr>
      <vt:lpstr> 感谢张爱英老师，房立新老师，赵耿程老师无私分享的圣诞大礼包！</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surface</dc:creator>
  <cp:lastModifiedBy>surface</cp:lastModifiedBy>
  <cp:revision>269</cp:revision>
  <dcterms:created xsi:type="dcterms:W3CDTF">2025-04-05T21:59:02Z</dcterms:created>
  <dcterms:modified xsi:type="dcterms:W3CDTF">2026-01-23T07:10:21Z</dcterms:modified>
</cp:coreProperties>
</file>