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notesSlides/notesSlide3.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4.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notesSlides/notesSlide5.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notesSlides/notesSlide8.xml" ContentType="application/vnd.openxmlformats-officedocument.presentationml.notesSlide+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notesSlides/notesSlide9.xml" ContentType="application/vnd.openxmlformats-officedocument.presentationml.notesSlide+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notesSlides/notesSlide10.xml" ContentType="application/vnd.openxmlformats-officedocument.presentationml.notesSlide+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notesSlides/notesSlide11.xml" ContentType="application/vnd.openxmlformats-officedocument.presentationml.notesSlide+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notesSlides/notesSlide12.xml" ContentType="application/vnd.openxmlformats-officedocument.presentationml.notesSlide+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notesSlides/notesSlide13.xml" ContentType="application/vnd.openxmlformats-officedocument.presentationml.notesSlide+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notesSlides/notesSlide14.xml" ContentType="application/vnd.openxmlformats-officedocument.presentationml.notesSlide+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notesSlides/notesSlide15.xml" ContentType="application/vnd.openxmlformats-officedocument.presentationml.notesSlide+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notesSlides/notesSlide16.xml" ContentType="application/vnd.openxmlformats-officedocument.presentationml.notesSlide+xml"/>
  <Override PartName="/ppt/tags/tag606.xml" ContentType="application/vnd.openxmlformats-officedocument.presentationml.tags+xml"/>
  <Override PartName="/ppt/tags/tag60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1"/>
  </p:notesMasterIdLst>
  <p:sldIdLst>
    <p:sldId id="609" r:id="rId2"/>
    <p:sldId id="256" r:id="rId3"/>
    <p:sldId id="515" r:id="rId4"/>
    <p:sldId id="516" r:id="rId5"/>
    <p:sldId id="509" r:id="rId6"/>
    <p:sldId id="305" r:id="rId7"/>
    <p:sldId id="292" r:id="rId8"/>
    <p:sldId id="447" r:id="rId9"/>
    <p:sldId id="448" r:id="rId10"/>
    <p:sldId id="449" r:id="rId11"/>
    <p:sldId id="450" r:id="rId12"/>
    <p:sldId id="511" r:id="rId13"/>
    <p:sldId id="451" r:id="rId14"/>
    <p:sldId id="452" r:id="rId15"/>
    <p:sldId id="512" r:id="rId16"/>
    <p:sldId id="513" r:id="rId17"/>
    <p:sldId id="514" r:id="rId18"/>
    <p:sldId id="364" r:id="rId19"/>
    <p:sldId id="507" r:id="rId20"/>
    <p:sldId id="388" r:id="rId21"/>
    <p:sldId id="505" r:id="rId22"/>
    <p:sldId id="506" r:id="rId23"/>
    <p:sldId id="571" r:id="rId24"/>
    <p:sldId id="453" r:id="rId25"/>
    <p:sldId id="389" r:id="rId26"/>
    <p:sldId id="491" r:id="rId27"/>
    <p:sldId id="574" r:id="rId28"/>
    <p:sldId id="551" r:id="rId29"/>
    <p:sldId id="552" r:id="rId30"/>
    <p:sldId id="553" r:id="rId31"/>
    <p:sldId id="554" r:id="rId32"/>
    <p:sldId id="573" r:id="rId33"/>
    <p:sldId id="555" r:id="rId34"/>
    <p:sldId id="490" r:id="rId35"/>
    <p:sldId id="556" r:id="rId36"/>
    <p:sldId id="387" r:id="rId37"/>
    <p:sldId id="492" r:id="rId38"/>
    <p:sldId id="390" r:id="rId39"/>
    <p:sldId id="391" r:id="rId40"/>
    <p:sldId id="393" r:id="rId41"/>
    <p:sldId id="402" r:id="rId42"/>
    <p:sldId id="403" r:id="rId43"/>
    <p:sldId id="429" r:id="rId44"/>
    <p:sldId id="493" r:id="rId45"/>
    <p:sldId id="494" r:id="rId46"/>
    <p:sldId id="495" r:id="rId47"/>
    <p:sldId id="496" r:id="rId48"/>
    <p:sldId id="601" r:id="rId49"/>
    <p:sldId id="602" r:id="rId50"/>
    <p:sldId id="596" r:id="rId51"/>
    <p:sldId id="597" r:id="rId52"/>
    <p:sldId id="598" r:id="rId53"/>
    <p:sldId id="599" r:id="rId54"/>
    <p:sldId id="603" r:id="rId55"/>
    <p:sldId id="604" r:id="rId56"/>
    <p:sldId id="605" r:id="rId57"/>
    <p:sldId id="606" r:id="rId58"/>
    <p:sldId id="607" r:id="rId59"/>
    <p:sldId id="608" r:id="rId60"/>
  </p:sldIdLst>
  <p:sldSz cx="12192000" cy="6858000"/>
  <p:notesSz cx="6858000" cy="9144000"/>
  <p:custDataLst>
    <p:tags r:id="rId6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作者" initials="作" lastIdx="0" clrIdx="1"/>
  <p:cmAuthor id="2" name="新课标第一网" initials="新" lastIdx="0" clrIdx="0"/>
  <p:cmAuthor id="3" name="lenovo" initials="l" lastIdx="0" clrIdx="0"/>
  <p:cmAuthor id="4" name="kingsoft" initials="k"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00"/>
    <a:srgbClr val="7D92C9"/>
    <a:srgbClr val="80533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69" d="100"/>
          <a:sy n="69" d="100"/>
        </p:scale>
        <p:origin x="381" y="5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2025/11/1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192.xml"/><Relationship Id="rId1" Type="http://schemas.openxmlformats.org/officeDocument/2006/relationships/tags" Target="../tags/tag191.xml"/><Relationship Id="rId4" Type="http://schemas.openxmlformats.org/officeDocument/2006/relationships/slide" Target="../slides/slide37.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tags" Target="../tags/tag64.xml"/><Relationship Id="rId5" Type="http://schemas.openxmlformats.org/officeDocument/2006/relationships/slide" Target="../slides/slide13.xml"/><Relationship Id="rId4"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5742EBB-6C3A-411E-B6A0-C87CA677A31C}" type="slidenum">
              <a:rPr lang="zh-CN" altLang="en-US" smtClean="0"/>
              <a:t>34</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custDataLst>
              <p:tags r:id="rId1"/>
            </p:custDataLst>
          </p:nvPr>
        </p:nvSpPr>
        <p:spPr/>
      </p:sp>
      <p:sp>
        <p:nvSpPr>
          <p:cNvPr id="3" name="文本占位符 2"/>
          <p:cNvSpPr>
            <a:spLocks noGrp="1"/>
          </p:cNvSpPr>
          <p:nvPr>
            <p:ph type="body" idx="3"/>
            <p:custDataLst>
              <p:tags r:id="rId2"/>
            </p:custDataLst>
          </p:nvPr>
        </p:nvSpPr>
        <p:spPr/>
        <p:txBody>
          <a:bodyPr/>
          <a:lstStyle/>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5742EBB-6C3A-411E-B6A0-C87CA677A31C}" type="slidenum">
              <a:rPr lang="zh-CN" altLang="en-US" smtClean="0"/>
              <a:t>39</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5742EBB-6C3A-411E-B6A0-C87CA677A31C}" type="slidenum">
              <a:rPr lang="zh-CN" altLang="en-US" smtClean="0"/>
              <a:t>40</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b="1">
                <a:latin typeface="微软雅黑" panose="020B0503020204020204" charset="-122"/>
                <a:ea typeface="微软雅黑" panose="020B0503020204020204" charset="-122"/>
                <a:cs typeface="Times New Roman" panose="02020603050405020304" pitchFamily="18" charset="0"/>
                <a:sym typeface="Times New Roman" panose="02020603050405020304" pitchFamily="18" charset="0"/>
              </a:rPr>
              <a:t>决定器官生长、发育的，往往不是某种激素的</a:t>
            </a:r>
            <a:r>
              <a:rPr lang="zh-CN" altLang="en-US" b="1">
                <a:solidFill>
                  <a:srgbClr val="FF0000"/>
                </a:solidFill>
                <a:latin typeface="微软雅黑" panose="020B0503020204020204" charset="-122"/>
                <a:ea typeface="微软雅黑" panose="020B0503020204020204" charset="-122"/>
                <a:cs typeface="Times New Roman" panose="02020603050405020304" pitchFamily="18" charset="0"/>
                <a:sym typeface="Times New Roman" panose="02020603050405020304" pitchFamily="18" charset="0"/>
              </a:rPr>
              <a:t>绝对含量</a:t>
            </a:r>
            <a:r>
              <a:rPr lang="zh-CN" altLang="en-US" b="1">
                <a:latin typeface="微软雅黑" panose="020B0503020204020204" charset="-122"/>
                <a:ea typeface="微软雅黑" panose="020B0503020204020204" charset="-122"/>
                <a:cs typeface="Times New Roman" panose="02020603050405020304" pitchFamily="18" charset="0"/>
                <a:sym typeface="Times New Roman" panose="02020603050405020304" pitchFamily="18" charset="0"/>
              </a:rPr>
              <a:t>而是不同激素的</a:t>
            </a:r>
            <a:r>
              <a:rPr lang="zh-CN" altLang="en-US" b="1">
                <a:solidFill>
                  <a:srgbClr val="FF0000"/>
                </a:solidFill>
                <a:latin typeface="微软雅黑" panose="020B0503020204020204" charset="-122"/>
                <a:ea typeface="微软雅黑" panose="020B0503020204020204" charset="-122"/>
                <a:cs typeface="Times New Roman" panose="02020603050405020304" pitchFamily="18" charset="0"/>
                <a:sym typeface="Times New Roman" panose="02020603050405020304" pitchFamily="18" charset="0"/>
              </a:rPr>
              <a:t>相对含量。</a:t>
            </a:r>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细胞内信息传递的第二信使</a:t>
            </a:r>
            <a:r>
              <a:rPr lang="en-US" altLang="zh-CN"/>
              <a:t>       </a:t>
            </a:r>
            <a:r>
              <a:rPr lang="zh-CN" altLang="en-US"/>
              <a:t>环磷酸鸟苷</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sym typeface="+mn-ea"/>
              </a:rPr>
              <a:t>发现在经过</a:t>
            </a:r>
            <a:r>
              <a:rPr lang="en-US" altLang="zh-CN" dirty="0">
                <a:sym typeface="+mn-ea"/>
              </a:rPr>
              <a:t>4°40d</a:t>
            </a:r>
            <a:r>
              <a:rPr lang="zh-CN" altLang="en-US" dirty="0">
                <a:sym typeface="+mn-ea"/>
              </a:rPr>
              <a:t>处理可以开花，而未经低温处理的拟南芥，疯长叶不开花</a:t>
            </a:r>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向光性</a:t>
            </a:r>
          </a:p>
          <a:p>
            <a:r>
              <a:rPr lang="zh-CN" altLang="en-US" dirty="0"/>
              <a:t>在单侧光的照射下，植物朝向光源方向生长的现象</a:t>
            </a:r>
          </a:p>
          <a:p>
            <a:endParaRPr lang="zh-CN" altLang="en-US" dirty="0"/>
          </a:p>
          <a:p>
            <a:r>
              <a:rPr lang="zh-CN" altLang="en-US" dirty="0"/>
              <a:t>什么刺激导致了向光弯曲生长？</a:t>
            </a:r>
          </a:p>
          <a:p>
            <a:r>
              <a:rPr lang="zh-CN" altLang="en-US" dirty="0"/>
              <a:t>这种生长方向的改变具有什么适应意义？</a:t>
            </a:r>
          </a:p>
          <a:p>
            <a:r>
              <a:rPr lang="zh-CN" altLang="en-US" dirty="0"/>
              <a:t>植物的向光性是如何形成的？</a:t>
            </a:r>
          </a:p>
          <a:p>
            <a:endParaRPr lang="en-US" altLang="zh-CN" dirty="0"/>
          </a:p>
          <a:p>
            <a:r>
              <a:rPr lang="zh-CN" altLang="en-US" dirty="0"/>
              <a:t>向光性是植物的一种适应特征，它使得植物能够获得最大量的光，有效地进行光合作用。</a:t>
            </a:r>
            <a:endParaRPr lang="en-US" altLang="zh-CN" dirty="0"/>
          </a:p>
          <a:p>
            <a:r>
              <a:rPr lang="zh-CN" altLang="en-US" dirty="0"/>
              <a:t>大家有没有思考过植物的向光性是如何产生的呢？基本都熟视无睹</a:t>
            </a:r>
            <a:endParaRPr lang="en-US" altLang="zh-CN" dirty="0"/>
          </a:p>
          <a:p>
            <a:r>
              <a:rPr lang="zh-CN" altLang="en-US" dirty="0"/>
              <a:t>环境中的各种刺激，都可以算是某种信号。首先，需要知道光源在什么方向，因此植物的某个部分能够接受光的信号。然后，根据常识，如果把一盆植物放在窗台上，是不是所有的叶子都猛然一下偏向光源。不是，事实上，是慢慢地朝向光源处生长的。因此，植物的向光性是需要时间的。</a:t>
            </a:r>
            <a:endParaRPr lang="en-US" altLang="zh-CN" dirty="0"/>
          </a:p>
          <a:p>
            <a:r>
              <a:rPr lang="zh-CN" altLang="en-US" dirty="0"/>
              <a:t>背光侧比向光侧长得快，生长的不均匀是由什么引起的呢？</a:t>
            </a:r>
            <a:endParaRPr lang="en-US" altLang="zh-CN" dirty="0"/>
          </a:p>
          <a:p>
            <a:endParaRPr lang="zh-CN" altLang="en-US" dirty="0"/>
          </a:p>
          <a:p>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6714E954-372E-4EF0-8F7E-5EAFD31493BE}" type="slidenum">
              <a:rPr lang="zh-CN" altLang="en-US" smtClean="0"/>
              <a:t>4</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幻灯片图像占位符 1"/>
          <p:cNvSpPr>
            <a:spLocks noGrp="1" noRot="1" noChangeAspect="1" noTextEdit="1"/>
          </p:cNvSpPr>
          <p:nvPr>
            <p:ph type="sldImg"/>
          </p:nvPr>
        </p:nvSpPr>
        <p:spPr>
          <a:ln>
            <a:solidFill>
              <a:srgbClr val="000000"/>
            </a:solidFill>
            <a:miter/>
          </a:ln>
        </p:spPr>
      </p:sp>
      <p:sp>
        <p:nvSpPr>
          <p:cNvPr id="24578" name="备注占位符 2"/>
          <p:cNvSpPr>
            <a:spLocks noGrp="1"/>
          </p:cNvSpPr>
          <p:nvPr>
            <p:ph type="body"/>
          </p:nvPr>
        </p:nvSpPr>
        <p:spPr>
          <a:noFill/>
          <a:ln>
            <a:noFill/>
          </a:ln>
        </p:spPr>
        <p:txBody>
          <a:bodyPr wrap="square" lIns="91440" tIns="45720" rIns="91440" bIns="45720" anchor="t" anchorCtr="0"/>
          <a:lstStyle/>
          <a:p>
            <a:pPr lvl="0">
              <a:spcBef>
                <a:spcPct val="0"/>
              </a:spcBef>
            </a:pPr>
            <a:r>
              <a:rPr lang="zh-CN" altLang="en-US" dirty="0"/>
              <a:t>如达尔文所说的物质存在并向下运输，会因为图中的操作造成胚芽鞘一侧的化学物质较多，使其弯向对侧生长，</a:t>
            </a:r>
            <a:endParaRPr lang="en-US" altLang="zh-CN" dirty="0"/>
          </a:p>
          <a:p>
            <a:pPr lvl="0">
              <a:spcBef>
                <a:spcPct val="0"/>
              </a:spcBef>
            </a:pPr>
            <a:r>
              <a:rPr lang="zh-CN" altLang="en-US" dirty="0"/>
              <a:t>通过改变胚芽鞘顶端的位置，发现弯曲生长和物质不均匀分布有关，</a:t>
            </a:r>
          </a:p>
        </p:txBody>
      </p:sp>
      <p:sp>
        <p:nvSpPr>
          <p:cNvPr id="24579" name="灯片编号占位符 3"/>
          <p:cNvSpPr txBox="1">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lstStyle/>
          <a:p>
            <a:pPr lvl="0" algn="r"/>
            <a:fld id="{9A0DB2DC-4C9A-4742-B13C-FB6460FD3503}" type="slidenum">
              <a:rPr lang="zh-CN" altLang="en-US" sz="1200" dirty="0">
                <a:latin typeface="Calibri" panose="020F0502020204030204" charset="0"/>
                <a:ea typeface="宋体" panose="02010600030101010101" pitchFamily="2" charset="-122"/>
              </a:rPr>
              <a:t>10</a:t>
            </a:fld>
            <a:endParaRPr lang="zh-CN" altLang="en-US" sz="1200" dirty="0">
              <a:latin typeface="Calibri" panose="020F0502020204030204" charset="0"/>
              <a:ea typeface="宋体" panose="02010600030101010101" pitchFamily="2"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20</a:t>
            </a:r>
            <a:r>
              <a:rPr lang="zh-CN" altLang="en-US" dirty="0"/>
              <a:t>世纪</a:t>
            </a:r>
            <a:r>
              <a:rPr lang="en-US" altLang="zh-CN" dirty="0"/>
              <a:t>30</a:t>
            </a:r>
            <a:r>
              <a:rPr lang="zh-CN" altLang="en-US" dirty="0"/>
              <a:t>年代人们确定主要的生长素是</a:t>
            </a:r>
            <a:r>
              <a:rPr lang="zh-CN" altLang="en-US" dirty="0">
                <a:latin typeface="Times New Roman" panose="02020603050405020304" pitchFamily="18" charset="0"/>
                <a:ea typeface="华文楷体" panose="02010600040101010101" pitchFamily="2" charset="-122"/>
                <a:cs typeface="Times New Roman" panose="02020603050405020304" pitchFamily="18" charset="0"/>
                <a:sym typeface="+mn-ea"/>
              </a:rPr>
              <a:t>吲哚</a:t>
            </a:r>
            <a:r>
              <a:rPr lang="en-US" altLang="zh-CN" dirty="0">
                <a:latin typeface="Times New Roman" panose="02020603050405020304" pitchFamily="18" charset="0"/>
                <a:ea typeface="华文楷体" panose="02010600040101010101" pitchFamily="2" charset="-122"/>
                <a:cs typeface="Times New Roman" panose="02020603050405020304" pitchFamily="18" charset="0"/>
                <a:sym typeface="+mn-ea"/>
              </a:rPr>
              <a:t>-3-</a:t>
            </a:r>
            <a:r>
              <a:rPr lang="zh-CN" altLang="en-US" dirty="0">
                <a:latin typeface="Times New Roman" panose="02020603050405020304" pitchFamily="18" charset="0"/>
                <a:ea typeface="华文楷体" panose="02010600040101010101" pitchFamily="2" charset="-122"/>
                <a:cs typeface="Times New Roman" panose="02020603050405020304" pitchFamily="18" charset="0"/>
                <a:sym typeface="+mn-ea"/>
              </a:rPr>
              <a:t>乙酸  植物体内具有与</a:t>
            </a:r>
            <a:r>
              <a:rPr lang="en-US" altLang="zh-CN" dirty="0">
                <a:latin typeface="Times New Roman" panose="02020603050405020304" pitchFamily="18" charset="0"/>
                <a:ea typeface="华文楷体" panose="02010600040101010101" pitchFamily="2" charset="-122"/>
                <a:cs typeface="Times New Roman" panose="02020603050405020304" pitchFamily="18" charset="0"/>
                <a:sym typeface="+mn-ea"/>
              </a:rPr>
              <a:t>IAA</a:t>
            </a:r>
            <a:r>
              <a:rPr lang="zh-CN" altLang="en-US" dirty="0">
                <a:latin typeface="Times New Roman" panose="02020603050405020304" pitchFamily="18" charset="0"/>
                <a:ea typeface="华文楷体" panose="02010600040101010101" pitchFamily="2" charset="-122"/>
                <a:cs typeface="Times New Roman" panose="02020603050405020304" pitchFamily="18" charset="0"/>
                <a:sym typeface="+mn-ea"/>
              </a:rPr>
              <a:t>相同效应的物质还有萘乙酸、吲哚丁酸等，都属于生长素。</a:t>
            </a:r>
            <a:endParaRPr lang="zh-CN" altLang="en-US" dirty="0"/>
          </a:p>
        </p:txBody>
      </p:sp>
      <p:sp>
        <p:nvSpPr>
          <p:cNvPr id="4" name="灯片编号占位符 3"/>
          <p:cNvSpPr>
            <a:spLocks noGrp="1"/>
          </p:cNvSpPr>
          <p:nvPr>
            <p:ph type="sldNum" sz="quarter" idx="5"/>
          </p:nvPr>
        </p:nvSpPr>
        <p:spPr/>
        <p:txBody>
          <a:bodyPr/>
          <a:lstStyle/>
          <a:p>
            <a:fld id="{EA540E3B-F9C0-48B6-A129-4D327DD30658}" type="slidenum">
              <a:rPr lang="zh-CN" altLang="en-US" smtClean="0"/>
              <a:t>12</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1"/>
            </p:custDataLst>
          </p:nvPr>
        </p:nvSpPr>
        <p:spPr/>
      </p:sp>
      <p:sp>
        <p:nvSpPr>
          <p:cNvPr id="3" name="备注占位符 2"/>
          <p:cNvSpPr>
            <a:spLocks noGrp="1"/>
          </p:cNvSpPr>
          <p:nvPr>
            <p:ph type="body" idx="1"/>
            <p:custDataLst>
              <p:tags r:id="rId2"/>
            </p:custDataLst>
          </p:nvPr>
        </p:nvSpPr>
        <p:spPr/>
        <p:txBody>
          <a:bodyPr/>
          <a:lstStyle/>
          <a:p>
            <a:endParaRPr lang="zh-CN" altLang="en-US"/>
          </a:p>
        </p:txBody>
      </p:sp>
      <p:sp>
        <p:nvSpPr>
          <p:cNvPr id="4" name="灯片编号占位符 3"/>
          <p:cNvSpPr>
            <a:spLocks noGrp="1"/>
          </p:cNvSpPr>
          <p:nvPr>
            <p:ph type="sldNum" sz="quarter" idx="10"/>
            <p:custDataLst>
              <p:tags r:id="rId3"/>
            </p:custDataLst>
          </p:nvPr>
        </p:nvSpPr>
        <p:spPr/>
        <p:txBody>
          <a:bodyPr/>
          <a:lstStyle/>
          <a:p>
            <a:fld id="{D31F0BBA-0AF2-4182-8657-5157AC744469}" type="slidenum">
              <a:rPr lang="zh-CN" altLang="en-US" smtClean="0"/>
              <a:t>13</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5742EBB-6C3A-411E-B6A0-C87CA677A31C}" type="slidenum">
              <a:rPr lang="zh-CN" altLang="en-US" smtClean="0"/>
              <a:t>20</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取植物幼嫩的部分去除顶芽，目的是去除植物本身产生的内源生长素造成的影响，实验结果：</a:t>
            </a:r>
            <a:r>
              <a:rPr lang="en-US" altLang="zh-CN" dirty="0"/>
              <a:t>B</a:t>
            </a:r>
            <a:r>
              <a:rPr lang="zh-CN" altLang="en-US" dirty="0"/>
              <a:t>处的琼脂也有生长素，</a:t>
            </a:r>
            <a:endParaRPr lang="en-US" altLang="zh-CN" dirty="0"/>
          </a:p>
          <a:p>
            <a:r>
              <a:rPr lang="zh-CN" altLang="en-US" dirty="0"/>
              <a:t>生长素可以从幼茎的形态学上端向形态学下端运输，这与生长素的极性运输等同吗？</a:t>
            </a:r>
            <a:r>
              <a:rPr lang="zh-CN" altLang="en-US" b="1" dirty="0"/>
              <a:t>极性运输强调单向性，因此不仅要有自上而下的证据还要有不能自下而上的证据。</a:t>
            </a:r>
          </a:p>
          <a:p>
            <a:endParaRPr lang="zh-CN" altLang="en-US" b="1" dirty="0"/>
          </a:p>
        </p:txBody>
      </p:sp>
      <p:sp>
        <p:nvSpPr>
          <p:cNvPr id="4" name="灯片编号占位符 3"/>
          <p:cNvSpPr>
            <a:spLocks noGrp="1"/>
          </p:cNvSpPr>
          <p:nvPr>
            <p:ph type="sldNum" sz="quarter" idx="10"/>
          </p:nvPr>
        </p:nvSpPr>
        <p:spPr/>
        <p:txBody>
          <a:bodyPr/>
          <a:lstStyle/>
          <a:p>
            <a:fld id="{EA540E3B-F9C0-48B6-A129-4D327DD30658}" type="slidenum">
              <a:rPr lang="zh-CN" altLang="en-US" smtClean="0"/>
              <a:t>21</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5742EBB-6C3A-411E-B6A0-C87CA677A31C}" type="slidenum">
              <a:rPr lang="zh-CN" altLang="en-US" smtClean="0"/>
              <a:t>25</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3" name="文本框 2"/>
          <p:cNvSpPr txBox="1"/>
          <p:nvPr/>
        </p:nvSpPr>
        <p:spPr>
          <a:xfrm>
            <a:off x="1009415" y="-59620"/>
            <a:ext cx="4624705" cy="499624"/>
          </a:xfrm>
          <a:prstGeom prst="rect">
            <a:avLst/>
          </a:prstGeom>
          <a:noFill/>
        </p:spPr>
        <p:txBody>
          <a:bodyPr wrap="square" rtlCol="0">
            <a:spAutoFit/>
          </a:bodyPr>
          <a:lstStyle/>
          <a:p>
            <a:pPr lvl="0" algn="l" fontAlgn="base">
              <a:lnSpc>
                <a:spcPct val="150000"/>
              </a:lnSpc>
            </a:pPr>
            <a:r>
              <a:rPr lang="zh-CN" altLang="en-US" sz="2000" b="1" dirty="0">
                <a:solidFill>
                  <a:schemeClr val="bg1"/>
                </a:solidFill>
                <a:latin typeface="微软雅黑" panose="020B0503020204020204" charset="-122"/>
                <a:ea typeface="微软雅黑" panose="020B0503020204020204" charset="-122"/>
                <a:cs typeface="黑体" panose="02010609060101010101" charset="-122"/>
                <a:sym typeface="+mn-ea"/>
              </a:rPr>
              <a:t>西城区中小学课程资源</a:t>
            </a:r>
          </a:p>
        </p:txBody>
      </p:sp>
    </p:spTree>
  </p:cSld>
  <p:clrMapOvr>
    <a:masterClrMapping/>
  </p:clrMapOvr>
  <mc:AlternateContent xmlns:mc="http://schemas.openxmlformats.org/markup-compatibility/2006" xmlns:p14="http://schemas.microsoft.com/office/powerpoint/2010/main">
    <mc:Choice Requires="p14">
      <p:transition spd="slow" p14:dur="1750" advClick="0" advTm="2000">
        <p14:gallery dir="l"/>
      </p:transition>
    </mc:Choice>
    <mc:Fallback xmlns="">
      <p:transition spd="slow" advClick="0" advTm="2000">
        <p:fade/>
      </p:transition>
    </mc:Fallback>
  </mc:AlternateContent>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2025/11/1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2025/11/1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2025/11/1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2025/11/1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2025/11/1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2025/11/1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2025/11/1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image" Target="../media/image17.png"/><Relationship Id="rId5" Type="http://schemas.openxmlformats.org/officeDocument/2006/relationships/notesSlide" Target="../notesSlides/notesSlide3.xml"/><Relationship Id="rId4"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tags" Target="../tags/tag41.xml"/><Relationship Id="rId7" Type="http://schemas.openxmlformats.org/officeDocument/2006/relationships/tags" Target="../tags/tag45.xml"/><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tags" Target="../tags/tag44.xml"/><Relationship Id="rId11" Type="http://schemas.openxmlformats.org/officeDocument/2006/relationships/image" Target="../media/image20.png"/><Relationship Id="rId5" Type="http://schemas.openxmlformats.org/officeDocument/2006/relationships/tags" Target="../tags/tag43.xml"/><Relationship Id="rId10" Type="http://schemas.openxmlformats.org/officeDocument/2006/relationships/image" Target="../media/image19.png"/><Relationship Id="rId4" Type="http://schemas.openxmlformats.org/officeDocument/2006/relationships/tags" Target="../tags/tag42.xml"/><Relationship Id="rId9"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xml"/><Relationship Id="rId1" Type="http://schemas.openxmlformats.org/officeDocument/2006/relationships/tags" Target="../tags/tag46.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8" Type="http://schemas.openxmlformats.org/officeDocument/2006/relationships/tags" Target="../tags/tag54.xml"/><Relationship Id="rId13" Type="http://schemas.openxmlformats.org/officeDocument/2006/relationships/tags" Target="../tags/tag59.xml"/><Relationship Id="rId18" Type="http://schemas.openxmlformats.org/officeDocument/2006/relationships/slideLayout" Target="../slideLayouts/slideLayout7.xml"/><Relationship Id="rId3" Type="http://schemas.openxmlformats.org/officeDocument/2006/relationships/tags" Target="../tags/tag49.xml"/><Relationship Id="rId7" Type="http://schemas.openxmlformats.org/officeDocument/2006/relationships/tags" Target="../tags/tag53.xml"/><Relationship Id="rId12" Type="http://schemas.openxmlformats.org/officeDocument/2006/relationships/tags" Target="../tags/tag58.xml"/><Relationship Id="rId17" Type="http://schemas.openxmlformats.org/officeDocument/2006/relationships/tags" Target="../tags/tag63.xml"/><Relationship Id="rId2" Type="http://schemas.openxmlformats.org/officeDocument/2006/relationships/tags" Target="../tags/tag48.xml"/><Relationship Id="rId16" Type="http://schemas.openxmlformats.org/officeDocument/2006/relationships/tags" Target="../tags/tag62.xml"/><Relationship Id="rId20" Type="http://schemas.openxmlformats.org/officeDocument/2006/relationships/image" Target="../media/image22.png"/><Relationship Id="rId1" Type="http://schemas.openxmlformats.org/officeDocument/2006/relationships/tags" Target="../tags/tag47.xml"/><Relationship Id="rId6" Type="http://schemas.openxmlformats.org/officeDocument/2006/relationships/tags" Target="../tags/tag52.xml"/><Relationship Id="rId11" Type="http://schemas.openxmlformats.org/officeDocument/2006/relationships/tags" Target="../tags/tag57.xml"/><Relationship Id="rId5" Type="http://schemas.openxmlformats.org/officeDocument/2006/relationships/tags" Target="../tags/tag51.xml"/><Relationship Id="rId15" Type="http://schemas.openxmlformats.org/officeDocument/2006/relationships/tags" Target="../tags/tag61.xml"/><Relationship Id="rId10" Type="http://schemas.openxmlformats.org/officeDocument/2006/relationships/tags" Target="../tags/tag56.xml"/><Relationship Id="rId19" Type="http://schemas.openxmlformats.org/officeDocument/2006/relationships/notesSlide" Target="../notesSlides/notesSlide5.xml"/><Relationship Id="rId4" Type="http://schemas.openxmlformats.org/officeDocument/2006/relationships/tags" Target="../tags/tag50.xml"/><Relationship Id="rId9" Type="http://schemas.openxmlformats.org/officeDocument/2006/relationships/tags" Target="../tags/tag55.xml"/><Relationship Id="rId14" Type="http://schemas.openxmlformats.org/officeDocument/2006/relationships/tags" Target="../tags/tag60.xml"/></Relationships>
</file>

<file path=ppt/slides/_rels/slide14.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69.xml"/><Relationship Id="rId7" Type="http://schemas.openxmlformats.org/officeDocument/2006/relationships/tags" Target="../tags/tag73.xml"/><Relationship Id="rId2" Type="http://schemas.openxmlformats.org/officeDocument/2006/relationships/tags" Target="../tags/tag68.xml"/><Relationship Id="rId1" Type="http://schemas.openxmlformats.org/officeDocument/2006/relationships/tags" Target="../tags/tag67.xml"/><Relationship Id="rId6" Type="http://schemas.openxmlformats.org/officeDocument/2006/relationships/tags" Target="../tags/tag72.xml"/><Relationship Id="rId5" Type="http://schemas.openxmlformats.org/officeDocument/2006/relationships/tags" Target="../tags/tag71.xml"/><Relationship Id="rId4" Type="http://schemas.openxmlformats.org/officeDocument/2006/relationships/tags" Target="../tags/tag70.xml"/><Relationship Id="rId9"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tags" Target="../tags/tag81.xml"/><Relationship Id="rId13" Type="http://schemas.openxmlformats.org/officeDocument/2006/relationships/tags" Target="../tags/tag86.xml"/><Relationship Id="rId18" Type="http://schemas.openxmlformats.org/officeDocument/2006/relationships/image" Target="../media/image27.png"/><Relationship Id="rId3" Type="http://schemas.openxmlformats.org/officeDocument/2006/relationships/tags" Target="../tags/tag76.xml"/><Relationship Id="rId7" Type="http://schemas.openxmlformats.org/officeDocument/2006/relationships/tags" Target="../tags/tag80.xml"/><Relationship Id="rId12" Type="http://schemas.openxmlformats.org/officeDocument/2006/relationships/tags" Target="../tags/tag85.xml"/><Relationship Id="rId17" Type="http://schemas.openxmlformats.org/officeDocument/2006/relationships/slideLayout" Target="../slideLayouts/slideLayout12.xml"/><Relationship Id="rId2" Type="http://schemas.openxmlformats.org/officeDocument/2006/relationships/tags" Target="../tags/tag75.xml"/><Relationship Id="rId16" Type="http://schemas.openxmlformats.org/officeDocument/2006/relationships/tags" Target="../tags/tag89.xml"/><Relationship Id="rId1" Type="http://schemas.openxmlformats.org/officeDocument/2006/relationships/tags" Target="../tags/tag74.xml"/><Relationship Id="rId6" Type="http://schemas.openxmlformats.org/officeDocument/2006/relationships/tags" Target="../tags/tag79.xml"/><Relationship Id="rId11" Type="http://schemas.openxmlformats.org/officeDocument/2006/relationships/tags" Target="../tags/tag84.xml"/><Relationship Id="rId5" Type="http://schemas.openxmlformats.org/officeDocument/2006/relationships/tags" Target="../tags/tag78.xml"/><Relationship Id="rId15" Type="http://schemas.openxmlformats.org/officeDocument/2006/relationships/tags" Target="../tags/tag88.xml"/><Relationship Id="rId10" Type="http://schemas.openxmlformats.org/officeDocument/2006/relationships/tags" Target="../tags/tag83.xml"/><Relationship Id="rId4" Type="http://schemas.openxmlformats.org/officeDocument/2006/relationships/tags" Target="../tags/tag77.xml"/><Relationship Id="rId9" Type="http://schemas.openxmlformats.org/officeDocument/2006/relationships/tags" Target="../tags/tag82.xml"/><Relationship Id="rId14" Type="http://schemas.openxmlformats.org/officeDocument/2006/relationships/tags" Target="../tags/tag8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2.xml"/><Relationship Id="rId1" Type="http://schemas.openxmlformats.org/officeDocument/2006/relationships/tags" Target="../tags/tag90.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92.xml"/><Relationship Id="rId1" Type="http://schemas.openxmlformats.org/officeDocument/2006/relationships/tags" Target="../tags/tag91.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tags" Target="../tags/tag100.xml"/><Relationship Id="rId13" Type="http://schemas.openxmlformats.org/officeDocument/2006/relationships/tags" Target="../tags/tag105.xml"/><Relationship Id="rId18" Type="http://schemas.openxmlformats.org/officeDocument/2006/relationships/slideLayout" Target="../slideLayouts/slideLayout12.xml"/><Relationship Id="rId3" Type="http://schemas.openxmlformats.org/officeDocument/2006/relationships/tags" Target="../tags/tag95.xml"/><Relationship Id="rId7" Type="http://schemas.openxmlformats.org/officeDocument/2006/relationships/tags" Target="../tags/tag99.xml"/><Relationship Id="rId12" Type="http://schemas.openxmlformats.org/officeDocument/2006/relationships/tags" Target="../tags/tag104.xml"/><Relationship Id="rId17" Type="http://schemas.openxmlformats.org/officeDocument/2006/relationships/tags" Target="../tags/tag109.xml"/><Relationship Id="rId2" Type="http://schemas.openxmlformats.org/officeDocument/2006/relationships/tags" Target="../tags/tag94.xml"/><Relationship Id="rId16" Type="http://schemas.openxmlformats.org/officeDocument/2006/relationships/tags" Target="../tags/tag108.xml"/><Relationship Id="rId20" Type="http://schemas.openxmlformats.org/officeDocument/2006/relationships/image" Target="../media/image33.png"/><Relationship Id="rId1" Type="http://schemas.openxmlformats.org/officeDocument/2006/relationships/tags" Target="../tags/tag93.xml"/><Relationship Id="rId6" Type="http://schemas.openxmlformats.org/officeDocument/2006/relationships/tags" Target="../tags/tag98.xml"/><Relationship Id="rId11" Type="http://schemas.openxmlformats.org/officeDocument/2006/relationships/tags" Target="../tags/tag103.xml"/><Relationship Id="rId5" Type="http://schemas.openxmlformats.org/officeDocument/2006/relationships/tags" Target="../tags/tag97.xml"/><Relationship Id="rId15" Type="http://schemas.openxmlformats.org/officeDocument/2006/relationships/tags" Target="../tags/tag107.xml"/><Relationship Id="rId10" Type="http://schemas.openxmlformats.org/officeDocument/2006/relationships/tags" Target="../tags/tag102.xml"/><Relationship Id="rId19" Type="http://schemas.openxmlformats.org/officeDocument/2006/relationships/image" Target="../media/image32.png"/><Relationship Id="rId4" Type="http://schemas.openxmlformats.org/officeDocument/2006/relationships/tags" Target="../tags/tag96.xml"/><Relationship Id="rId9" Type="http://schemas.openxmlformats.org/officeDocument/2006/relationships/tags" Target="../tags/tag101.xml"/><Relationship Id="rId14" Type="http://schemas.openxmlformats.org/officeDocument/2006/relationships/tags" Target="../tags/tag106.xml"/></Relationships>
</file>

<file path=ppt/slides/_rels/slide25.xml.rels><?xml version="1.0" encoding="UTF-8" standalone="yes"?>
<Relationships xmlns="http://schemas.openxmlformats.org/package/2006/relationships"><Relationship Id="rId8" Type="http://schemas.openxmlformats.org/officeDocument/2006/relationships/tags" Target="../tags/tag117.xml"/><Relationship Id="rId13" Type="http://schemas.openxmlformats.org/officeDocument/2006/relationships/tags" Target="../tags/tag122.xml"/><Relationship Id="rId18" Type="http://schemas.openxmlformats.org/officeDocument/2006/relationships/tags" Target="../tags/tag127.xml"/><Relationship Id="rId3" Type="http://schemas.openxmlformats.org/officeDocument/2006/relationships/tags" Target="../tags/tag112.xml"/><Relationship Id="rId21" Type="http://schemas.openxmlformats.org/officeDocument/2006/relationships/notesSlide" Target="../notesSlides/notesSlide8.xml"/><Relationship Id="rId7" Type="http://schemas.openxmlformats.org/officeDocument/2006/relationships/tags" Target="../tags/tag116.xml"/><Relationship Id="rId12" Type="http://schemas.openxmlformats.org/officeDocument/2006/relationships/tags" Target="../tags/tag121.xml"/><Relationship Id="rId17" Type="http://schemas.openxmlformats.org/officeDocument/2006/relationships/tags" Target="../tags/tag126.xml"/><Relationship Id="rId2" Type="http://schemas.openxmlformats.org/officeDocument/2006/relationships/tags" Target="../tags/tag111.xml"/><Relationship Id="rId16" Type="http://schemas.openxmlformats.org/officeDocument/2006/relationships/tags" Target="../tags/tag125.xml"/><Relationship Id="rId20" Type="http://schemas.openxmlformats.org/officeDocument/2006/relationships/slideLayout" Target="../slideLayouts/slideLayout12.xml"/><Relationship Id="rId1" Type="http://schemas.openxmlformats.org/officeDocument/2006/relationships/tags" Target="../tags/tag110.xml"/><Relationship Id="rId6" Type="http://schemas.openxmlformats.org/officeDocument/2006/relationships/tags" Target="../tags/tag115.xml"/><Relationship Id="rId11" Type="http://schemas.openxmlformats.org/officeDocument/2006/relationships/tags" Target="../tags/tag120.xml"/><Relationship Id="rId5" Type="http://schemas.openxmlformats.org/officeDocument/2006/relationships/tags" Target="../tags/tag114.xml"/><Relationship Id="rId15" Type="http://schemas.openxmlformats.org/officeDocument/2006/relationships/tags" Target="../tags/tag124.xml"/><Relationship Id="rId10" Type="http://schemas.openxmlformats.org/officeDocument/2006/relationships/tags" Target="../tags/tag119.xml"/><Relationship Id="rId19" Type="http://schemas.openxmlformats.org/officeDocument/2006/relationships/tags" Target="../tags/tag128.xml"/><Relationship Id="rId4" Type="http://schemas.openxmlformats.org/officeDocument/2006/relationships/tags" Target="../tags/tag113.xml"/><Relationship Id="rId9" Type="http://schemas.openxmlformats.org/officeDocument/2006/relationships/tags" Target="../tags/tag118.xml"/><Relationship Id="rId14" Type="http://schemas.openxmlformats.org/officeDocument/2006/relationships/tags" Target="../tags/tag123.xml"/><Relationship Id="rId22" Type="http://schemas.openxmlformats.org/officeDocument/2006/relationships/image" Target="../media/image34.png"/></Relationships>
</file>

<file path=ppt/slides/_rels/slide2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tags" Target="../tags/tag131.xml"/><Relationship Id="rId7" Type="http://schemas.openxmlformats.org/officeDocument/2006/relationships/image" Target="../media/image35.png"/><Relationship Id="rId2" Type="http://schemas.openxmlformats.org/officeDocument/2006/relationships/tags" Target="../tags/tag130.xml"/><Relationship Id="rId1" Type="http://schemas.openxmlformats.org/officeDocument/2006/relationships/tags" Target="../tags/tag129.xml"/><Relationship Id="rId6" Type="http://schemas.openxmlformats.org/officeDocument/2006/relationships/notesSlide" Target="../notesSlides/notesSlide9.xml"/><Relationship Id="rId5" Type="http://schemas.openxmlformats.org/officeDocument/2006/relationships/slideLayout" Target="../slideLayouts/slideLayout12.xml"/><Relationship Id="rId4" Type="http://schemas.openxmlformats.org/officeDocument/2006/relationships/tags" Target="../tags/tag132.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7.xml"/><Relationship Id="rId1" Type="http://schemas.openxmlformats.org/officeDocument/2006/relationships/tags" Target="../tags/tag133.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135.xml"/><Relationship Id="rId1" Type="http://schemas.openxmlformats.org/officeDocument/2006/relationships/tags" Target="../tags/tag134.xml"/><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8" Type="http://schemas.openxmlformats.org/officeDocument/2006/relationships/tags" Target="../tags/tag143.xml"/><Relationship Id="rId13" Type="http://schemas.openxmlformats.org/officeDocument/2006/relationships/tags" Target="../tags/tag148.xml"/><Relationship Id="rId18" Type="http://schemas.openxmlformats.org/officeDocument/2006/relationships/slideLayout" Target="../slideLayouts/slideLayout12.xml"/><Relationship Id="rId3" Type="http://schemas.openxmlformats.org/officeDocument/2006/relationships/tags" Target="../tags/tag138.xml"/><Relationship Id="rId7" Type="http://schemas.openxmlformats.org/officeDocument/2006/relationships/tags" Target="../tags/tag142.xml"/><Relationship Id="rId12" Type="http://schemas.openxmlformats.org/officeDocument/2006/relationships/tags" Target="../tags/tag147.xml"/><Relationship Id="rId17" Type="http://schemas.openxmlformats.org/officeDocument/2006/relationships/tags" Target="../tags/tag152.xml"/><Relationship Id="rId2" Type="http://schemas.openxmlformats.org/officeDocument/2006/relationships/tags" Target="../tags/tag137.xml"/><Relationship Id="rId16" Type="http://schemas.openxmlformats.org/officeDocument/2006/relationships/tags" Target="../tags/tag151.xml"/><Relationship Id="rId1" Type="http://schemas.openxmlformats.org/officeDocument/2006/relationships/tags" Target="../tags/tag136.xml"/><Relationship Id="rId6" Type="http://schemas.openxmlformats.org/officeDocument/2006/relationships/tags" Target="../tags/tag141.xml"/><Relationship Id="rId11" Type="http://schemas.openxmlformats.org/officeDocument/2006/relationships/tags" Target="../tags/tag146.xml"/><Relationship Id="rId5" Type="http://schemas.openxmlformats.org/officeDocument/2006/relationships/tags" Target="../tags/tag140.xml"/><Relationship Id="rId15" Type="http://schemas.openxmlformats.org/officeDocument/2006/relationships/tags" Target="../tags/tag150.xml"/><Relationship Id="rId10" Type="http://schemas.openxmlformats.org/officeDocument/2006/relationships/tags" Target="../tags/tag145.xml"/><Relationship Id="rId19" Type="http://schemas.openxmlformats.org/officeDocument/2006/relationships/image" Target="../media/image32.png"/><Relationship Id="rId4" Type="http://schemas.openxmlformats.org/officeDocument/2006/relationships/tags" Target="../tags/tag139.xml"/><Relationship Id="rId9" Type="http://schemas.openxmlformats.org/officeDocument/2006/relationships/tags" Target="../tags/tag144.xml"/><Relationship Id="rId14" Type="http://schemas.openxmlformats.org/officeDocument/2006/relationships/tags" Target="../tags/tag149.xml"/></Relationships>
</file>

<file path=ppt/slides/_rels/slide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GIF"/><Relationship Id="rId1" Type="http://schemas.openxmlformats.org/officeDocument/2006/relationships/slideLayout" Target="../slideLayouts/slideLayout7.xml"/><Relationship Id="rId6" Type="http://schemas.openxmlformats.org/officeDocument/2006/relationships/image" Target="../media/image5.GIF"/><Relationship Id="rId5" Type="http://schemas.openxmlformats.org/officeDocument/2006/relationships/image" Target="../media/image4.GIF"/><Relationship Id="rId4" Type="http://schemas.openxmlformats.org/officeDocument/2006/relationships/image" Target="../media/image3.GIF"/></Relationships>
</file>

<file path=ppt/slides/_rels/slide30.xml.rels><?xml version="1.0" encoding="UTF-8" standalone="yes"?>
<Relationships xmlns="http://schemas.openxmlformats.org/package/2006/relationships"><Relationship Id="rId8" Type="http://schemas.openxmlformats.org/officeDocument/2006/relationships/tags" Target="../tags/tag160.xml"/><Relationship Id="rId13" Type="http://schemas.openxmlformats.org/officeDocument/2006/relationships/tags" Target="../tags/tag165.xml"/><Relationship Id="rId18" Type="http://schemas.openxmlformats.org/officeDocument/2006/relationships/image" Target="../media/image40.png"/><Relationship Id="rId3" Type="http://schemas.openxmlformats.org/officeDocument/2006/relationships/tags" Target="../tags/tag155.xml"/><Relationship Id="rId7" Type="http://schemas.openxmlformats.org/officeDocument/2006/relationships/tags" Target="../tags/tag159.xml"/><Relationship Id="rId12" Type="http://schemas.openxmlformats.org/officeDocument/2006/relationships/tags" Target="../tags/tag164.xml"/><Relationship Id="rId17" Type="http://schemas.openxmlformats.org/officeDocument/2006/relationships/slideLayout" Target="../slideLayouts/slideLayout12.xml"/><Relationship Id="rId2" Type="http://schemas.openxmlformats.org/officeDocument/2006/relationships/tags" Target="../tags/tag154.xml"/><Relationship Id="rId16" Type="http://schemas.openxmlformats.org/officeDocument/2006/relationships/tags" Target="../tags/tag168.xml"/><Relationship Id="rId1" Type="http://schemas.openxmlformats.org/officeDocument/2006/relationships/tags" Target="../tags/tag153.xml"/><Relationship Id="rId6" Type="http://schemas.openxmlformats.org/officeDocument/2006/relationships/tags" Target="../tags/tag158.xml"/><Relationship Id="rId11" Type="http://schemas.openxmlformats.org/officeDocument/2006/relationships/tags" Target="../tags/tag163.xml"/><Relationship Id="rId5" Type="http://schemas.openxmlformats.org/officeDocument/2006/relationships/tags" Target="../tags/tag157.xml"/><Relationship Id="rId15" Type="http://schemas.openxmlformats.org/officeDocument/2006/relationships/tags" Target="../tags/tag167.xml"/><Relationship Id="rId10" Type="http://schemas.openxmlformats.org/officeDocument/2006/relationships/tags" Target="../tags/tag162.xml"/><Relationship Id="rId4" Type="http://schemas.openxmlformats.org/officeDocument/2006/relationships/tags" Target="../tags/tag156.xml"/><Relationship Id="rId9" Type="http://schemas.openxmlformats.org/officeDocument/2006/relationships/tags" Target="../tags/tag161.xml"/><Relationship Id="rId14" Type="http://schemas.openxmlformats.org/officeDocument/2006/relationships/tags" Target="../tags/tag166.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170.xml"/><Relationship Id="rId1" Type="http://schemas.openxmlformats.org/officeDocument/2006/relationships/tags" Target="../tags/tag169.xml"/><Relationship Id="rId5" Type="http://schemas.openxmlformats.org/officeDocument/2006/relationships/image" Target="../media/image42.jpeg"/><Relationship Id="rId4" Type="http://schemas.openxmlformats.org/officeDocument/2006/relationships/image" Target="../media/image41.jpeg"/></Relationships>
</file>

<file path=ppt/slides/_rels/slide3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Layout" Target="../slideLayouts/slideLayout12.xml"/><Relationship Id="rId1" Type="http://schemas.openxmlformats.org/officeDocument/2006/relationships/tags" Target="../tags/tag171.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173.xml"/><Relationship Id="rId1" Type="http://schemas.openxmlformats.org/officeDocument/2006/relationships/tags" Target="../tags/tag172.xml"/><Relationship Id="rId5" Type="http://schemas.openxmlformats.org/officeDocument/2006/relationships/image" Target="../media/image45.png"/><Relationship Id="rId4" Type="http://schemas.openxmlformats.org/officeDocument/2006/relationships/notesSlide" Target="../notesSlides/notesSlide10.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175.xml"/><Relationship Id="rId1" Type="http://schemas.openxmlformats.org/officeDocument/2006/relationships/tags" Target="../tags/tag174.xml"/><Relationship Id="rId4" Type="http://schemas.openxmlformats.org/officeDocument/2006/relationships/image" Target="../media/image46.png"/></Relationships>
</file>

<file path=ppt/slides/_rels/slide36.xml.rels><?xml version="1.0" encoding="UTF-8" standalone="yes"?>
<Relationships xmlns="http://schemas.openxmlformats.org/package/2006/relationships"><Relationship Id="rId8" Type="http://schemas.openxmlformats.org/officeDocument/2006/relationships/tags" Target="../tags/tag183.xml"/><Relationship Id="rId13" Type="http://schemas.openxmlformats.org/officeDocument/2006/relationships/slideLayout" Target="../slideLayouts/slideLayout12.xml"/><Relationship Id="rId3" Type="http://schemas.openxmlformats.org/officeDocument/2006/relationships/tags" Target="../tags/tag178.xml"/><Relationship Id="rId7" Type="http://schemas.openxmlformats.org/officeDocument/2006/relationships/tags" Target="../tags/tag182.xml"/><Relationship Id="rId12" Type="http://schemas.openxmlformats.org/officeDocument/2006/relationships/tags" Target="../tags/tag187.xml"/><Relationship Id="rId2" Type="http://schemas.openxmlformats.org/officeDocument/2006/relationships/tags" Target="../tags/tag177.xml"/><Relationship Id="rId1" Type="http://schemas.openxmlformats.org/officeDocument/2006/relationships/tags" Target="../tags/tag176.xml"/><Relationship Id="rId6" Type="http://schemas.openxmlformats.org/officeDocument/2006/relationships/tags" Target="../tags/tag181.xml"/><Relationship Id="rId11" Type="http://schemas.openxmlformats.org/officeDocument/2006/relationships/tags" Target="../tags/tag186.xml"/><Relationship Id="rId5" Type="http://schemas.openxmlformats.org/officeDocument/2006/relationships/tags" Target="../tags/tag180.xml"/><Relationship Id="rId10" Type="http://schemas.openxmlformats.org/officeDocument/2006/relationships/tags" Target="../tags/tag185.xml"/><Relationship Id="rId4" Type="http://schemas.openxmlformats.org/officeDocument/2006/relationships/tags" Target="../tags/tag179.xml"/><Relationship Id="rId9" Type="http://schemas.openxmlformats.org/officeDocument/2006/relationships/tags" Target="../tags/tag184.xml"/></Relationships>
</file>

<file path=ppt/slides/_rels/slide37.xml.rels><?xml version="1.0" encoding="UTF-8" standalone="yes"?>
<Relationships xmlns="http://schemas.openxmlformats.org/package/2006/relationships"><Relationship Id="rId3" Type="http://schemas.openxmlformats.org/officeDocument/2006/relationships/tags" Target="../tags/tag190.xml"/><Relationship Id="rId2" Type="http://schemas.openxmlformats.org/officeDocument/2006/relationships/tags" Target="../tags/tag189.xml"/><Relationship Id="rId1" Type="http://schemas.openxmlformats.org/officeDocument/2006/relationships/tags" Target="../tags/tag188.xml"/><Relationship Id="rId5" Type="http://schemas.openxmlformats.org/officeDocument/2006/relationships/notesSlide" Target="../notesSlides/notesSlide11.xml"/><Relationship Id="rId4"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tags" Target="../tags/tag200.xml"/><Relationship Id="rId13" Type="http://schemas.openxmlformats.org/officeDocument/2006/relationships/tags" Target="../tags/tag205.xml"/><Relationship Id="rId18" Type="http://schemas.openxmlformats.org/officeDocument/2006/relationships/slideLayout" Target="../slideLayouts/slideLayout12.xml"/><Relationship Id="rId3" Type="http://schemas.openxmlformats.org/officeDocument/2006/relationships/tags" Target="../tags/tag195.xml"/><Relationship Id="rId7" Type="http://schemas.openxmlformats.org/officeDocument/2006/relationships/tags" Target="../tags/tag199.xml"/><Relationship Id="rId12" Type="http://schemas.openxmlformats.org/officeDocument/2006/relationships/tags" Target="../tags/tag204.xml"/><Relationship Id="rId17" Type="http://schemas.openxmlformats.org/officeDocument/2006/relationships/tags" Target="../tags/tag209.xml"/><Relationship Id="rId2" Type="http://schemas.openxmlformats.org/officeDocument/2006/relationships/tags" Target="../tags/tag194.xml"/><Relationship Id="rId16" Type="http://schemas.openxmlformats.org/officeDocument/2006/relationships/tags" Target="../tags/tag208.xml"/><Relationship Id="rId1" Type="http://schemas.openxmlformats.org/officeDocument/2006/relationships/tags" Target="../tags/tag193.xml"/><Relationship Id="rId6" Type="http://schemas.openxmlformats.org/officeDocument/2006/relationships/tags" Target="../tags/tag198.xml"/><Relationship Id="rId11" Type="http://schemas.openxmlformats.org/officeDocument/2006/relationships/tags" Target="../tags/tag203.xml"/><Relationship Id="rId5" Type="http://schemas.openxmlformats.org/officeDocument/2006/relationships/tags" Target="../tags/tag197.xml"/><Relationship Id="rId15" Type="http://schemas.openxmlformats.org/officeDocument/2006/relationships/tags" Target="../tags/tag207.xml"/><Relationship Id="rId10" Type="http://schemas.openxmlformats.org/officeDocument/2006/relationships/tags" Target="../tags/tag202.xml"/><Relationship Id="rId4" Type="http://schemas.openxmlformats.org/officeDocument/2006/relationships/tags" Target="../tags/tag196.xml"/><Relationship Id="rId9" Type="http://schemas.openxmlformats.org/officeDocument/2006/relationships/tags" Target="../tags/tag201.xml"/><Relationship Id="rId14" Type="http://schemas.openxmlformats.org/officeDocument/2006/relationships/tags" Target="../tags/tag206.xml"/></Relationships>
</file>

<file path=ppt/slides/_rels/slide39.xml.rels><?xml version="1.0" encoding="UTF-8" standalone="yes"?>
<Relationships xmlns="http://schemas.openxmlformats.org/package/2006/relationships"><Relationship Id="rId8" Type="http://schemas.openxmlformats.org/officeDocument/2006/relationships/tags" Target="../tags/tag217.xml"/><Relationship Id="rId13" Type="http://schemas.openxmlformats.org/officeDocument/2006/relationships/tags" Target="../tags/tag222.xml"/><Relationship Id="rId18" Type="http://schemas.openxmlformats.org/officeDocument/2006/relationships/tags" Target="../tags/tag227.xml"/><Relationship Id="rId3" Type="http://schemas.openxmlformats.org/officeDocument/2006/relationships/tags" Target="../tags/tag212.xml"/><Relationship Id="rId7" Type="http://schemas.openxmlformats.org/officeDocument/2006/relationships/tags" Target="../tags/tag216.xml"/><Relationship Id="rId12" Type="http://schemas.openxmlformats.org/officeDocument/2006/relationships/tags" Target="../tags/tag221.xml"/><Relationship Id="rId17" Type="http://schemas.openxmlformats.org/officeDocument/2006/relationships/tags" Target="../tags/tag226.xml"/><Relationship Id="rId2" Type="http://schemas.openxmlformats.org/officeDocument/2006/relationships/tags" Target="../tags/tag211.xml"/><Relationship Id="rId16" Type="http://schemas.openxmlformats.org/officeDocument/2006/relationships/tags" Target="../tags/tag225.xml"/><Relationship Id="rId20" Type="http://schemas.openxmlformats.org/officeDocument/2006/relationships/notesSlide" Target="../notesSlides/notesSlide12.xml"/><Relationship Id="rId1" Type="http://schemas.openxmlformats.org/officeDocument/2006/relationships/tags" Target="../tags/tag210.xml"/><Relationship Id="rId6" Type="http://schemas.openxmlformats.org/officeDocument/2006/relationships/tags" Target="../tags/tag215.xml"/><Relationship Id="rId11" Type="http://schemas.openxmlformats.org/officeDocument/2006/relationships/tags" Target="../tags/tag220.xml"/><Relationship Id="rId5" Type="http://schemas.openxmlformats.org/officeDocument/2006/relationships/tags" Target="../tags/tag214.xml"/><Relationship Id="rId15" Type="http://schemas.openxmlformats.org/officeDocument/2006/relationships/tags" Target="../tags/tag224.xml"/><Relationship Id="rId10" Type="http://schemas.openxmlformats.org/officeDocument/2006/relationships/tags" Target="../tags/tag219.xml"/><Relationship Id="rId19" Type="http://schemas.openxmlformats.org/officeDocument/2006/relationships/slideLayout" Target="../slideLayouts/slideLayout12.xml"/><Relationship Id="rId4" Type="http://schemas.openxmlformats.org/officeDocument/2006/relationships/tags" Target="../tags/tag213.xml"/><Relationship Id="rId9" Type="http://schemas.openxmlformats.org/officeDocument/2006/relationships/tags" Target="../tags/tag218.xml"/><Relationship Id="rId14" Type="http://schemas.openxmlformats.org/officeDocument/2006/relationships/tags" Target="../tags/tag22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8" Type="http://schemas.openxmlformats.org/officeDocument/2006/relationships/tags" Target="../tags/tag235.xml"/><Relationship Id="rId13" Type="http://schemas.openxmlformats.org/officeDocument/2006/relationships/tags" Target="../tags/tag240.xml"/><Relationship Id="rId18" Type="http://schemas.openxmlformats.org/officeDocument/2006/relationships/tags" Target="../tags/tag245.xml"/><Relationship Id="rId3" Type="http://schemas.openxmlformats.org/officeDocument/2006/relationships/tags" Target="../tags/tag230.xml"/><Relationship Id="rId21" Type="http://schemas.openxmlformats.org/officeDocument/2006/relationships/tags" Target="../tags/tag248.xml"/><Relationship Id="rId7" Type="http://schemas.openxmlformats.org/officeDocument/2006/relationships/tags" Target="../tags/tag234.xml"/><Relationship Id="rId12" Type="http://schemas.openxmlformats.org/officeDocument/2006/relationships/tags" Target="../tags/tag239.xml"/><Relationship Id="rId17" Type="http://schemas.openxmlformats.org/officeDocument/2006/relationships/tags" Target="../tags/tag244.xml"/><Relationship Id="rId2" Type="http://schemas.openxmlformats.org/officeDocument/2006/relationships/tags" Target="../tags/tag229.xml"/><Relationship Id="rId16" Type="http://schemas.openxmlformats.org/officeDocument/2006/relationships/tags" Target="../tags/tag243.xml"/><Relationship Id="rId20" Type="http://schemas.openxmlformats.org/officeDocument/2006/relationships/tags" Target="../tags/tag247.xml"/><Relationship Id="rId1" Type="http://schemas.openxmlformats.org/officeDocument/2006/relationships/tags" Target="../tags/tag228.xml"/><Relationship Id="rId6" Type="http://schemas.openxmlformats.org/officeDocument/2006/relationships/tags" Target="../tags/tag233.xml"/><Relationship Id="rId11" Type="http://schemas.openxmlformats.org/officeDocument/2006/relationships/tags" Target="../tags/tag238.xml"/><Relationship Id="rId24" Type="http://schemas.openxmlformats.org/officeDocument/2006/relationships/notesSlide" Target="../notesSlides/notesSlide13.xml"/><Relationship Id="rId5" Type="http://schemas.openxmlformats.org/officeDocument/2006/relationships/tags" Target="../tags/tag232.xml"/><Relationship Id="rId15" Type="http://schemas.openxmlformats.org/officeDocument/2006/relationships/tags" Target="../tags/tag242.xml"/><Relationship Id="rId23" Type="http://schemas.openxmlformats.org/officeDocument/2006/relationships/slideLayout" Target="../slideLayouts/slideLayout12.xml"/><Relationship Id="rId10" Type="http://schemas.openxmlformats.org/officeDocument/2006/relationships/tags" Target="../tags/tag237.xml"/><Relationship Id="rId19" Type="http://schemas.openxmlformats.org/officeDocument/2006/relationships/tags" Target="../tags/tag246.xml"/><Relationship Id="rId4" Type="http://schemas.openxmlformats.org/officeDocument/2006/relationships/tags" Target="../tags/tag231.xml"/><Relationship Id="rId9" Type="http://schemas.openxmlformats.org/officeDocument/2006/relationships/tags" Target="../tags/tag236.xml"/><Relationship Id="rId14" Type="http://schemas.openxmlformats.org/officeDocument/2006/relationships/tags" Target="../tags/tag241.xml"/><Relationship Id="rId22" Type="http://schemas.openxmlformats.org/officeDocument/2006/relationships/tags" Target="../tags/tag249.xml"/></Relationships>
</file>

<file path=ppt/slides/_rels/slide41.xml.rels><?xml version="1.0" encoding="UTF-8" standalone="yes"?>
<Relationships xmlns="http://schemas.openxmlformats.org/package/2006/relationships"><Relationship Id="rId8" Type="http://schemas.openxmlformats.org/officeDocument/2006/relationships/tags" Target="../tags/tag257.xml"/><Relationship Id="rId13" Type="http://schemas.openxmlformats.org/officeDocument/2006/relationships/tags" Target="../tags/tag262.xml"/><Relationship Id="rId18" Type="http://schemas.openxmlformats.org/officeDocument/2006/relationships/slideLayout" Target="../slideLayouts/slideLayout12.xml"/><Relationship Id="rId3" Type="http://schemas.openxmlformats.org/officeDocument/2006/relationships/tags" Target="../tags/tag252.xml"/><Relationship Id="rId7" Type="http://schemas.openxmlformats.org/officeDocument/2006/relationships/tags" Target="../tags/tag256.xml"/><Relationship Id="rId12" Type="http://schemas.openxmlformats.org/officeDocument/2006/relationships/tags" Target="../tags/tag261.xml"/><Relationship Id="rId17" Type="http://schemas.openxmlformats.org/officeDocument/2006/relationships/tags" Target="../tags/tag266.xml"/><Relationship Id="rId2" Type="http://schemas.openxmlformats.org/officeDocument/2006/relationships/tags" Target="../tags/tag251.xml"/><Relationship Id="rId16" Type="http://schemas.openxmlformats.org/officeDocument/2006/relationships/tags" Target="../tags/tag265.xml"/><Relationship Id="rId1" Type="http://schemas.openxmlformats.org/officeDocument/2006/relationships/tags" Target="../tags/tag250.xml"/><Relationship Id="rId6" Type="http://schemas.openxmlformats.org/officeDocument/2006/relationships/tags" Target="../tags/tag255.xml"/><Relationship Id="rId11" Type="http://schemas.openxmlformats.org/officeDocument/2006/relationships/tags" Target="../tags/tag260.xml"/><Relationship Id="rId5" Type="http://schemas.openxmlformats.org/officeDocument/2006/relationships/tags" Target="../tags/tag254.xml"/><Relationship Id="rId15" Type="http://schemas.openxmlformats.org/officeDocument/2006/relationships/tags" Target="../tags/tag264.xml"/><Relationship Id="rId10" Type="http://schemas.openxmlformats.org/officeDocument/2006/relationships/tags" Target="../tags/tag259.xml"/><Relationship Id="rId4" Type="http://schemas.openxmlformats.org/officeDocument/2006/relationships/tags" Target="../tags/tag253.xml"/><Relationship Id="rId9" Type="http://schemas.openxmlformats.org/officeDocument/2006/relationships/tags" Target="../tags/tag258.xml"/><Relationship Id="rId14" Type="http://schemas.openxmlformats.org/officeDocument/2006/relationships/tags" Target="../tags/tag263.xml"/></Relationships>
</file>

<file path=ppt/slides/_rels/slide42.xml.rels><?xml version="1.0" encoding="UTF-8" standalone="yes"?>
<Relationships xmlns="http://schemas.openxmlformats.org/package/2006/relationships"><Relationship Id="rId8" Type="http://schemas.openxmlformats.org/officeDocument/2006/relationships/tags" Target="../tags/tag274.xml"/><Relationship Id="rId13" Type="http://schemas.openxmlformats.org/officeDocument/2006/relationships/tags" Target="../tags/tag279.xml"/><Relationship Id="rId18" Type="http://schemas.openxmlformats.org/officeDocument/2006/relationships/tags" Target="../tags/tag284.xml"/><Relationship Id="rId26" Type="http://schemas.openxmlformats.org/officeDocument/2006/relationships/notesSlide" Target="../notesSlides/notesSlide14.xml"/><Relationship Id="rId3" Type="http://schemas.openxmlformats.org/officeDocument/2006/relationships/tags" Target="../tags/tag269.xml"/><Relationship Id="rId21" Type="http://schemas.openxmlformats.org/officeDocument/2006/relationships/tags" Target="../tags/tag287.xml"/><Relationship Id="rId7" Type="http://schemas.openxmlformats.org/officeDocument/2006/relationships/tags" Target="../tags/tag273.xml"/><Relationship Id="rId12" Type="http://schemas.openxmlformats.org/officeDocument/2006/relationships/tags" Target="../tags/tag278.xml"/><Relationship Id="rId17" Type="http://schemas.openxmlformats.org/officeDocument/2006/relationships/tags" Target="../tags/tag283.xml"/><Relationship Id="rId25" Type="http://schemas.openxmlformats.org/officeDocument/2006/relationships/slideLayout" Target="../slideLayouts/slideLayout12.xml"/><Relationship Id="rId2" Type="http://schemas.openxmlformats.org/officeDocument/2006/relationships/tags" Target="../tags/tag268.xml"/><Relationship Id="rId16" Type="http://schemas.openxmlformats.org/officeDocument/2006/relationships/tags" Target="../tags/tag282.xml"/><Relationship Id="rId20" Type="http://schemas.openxmlformats.org/officeDocument/2006/relationships/tags" Target="../tags/tag286.xml"/><Relationship Id="rId29" Type="http://schemas.openxmlformats.org/officeDocument/2006/relationships/image" Target="../media/image49.png"/><Relationship Id="rId1" Type="http://schemas.openxmlformats.org/officeDocument/2006/relationships/tags" Target="../tags/tag267.xml"/><Relationship Id="rId6" Type="http://schemas.openxmlformats.org/officeDocument/2006/relationships/tags" Target="../tags/tag272.xml"/><Relationship Id="rId11" Type="http://schemas.openxmlformats.org/officeDocument/2006/relationships/tags" Target="../tags/tag277.xml"/><Relationship Id="rId24" Type="http://schemas.openxmlformats.org/officeDocument/2006/relationships/tags" Target="../tags/tag290.xml"/><Relationship Id="rId5" Type="http://schemas.openxmlformats.org/officeDocument/2006/relationships/tags" Target="../tags/tag271.xml"/><Relationship Id="rId15" Type="http://schemas.openxmlformats.org/officeDocument/2006/relationships/tags" Target="../tags/tag281.xml"/><Relationship Id="rId23" Type="http://schemas.openxmlformats.org/officeDocument/2006/relationships/tags" Target="../tags/tag289.xml"/><Relationship Id="rId28" Type="http://schemas.openxmlformats.org/officeDocument/2006/relationships/image" Target="../media/image48.png"/><Relationship Id="rId10" Type="http://schemas.openxmlformats.org/officeDocument/2006/relationships/tags" Target="../tags/tag276.xml"/><Relationship Id="rId19" Type="http://schemas.openxmlformats.org/officeDocument/2006/relationships/tags" Target="../tags/tag285.xml"/><Relationship Id="rId4" Type="http://schemas.openxmlformats.org/officeDocument/2006/relationships/tags" Target="../tags/tag270.xml"/><Relationship Id="rId9" Type="http://schemas.openxmlformats.org/officeDocument/2006/relationships/tags" Target="../tags/tag275.xml"/><Relationship Id="rId14" Type="http://schemas.openxmlformats.org/officeDocument/2006/relationships/tags" Target="../tags/tag280.xml"/><Relationship Id="rId22" Type="http://schemas.openxmlformats.org/officeDocument/2006/relationships/tags" Target="../tags/tag288.xml"/><Relationship Id="rId27" Type="http://schemas.openxmlformats.org/officeDocument/2006/relationships/image" Target="../media/image47.png"/></Relationships>
</file>

<file path=ppt/slides/_rels/slide43.xml.rels><?xml version="1.0" encoding="UTF-8" standalone="yes"?>
<Relationships xmlns="http://schemas.openxmlformats.org/package/2006/relationships"><Relationship Id="rId13" Type="http://schemas.openxmlformats.org/officeDocument/2006/relationships/tags" Target="../tags/tag303.xml"/><Relationship Id="rId18" Type="http://schemas.openxmlformats.org/officeDocument/2006/relationships/tags" Target="../tags/tag308.xml"/><Relationship Id="rId26" Type="http://schemas.openxmlformats.org/officeDocument/2006/relationships/tags" Target="../tags/tag316.xml"/><Relationship Id="rId39" Type="http://schemas.openxmlformats.org/officeDocument/2006/relationships/tags" Target="../tags/tag329.xml"/><Relationship Id="rId21" Type="http://schemas.openxmlformats.org/officeDocument/2006/relationships/tags" Target="../tags/tag311.xml"/><Relationship Id="rId34" Type="http://schemas.openxmlformats.org/officeDocument/2006/relationships/tags" Target="../tags/tag324.xml"/><Relationship Id="rId42" Type="http://schemas.openxmlformats.org/officeDocument/2006/relationships/tags" Target="../tags/tag332.xml"/><Relationship Id="rId47" Type="http://schemas.openxmlformats.org/officeDocument/2006/relationships/tags" Target="../tags/tag337.xml"/><Relationship Id="rId50" Type="http://schemas.openxmlformats.org/officeDocument/2006/relationships/slideLayout" Target="../slideLayouts/slideLayout2.xml"/><Relationship Id="rId55" Type="http://schemas.microsoft.com/office/2007/relationships/hdphoto" Target="../media/hdphoto2.wdp"/><Relationship Id="rId7" Type="http://schemas.openxmlformats.org/officeDocument/2006/relationships/tags" Target="../tags/tag297.xml"/><Relationship Id="rId2" Type="http://schemas.openxmlformats.org/officeDocument/2006/relationships/tags" Target="../tags/tag292.xml"/><Relationship Id="rId16" Type="http://schemas.openxmlformats.org/officeDocument/2006/relationships/tags" Target="../tags/tag306.xml"/><Relationship Id="rId29" Type="http://schemas.openxmlformats.org/officeDocument/2006/relationships/tags" Target="../tags/tag319.xml"/><Relationship Id="rId11" Type="http://schemas.openxmlformats.org/officeDocument/2006/relationships/tags" Target="../tags/tag301.xml"/><Relationship Id="rId24" Type="http://schemas.openxmlformats.org/officeDocument/2006/relationships/tags" Target="../tags/tag314.xml"/><Relationship Id="rId32" Type="http://schemas.openxmlformats.org/officeDocument/2006/relationships/tags" Target="../tags/tag322.xml"/><Relationship Id="rId37" Type="http://schemas.openxmlformats.org/officeDocument/2006/relationships/tags" Target="../tags/tag327.xml"/><Relationship Id="rId40" Type="http://schemas.openxmlformats.org/officeDocument/2006/relationships/tags" Target="../tags/tag330.xml"/><Relationship Id="rId45" Type="http://schemas.openxmlformats.org/officeDocument/2006/relationships/tags" Target="../tags/tag335.xml"/><Relationship Id="rId53" Type="http://schemas.openxmlformats.org/officeDocument/2006/relationships/image" Target="../media/image51.png"/><Relationship Id="rId5" Type="http://schemas.openxmlformats.org/officeDocument/2006/relationships/tags" Target="../tags/tag295.xml"/><Relationship Id="rId19" Type="http://schemas.openxmlformats.org/officeDocument/2006/relationships/tags" Target="../tags/tag309.xml"/><Relationship Id="rId4" Type="http://schemas.openxmlformats.org/officeDocument/2006/relationships/tags" Target="../tags/tag294.xml"/><Relationship Id="rId9" Type="http://schemas.openxmlformats.org/officeDocument/2006/relationships/tags" Target="../tags/tag299.xml"/><Relationship Id="rId14" Type="http://schemas.openxmlformats.org/officeDocument/2006/relationships/tags" Target="../tags/tag304.xml"/><Relationship Id="rId22" Type="http://schemas.openxmlformats.org/officeDocument/2006/relationships/tags" Target="../tags/tag312.xml"/><Relationship Id="rId27" Type="http://schemas.openxmlformats.org/officeDocument/2006/relationships/tags" Target="../tags/tag317.xml"/><Relationship Id="rId30" Type="http://schemas.openxmlformats.org/officeDocument/2006/relationships/tags" Target="../tags/tag320.xml"/><Relationship Id="rId35" Type="http://schemas.openxmlformats.org/officeDocument/2006/relationships/tags" Target="../tags/tag325.xml"/><Relationship Id="rId43" Type="http://schemas.openxmlformats.org/officeDocument/2006/relationships/tags" Target="../tags/tag333.xml"/><Relationship Id="rId48" Type="http://schemas.openxmlformats.org/officeDocument/2006/relationships/tags" Target="../tags/tag338.xml"/><Relationship Id="rId56" Type="http://schemas.openxmlformats.org/officeDocument/2006/relationships/image" Target="../media/image53.png"/><Relationship Id="rId8" Type="http://schemas.openxmlformats.org/officeDocument/2006/relationships/tags" Target="../tags/tag298.xml"/><Relationship Id="rId51" Type="http://schemas.openxmlformats.org/officeDocument/2006/relationships/image" Target="../media/image50.png"/><Relationship Id="rId3" Type="http://schemas.openxmlformats.org/officeDocument/2006/relationships/tags" Target="../tags/tag293.xml"/><Relationship Id="rId12" Type="http://schemas.openxmlformats.org/officeDocument/2006/relationships/tags" Target="../tags/tag302.xml"/><Relationship Id="rId17" Type="http://schemas.openxmlformats.org/officeDocument/2006/relationships/tags" Target="../tags/tag307.xml"/><Relationship Id="rId25" Type="http://schemas.openxmlformats.org/officeDocument/2006/relationships/tags" Target="../tags/tag315.xml"/><Relationship Id="rId33" Type="http://schemas.openxmlformats.org/officeDocument/2006/relationships/tags" Target="../tags/tag323.xml"/><Relationship Id="rId38" Type="http://schemas.openxmlformats.org/officeDocument/2006/relationships/tags" Target="../tags/tag328.xml"/><Relationship Id="rId46" Type="http://schemas.openxmlformats.org/officeDocument/2006/relationships/tags" Target="../tags/tag336.xml"/><Relationship Id="rId20" Type="http://schemas.openxmlformats.org/officeDocument/2006/relationships/tags" Target="../tags/tag310.xml"/><Relationship Id="rId41" Type="http://schemas.openxmlformats.org/officeDocument/2006/relationships/tags" Target="../tags/tag331.xml"/><Relationship Id="rId54" Type="http://schemas.openxmlformats.org/officeDocument/2006/relationships/image" Target="../media/image52.png"/><Relationship Id="rId1" Type="http://schemas.openxmlformats.org/officeDocument/2006/relationships/tags" Target="../tags/tag291.xml"/><Relationship Id="rId6" Type="http://schemas.openxmlformats.org/officeDocument/2006/relationships/tags" Target="../tags/tag296.xml"/><Relationship Id="rId15" Type="http://schemas.openxmlformats.org/officeDocument/2006/relationships/tags" Target="../tags/tag305.xml"/><Relationship Id="rId23" Type="http://schemas.openxmlformats.org/officeDocument/2006/relationships/tags" Target="../tags/tag313.xml"/><Relationship Id="rId28" Type="http://schemas.openxmlformats.org/officeDocument/2006/relationships/tags" Target="../tags/tag318.xml"/><Relationship Id="rId36" Type="http://schemas.openxmlformats.org/officeDocument/2006/relationships/tags" Target="../tags/tag326.xml"/><Relationship Id="rId49" Type="http://schemas.openxmlformats.org/officeDocument/2006/relationships/tags" Target="../tags/tag339.xml"/><Relationship Id="rId57" Type="http://schemas.microsoft.com/office/2007/relationships/hdphoto" Target="../media/hdphoto3.wdp"/><Relationship Id="rId10" Type="http://schemas.openxmlformats.org/officeDocument/2006/relationships/tags" Target="../tags/tag300.xml"/><Relationship Id="rId31" Type="http://schemas.openxmlformats.org/officeDocument/2006/relationships/tags" Target="../tags/tag321.xml"/><Relationship Id="rId44" Type="http://schemas.openxmlformats.org/officeDocument/2006/relationships/tags" Target="../tags/tag334.xml"/><Relationship Id="rId52" Type="http://schemas.microsoft.com/office/2007/relationships/hdphoto" Target="../media/hdphoto1.wdp"/></Relationships>
</file>

<file path=ppt/slides/_rels/slide44.xml.rels><?xml version="1.0" encoding="UTF-8" standalone="yes"?>
<Relationships xmlns="http://schemas.openxmlformats.org/package/2006/relationships"><Relationship Id="rId117" Type="http://schemas.openxmlformats.org/officeDocument/2006/relationships/tags" Target="../tags/tag456.xml"/><Relationship Id="rId21" Type="http://schemas.openxmlformats.org/officeDocument/2006/relationships/tags" Target="../tags/tag360.xml"/><Relationship Id="rId42" Type="http://schemas.openxmlformats.org/officeDocument/2006/relationships/tags" Target="../tags/tag381.xml"/><Relationship Id="rId63" Type="http://schemas.openxmlformats.org/officeDocument/2006/relationships/tags" Target="../tags/tag402.xml"/><Relationship Id="rId84" Type="http://schemas.openxmlformats.org/officeDocument/2006/relationships/tags" Target="../tags/tag423.xml"/><Relationship Id="rId138" Type="http://schemas.openxmlformats.org/officeDocument/2006/relationships/tags" Target="../tags/tag477.xml"/><Relationship Id="rId159" Type="http://schemas.openxmlformats.org/officeDocument/2006/relationships/tags" Target="../tags/tag498.xml"/><Relationship Id="rId170" Type="http://schemas.openxmlformats.org/officeDocument/2006/relationships/tags" Target="../tags/tag509.xml"/><Relationship Id="rId191" Type="http://schemas.openxmlformats.org/officeDocument/2006/relationships/tags" Target="../tags/tag530.xml"/><Relationship Id="rId205" Type="http://schemas.openxmlformats.org/officeDocument/2006/relationships/tags" Target="../tags/tag544.xml"/><Relationship Id="rId226" Type="http://schemas.openxmlformats.org/officeDocument/2006/relationships/tags" Target="../tags/tag565.xml"/><Relationship Id="rId107" Type="http://schemas.openxmlformats.org/officeDocument/2006/relationships/tags" Target="../tags/tag446.xml"/><Relationship Id="rId11" Type="http://schemas.openxmlformats.org/officeDocument/2006/relationships/tags" Target="../tags/tag350.xml"/><Relationship Id="rId32" Type="http://schemas.openxmlformats.org/officeDocument/2006/relationships/tags" Target="../tags/tag371.xml"/><Relationship Id="rId53" Type="http://schemas.openxmlformats.org/officeDocument/2006/relationships/tags" Target="../tags/tag392.xml"/><Relationship Id="rId74" Type="http://schemas.openxmlformats.org/officeDocument/2006/relationships/tags" Target="../tags/tag413.xml"/><Relationship Id="rId128" Type="http://schemas.openxmlformats.org/officeDocument/2006/relationships/tags" Target="../tags/tag467.xml"/><Relationship Id="rId149" Type="http://schemas.openxmlformats.org/officeDocument/2006/relationships/tags" Target="../tags/tag488.xml"/><Relationship Id="rId5" Type="http://schemas.openxmlformats.org/officeDocument/2006/relationships/tags" Target="../tags/tag344.xml"/><Relationship Id="rId95" Type="http://schemas.openxmlformats.org/officeDocument/2006/relationships/tags" Target="../tags/tag434.xml"/><Relationship Id="rId160" Type="http://schemas.openxmlformats.org/officeDocument/2006/relationships/tags" Target="../tags/tag499.xml"/><Relationship Id="rId181" Type="http://schemas.openxmlformats.org/officeDocument/2006/relationships/tags" Target="../tags/tag520.xml"/><Relationship Id="rId216" Type="http://schemas.openxmlformats.org/officeDocument/2006/relationships/tags" Target="../tags/tag555.xml"/><Relationship Id="rId237" Type="http://schemas.openxmlformats.org/officeDocument/2006/relationships/tags" Target="../tags/tag576.xml"/><Relationship Id="rId22" Type="http://schemas.openxmlformats.org/officeDocument/2006/relationships/tags" Target="../tags/tag361.xml"/><Relationship Id="rId43" Type="http://schemas.openxmlformats.org/officeDocument/2006/relationships/tags" Target="../tags/tag382.xml"/><Relationship Id="rId64" Type="http://schemas.openxmlformats.org/officeDocument/2006/relationships/tags" Target="../tags/tag403.xml"/><Relationship Id="rId118" Type="http://schemas.openxmlformats.org/officeDocument/2006/relationships/tags" Target="../tags/tag457.xml"/><Relationship Id="rId139" Type="http://schemas.openxmlformats.org/officeDocument/2006/relationships/tags" Target="../tags/tag478.xml"/><Relationship Id="rId85" Type="http://schemas.openxmlformats.org/officeDocument/2006/relationships/tags" Target="../tags/tag424.xml"/><Relationship Id="rId150" Type="http://schemas.openxmlformats.org/officeDocument/2006/relationships/tags" Target="../tags/tag489.xml"/><Relationship Id="rId171" Type="http://schemas.openxmlformats.org/officeDocument/2006/relationships/tags" Target="../tags/tag510.xml"/><Relationship Id="rId192" Type="http://schemas.openxmlformats.org/officeDocument/2006/relationships/tags" Target="../tags/tag531.xml"/><Relationship Id="rId206" Type="http://schemas.openxmlformats.org/officeDocument/2006/relationships/tags" Target="../tags/tag545.xml"/><Relationship Id="rId227" Type="http://schemas.openxmlformats.org/officeDocument/2006/relationships/tags" Target="../tags/tag566.xml"/><Relationship Id="rId12" Type="http://schemas.openxmlformats.org/officeDocument/2006/relationships/tags" Target="../tags/tag351.xml"/><Relationship Id="rId33" Type="http://schemas.openxmlformats.org/officeDocument/2006/relationships/tags" Target="../tags/tag372.xml"/><Relationship Id="rId108" Type="http://schemas.openxmlformats.org/officeDocument/2006/relationships/tags" Target="../tags/tag447.xml"/><Relationship Id="rId129" Type="http://schemas.openxmlformats.org/officeDocument/2006/relationships/tags" Target="../tags/tag468.xml"/><Relationship Id="rId54" Type="http://schemas.openxmlformats.org/officeDocument/2006/relationships/tags" Target="../tags/tag393.xml"/><Relationship Id="rId75" Type="http://schemas.openxmlformats.org/officeDocument/2006/relationships/tags" Target="../tags/tag414.xml"/><Relationship Id="rId96" Type="http://schemas.openxmlformats.org/officeDocument/2006/relationships/tags" Target="../tags/tag435.xml"/><Relationship Id="rId140" Type="http://schemas.openxmlformats.org/officeDocument/2006/relationships/tags" Target="../tags/tag479.xml"/><Relationship Id="rId161" Type="http://schemas.openxmlformats.org/officeDocument/2006/relationships/tags" Target="../tags/tag500.xml"/><Relationship Id="rId182" Type="http://schemas.openxmlformats.org/officeDocument/2006/relationships/tags" Target="../tags/tag521.xml"/><Relationship Id="rId217" Type="http://schemas.openxmlformats.org/officeDocument/2006/relationships/tags" Target="../tags/tag556.xml"/><Relationship Id="rId6" Type="http://schemas.openxmlformats.org/officeDocument/2006/relationships/tags" Target="../tags/tag345.xml"/><Relationship Id="rId238" Type="http://schemas.openxmlformats.org/officeDocument/2006/relationships/tags" Target="../tags/tag577.xml"/><Relationship Id="rId23" Type="http://schemas.openxmlformats.org/officeDocument/2006/relationships/tags" Target="../tags/tag362.xml"/><Relationship Id="rId119" Type="http://schemas.openxmlformats.org/officeDocument/2006/relationships/tags" Target="../tags/tag458.xml"/><Relationship Id="rId44" Type="http://schemas.openxmlformats.org/officeDocument/2006/relationships/tags" Target="../tags/tag383.xml"/><Relationship Id="rId65" Type="http://schemas.openxmlformats.org/officeDocument/2006/relationships/tags" Target="../tags/tag404.xml"/><Relationship Id="rId86" Type="http://schemas.openxmlformats.org/officeDocument/2006/relationships/tags" Target="../tags/tag425.xml"/><Relationship Id="rId130" Type="http://schemas.openxmlformats.org/officeDocument/2006/relationships/tags" Target="../tags/tag469.xml"/><Relationship Id="rId151" Type="http://schemas.openxmlformats.org/officeDocument/2006/relationships/tags" Target="../tags/tag490.xml"/><Relationship Id="rId172" Type="http://schemas.openxmlformats.org/officeDocument/2006/relationships/tags" Target="../tags/tag511.xml"/><Relationship Id="rId193" Type="http://schemas.openxmlformats.org/officeDocument/2006/relationships/tags" Target="../tags/tag532.xml"/><Relationship Id="rId207" Type="http://schemas.openxmlformats.org/officeDocument/2006/relationships/tags" Target="../tags/tag546.xml"/><Relationship Id="rId228" Type="http://schemas.openxmlformats.org/officeDocument/2006/relationships/tags" Target="../tags/tag567.xml"/><Relationship Id="rId13" Type="http://schemas.openxmlformats.org/officeDocument/2006/relationships/tags" Target="../tags/tag352.xml"/><Relationship Id="rId109" Type="http://schemas.openxmlformats.org/officeDocument/2006/relationships/tags" Target="../tags/tag448.xml"/><Relationship Id="rId34" Type="http://schemas.openxmlformats.org/officeDocument/2006/relationships/tags" Target="../tags/tag373.xml"/><Relationship Id="rId55" Type="http://schemas.openxmlformats.org/officeDocument/2006/relationships/tags" Target="../tags/tag394.xml"/><Relationship Id="rId76" Type="http://schemas.openxmlformats.org/officeDocument/2006/relationships/tags" Target="../tags/tag415.xml"/><Relationship Id="rId97" Type="http://schemas.openxmlformats.org/officeDocument/2006/relationships/tags" Target="../tags/tag436.xml"/><Relationship Id="rId120" Type="http://schemas.openxmlformats.org/officeDocument/2006/relationships/tags" Target="../tags/tag459.xml"/><Relationship Id="rId141" Type="http://schemas.openxmlformats.org/officeDocument/2006/relationships/tags" Target="../tags/tag480.xml"/><Relationship Id="rId7" Type="http://schemas.openxmlformats.org/officeDocument/2006/relationships/tags" Target="../tags/tag346.xml"/><Relationship Id="rId162" Type="http://schemas.openxmlformats.org/officeDocument/2006/relationships/tags" Target="../tags/tag501.xml"/><Relationship Id="rId183" Type="http://schemas.openxmlformats.org/officeDocument/2006/relationships/tags" Target="../tags/tag522.xml"/><Relationship Id="rId218" Type="http://schemas.openxmlformats.org/officeDocument/2006/relationships/tags" Target="../tags/tag557.xml"/><Relationship Id="rId239" Type="http://schemas.openxmlformats.org/officeDocument/2006/relationships/tags" Target="../tags/tag578.xml"/><Relationship Id="rId24" Type="http://schemas.openxmlformats.org/officeDocument/2006/relationships/tags" Target="../tags/tag363.xml"/><Relationship Id="rId45" Type="http://schemas.openxmlformats.org/officeDocument/2006/relationships/tags" Target="../tags/tag384.xml"/><Relationship Id="rId66" Type="http://schemas.openxmlformats.org/officeDocument/2006/relationships/tags" Target="../tags/tag405.xml"/><Relationship Id="rId87" Type="http://schemas.openxmlformats.org/officeDocument/2006/relationships/tags" Target="../tags/tag426.xml"/><Relationship Id="rId110" Type="http://schemas.openxmlformats.org/officeDocument/2006/relationships/tags" Target="../tags/tag449.xml"/><Relationship Id="rId131" Type="http://schemas.openxmlformats.org/officeDocument/2006/relationships/tags" Target="../tags/tag470.xml"/><Relationship Id="rId152" Type="http://schemas.openxmlformats.org/officeDocument/2006/relationships/tags" Target="../tags/tag491.xml"/><Relationship Id="rId173" Type="http://schemas.openxmlformats.org/officeDocument/2006/relationships/tags" Target="../tags/tag512.xml"/><Relationship Id="rId194" Type="http://schemas.openxmlformats.org/officeDocument/2006/relationships/tags" Target="../tags/tag533.xml"/><Relationship Id="rId208" Type="http://schemas.openxmlformats.org/officeDocument/2006/relationships/tags" Target="../tags/tag547.xml"/><Relationship Id="rId229" Type="http://schemas.openxmlformats.org/officeDocument/2006/relationships/tags" Target="../tags/tag568.xml"/><Relationship Id="rId240" Type="http://schemas.openxmlformats.org/officeDocument/2006/relationships/tags" Target="../tags/tag579.xml"/><Relationship Id="rId14" Type="http://schemas.openxmlformats.org/officeDocument/2006/relationships/tags" Target="../tags/tag353.xml"/><Relationship Id="rId35" Type="http://schemas.openxmlformats.org/officeDocument/2006/relationships/tags" Target="../tags/tag374.xml"/><Relationship Id="rId56" Type="http://schemas.openxmlformats.org/officeDocument/2006/relationships/tags" Target="../tags/tag395.xml"/><Relationship Id="rId77" Type="http://schemas.openxmlformats.org/officeDocument/2006/relationships/tags" Target="../tags/tag416.xml"/><Relationship Id="rId100" Type="http://schemas.openxmlformats.org/officeDocument/2006/relationships/tags" Target="../tags/tag439.xml"/><Relationship Id="rId8" Type="http://schemas.openxmlformats.org/officeDocument/2006/relationships/tags" Target="../tags/tag347.xml"/><Relationship Id="rId98" Type="http://schemas.openxmlformats.org/officeDocument/2006/relationships/tags" Target="../tags/tag437.xml"/><Relationship Id="rId121" Type="http://schemas.openxmlformats.org/officeDocument/2006/relationships/tags" Target="../tags/tag460.xml"/><Relationship Id="rId142" Type="http://schemas.openxmlformats.org/officeDocument/2006/relationships/tags" Target="../tags/tag481.xml"/><Relationship Id="rId163" Type="http://schemas.openxmlformats.org/officeDocument/2006/relationships/tags" Target="../tags/tag502.xml"/><Relationship Id="rId184" Type="http://schemas.openxmlformats.org/officeDocument/2006/relationships/tags" Target="../tags/tag523.xml"/><Relationship Id="rId219" Type="http://schemas.openxmlformats.org/officeDocument/2006/relationships/tags" Target="../tags/tag558.xml"/><Relationship Id="rId230" Type="http://schemas.openxmlformats.org/officeDocument/2006/relationships/tags" Target="../tags/tag569.xml"/><Relationship Id="rId25" Type="http://schemas.openxmlformats.org/officeDocument/2006/relationships/tags" Target="../tags/tag364.xml"/><Relationship Id="rId46" Type="http://schemas.openxmlformats.org/officeDocument/2006/relationships/tags" Target="../tags/tag385.xml"/><Relationship Id="rId67" Type="http://schemas.openxmlformats.org/officeDocument/2006/relationships/tags" Target="../tags/tag406.xml"/><Relationship Id="rId88" Type="http://schemas.openxmlformats.org/officeDocument/2006/relationships/tags" Target="../tags/tag427.xml"/><Relationship Id="rId111" Type="http://schemas.openxmlformats.org/officeDocument/2006/relationships/tags" Target="../tags/tag450.xml"/><Relationship Id="rId132" Type="http://schemas.openxmlformats.org/officeDocument/2006/relationships/tags" Target="../tags/tag471.xml"/><Relationship Id="rId153" Type="http://schemas.openxmlformats.org/officeDocument/2006/relationships/tags" Target="../tags/tag492.xml"/><Relationship Id="rId174" Type="http://schemas.openxmlformats.org/officeDocument/2006/relationships/tags" Target="../tags/tag513.xml"/><Relationship Id="rId195" Type="http://schemas.openxmlformats.org/officeDocument/2006/relationships/tags" Target="../tags/tag534.xml"/><Relationship Id="rId209" Type="http://schemas.openxmlformats.org/officeDocument/2006/relationships/tags" Target="../tags/tag548.xml"/><Relationship Id="rId220" Type="http://schemas.openxmlformats.org/officeDocument/2006/relationships/tags" Target="../tags/tag559.xml"/><Relationship Id="rId241" Type="http://schemas.openxmlformats.org/officeDocument/2006/relationships/tags" Target="../tags/tag580.xml"/><Relationship Id="rId15" Type="http://schemas.openxmlformats.org/officeDocument/2006/relationships/tags" Target="../tags/tag354.xml"/><Relationship Id="rId36" Type="http://schemas.openxmlformats.org/officeDocument/2006/relationships/tags" Target="../tags/tag375.xml"/><Relationship Id="rId57" Type="http://schemas.openxmlformats.org/officeDocument/2006/relationships/tags" Target="../tags/tag396.xml"/><Relationship Id="rId106" Type="http://schemas.openxmlformats.org/officeDocument/2006/relationships/tags" Target="../tags/tag445.xml"/><Relationship Id="rId127" Type="http://schemas.openxmlformats.org/officeDocument/2006/relationships/tags" Target="../tags/tag466.xml"/><Relationship Id="rId10" Type="http://schemas.openxmlformats.org/officeDocument/2006/relationships/tags" Target="../tags/tag349.xml"/><Relationship Id="rId31" Type="http://schemas.openxmlformats.org/officeDocument/2006/relationships/tags" Target="../tags/tag370.xml"/><Relationship Id="rId52" Type="http://schemas.openxmlformats.org/officeDocument/2006/relationships/tags" Target="../tags/tag391.xml"/><Relationship Id="rId73" Type="http://schemas.openxmlformats.org/officeDocument/2006/relationships/tags" Target="../tags/tag412.xml"/><Relationship Id="rId78" Type="http://schemas.openxmlformats.org/officeDocument/2006/relationships/tags" Target="../tags/tag417.xml"/><Relationship Id="rId94" Type="http://schemas.openxmlformats.org/officeDocument/2006/relationships/tags" Target="../tags/tag433.xml"/><Relationship Id="rId99" Type="http://schemas.openxmlformats.org/officeDocument/2006/relationships/tags" Target="../tags/tag438.xml"/><Relationship Id="rId101" Type="http://schemas.openxmlformats.org/officeDocument/2006/relationships/tags" Target="../tags/tag440.xml"/><Relationship Id="rId122" Type="http://schemas.openxmlformats.org/officeDocument/2006/relationships/tags" Target="../tags/tag461.xml"/><Relationship Id="rId143" Type="http://schemas.openxmlformats.org/officeDocument/2006/relationships/tags" Target="../tags/tag482.xml"/><Relationship Id="rId148" Type="http://schemas.openxmlformats.org/officeDocument/2006/relationships/tags" Target="../tags/tag487.xml"/><Relationship Id="rId164" Type="http://schemas.openxmlformats.org/officeDocument/2006/relationships/tags" Target="../tags/tag503.xml"/><Relationship Id="rId169" Type="http://schemas.openxmlformats.org/officeDocument/2006/relationships/tags" Target="../tags/tag508.xml"/><Relationship Id="rId185" Type="http://schemas.openxmlformats.org/officeDocument/2006/relationships/tags" Target="../tags/tag524.xml"/><Relationship Id="rId4" Type="http://schemas.openxmlformats.org/officeDocument/2006/relationships/tags" Target="../tags/tag343.xml"/><Relationship Id="rId9" Type="http://schemas.openxmlformats.org/officeDocument/2006/relationships/tags" Target="../tags/tag348.xml"/><Relationship Id="rId180" Type="http://schemas.openxmlformats.org/officeDocument/2006/relationships/tags" Target="../tags/tag519.xml"/><Relationship Id="rId210" Type="http://schemas.openxmlformats.org/officeDocument/2006/relationships/tags" Target="../tags/tag549.xml"/><Relationship Id="rId215" Type="http://schemas.openxmlformats.org/officeDocument/2006/relationships/tags" Target="../tags/tag554.xml"/><Relationship Id="rId236" Type="http://schemas.openxmlformats.org/officeDocument/2006/relationships/tags" Target="../tags/tag575.xml"/><Relationship Id="rId26" Type="http://schemas.openxmlformats.org/officeDocument/2006/relationships/tags" Target="../tags/tag365.xml"/><Relationship Id="rId231" Type="http://schemas.openxmlformats.org/officeDocument/2006/relationships/tags" Target="../tags/tag570.xml"/><Relationship Id="rId47" Type="http://schemas.openxmlformats.org/officeDocument/2006/relationships/tags" Target="../tags/tag386.xml"/><Relationship Id="rId68" Type="http://schemas.openxmlformats.org/officeDocument/2006/relationships/tags" Target="../tags/tag407.xml"/><Relationship Id="rId89" Type="http://schemas.openxmlformats.org/officeDocument/2006/relationships/tags" Target="../tags/tag428.xml"/><Relationship Id="rId112" Type="http://schemas.openxmlformats.org/officeDocument/2006/relationships/tags" Target="../tags/tag451.xml"/><Relationship Id="rId133" Type="http://schemas.openxmlformats.org/officeDocument/2006/relationships/tags" Target="../tags/tag472.xml"/><Relationship Id="rId154" Type="http://schemas.openxmlformats.org/officeDocument/2006/relationships/tags" Target="../tags/tag493.xml"/><Relationship Id="rId175" Type="http://schemas.openxmlformats.org/officeDocument/2006/relationships/tags" Target="../tags/tag514.xml"/><Relationship Id="rId196" Type="http://schemas.openxmlformats.org/officeDocument/2006/relationships/tags" Target="../tags/tag535.xml"/><Relationship Id="rId200" Type="http://schemas.openxmlformats.org/officeDocument/2006/relationships/tags" Target="../tags/tag539.xml"/><Relationship Id="rId16" Type="http://schemas.openxmlformats.org/officeDocument/2006/relationships/tags" Target="../tags/tag355.xml"/><Relationship Id="rId221" Type="http://schemas.openxmlformats.org/officeDocument/2006/relationships/tags" Target="../tags/tag560.xml"/><Relationship Id="rId242" Type="http://schemas.openxmlformats.org/officeDocument/2006/relationships/tags" Target="../tags/tag581.xml"/><Relationship Id="rId37" Type="http://schemas.openxmlformats.org/officeDocument/2006/relationships/tags" Target="../tags/tag376.xml"/><Relationship Id="rId58" Type="http://schemas.openxmlformats.org/officeDocument/2006/relationships/tags" Target="../tags/tag397.xml"/><Relationship Id="rId79" Type="http://schemas.openxmlformats.org/officeDocument/2006/relationships/tags" Target="../tags/tag418.xml"/><Relationship Id="rId102" Type="http://schemas.openxmlformats.org/officeDocument/2006/relationships/tags" Target="../tags/tag441.xml"/><Relationship Id="rId123" Type="http://schemas.openxmlformats.org/officeDocument/2006/relationships/tags" Target="../tags/tag462.xml"/><Relationship Id="rId144" Type="http://schemas.openxmlformats.org/officeDocument/2006/relationships/tags" Target="../tags/tag483.xml"/><Relationship Id="rId90" Type="http://schemas.openxmlformats.org/officeDocument/2006/relationships/tags" Target="../tags/tag429.xml"/><Relationship Id="rId165" Type="http://schemas.openxmlformats.org/officeDocument/2006/relationships/tags" Target="../tags/tag504.xml"/><Relationship Id="rId186" Type="http://schemas.openxmlformats.org/officeDocument/2006/relationships/tags" Target="../tags/tag525.xml"/><Relationship Id="rId211" Type="http://schemas.openxmlformats.org/officeDocument/2006/relationships/tags" Target="../tags/tag550.xml"/><Relationship Id="rId232" Type="http://schemas.openxmlformats.org/officeDocument/2006/relationships/tags" Target="../tags/tag571.xml"/><Relationship Id="rId27" Type="http://schemas.openxmlformats.org/officeDocument/2006/relationships/tags" Target="../tags/tag366.xml"/><Relationship Id="rId48" Type="http://schemas.openxmlformats.org/officeDocument/2006/relationships/tags" Target="../tags/tag387.xml"/><Relationship Id="rId69" Type="http://schemas.openxmlformats.org/officeDocument/2006/relationships/tags" Target="../tags/tag408.xml"/><Relationship Id="rId113" Type="http://schemas.openxmlformats.org/officeDocument/2006/relationships/tags" Target="../tags/tag452.xml"/><Relationship Id="rId134" Type="http://schemas.openxmlformats.org/officeDocument/2006/relationships/tags" Target="../tags/tag473.xml"/><Relationship Id="rId80" Type="http://schemas.openxmlformats.org/officeDocument/2006/relationships/tags" Target="../tags/tag419.xml"/><Relationship Id="rId155" Type="http://schemas.openxmlformats.org/officeDocument/2006/relationships/tags" Target="../tags/tag494.xml"/><Relationship Id="rId176" Type="http://schemas.openxmlformats.org/officeDocument/2006/relationships/tags" Target="../tags/tag515.xml"/><Relationship Id="rId197" Type="http://schemas.openxmlformats.org/officeDocument/2006/relationships/tags" Target="../tags/tag536.xml"/><Relationship Id="rId201" Type="http://schemas.openxmlformats.org/officeDocument/2006/relationships/tags" Target="../tags/tag540.xml"/><Relationship Id="rId222" Type="http://schemas.openxmlformats.org/officeDocument/2006/relationships/tags" Target="../tags/tag561.xml"/><Relationship Id="rId243" Type="http://schemas.openxmlformats.org/officeDocument/2006/relationships/slideLayout" Target="../slideLayouts/slideLayout2.xml"/><Relationship Id="rId17" Type="http://schemas.openxmlformats.org/officeDocument/2006/relationships/tags" Target="../tags/tag356.xml"/><Relationship Id="rId38" Type="http://schemas.openxmlformats.org/officeDocument/2006/relationships/tags" Target="../tags/tag377.xml"/><Relationship Id="rId59" Type="http://schemas.openxmlformats.org/officeDocument/2006/relationships/tags" Target="../tags/tag398.xml"/><Relationship Id="rId103" Type="http://schemas.openxmlformats.org/officeDocument/2006/relationships/tags" Target="../tags/tag442.xml"/><Relationship Id="rId124" Type="http://schemas.openxmlformats.org/officeDocument/2006/relationships/tags" Target="../tags/tag463.xml"/><Relationship Id="rId70" Type="http://schemas.openxmlformats.org/officeDocument/2006/relationships/tags" Target="../tags/tag409.xml"/><Relationship Id="rId91" Type="http://schemas.openxmlformats.org/officeDocument/2006/relationships/tags" Target="../tags/tag430.xml"/><Relationship Id="rId145" Type="http://schemas.openxmlformats.org/officeDocument/2006/relationships/tags" Target="../tags/tag484.xml"/><Relationship Id="rId166" Type="http://schemas.openxmlformats.org/officeDocument/2006/relationships/tags" Target="../tags/tag505.xml"/><Relationship Id="rId187" Type="http://schemas.openxmlformats.org/officeDocument/2006/relationships/tags" Target="../tags/tag526.xml"/><Relationship Id="rId1" Type="http://schemas.openxmlformats.org/officeDocument/2006/relationships/tags" Target="../tags/tag340.xml"/><Relationship Id="rId212" Type="http://schemas.openxmlformats.org/officeDocument/2006/relationships/tags" Target="../tags/tag551.xml"/><Relationship Id="rId233" Type="http://schemas.openxmlformats.org/officeDocument/2006/relationships/tags" Target="../tags/tag572.xml"/><Relationship Id="rId28" Type="http://schemas.openxmlformats.org/officeDocument/2006/relationships/tags" Target="../tags/tag367.xml"/><Relationship Id="rId49" Type="http://schemas.openxmlformats.org/officeDocument/2006/relationships/tags" Target="../tags/tag388.xml"/><Relationship Id="rId114" Type="http://schemas.openxmlformats.org/officeDocument/2006/relationships/tags" Target="../tags/tag453.xml"/><Relationship Id="rId60" Type="http://schemas.openxmlformats.org/officeDocument/2006/relationships/tags" Target="../tags/tag399.xml"/><Relationship Id="rId81" Type="http://schemas.openxmlformats.org/officeDocument/2006/relationships/tags" Target="../tags/tag420.xml"/><Relationship Id="rId135" Type="http://schemas.openxmlformats.org/officeDocument/2006/relationships/tags" Target="../tags/tag474.xml"/><Relationship Id="rId156" Type="http://schemas.openxmlformats.org/officeDocument/2006/relationships/tags" Target="../tags/tag495.xml"/><Relationship Id="rId177" Type="http://schemas.openxmlformats.org/officeDocument/2006/relationships/tags" Target="../tags/tag516.xml"/><Relationship Id="rId198" Type="http://schemas.openxmlformats.org/officeDocument/2006/relationships/tags" Target="../tags/tag537.xml"/><Relationship Id="rId202" Type="http://schemas.openxmlformats.org/officeDocument/2006/relationships/tags" Target="../tags/tag541.xml"/><Relationship Id="rId223" Type="http://schemas.openxmlformats.org/officeDocument/2006/relationships/tags" Target="../tags/tag562.xml"/><Relationship Id="rId18" Type="http://schemas.openxmlformats.org/officeDocument/2006/relationships/tags" Target="../tags/tag357.xml"/><Relationship Id="rId39" Type="http://schemas.openxmlformats.org/officeDocument/2006/relationships/tags" Target="../tags/tag378.xml"/><Relationship Id="rId50" Type="http://schemas.openxmlformats.org/officeDocument/2006/relationships/tags" Target="../tags/tag389.xml"/><Relationship Id="rId104" Type="http://schemas.openxmlformats.org/officeDocument/2006/relationships/tags" Target="../tags/tag443.xml"/><Relationship Id="rId125" Type="http://schemas.openxmlformats.org/officeDocument/2006/relationships/tags" Target="../tags/tag464.xml"/><Relationship Id="rId146" Type="http://schemas.openxmlformats.org/officeDocument/2006/relationships/tags" Target="../tags/tag485.xml"/><Relationship Id="rId167" Type="http://schemas.openxmlformats.org/officeDocument/2006/relationships/tags" Target="../tags/tag506.xml"/><Relationship Id="rId188" Type="http://schemas.openxmlformats.org/officeDocument/2006/relationships/tags" Target="../tags/tag527.xml"/><Relationship Id="rId71" Type="http://schemas.openxmlformats.org/officeDocument/2006/relationships/tags" Target="../tags/tag410.xml"/><Relationship Id="rId92" Type="http://schemas.openxmlformats.org/officeDocument/2006/relationships/tags" Target="../tags/tag431.xml"/><Relationship Id="rId213" Type="http://schemas.openxmlformats.org/officeDocument/2006/relationships/tags" Target="../tags/tag552.xml"/><Relationship Id="rId234" Type="http://schemas.openxmlformats.org/officeDocument/2006/relationships/tags" Target="../tags/tag573.xml"/><Relationship Id="rId2" Type="http://schemas.openxmlformats.org/officeDocument/2006/relationships/tags" Target="../tags/tag341.xml"/><Relationship Id="rId29" Type="http://schemas.openxmlformats.org/officeDocument/2006/relationships/tags" Target="../tags/tag368.xml"/><Relationship Id="rId40" Type="http://schemas.openxmlformats.org/officeDocument/2006/relationships/tags" Target="../tags/tag379.xml"/><Relationship Id="rId115" Type="http://schemas.openxmlformats.org/officeDocument/2006/relationships/tags" Target="../tags/tag454.xml"/><Relationship Id="rId136" Type="http://schemas.openxmlformats.org/officeDocument/2006/relationships/tags" Target="../tags/tag475.xml"/><Relationship Id="rId157" Type="http://schemas.openxmlformats.org/officeDocument/2006/relationships/tags" Target="../tags/tag496.xml"/><Relationship Id="rId178" Type="http://schemas.openxmlformats.org/officeDocument/2006/relationships/tags" Target="../tags/tag517.xml"/><Relationship Id="rId61" Type="http://schemas.openxmlformats.org/officeDocument/2006/relationships/tags" Target="../tags/tag400.xml"/><Relationship Id="rId82" Type="http://schemas.openxmlformats.org/officeDocument/2006/relationships/tags" Target="../tags/tag421.xml"/><Relationship Id="rId199" Type="http://schemas.openxmlformats.org/officeDocument/2006/relationships/tags" Target="../tags/tag538.xml"/><Relationship Id="rId203" Type="http://schemas.openxmlformats.org/officeDocument/2006/relationships/tags" Target="../tags/tag542.xml"/><Relationship Id="rId19" Type="http://schemas.openxmlformats.org/officeDocument/2006/relationships/tags" Target="../tags/tag358.xml"/><Relationship Id="rId224" Type="http://schemas.openxmlformats.org/officeDocument/2006/relationships/tags" Target="../tags/tag563.xml"/><Relationship Id="rId30" Type="http://schemas.openxmlformats.org/officeDocument/2006/relationships/tags" Target="../tags/tag369.xml"/><Relationship Id="rId105" Type="http://schemas.openxmlformats.org/officeDocument/2006/relationships/tags" Target="../tags/tag444.xml"/><Relationship Id="rId126" Type="http://schemas.openxmlformats.org/officeDocument/2006/relationships/tags" Target="../tags/tag465.xml"/><Relationship Id="rId147" Type="http://schemas.openxmlformats.org/officeDocument/2006/relationships/tags" Target="../tags/tag486.xml"/><Relationship Id="rId168" Type="http://schemas.openxmlformats.org/officeDocument/2006/relationships/tags" Target="../tags/tag507.xml"/><Relationship Id="rId51" Type="http://schemas.openxmlformats.org/officeDocument/2006/relationships/tags" Target="../tags/tag390.xml"/><Relationship Id="rId72" Type="http://schemas.openxmlformats.org/officeDocument/2006/relationships/tags" Target="../tags/tag411.xml"/><Relationship Id="rId93" Type="http://schemas.openxmlformats.org/officeDocument/2006/relationships/tags" Target="../tags/tag432.xml"/><Relationship Id="rId189" Type="http://schemas.openxmlformats.org/officeDocument/2006/relationships/tags" Target="../tags/tag528.xml"/><Relationship Id="rId3" Type="http://schemas.openxmlformats.org/officeDocument/2006/relationships/tags" Target="../tags/tag342.xml"/><Relationship Id="rId214" Type="http://schemas.openxmlformats.org/officeDocument/2006/relationships/tags" Target="../tags/tag553.xml"/><Relationship Id="rId235" Type="http://schemas.openxmlformats.org/officeDocument/2006/relationships/tags" Target="../tags/tag574.xml"/><Relationship Id="rId116" Type="http://schemas.openxmlformats.org/officeDocument/2006/relationships/tags" Target="../tags/tag455.xml"/><Relationship Id="rId137" Type="http://schemas.openxmlformats.org/officeDocument/2006/relationships/tags" Target="../tags/tag476.xml"/><Relationship Id="rId158" Type="http://schemas.openxmlformats.org/officeDocument/2006/relationships/tags" Target="../tags/tag497.xml"/><Relationship Id="rId20" Type="http://schemas.openxmlformats.org/officeDocument/2006/relationships/tags" Target="../tags/tag359.xml"/><Relationship Id="rId41" Type="http://schemas.openxmlformats.org/officeDocument/2006/relationships/tags" Target="../tags/tag380.xml"/><Relationship Id="rId62" Type="http://schemas.openxmlformats.org/officeDocument/2006/relationships/tags" Target="../tags/tag401.xml"/><Relationship Id="rId83" Type="http://schemas.openxmlformats.org/officeDocument/2006/relationships/tags" Target="../tags/tag422.xml"/><Relationship Id="rId179" Type="http://schemas.openxmlformats.org/officeDocument/2006/relationships/tags" Target="../tags/tag518.xml"/><Relationship Id="rId190" Type="http://schemas.openxmlformats.org/officeDocument/2006/relationships/tags" Target="../tags/tag529.xml"/><Relationship Id="rId204" Type="http://schemas.openxmlformats.org/officeDocument/2006/relationships/tags" Target="../tags/tag543.xml"/><Relationship Id="rId225" Type="http://schemas.openxmlformats.org/officeDocument/2006/relationships/tags" Target="../tags/tag56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83.xml"/><Relationship Id="rId1" Type="http://schemas.openxmlformats.org/officeDocument/2006/relationships/tags" Target="../tags/tag582.xml"/></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84.xml"/></Relationships>
</file>

<file path=ppt/slides/_rels/slide47.xml.rels><?xml version="1.0" encoding="UTF-8" standalone="yes"?>
<Relationships xmlns="http://schemas.openxmlformats.org/package/2006/relationships"><Relationship Id="rId8" Type="http://schemas.openxmlformats.org/officeDocument/2006/relationships/tags" Target="../tags/tag592.xml"/><Relationship Id="rId13" Type="http://schemas.openxmlformats.org/officeDocument/2006/relationships/slideLayout" Target="../slideLayouts/slideLayout2.xml"/><Relationship Id="rId3" Type="http://schemas.openxmlformats.org/officeDocument/2006/relationships/tags" Target="../tags/tag587.xml"/><Relationship Id="rId7" Type="http://schemas.openxmlformats.org/officeDocument/2006/relationships/tags" Target="../tags/tag591.xml"/><Relationship Id="rId12" Type="http://schemas.openxmlformats.org/officeDocument/2006/relationships/tags" Target="../tags/tag596.xml"/><Relationship Id="rId2" Type="http://schemas.openxmlformats.org/officeDocument/2006/relationships/tags" Target="../tags/tag586.xml"/><Relationship Id="rId1" Type="http://schemas.openxmlformats.org/officeDocument/2006/relationships/tags" Target="../tags/tag585.xml"/><Relationship Id="rId6" Type="http://schemas.openxmlformats.org/officeDocument/2006/relationships/tags" Target="../tags/tag590.xml"/><Relationship Id="rId11" Type="http://schemas.openxmlformats.org/officeDocument/2006/relationships/tags" Target="../tags/tag595.xml"/><Relationship Id="rId5" Type="http://schemas.openxmlformats.org/officeDocument/2006/relationships/tags" Target="../tags/tag589.xml"/><Relationship Id="rId10" Type="http://schemas.openxmlformats.org/officeDocument/2006/relationships/tags" Target="../tags/tag594.xml"/><Relationship Id="rId4" Type="http://schemas.openxmlformats.org/officeDocument/2006/relationships/tags" Target="../tags/tag588.xml"/><Relationship Id="rId9" Type="http://schemas.openxmlformats.org/officeDocument/2006/relationships/tags" Target="../tags/tag593.xml"/><Relationship Id="rId14" Type="http://schemas.openxmlformats.org/officeDocument/2006/relationships/image" Target="../media/image54.png"/></Relationships>
</file>

<file path=ppt/slides/_rels/slide48.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55.tiff"/><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98.xml"/><Relationship Id="rId1" Type="http://schemas.openxmlformats.org/officeDocument/2006/relationships/tags" Target="../tags/tag597.xml"/><Relationship Id="rId4" Type="http://schemas.openxmlformats.org/officeDocument/2006/relationships/image" Target="../media/image56.tiff"/></Relationships>
</file>

<file path=ppt/slides/_rels/slide51.xml.rels><?xml version="1.0" encoding="UTF-8" standalone="yes"?>
<Relationships xmlns="http://schemas.openxmlformats.org/package/2006/relationships"><Relationship Id="rId3" Type="http://schemas.openxmlformats.org/officeDocument/2006/relationships/tags" Target="../tags/tag601.xml"/><Relationship Id="rId2" Type="http://schemas.openxmlformats.org/officeDocument/2006/relationships/tags" Target="../tags/tag600.xml"/><Relationship Id="rId1" Type="http://schemas.openxmlformats.org/officeDocument/2006/relationships/tags" Target="../tags/tag599.xml"/><Relationship Id="rId5" Type="http://schemas.openxmlformats.org/officeDocument/2006/relationships/image" Target="../media/image57.tiff"/><Relationship Id="rId4"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03.xml"/><Relationship Id="rId1" Type="http://schemas.openxmlformats.org/officeDocument/2006/relationships/tags" Target="../tags/tag60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605.xml"/><Relationship Id="rId1" Type="http://schemas.openxmlformats.org/officeDocument/2006/relationships/tags" Target="../tags/tag604.xml"/><Relationship Id="rId6" Type="http://schemas.openxmlformats.org/officeDocument/2006/relationships/image" Target="../media/image59.png"/><Relationship Id="rId5" Type="http://schemas.openxmlformats.org/officeDocument/2006/relationships/image" Target="../media/image58.tiff"/><Relationship Id="rId4" Type="http://schemas.openxmlformats.org/officeDocument/2006/relationships/notesSlide" Target="../notesSlides/notesSlide16.xml"/></Relationships>
</file>

<file path=ppt/slides/_rels/slide54.xml.rels><?xml version="1.0" encoding="UTF-8" standalone="yes"?>
<Relationships xmlns="http://schemas.openxmlformats.org/package/2006/relationships"><Relationship Id="rId3" Type="http://schemas.openxmlformats.org/officeDocument/2006/relationships/image" Target="../media/image60.tiff"/><Relationship Id="rId2" Type="http://schemas.openxmlformats.org/officeDocument/2006/relationships/slideLayout" Target="../slideLayouts/slideLayout12.xml"/><Relationship Id="rId1" Type="http://schemas.openxmlformats.org/officeDocument/2006/relationships/tags" Target="../tags/tag606.xml"/></Relationships>
</file>

<file path=ppt/slides/_rels/slide55.xml.rels><?xml version="1.0" encoding="UTF-8" standalone="yes"?>
<Relationships xmlns="http://schemas.openxmlformats.org/package/2006/relationships"><Relationship Id="rId2" Type="http://schemas.openxmlformats.org/officeDocument/2006/relationships/image" Target="../media/image61.tiff"/><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62.tiff"/><Relationship Id="rId2" Type="http://schemas.openxmlformats.org/officeDocument/2006/relationships/slideLayout" Target="../slideLayouts/slideLayout12.xml"/><Relationship Id="rId1" Type="http://schemas.openxmlformats.org/officeDocument/2006/relationships/tags" Target="../tags/tag607.xml"/></Relationships>
</file>

<file path=ppt/slides/_rels/slide57.xml.rels><?xml version="1.0" encoding="UTF-8" standalone="yes"?>
<Relationships xmlns="http://schemas.openxmlformats.org/package/2006/relationships"><Relationship Id="rId2" Type="http://schemas.openxmlformats.org/officeDocument/2006/relationships/image" Target="../media/image63.tiff"/><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4.tiff"/><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xml"/><Relationship Id="rId1" Type="http://schemas.openxmlformats.org/officeDocument/2006/relationships/tags" Target="../tags/tag3.xml"/></Relationships>
</file>

<file path=ppt/slides/_rels/slide7.xml.rels><?xml version="1.0" encoding="UTF-8" standalone="yes"?>
<Relationships xmlns="http://schemas.openxmlformats.org/package/2006/relationships"><Relationship Id="rId8" Type="http://schemas.openxmlformats.org/officeDocument/2006/relationships/tags" Target="../tags/tag12.xml"/><Relationship Id="rId13" Type="http://schemas.openxmlformats.org/officeDocument/2006/relationships/slideLayout" Target="../slideLayouts/slideLayout2.xml"/><Relationship Id="rId3" Type="http://schemas.openxmlformats.org/officeDocument/2006/relationships/tags" Target="../tags/tag7.xml"/><Relationship Id="rId7" Type="http://schemas.openxmlformats.org/officeDocument/2006/relationships/tags" Target="../tags/tag11.xml"/><Relationship Id="rId12" Type="http://schemas.openxmlformats.org/officeDocument/2006/relationships/tags" Target="../tags/tag16.xml"/><Relationship Id="rId2" Type="http://schemas.openxmlformats.org/officeDocument/2006/relationships/tags" Target="../tags/tag6.xml"/><Relationship Id="rId16" Type="http://schemas.openxmlformats.org/officeDocument/2006/relationships/image" Target="../media/image14.png"/><Relationship Id="rId1" Type="http://schemas.openxmlformats.org/officeDocument/2006/relationships/tags" Target="../tags/tag5.xml"/><Relationship Id="rId6" Type="http://schemas.openxmlformats.org/officeDocument/2006/relationships/tags" Target="../tags/tag10.xml"/><Relationship Id="rId11" Type="http://schemas.openxmlformats.org/officeDocument/2006/relationships/tags" Target="../tags/tag15.xml"/><Relationship Id="rId5" Type="http://schemas.openxmlformats.org/officeDocument/2006/relationships/tags" Target="../tags/tag9.xml"/><Relationship Id="rId15" Type="http://schemas.openxmlformats.org/officeDocument/2006/relationships/image" Target="../media/image13.png"/><Relationship Id="rId10" Type="http://schemas.openxmlformats.org/officeDocument/2006/relationships/tags" Target="../tags/tag14.xml"/><Relationship Id="rId4" Type="http://schemas.openxmlformats.org/officeDocument/2006/relationships/tags" Target="../tags/tag8.xml"/><Relationship Id="rId9" Type="http://schemas.openxmlformats.org/officeDocument/2006/relationships/tags" Target="../tags/tag13.xml"/><Relationship Id="rId1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tags" Target="../tags/tag24.xml"/><Relationship Id="rId13" Type="http://schemas.openxmlformats.org/officeDocument/2006/relationships/tags" Target="../tags/tag29.xml"/><Relationship Id="rId3" Type="http://schemas.openxmlformats.org/officeDocument/2006/relationships/tags" Target="../tags/tag19.xml"/><Relationship Id="rId7" Type="http://schemas.openxmlformats.org/officeDocument/2006/relationships/tags" Target="../tags/tag23.xml"/><Relationship Id="rId12" Type="http://schemas.openxmlformats.org/officeDocument/2006/relationships/tags" Target="../tags/tag28.xml"/><Relationship Id="rId17" Type="http://schemas.openxmlformats.org/officeDocument/2006/relationships/image" Target="../media/image14.png"/><Relationship Id="rId2" Type="http://schemas.openxmlformats.org/officeDocument/2006/relationships/tags" Target="../tags/tag18.xml"/><Relationship Id="rId16" Type="http://schemas.openxmlformats.org/officeDocument/2006/relationships/image" Target="../media/image13.png"/><Relationship Id="rId1" Type="http://schemas.openxmlformats.org/officeDocument/2006/relationships/tags" Target="../tags/tag17.xml"/><Relationship Id="rId6" Type="http://schemas.openxmlformats.org/officeDocument/2006/relationships/tags" Target="../tags/tag22.xml"/><Relationship Id="rId11" Type="http://schemas.openxmlformats.org/officeDocument/2006/relationships/tags" Target="../tags/tag27.xml"/><Relationship Id="rId5" Type="http://schemas.openxmlformats.org/officeDocument/2006/relationships/tags" Target="../tags/tag21.xml"/><Relationship Id="rId15" Type="http://schemas.openxmlformats.org/officeDocument/2006/relationships/image" Target="../media/image12.png"/><Relationship Id="rId10" Type="http://schemas.openxmlformats.org/officeDocument/2006/relationships/tags" Target="../tags/tag26.xml"/><Relationship Id="rId4" Type="http://schemas.openxmlformats.org/officeDocument/2006/relationships/tags" Target="../tags/tag20.xml"/><Relationship Id="rId9" Type="http://schemas.openxmlformats.org/officeDocument/2006/relationships/tags" Target="../tags/tag25.xml"/><Relationship Id="rId1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32.xml"/><Relationship Id="rId7" Type="http://schemas.openxmlformats.org/officeDocument/2006/relationships/slideLayout" Target="../slideLayouts/slideLayout2.xml"/><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tags" Target="../tags/tag35.xml"/><Relationship Id="rId5" Type="http://schemas.openxmlformats.org/officeDocument/2006/relationships/tags" Target="../tags/tag34.xml"/><Relationship Id="rId4" Type="http://schemas.openxmlformats.org/officeDocument/2006/relationships/tags" Target="../tags/tag33.xml"/><Relationship Id="rId9"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0" y="635"/>
            <a:ext cx="12191365" cy="6857365"/>
          </a:xfrm>
        </p:spPr>
        <p:txBody>
          <a:bodyPr>
            <a:normAutofit/>
          </a:bodyPr>
          <a:lstStyle/>
          <a:p>
            <a:r>
              <a:rPr lang="zh-CN" altLang="en-US" sz="3000" b="1">
                <a:latin typeface="等线" panose="02010600030101010101" charset="-122"/>
                <a:ea typeface="等线" panose="02010600030101010101" charset="-122"/>
                <a:cs typeface="等线" panose="02010600030101010101" charset="-122"/>
              </a:rPr>
              <a:t>在细胞的国度，没有哪一个细胞是</a:t>
            </a:r>
            <a:r>
              <a:rPr lang="en-US" altLang="zh-CN" sz="3000" b="1">
                <a:latin typeface="等线" panose="02010600030101010101" charset="-122"/>
                <a:ea typeface="等线" panose="02010600030101010101" charset="-122"/>
                <a:cs typeface="等线" panose="02010600030101010101" charset="-122"/>
              </a:rPr>
              <a:t>“</a:t>
            </a:r>
            <a:r>
              <a:rPr lang="zh-CN" altLang="en-US" sz="3000" b="1">
                <a:latin typeface="等线" panose="02010600030101010101" charset="-122"/>
                <a:ea typeface="等线" panose="02010600030101010101" charset="-122"/>
                <a:cs typeface="等线" panose="02010600030101010101" charset="-122"/>
              </a:rPr>
              <a:t>一座孤岛</a:t>
            </a:r>
            <a:r>
              <a:rPr lang="en-US" altLang="zh-CN" sz="3000" b="1">
                <a:latin typeface="等线" panose="02010600030101010101" charset="-122"/>
                <a:ea typeface="等线" panose="02010600030101010101" charset="-122"/>
                <a:cs typeface="等线" panose="02010600030101010101" charset="-122"/>
              </a:rPr>
              <a:t>”</a:t>
            </a:r>
            <a:r>
              <a:rPr lang="zh-CN" altLang="en-US" sz="3000" b="1">
                <a:latin typeface="等线" panose="02010600030101010101" charset="-122"/>
                <a:ea typeface="等线" panose="02010600030101010101" charset="-122"/>
                <a:cs typeface="等线" panose="02010600030101010101" charset="-122"/>
              </a:rPr>
              <a:t>。单细胞生物需要对外界环境具有</a:t>
            </a:r>
            <a:r>
              <a:rPr lang="en-US" altLang="zh-CN" sz="3000" b="1">
                <a:latin typeface="等线" panose="02010600030101010101" charset="-122"/>
                <a:ea typeface="等线" panose="02010600030101010101" charset="-122"/>
                <a:cs typeface="等线" panose="02010600030101010101" charset="-122"/>
              </a:rPr>
              <a:t>“</a:t>
            </a:r>
            <a:r>
              <a:rPr lang="zh-CN" altLang="en-US" sz="3000" b="1">
                <a:latin typeface="等线" panose="02010600030101010101" charset="-122"/>
                <a:ea typeface="等线" panose="02010600030101010101" charset="-122"/>
                <a:cs typeface="等线" panose="02010600030101010101" charset="-122"/>
              </a:rPr>
              <a:t>感觉</a:t>
            </a:r>
            <a:r>
              <a:rPr lang="en-US" altLang="zh-CN" sz="3000" b="1">
                <a:latin typeface="等线" panose="02010600030101010101" charset="-122"/>
                <a:ea typeface="等线" panose="02010600030101010101" charset="-122"/>
                <a:cs typeface="等线" panose="02010600030101010101" charset="-122"/>
              </a:rPr>
              <a:t>”</a:t>
            </a:r>
            <a:r>
              <a:rPr lang="zh-CN" altLang="en-US" sz="3000" b="1">
                <a:latin typeface="等线" panose="02010600030101010101" charset="-122"/>
                <a:ea typeface="等线" panose="02010600030101010101" charset="-122"/>
                <a:cs typeface="等线" panose="02010600030101010101" charset="-122"/>
              </a:rPr>
              <a:t>和反应，多细胞生物体内的每一个细胞也会接触到它所处环境中数以百计的信号分子，这些信号分子有蛋白质、氨基酸、核苷酸，甚至还有可溶性气体。如同人类对话一样，绝大多数动物细胞既发送也接受信号。信号分子可被靶细胞的受体特异性识别。</a:t>
            </a:r>
          </a:p>
          <a:p>
            <a:r>
              <a:rPr lang="zh-CN" altLang="en-US" sz="3000" b="1">
                <a:latin typeface="等线" panose="02010600030101010101" charset="-122"/>
                <a:ea typeface="等线" panose="02010600030101010101" charset="-122"/>
                <a:cs typeface="等线" panose="02010600030101010101" charset="-122"/>
              </a:rPr>
              <a:t>绝大多数信号分子的受体在细胞表面。受体结合了胞外信号分子后，会引发细胞产生新的胞内信号。胞内信号的传递过程如同分子接力赛，从一种细胞内信号分子层层传递，直至代谢相关酶的激活、细胞骨架的变化、基因表达的启动或关闭等，这些步骤的执行常常只需几秒钟。</a:t>
            </a:r>
          </a:p>
          <a:p>
            <a:r>
              <a:rPr lang="zh-CN" altLang="en-US" sz="3000" b="1">
                <a:latin typeface="等线" panose="02010600030101010101" charset="-122"/>
                <a:ea typeface="等线" panose="02010600030101010101" charset="-122"/>
                <a:cs typeface="等线" panose="02010600030101010101" charset="-122"/>
              </a:rPr>
              <a:t>一个典型的细胞拥有很多种类的受体，不同信号分子与相应的受体结合后，会激活细胞内一条或多条信号转导途径，同种信号分子也可能激活细胞内不同信号转导途径。每一个信号转导途径也不是孤立发挥作用，而是紧密联系和相互作用的。整个信号转导系统呈现复杂的网状调控结构，从而对整个细胞的行为，如生或死、分裂或分化、分泌化学物质等，实现精准的调控。</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图片 2"/>
          <p:cNvPicPr>
            <a:picLocks noChangeAspect="1"/>
          </p:cNvPicPr>
          <p:nvPr/>
        </p:nvPicPr>
        <p:blipFill>
          <a:blip r:embed="rId6"/>
          <a:srcRect r="59418"/>
          <a:stretch>
            <a:fillRect/>
          </a:stretch>
        </p:blipFill>
        <p:spPr>
          <a:xfrm>
            <a:off x="622300" y="1827213"/>
            <a:ext cx="5165725" cy="2908300"/>
          </a:xfrm>
          <a:prstGeom prst="rect">
            <a:avLst/>
          </a:prstGeom>
          <a:noFill/>
          <a:ln w="9525">
            <a:noFill/>
          </a:ln>
        </p:spPr>
      </p:pic>
      <p:pic>
        <p:nvPicPr>
          <p:cNvPr id="23556" name="图片 3"/>
          <p:cNvPicPr>
            <a:picLocks noChangeAspect="1"/>
          </p:cNvPicPr>
          <p:nvPr/>
        </p:nvPicPr>
        <p:blipFill>
          <a:blip r:embed="rId6"/>
          <a:srcRect l="56546"/>
          <a:stretch>
            <a:fillRect/>
          </a:stretch>
        </p:blipFill>
        <p:spPr>
          <a:xfrm>
            <a:off x="6154739" y="1839913"/>
            <a:ext cx="5483225" cy="2882900"/>
          </a:xfrm>
          <a:prstGeom prst="rect">
            <a:avLst/>
          </a:prstGeom>
          <a:noFill/>
          <a:ln w="9525">
            <a:noFill/>
          </a:ln>
        </p:spPr>
      </p:pic>
      <p:sp>
        <p:nvSpPr>
          <p:cNvPr id="5" name="文本框 4"/>
          <p:cNvSpPr txBox="1"/>
          <p:nvPr/>
        </p:nvSpPr>
        <p:spPr>
          <a:xfrm>
            <a:off x="389255" y="5621020"/>
            <a:ext cx="11617960" cy="645160"/>
          </a:xfrm>
          <a:prstGeom prst="rect">
            <a:avLst/>
          </a:prstGeom>
          <a:noFill/>
          <a:ln w="9525">
            <a:noFill/>
          </a:ln>
        </p:spPr>
        <p:txBody>
          <a:bodyPr wrap="square" anchor="t" anchorCtr="0">
            <a:spAutoFit/>
          </a:bodyPr>
          <a:lstStyle/>
          <a:p>
            <a:pPr>
              <a:lnSpc>
                <a:spcPct val="150000"/>
              </a:lnSpc>
            </a:pPr>
            <a:r>
              <a:rPr lang="zh-CN" altLang="en-US" sz="2400" b="1">
                <a:latin typeface="+mn-ea"/>
                <a:cs typeface="+mn-ea"/>
              </a:rPr>
              <a:t> 实验结论：胚芽鞘弯曲生长，是由于顶端产生的物质在顶端以下</a:t>
            </a:r>
            <a:r>
              <a:rPr lang="zh-CN" altLang="zh-CN" sz="2400" b="1">
                <a:solidFill>
                  <a:srgbClr val="2B10F6"/>
                </a:solidFill>
                <a:latin typeface="+mn-ea"/>
                <a:cs typeface="+mn-ea"/>
              </a:rPr>
              <a:t>分布不均</a:t>
            </a:r>
            <a:r>
              <a:rPr lang="zh-CN" altLang="en-US" sz="2400" b="1">
                <a:latin typeface="+mn-ea"/>
                <a:cs typeface="+mn-ea"/>
              </a:rPr>
              <a:t>引起的</a:t>
            </a:r>
            <a:r>
              <a:rPr lang="zh-CN" altLang="en-US" sz="2400" dirty="0">
                <a:latin typeface="Times New Roman" panose="02020603050405020304" pitchFamily="18" charset="0"/>
                <a:ea typeface="华文楷体" panose="02010600040101010101" pitchFamily="2" charset="-122"/>
              </a:rPr>
              <a:t>。</a:t>
            </a:r>
          </a:p>
        </p:txBody>
      </p:sp>
      <p:sp>
        <p:nvSpPr>
          <p:cNvPr id="23558" name="文本框 5"/>
          <p:cNvSpPr txBox="1"/>
          <p:nvPr/>
        </p:nvSpPr>
        <p:spPr>
          <a:xfrm>
            <a:off x="461010" y="5059680"/>
            <a:ext cx="11056939" cy="460375"/>
          </a:xfrm>
          <a:prstGeom prst="rect">
            <a:avLst/>
          </a:prstGeom>
          <a:noFill/>
          <a:ln w="9525">
            <a:noFill/>
          </a:ln>
        </p:spPr>
        <p:txBody>
          <a:bodyPr anchor="t" anchorCtr="0">
            <a:spAutoFit/>
          </a:bodyPr>
          <a:lstStyle/>
          <a:p>
            <a:r>
              <a:rPr lang="zh-CN" altLang="en-US" sz="2400" b="1" dirty="0">
                <a:latin typeface="+mn-ea"/>
                <a:cs typeface="+mn-ea"/>
              </a:rPr>
              <a:t>思考：</a:t>
            </a:r>
            <a:r>
              <a:rPr lang="en-US" altLang="zh-CN" sz="2400" b="1" dirty="0">
                <a:latin typeface="+mn-ea"/>
                <a:cs typeface="+mn-ea"/>
              </a:rPr>
              <a:t>1.</a:t>
            </a:r>
            <a:r>
              <a:rPr lang="zh-CN" altLang="en-US" sz="2400" b="1" dirty="0">
                <a:latin typeface="+mn-ea"/>
                <a:cs typeface="+mn-ea"/>
              </a:rPr>
              <a:t>由此能作出什么推测？</a:t>
            </a:r>
            <a:r>
              <a:rPr lang="en-US" altLang="zh-CN" sz="2400" b="1" dirty="0">
                <a:latin typeface="+mn-ea"/>
                <a:cs typeface="+mn-ea"/>
              </a:rPr>
              <a:t>    </a:t>
            </a:r>
            <a:r>
              <a:rPr lang="zh-CN" altLang="en-US" sz="2400" b="1" dirty="0">
                <a:latin typeface="+mn-ea"/>
                <a:cs typeface="+mn-ea"/>
              </a:rPr>
              <a:t>   </a:t>
            </a:r>
            <a:r>
              <a:rPr lang="en-US" altLang="zh-CN" sz="2400" b="1" dirty="0">
                <a:latin typeface="+mn-ea"/>
                <a:cs typeface="+mn-ea"/>
              </a:rPr>
              <a:t>     2.</a:t>
            </a:r>
            <a:r>
              <a:rPr lang="zh-CN" altLang="en-US" sz="2400" b="1" dirty="0">
                <a:latin typeface="+mn-ea"/>
                <a:cs typeface="+mn-ea"/>
              </a:rPr>
              <a:t>本实验巧妙在哪里？</a:t>
            </a:r>
          </a:p>
        </p:txBody>
      </p:sp>
      <p:sp>
        <p:nvSpPr>
          <p:cNvPr id="14" name="文本框 13"/>
          <p:cNvSpPr txBox="1"/>
          <p:nvPr>
            <p:custDataLst>
              <p:tags r:id="rId2"/>
            </p:custDataLst>
          </p:nvPr>
        </p:nvSpPr>
        <p:spPr>
          <a:xfrm>
            <a:off x="389890" y="173990"/>
            <a:ext cx="7066915" cy="583565"/>
          </a:xfrm>
          <a:prstGeom prst="rect">
            <a:avLst/>
          </a:prstGeom>
          <a:noFill/>
        </p:spPr>
        <p:txBody>
          <a:bodyPr wrap="square" rtlCol="0">
            <a:spAutoFit/>
          </a:bodyPr>
          <a:lstStyle/>
          <a:p>
            <a:r>
              <a:rPr lang="zh-CN" altLang="en-US" sz="3200" b="1" dirty="0"/>
              <a:t>一、植物激素</a:t>
            </a:r>
            <a:r>
              <a:rPr lang="en-US" altLang="zh-CN" sz="3200" b="1" dirty="0"/>
              <a:t>——</a:t>
            </a:r>
            <a:r>
              <a:rPr lang="zh-CN" altLang="en-US" sz="3200" b="1" dirty="0"/>
              <a:t>生长素的发现过程</a:t>
            </a:r>
          </a:p>
        </p:txBody>
      </p:sp>
      <p:sp>
        <p:nvSpPr>
          <p:cNvPr id="10" name="文本框 9"/>
          <p:cNvSpPr txBox="1"/>
          <p:nvPr>
            <p:custDataLst>
              <p:tags r:id="rId3"/>
            </p:custDataLst>
          </p:nvPr>
        </p:nvSpPr>
        <p:spPr>
          <a:xfrm>
            <a:off x="461010" y="821690"/>
            <a:ext cx="6096000" cy="521970"/>
          </a:xfrm>
          <a:prstGeom prst="rect">
            <a:avLst/>
          </a:prstGeom>
          <a:noFill/>
        </p:spPr>
        <p:txBody>
          <a:bodyPr wrap="square" rtlCol="0" anchor="t">
            <a:spAutoFit/>
          </a:bodyPr>
          <a:lstStyle/>
          <a:p>
            <a:r>
              <a:rPr lang="en-US" altLang="zh-CN" sz="2800" b="1" dirty="0">
                <a:latin typeface="+mn-ea"/>
                <a:cs typeface="+mn-ea"/>
                <a:sym typeface="+mn-ea"/>
              </a:rPr>
              <a:t>3</a:t>
            </a:r>
            <a:r>
              <a:rPr lang="zh-CN" altLang="en-US" sz="2800" b="1" dirty="0">
                <a:latin typeface="+mn-ea"/>
                <a:cs typeface="+mn-ea"/>
                <a:sym typeface="+mn-ea"/>
              </a:rPr>
              <a:t>、</a:t>
            </a:r>
            <a:r>
              <a:rPr lang="zh-CN" sz="2800" b="1" dirty="0">
                <a:latin typeface="+mn-ea"/>
                <a:cs typeface="+mn-ea"/>
                <a:sym typeface="+mn-ea"/>
              </a:rPr>
              <a:t>拜尔</a:t>
            </a:r>
            <a:r>
              <a:rPr lang="zh-CN" altLang="en-US" sz="2800" b="1" dirty="0">
                <a:latin typeface="+mn-ea"/>
                <a:cs typeface="+mn-ea"/>
                <a:sym typeface="+mn-ea"/>
              </a:rPr>
              <a:t>实验</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75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5502910" y="2015490"/>
            <a:ext cx="5668645" cy="2907665"/>
            <a:chOff x="4970" y="1570"/>
            <a:chExt cx="9170" cy="4784"/>
          </a:xfrm>
        </p:grpSpPr>
        <p:pic>
          <p:nvPicPr>
            <p:cNvPr id="31746" name="图片 1"/>
            <p:cNvPicPr>
              <a:picLocks noChangeAspect="1"/>
            </p:cNvPicPr>
            <p:nvPr>
              <p:custDataLst>
                <p:tags r:id="rId6"/>
              </p:custDataLst>
            </p:nvPr>
          </p:nvPicPr>
          <p:blipFill>
            <a:blip r:embed="rId9"/>
            <a:srcRect l="52908"/>
            <a:stretch>
              <a:fillRect/>
            </a:stretch>
          </p:blipFill>
          <p:spPr>
            <a:xfrm>
              <a:off x="4970" y="1570"/>
              <a:ext cx="3661" cy="4781"/>
            </a:xfrm>
            <a:prstGeom prst="rect">
              <a:avLst/>
            </a:prstGeom>
            <a:noFill/>
            <a:ln w="9525">
              <a:noFill/>
            </a:ln>
          </p:spPr>
        </p:pic>
        <p:pic>
          <p:nvPicPr>
            <p:cNvPr id="4" name="图片 3"/>
            <p:cNvPicPr>
              <a:picLocks noChangeAspect="1"/>
            </p:cNvPicPr>
            <p:nvPr>
              <p:custDataLst>
                <p:tags r:id="rId7"/>
              </p:custDataLst>
            </p:nvPr>
          </p:nvPicPr>
          <p:blipFill>
            <a:blip r:embed="rId10"/>
            <a:stretch>
              <a:fillRect/>
            </a:stretch>
          </p:blipFill>
          <p:spPr>
            <a:xfrm>
              <a:off x="8209" y="1571"/>
              <a:ext cx="5931" cy="4783"/>
            </a:xfrm>
            <a:prstGeom prst="rect">
              <a:avLst/>
            </a:prstGeom>
            <a:noFill/>
            <a:ln w="9525">
              <a:noFill/>
            </a:ln>
          </p:spPr>
        </p:pic>
      </p:grpSp>
      <p:grpSp>
        <p:nvGrpSpPr>
          <p:cNvPr id="2" name="组合 1"/>
          <p:cNvGrpSpPr/>
          <p:nvPr/>
        </p:nvGrpSpPr>
        <p:grpSpPr>
          <a:xfrm>
            <a:off x="184150" y="1767205"/>
            <a:ext cx="5172710" cy="2930525"/>
            <a:chOff x="1294" y="1648"/>
            <a:chExt cx="12191" cy="6080"/>
          </a:xfrm>
        </p:grpSpPr>
        <p:pic>
          <p:nvPicPr>
            <p:cNvPr id="29698" name="图片 2"/>
            <p:cNvPicPr>
              <a:picLocks noChangeAspect="1"/>
            </p:cNvPicPr>
            <p:nvPr>
              <p:custDataLst>
                <p:tags r:id="rId4"/>
              </p:custDataLst>
            </p:nvPr>
          </p:nvPicPr>
          <p:blipFill>
            <a:blip r:embed="rId11"/>
            <a:srcRect r="70749" b="17963"/>
            <a:stretch>
              <a:fillRect/>
            </a:stretch>
          </p:blipFill>
          <p:spPr>
            <a:xfrm>
              <a:off x="1294" y="1648"/>
              <a:ext cx="3587" cy="6081"/>
            </a:xfrm>
            <a:prstGeom prst="rect">
              <a:avLst/>
            </a:prstGeom>
            <a:noFill/>
            <a:ln w="9525">
              <a:noFill/>
            </a:ln>
          </p:spPr>
        </p:pic>
        <p:pic>
          <p:nvPicPr>
            <p:cNvPr id="29699" name="图片 4"/>
            <p:cNvPicPr>
              <a:picLocks noChangeAspect="1"/>
            </p:cNvPicPr>
            <p:nvPr>
              <p:custDataLst>
                <p:tags r:id="rId5"/>
              </p:custDataLst>
            </p:nvPr>
          </p:nvPicPr>
          <p:blipFill>
            <a:blip r:embed="rId11"/>
            <a:srcRect l="29837" b="17963"/>
            <a:stretch>
              <a:fillRect/>
            </a:stretch>
          </p:blipFill>
          <p:spPr>
            <a:xfrm>
              <a:off x="4881" y="1650"/>
              <a:ext cx="8604" cy="6079"/>
            </a:xfrm>
            <a:prstGeom prst="rect">
              <a:avLst/>
            </a:prstGeom>
            <a:noFill/>
            <a:ln w="9525">
              <a:noFill/>
            </a:ln>
          </p:spPr>
        </p:pic>
      </p:grpSp>
      <p:sp>
        <p:nvSpPr>
          <p:cNvPr id="14" name="文本框 13"/>
          <p:cNvSpPr txBox="1"/>
          <p:nvPr>
            <p:custDataLst>
              <p:tags r:id="rId1"/>
            </p:custDataLst>
          </p:nvPr>
        </p:nvSpPr>
        <p:spPr>
          <a:xfrm>
            <a:off x="389890" y="173990"/>
            <a:ext cx="7066915" cy="583565"/>
          </a:xfrm>
          <a:prstGeom prst="rect">
            <a:avLst/>
          </a:prstGeom>
          <a:noFill/>
        </p:spPr>
        <p:txBody>
          <a:bodyPr wrap="square" rtlCol="0">
            <a:spAutoFit/>
          </a:bodyPr>
          <a:lstStyle/>
          <a:p>
            <a:r>
              <a:rPr lang="zh-CN" altLang="en-US" sz="3200" b="1" dirty="0"/>
              <a:t>一、植物激素</a:t>
            </a:r>
            <a:r>
              <a:rPr lang="en-US" altLang="zh-CN" sz="3200" b="1" dirty="0"/>
              <a:t>——</a:t>
            </a:r>
            <a:r>
              <a:rPr lang="zh-CN" altLang="en-US" sz="3200" b="1" dirty="0"/>
              <a:t>生长素的发现过程</a:t>
            </a:r>
          </a:p>
        </p:txBody>
      </p:sp>
      <p:sp>
        <p:nvSpPr>
          <p:cNvPr id="10" name="文本框 9"/>
          <p:cNvSpPr txBox="1"/>
          <p:nvPr>
            <p:custDataLst>
              <p:tags r:id="rId2"/>
            </p:custDataLst>
          </p:nvPr>
        </p:nvSpPr>
        <p:spPr>
          <a:xfrm>
            <a:off x="461010" y="821690"/>
            <a:ext cx="6096000" cy="521970"/>
          </a:xfrm>
          <a:prstGeom prst="rect">
            <a:avLst/>
          </a:prstGeom>
          <a:noFill/>
        </p:spPr>
        <p:txBody>
          <a:bodyPr wrap="square" rtlCol="0" anchor="t">
            <a:spAutoFit/>
          </a:bodyPr>
          <a:lstStyle/>
          <a:p>
            <a:r>
              <a:rPr lang="en-US" altLang="zh-CN" sz="2800" b="1" dirty="0">
                <a:latin typeface="+mn-ea"/>
                <a:cs typeface="+mn-ea"/>
                <a:sym typeface="+mn-ea"/>
              </a:rPr>
              <a:t>4</a:t>
            </a:r>
            <a:r>
              <a:rPr lang="zh-CN" altLang="en-US" sz="2800" b="1" dirty="0">
                <a:latin typeface="+mn-ea"/>
                <a:cs typeface="+mn-ea"/>
                <a:sym typeface="+mn-ea"/>
              </a:rPr>
              <a:t>、</a:t>
            </a:r>
            <a:r>
              <a:rPr lang="zh-CN" sz="2800" b="1" dirty="0">
                <a:latin typeface="+mn-ea"/>
                <a:cs typeface="+mn-ea"/>
                <a:sym typeface="+mn-ea"/>
              </a:rPr>
              <a:t>温特</a:t>
            </a:r>
            <a:r>
              <a:rPr lang="zh-CN" altLang="en-US" sz="2800" b="1" dirty="0">
                <a:latin typeface="+mn-ea"/>
                <a:cs typeface="+mn-ea"/>
                <a:sym typeface="+mn-ea"/>
              </a:rPr>
              <a:t>实验</a:t>
            </a:r>
          </a:p>
        </p:txBody>
      </p:sp>
      <p:sp>
        <p:nvSpPr>
          <p:cNvPr id="5" name="文本框 4"/>
          <p:cNvSpPr txBox="1"/>
          <p:nvPr>
            <p:custDataLst>
              <p:tags r:id="rId3"/>
            </p:custDataLst>
          </p:nvPr>
        </p:nvSpPr>
        <p:spPr>
          <a:xfrm>
            <a:off x="101600" y="5400675"/>
            <a:ext cx="11516360" cy="521970"/>
          </a:xfrm>
          <a:prstGeom prst="rect">
            <a:avLst/>
          </a:prstGeom>
          <a:noFill/>
          <a:ln w="9525">
            <a:noFill/>
          </a:ln>
        </p:spPr>
        <p:txBody>
          <a:bodyPr wrap="square" anchor="t" anchorCtr="0">
            <a:spAutoFit/>
          </a:bodyPr>
          <a:lstStyle/>
          <a:p>
            <a:pPr algn="l">
              <a:buClrTx/>
              <a:buSzTx/>
              <a:buFontTx/>
            </a:pPr>
            <a:r>
              <a:rPr lang="zh-CN" altLang="en-US" sz="1800" dirty="0">
                <a:latin typeface="Times New Roman" panose="02020603050405020304" pitchFamily="18" charset="0"/>
                <a:ea typeface="华文楷体" panose="02010600040101010101" pitchFamily="2" charset="-122"/>
              </a:rPr>
              <a:t>       </a:t>
            </a:r>
            <a:r>
              <a:rPr lang="zh-CN" sz="2800" b="1" dirty="0">
                <a:latin typeface="+mn-ea"/>
                <a:cs typeface="+mn-ea"/>
              </a:rPr>
              <a:t>实验结论：胚芽鞘的弯曲生长确实是由顶端产生的化学物质引起的。</a:t>
            </a:r>
          </a:p>
        </p:txBody>
      </p:sp>
      <p:sp>
        <p:nvSpPr>
          <p:cNvPr id="6" name="矩形 5"/>
          <p:cNvSpPr/>
          <p:nvPr/>
        </p:nvSpPr>
        <p:spPr>
          <a:xfrm>
            <a:off x="5354320" y="3477895"/>
            <a:ext cx="497840" cy="89090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75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668171" y="923872"/>
            <a:ext cx="5872480" cy="583565"/>
          </a:xfrm>
          <a:prstGeom prst="rect">
            <a:avLst/>
          </a:prstGeom>
          <a:noFill/>
        </p:spPr>
        <p:txBody>
          <a:bodyPr wrap="none" rtlCol="0">
            <a:spAutoFit/>
          </a:bodyPr>
          <a:lstStyle/>
          <a:p>
            <a:pPr algn="l"/>
            <a:r>
              <a:rPr lang="zh-CN" altLang="en-US" sz="3200" dirty="0">
                <a:latin typeface="Times New Roman" panose="02020603050405020304" pitchFamily="18" charset="0"/>
                <a:ea typeface="黑体" panose="02010609060101010101" charset="-122"/>
                <a:cs typeface="Times New Roman" panose="02020603050405020304" pitchFamily="18" charset="0"/>
              </a:rPr>
              <a:t>生长素的化学本质</a:t>
            </a:r>
            <a:r>
              <a:rPr lang="en-US" altLang="zh-CN" sz="3200" dirty="0">
                <a:latin typeface="Times New Roman" panose="02020603050405020304" pitchFamily="18" charset="0"/>
                <a:ea typeface="黑体" panose="02010609060101010101" charset="-122"/>
                <a:cs typeface="Times New Roman" panose="02020603050405020304" pitchFamily="18" charset="0"/>
              </a:rPr>
              <a:t>——</a:t>
            </a:r>
            <a:r>
              <a:rPr lang="zh-CN" altLang="en-US" sz="3200" dirty="0">
                <a:latin typeface="Times New Roman" panose="02020603050405020304" pitchFamily="18" charset="0"/>
                <a:ea typeface="黑体" panose="02010609060101010101" charset="-122"/>
                <a:cs typeface="Times New Roman" panose="02020603050405020304" pitchFamily="18" charset="0"/>
              </a:rPr>
              <a:t>吲哚乙酸</a:t>
            </a:r>
          </a:p>
        </p:txBody>
      </p:sp>
      <p:pic>
        <p:nvPicPr>
          <p:cNvPr id="5" name="图片 4"/>
          <p:cNvPicPr>
            <a:picLocks noChangeAspect="1"/>
          </p:cNvPicPr>
          <p:nvPr/>
        </p:nvPicPr>
        <p:blipFill rotWithShape="1">
          <a:blip r:embed="rId4"/>
          <a:srcRect b="24603"/>
          <a:stretch>
            <a:fillRect/>
          </a:stretch>
        </p:blipFill>
        <p:spPr>
          <a:xfrm>
            <a:off x="347345" y="2132965"/>
            <a:ext cx="6417945" cy="2396490"/>
          </a:xfrm>
          <a:prstGeom prst="rect">
            <a:avLst/>
          </a:prstGeom>
        </p:spPr>
      </p:pic>
      <p:sp>
        <p:nvSpPr>
          <p:cNvPr id="7" name="文本框 6"/>
          <p:cNvSpPr txBox="1"/>
          <p:nvPr/>
        </p:nvSpPr>
        <p:spPr>
          <a:xfrm>
            <a:off x="6765290" y="2233930"/>
            <a:ext cx="5328285" cy="2030095"/>
          </a:xfrm>
          <a:prstGeom prst="rect">
            <a:avLst/>
          </a:prstGeom>
          <a:noFill/>
        </p:spPr>
        <p:txBody>
          <a:bodyPr wrap="square" rtlCol="0">
            <a:spAutoFit/>
          </a:bodyPr>
          <a:lstStyle/>
          <a:p>
            <a:pPr algn="l">
              <a:lnSpc>
                <a:spcPct val="150000"/>
              </a:lnSpc>
            </a:pPr>
            <a:r>
              <a:rPr lang="zh-CN" altLang="en-US" sz="2400" b="0" i="0" u="none" strike="noStrike" baseline="0" dirty="0">
                <a:latin typeface="Times New Roman" panose="02020603050405020304" pitchFamily="18" charset="0"/>
                <a:ea typeface="华文楷体" panose="02010600040101010101" pitchFamily="2" charset="-122"/>
                <a:cs typeface="Times New Roman" panose="02020603050405020304" pitchFamily="18" charset="0"/>
              </a:rPr>
              <a:t>      </a:t>
            </a:r>
            <a:r>
              <a:rPr lang="zh-CN" altLang="en-US" sz="2800" b="0" i="0" u="none" strike="noStrike" baseline="0" dirty="0">
                <a:latin typeface="Times New Roman" panose="02020603050405020304" pitchFamily="18" charset="0"/>
                <a:ea typeface="华文楷体" panose="02010600040101010101" pitchFamily="2" charset="-122"/>
                <a:cs typeface="Times New Roman" panose="02020603050405020304" pitchFamily="18" charset="0"/>
              </a:rPr>
              <a:t>  </a:t>
            </a:r>
            <a:r>
              <a:rPr lang="en-US" sz="2800" b="0" i="0" u="none" strike="noStrike" baseline="0" dirty="0">
                <a:latin typeface="黑体" panose="02010609060101010101" charset="-122"/>
                <a:ea typeface="黑体" panose="02010609060101010101" charset="-122"/>
                <a:cs typeface="黑体" panose="02010609060101010101" charset="-122"/>
              </a:rPr>
              <a:t>1934</a:t>
            </a:r>
            <a:r>
              <a:rPr lang="zh-CN" altLang="en-US" sz="2800" b="0" i="0" u="none" strike="noStrike" baseline="0" dirty="0">
                <a:latin typeface="黑体" panose="02010609060101010101" charset="-122"/>
                <a:ea typeface="黑体" panose="02010609060101010101" charset="-122"/>
                <a:cs typeface="黑体" panose="02010609060101010101" charset="-122"/>
              </a:rPr>
              <a:t>年，科学家首先从人尿中分离出与生长素作用相同的化学物质</a:t>
            </a:r>
            <a:r>
              <a:rPr lang="en-US" altLang="zh-CN" sz="2800" b="0" i="0" u="none" strike="noStrike" baseline="0" dirty="0">
                <a:latin typeface="黑体" panose="02010609060101010101" charset="-122"/>
                <a:ea typeface="黑体" panose="02010609060101010101" charset="-122"/>
                <a:cs typeface="黑体" panose="02010609060101010101" charset="-122"/>
              </a:rPr>
              <a:t>——</a:t>
            </a:r>
            <a:r>
              <a:rPr lang="zh-CN" altLang="en-US" sz="2800" b="0" i="0" u="none" strike="noStrike" baseline="0" dirty="0">
                <a:latin typeface="黑体" panose="02010609060101010101" charset="-122"/>
                <a:ea typeface="黑体" panose="02010609060101010101" charset="-122"/>
                <a:cs typeface="黑体" panose="02010609060101010101" charset="-122"/>
              </a:rPr>
              <a:t>吲哚乙酸。</a:t>
            </a:r>
          </a:p>
        </p:txBody>
      </p:sp>
      <p:sp>
        <p:nvSpPr>
          <p:cNvPr id="9" name="文本框 8"/>
          <p:cNvSpPr txBox="1"/>
          <p:nvPr/>
        </p:nvSpPr>
        <p:spPr>
          <a:xfrm>
            <a:off x="1283342" y="4832779"/>
            <a:ext cx="4627880" cy="521970"/>
          </a:xfrm>
          <a:prstGeom prst="rect">
            <a:avLst/>
          </a:prstGeom>
          <a:noFill/>
        </p:spPr>
        <p:txBody>
          <a:bodyPr wrap="none" rtlCol="0">
            <a:spAutoFit/>
          </a:bodyPr>
          <a:lstStyle/>
          <a:p>
            <a:pPr algn="l"/>
            <a:r>
              <a:rPr lang="zh-CN" altLang="en-US" sz="2800" dirty="0">
                <a:latin typeface="黑体" panose="02010609060101010101" charset="-122"/>
                <a:ea typeface="黑体" panose="02010609060101010101" charset="-122"/>
                <a:cs typeface="黑体" panose="02010609060101010101" charset="-122"/>
              </a:rPr>
              <a:t>吲哚乙酸</a:t>
            </a:r>
            <a:r>
              <a:rPr lang="zh-CN" altLang="en-US" sz="2800" b="0" i="0" u="none" strike="noStrike" baseline="0" dirty="0">
                <a:latin typeface="黑体" panose="02010609060101010101" charset="-122"/>
                <a:ea typeface="黑体" panose="02010609060101010101" charset="-122"/>
                <a:cs typeface="黑体" panose="02010609060101010101" charset="-122"/>
              </a:rPr>
              <a:t>（</a:t>
            </a:r>
            <a:r>
              <a:rPr lang="en-US" altLang="zh-CN" sz="2800" b="0" i="0" u="none" strike="noStrike" baseline="0" dirty="0">
                <a:latin typeface="黑体" panose="02010609060101010101" charset="-122"/>
                <a:ea typeface="黑体" panose="02010609060101010101" charset="-122"/>
                <a:cs typeface="黑体" panose="02010609060101010101" charset="-122"/>
              </a:rPr>
              <a:t>IAA</a:t>
            </a:r>
            <a:r>
              <a:rPr lang="zh-CN" altLang="en-US" sz="2800" b="0" i="0" u="none" strike="noStrike" baseline="0" dirty="0">
                <a:latin typeface="黑体" panose="02010609060101010101" charset="-122"/>
                <a:ea typeface="黑体" panose="02010609060101010101" charset="-122"/>
                <a:cs typeface="黑体" panose="02010609060101010101" charset="-122"/>
              </a:rPr>
              <a:t>）化学结构式</a:t>
            </a:r>
          </a:p>
        </p:txBody>
      </p:sp>
      <p:sp>
        <p:nvSpPr>
          <p:cNvPr id="2" name="文本框 1"/>
          <p:cNvSpPr txBox="1"/>
          <p:nvPr/>
        </p:nvSpPr>
        <p:spPr>
          <a:xfrm>
            <a:off x="469907" y="5569379"/>
            <a:ext cx="5161280" cy="521970"/>
          </a:xfrm>
          <a:prstGeom prst="rect">
            <a:avLst/>
          </a:prstGeom>
          <a:noFill/>
        </p:spPr>
        <p:txBody>
          <a:bodyPr wrap="none" rtlCol="0">
            <a:spAutoFit/>
          </a:bodyPr>
          <a:lstStyle/>
          <a:p>
            <a:pPr algn="l"/>
            <a:r>
              <a:rPr lang="zh-CN" sz="2800" dirty="0">
                <a:latin typeface="黑体" panose="02010609060101010101" charset="-122"/>
                <a:ea typeface="黑体" panose="02010609060101010101" charset="-122"/>
                <a:cs typeface="黑体" panose="02010609060101010101" charset="-122"/>
              </a:rPr>
              <a:t>如何证明吲哚乙酸就是生长素？</a:t>
            </a:r>
            <a:endParaRPr lang="zh-CN" sz="2800" b="0" i="0" u="none" strike="noStrike" baseline="0" dirty="0">
              <a:latin typeface="黑体" panose="02010609060101010101" charset="-122"/>
              <a:ea typeface="黑体" panose="02010609060101010101" charset="-122"/>
              <a:cs typeface="黑体" panose="02010609060101010101" charset="-122"/>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胚芽鞘"/>
          <p:cNvPicPr>
            <a:picLocks noChangeAspect="1"/>
          </p:cNvPicPr>
          <p:nvPr>
            <p:custDataLst>
              <p:tags r:id="rId2"/>
            </p:custDataLst>
          </p:nvPr>
        </p:nvPicPr>
        <p:blipFill>
          <a:blip r:embed="rId20"/>
          <a:srcRect l="14091" t="5636" r="10515" b="5295"/>
          <a:stretch>
            <a:fillRect/>
          </a:stretch>
        </p:blipFill>
        <p:spPr>
          <a:xfrm>
            <a:off x="1662488" y="2040629"/>
            <a:ext cx="2703195" cy="4185285"/>
          </a:xfrm>
          <a:prstGeom prst="rect">
            <a:avLst/>
          </a:prstGeom>
        </p:spPr>
      </p:pic>
      <p:sp>
        <p:nvSpPr>
          <p:cNvPr id="7" name="椭圆 6"/>
          <p:cNvSpPr/>
          <p:nvPr>
            <p:custDataLst>
              <p:tags r:id="rId3"/>
            </p:custDataLst>
          </p:nvPr>
        </p:nvSpPr>
        <p:spPr>
          <a:xfrm>
            <a:off x="1900555" y="2030095"/>
            <a:ext cx="614045" cy="72707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lt1"/>
              </a:solidFill>
              <a:latin typeface="微软雅黑" panose="020B0503020204020204" charset="-122"/>
              <a:ea typeface="微软雅黑" panose="020B0503020204020204" charset="-122"/>
            </a:endParaRPr>
          </a:p>
        </p:txBody>
      </p:sp>
      <p:cxnSp>
        <p:nvCxnSpPr>
          <p:cNvPr id="8" name="直接连接符 7"/>
          <p:cNvCxnSpPr>
            <a:stCxn id="7" idx="6"/>
          </p:cNvCxnSpPr>
          <p:nvPr>
            <p:custDataLst>
              <p:tags r:id="rId4"/>
            </p:custDataLst>
          </p:nvPr>
        </p:nvCxnSpPr>
        <p:spPr>
          <a:xfrm flipV="1">
            <a:off x="2514600" y="2080895"/>
            <a:ext cx="1095375" cy="313055"/>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矩形 9"/>
          <p:cNvSpPr/>
          <p:nvPr>
            <p:custDataLst>
              <p:tags r:id="rId5"/>
            </p:custDataLst>
          </p:nvPr>
        </p:nvSpPr>
        <p:spPr>
          <a:xfrm>
            <a:off x="1900555" y="2757171"/>
            <a:ext cx="614045" cy="466725"/>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lt1"/>
              </a:solidFill>
              <a:latin typeface="微软雅黑" panose="020B0503020204020204" charset="-122"/>
              <a:ea typeface="微软雅黑" panose="020B0503020204020204" charset="-122"/>
            </a:endParaRPr>
          </a:p>
        </p:txBody>
      </p:sp>
      <p:cxnSp>
        <p:nvCxnSpPr>
          <p:cNvPr id="11" name="直接连接符 10"/>
          <p:cNvCxnSpPr>
            <a:stCxn id="10" idx="3"/>
          </p:cNvCxnSpPr>
          <p:nvPr>
            <p:custDataLst>
              <p:tags r:id="rId6"/>
            </p:custDataLst>
          </p:nvPr>
        </p:nvCxnSpPr>
        <p:spPr>
          <a:xfrm>
            <a:off x="2514600" y="2990851"/>
            <a:ext cx="699771" cy="433071"/>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文本框 23"/>
          <p:cNvSpPr txBox="1"/>
          <p:nvPr>
            <p:custDataLst>
              <p:tags r:id="rId7"/>
            </p:custDataLst>
          </p:nvPr>
        </p:nvSpPr>
        <p:spPr>
          <a:xfrm>
            <a:off x="3571875" y="1737360"/>
            <a:ext cx="1214120" cy="607695"/>
          </a:xfrm>
          <a:prstGeom prst="rect">
            <a:avLst/>
          </a:prstGeom>
          <a:noFill/>
        </p:spPr>
        <p:txBody>
          <a:bodyPr wrap="square" rtlCol="0" anchor="t">
            <a:spAutoFit/>
          </a:bodyPr>
          <a:lstStyle/>
          <a:p>
            <a:pPr algn="l">
              <a:lnSpc>
                <a:spcPct val="120000"/>
              </a:lnSpc>
            </a:pPr>
            <a:r>
              <a:rPr lang="zh-CN" altLang="en-US" sz="2800">
                <a:solidFill>
                  <a:srgbClr val="7030A0"/>
                </a:solidFill>
                <a:latin typeface="微软雅黑" panose="020B0503020204020204" charset="-122"/>
                <a:ea typeface="微软雅黑" panose="020B0503020204020204" charset="-122"/>
              </a:rPr>
              <a:t>尖端</a:t>
            </a:r>
          </a:p>
        </p:txBody>
      </p:sp>
      <p:sp>
        <p:nvSpPr>
          <p:cNvPr id="16" name="文本框 6"/>
          <p:cNvSpPr txBox="1"/>
          <p:nvPr>
            <p:custDataLst>
              <p:tags r:id="rId8"/>
            </p:custDataLst>
          </p:nvPr>
        </p:nvSpPr>
        <p:spPr>
          <a:xfrm>
            <a:off x="3214371" y="3123565"/>
            <a:ext cx="1633220" cy="607695"/>
          </a:xfrm>
          <a:prstGeom prst="rect">
            <a:avLst/>
          </a:prstGeom>
          <a:noFill/>
        </p:spPr>
        <p:txBody>
          <a:bodyPr wrap="square" rtlCol="0" anchor="t">
            <a:spAutoFit/>
          </a:bodyPr>
          <a:lstStyle/>
          <a:p>
            <a:pPr lvl="0" algn="l">
              <a:lnSpc>
                <a:spcPct val="120000"/>
              </a:lnSpc>
              <a:buClrTx/>
              <a:buSzTx/>
              <a:buFontTx/>
            </a:pPr>
            <a:r>
              <a:rPr lang="zh-CN" altLang="en-US" sz="2800">
                <a:solidFill>
                  <a:srgbClr val="7030A0"/>
                </a:solidFill>
                <a:latin typeface="微软雅黑" panose="020B0503020204020204" charset="-122"/>
                <a:ea typeface="微软雅黑" panose="020B0503020204020204" charset="-122"/>
                <a:sym typeface="+mn-ea"/>
              </a:rPr>
              <a:t>伸长区</a:t>
            </a:r>
          </a:p>
        </p:txBody>
      </p:sp>
      <p:sp>
        <p:nvSpPr>
          <p:cNvPr id="17" name="文本框 11"/>
          <p:cNvSpPr txBox="1"/>
          <p:nvPr>
            <p:custDataLst>
              <p:tags r:id="rId9"/>
            </p:custDataLst>
          </p:nvPr>
        </p:nvSpPr>
        <p:spPr>
          <a:xfrm>
            <a:off x="5136515" y="1313180"/>
            <a:ext cx="2133600" cy="607695"/>
          </a:xfrm>
          <a:prstGeom prst="rect">
            <a:avLst/>
          </a:prstGeom>
          <a:noFill/>
        </p:spPr>
        <p:txBody>
          <a:bodyPr wrap="square" rtlCol="0" anchor="t">
            <a:spAutoFit/>
          </a:bodyPr>
          <a:lstStyle/>
          <a:p>
            <a:pPr algn="l">
              <a:lnSpc>
                <a:spcPct val="120000"/>
              </a:lnSpc>
            </a:pPr>
            <a:r>
              <a:rPr lang="zh-CN" altLang="en-US" sz="2800">
                <a:solidFill>
                  <a:srgbClr val="C00000"/>
                </a:solidFill>
                <a:latin typeface="微软雅黑" panose="020B0503020204020204" charset="-122"/>
                <a:ea typeface="微软雅黑" panose="020B0503020204020204" charset="-122"/>
              </a:rPr>
              <a:t>感光部位</a:t>
            </a:r>
          </a:p>
        </p:txBody>
      </p:sp>
      <p:sp>
        <p:nvSpPr>
          <p:cNvPr id="18" name="文本框 15"/>
          <p:cNvSpPr txBox="1"/>
          <p:nvPr>
            <p:custDataLst>
              <p:tags r:id="rId10"/>
            </p:custDataLst>
          </p:nvPr>
        </p:nvSpPr>
        <p:spPr>
          <a:xfrm>
            <a:off x="5090365" y="2192425"/>
            <a:ext cx="4110991" cy="607695"/>
          </a:xfrm>
          <a:prstGeom prst="rect">
            <a:avLst/>
          </a:prstGeom>
          <a:noFill/>
        </p:spPr>
        <p:txBody>
          <a:bodyPr wrap="square" rtlCol="0" anchor="t">
            <a:spAutoFit/>
          </a:bodyPr>
          <a:lstStyle/>
          <a:p>
            <a:pPr lvl="0" algn="l">
              <a:lnSpc>
                <a:spcPct val="120000"/>
              </a:lnSpc>
              <a:buClrTx/>
              <a:buSzTx/>
              <a:buFontTx/>
            </a:pPr>
            <a:r>
              <a:rPr lang="zh-CN" altLang="en-US" sz="2800">
                <a:solidFill>
                  <a:srgbClr val="C00000"/>
                </a:solidFill>
                <a:latin typeface="微软雅黑" panose="020B0503020204020204" charset="-122"/>
                <a:ea typeface="微软雅黑" panose="020B0503020204020204" charset="-122"/>
                <a:sym typeface="+mn-ea"/>
              </a:rPr>
              <a:t>生长素的产生部位</a:t>
            </a:r>
          </a:p>
        </p:txBody>
      </p:sp>
      <p:sp>
        <p:nvSpPr>
          <p:cNvPr id="12" name="左大括号 11"/>
          <p:cNvSpPr/>
          <p:nvPr>
            <p:custDataLst>
              <p:tags r:id="rId11"/>
            </p:custDataLst>
          </p:nvPr>
        </p:nvSpPr>
        <p:spPr>
          <a:xfrm>
            <a:off x="4887595" y="1708785"/>
            <a:ext cx="239395" cy="915671"/>
          </a:xfrm>
          <a:prstGeom prst="leftBrace">
            <a:avLst/>
          </a:prstGeom>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400">
              <a:solidFill>
                <a:schemeClr val="dk1"/>
              </a:solidFill>
              <a:latin typeface="微软雅黑" panose="020B0503020204020204" charset="-122"/>
              <a:ea typeface="微软雅黑" panose="020B0503020204020204" charset="-122"/>
            </a:endParaRPr>
          </a:p>
        </p:txBody>
      </p:sp>
      <p:sp>
        <p:nvSpPr>
          <p:cNvPr id="23" name="文本框 12"/>
          <p:cNvSpPr txBox="1"/>
          <p:nvPr>
            <p:custDataLst>
              <p:tags r:id="rId12"/>
            </p:custDataLst>
          </p:nvPr>
        </p:nvSpPr>
        <p:spPr>
          <a:xfrm>
            <a:off x="5165091" y="2896235"/>
            <a:ext cx="3256280" cy="607695"/>
          </a:xfrm>
          <a:prstGeom prst="rect">
            <a:avLst/>
          </a:prstGeom>
          <a:noFill/>
        </p:spPr>
        <p:txBody>
          <a:bodyPr wrap="square" rtlCol="0" anchor="t">
            <a:spAutoFit/>
          </a:bodyPr>
          <a:lstStyle/>
          <a:p>
            <a:pPr lvl="0" algn="l">
              <a:lnSpc>
                <a:spcPct val="120000"/>
              </a:lnSpc>
              <a:buClrTx/>
              <a:buSzTx/>
              <a:buFontTx/>
            </a:pPr>
            <a:r>
              <a:rPr lang="zh-CN" altLang="en-US" sz="2800">
                <a:solidFill>
                  <a:srgbClr val="C00000"/>
                </a:solidFill>
                <a:latin typeface="微软雅黑" panose="020B0503020204020204" charset="-122"/>
                <a:ea typeface="微软雅黑" panose="020B0503020204020204" charset="-122"/>
                <a:sym typeface="+mn-ea"/>
              </a:rPr>
              <a:t>弯曲生长部位</a:t>
            </a:r>
          </a:p>
        </p:txBody>
      </p:sp>
      <p:sp>
        <p:nvSpPr>
          <p:cNvPr id="24" name="文本框 16"/>
          <p:cNvSpPr txBox="1"/>
          <p:nvPr>
            <p:custDataLst>
              <p:tags r:id="rId13"/>
            </p:custDataLst>
          </p:nvPr>
        </p:nvSpPr>
        <p:spPr>
          <a:xfrm>
            <a:off x="5146040" y="3493771"/>
            <a:ext cx="4131311" cy="607695"/>
          </a:xfrm>
          <a:prstGeom prst="rect">
            <a:avLst/>
          </a:prstGeom>
          <a:noFill/>
        </p:spPr>
        <p:txBody>
          <a:bodyPr wrap="square" rtlCol="0" anchor="t">
            <a:spAutoFit/>
          </a:bodyPr>
          <a:lstStyle/>
          <a:p>
            <a:pPr lvl="0" algn="l">
              <a:lnSpc>
                <a:spcPct val="120000"/>
              </a:lnSpc>
              <a:buClrTx/>
              <a:buSzTx/>
              <a:buFontTx/>
            </a:pPr>
            <a:r>
              <a:rPr lang="zh-CN" altLang="en-US" sz="2800">
                <a:solidFill>
                  <a:srgbClr val="C00000"/>
                </a:solidFill>
                <a:latin typeface="微软雅黑" panose="020B0503020204020204" charset="-122"/>
                <a:ea typeface="微软雅黑" panose="020B0503020204020204" charset="-122"/>
                <a:sym typeface="+mn-ea"/>
              </a:rPr>
              <a:t>生长素的作用部位</a:t>
            </a:r>
          </a:p>
        </p:txBody>
      </p:sp>
      <p:sp>
        <p:nvSpPr>
          <p:cNvPr id="14" name="左大括号 13"/>
          <p:cNvSpPr/>
          <p:nvPr>
            <p:custDataLst>
              <p:tags r:id="rId14"/>
            </p:custDataLst>
          </p:nvPr>
        </p:nvSpPr>
        <p:spPr>
          <a:xfrm>
            <a:off x="4847331" y="3238053"/>
            <a:ext cx="355431" cy="683264"/>
          </a:xfrm>
          <a:prstGeom prst="leftBrace">
            <a:avLst/>
          </a:prstGeom>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400">
              <a:solidFill>
                <a:schemeClr val="dk1"/>
              </a:solidFill>
              <a:latin typeface="微软雅黑" panose="020B0503020204020204" charset="-122"/>
              <a:ea typeface="微软雅黑" panose="020B0503020204020204" charset="-122"/>
            </a:endParaRPr>
          </a:p>
        </p:txBody>
      </p:sp>
      <p:sp>
        <p:nvSpPr>
          <p:cNvPr id="4" name="文本框 43"/>
          <p:cNvSpPr txBox="1"/>
          <p:nvPr>
            <p:custDataLst>
              <p:tags r:id="rId15"/>
            </p:custDataLst>
          </p:nvPr>
        </p:nvSpPr>
        <p:spPr>
          <a:xfrm>
            <a:off x="4785995" y="4534535"/>
            <a:ext cx="6688455" cy="1124585"/>
          </a:xfrm>
          <a:prstGeom prst="rect">
            <a:avLst/>
          </a:prstGeom>
          <a:noFill/>
          <a:ln w="57150">
            <a:solidFill>
              <a:schemeClr val="accent5">
                <a:lumMod val="50000"/>
              </a:schemeClr>
            </a:solidFill>
            <a:prstDash val="dash"/>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sz="2800">
                <a:solidFill>
                  <a:schemeClr val="dk1"/>
                </a:solidFill>
                <a:effectLst/>
                <a:latin typeface="微软雅黑" panose="020B0503020204020204" charset="-122"/>
                <a:ea typeface="微软雅黑" panose="020B0503020204020204" charset="-122"/>
                <a:cs typeface="微软雅黑" panose="020B0503020204020204" charset="-122"/>
              </a:rPr>
              <a:t>注意：生长素的产生不需要光，</a:t>
            </a:r>
            <a:r>
              <a:rPr lang="zh-CN" altLang="en-US" sz="2800">
                <a:solidFill>
                  <a:schemeClr val="dk1"/>
                </a:solidFill>
                <a:effectLst/>
                <a:latin typeface="微软雅黑" panose="020B0503020204020204" charset="-122"/>
                <a:ea typeface="微软雅黑" panose="020B0503020204020204" charset="-122"/>
                <a:cs typeface="微软雅黑" panose="020B0503020204020204" charset="-122"/>
                <a:sym typeface="+mn-ea"/>
              </a:rPr>
              <a:t>光只是影响了生长素的分布。</a:t>
            </a:r>
          </a:p>
        </p:txBody>
      </p:sp>
      <p:grpSp>
        <p:nvGrpSpPr>
          <p:cNvPr id="6" name="组合 5"/>
          <p:cNvGrpSpPr/>
          <p:nvPr/>
        </p:nvGrpSpPr>
        <p:grpSpPr>
          <a:xfrm>
            <a:off x="389890" y="173990"/>
            <a:ext cx="7066280" cy="1324610"/>
            <a:chOff x="614" y="274"/>
            <a:chExt cx="11128" cy="2086"/>
          </a:xfrm>
        </p:grpSpPr>
        <p:sp>
          <p:nvSpPr>
            <p:cNvPr id="3" name="文本框 2"/>
            <p:cNvSpPr txBox="1"/>
            <p:nvPr>
              <p:custDataLst>
                <p:tags r:id="rId16"/>
              </p:custDataLst>
            </p:nvPr>
          </p:nvSpPr>
          <p:spPr>
            <a:xfrm>
              <a:off x="790" y="1404"/>
              <a:ext cx="7913" cy="957"/>
            </a:xfrm>
            <a:prstGeom prst="rect">
              <a:avLst/>
            </a:prstGeom>
            <a:noFill/>
          </p:spPr>
          <p:txBody>
            <a:bodyPr wrap="none" rtlCol="0">
              <a:spAutoFit/>
            </a:bodyPr>
            <a:lstStyle/>
            <a:p>
              <a:pPr algn="just">
                <a:lnSpc>
                  <a:spcPct val="120000"/>
                </a:lnSpc>
                <a:spcAft>
                  <a:spcPct val="0"/>
                </a:spcAft>
                <a:tabLst>
                  <a:tab pos="2070735" algn="l"/>
                </a:tabLst>
              </a:pPr>
              <a:r>
                <a:rPr lang="zh-CN" sz="2800" b="1" dirty="0">
                  <a:latin typeface="+mn-ea"/>
                  <a:cs typeface="+mn-ea"/>
                  <a:sym typeface="+mn-ea"/>
                </a:rPr>
                <a:t>5、胚芽鞘系列实验结论总结：</a:t>
              </a:r>
              <a:endParaRPr lang="zh-CN" altLang="zh-CN" sz="3200" kern="100">
                <a:latin typeface="宋体" panose="02010600030101010101" pitchFamily="2" charset="-122"/>
                <a:ea typeface="微软雅黑" panose="020B0503020204020204" charset="-122"/>
                <a:cs typeface="Times New Roman" panose="02020603050405020304" pitchFamily="18" charset="0"/>
                <a:sym typeface="+mn-ea"/>
              </a:endParaRPr>
            </a:p>
          </p:txBody>
        </p:sp>
        <p:sp>
          <p:nvSpPr>
            <p:cNvPr id="2" name="文本框 1"/>
            <p:cNvSpPr txBox="1"/>
            <p:nvPr>
              <p:custDataLst>
                <p:tags r:id="rId17"/>
              </p:custDataLst>
            </p:nvPr>
          </p:nvSpPr>
          <p:spPr>
            <a:xfrm>
              <a:off x="614" y="274"/>
              <a:ext cx="11129" cy="919"/>
            </a:xfrm>
            <a:prstGeom prst="rect">
              <a:avLst/>
            </a:prstGeom>
            <a:noFill/>
          </p:spPr>
          <p:txBody>
            <a:bodyPr wrap="square" rtlCol="0">
              <a:spAutoFit/>
            </a:bodyPr>
            <a:lstStyle/>
            <a:p>
              <a:r>
                <a:rPr lang="zh-CN" altLang="en-US" sz="3200" b="1" dirty="0"/>
                <a:t>一、植物激素</a:t>
              </a:r>
              <a:r>
                <a:rPr lang="en-US" altLang="zh-CN" sz="3200" b="1" dirty="0"/>
                <a:t>——</a:t>
              </a:r>
              <a:r>
                <a:rPr lang="zh-CN" altLang="en-US" sz="3200" b="1" dirty="0"/>
                <a:t>生长素的发现过程</a:t>
              </a:r>
            </a:p>
          </p:txBody>
        </p:sp>
      </p:grpSp>
    </p:spTree>
    <p:custDataLst>
      <p:tags r:id="rId1"/>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22" presetClass="entr" presetSubtype="8"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animEffect transition="in" filter="wipe(left)">
                                      <p:cBhvr>
                                        <p:cTn id="9" dur="500"/>
                                        <p:tgtEl>
                                          <p:spTgt spid="17"/>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22" presetClass="entr" presetSubtype="8"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left)">
                                      <p:cBhvr>
                                        <p:cTn id="19" dur="500"/>
                                        <p:tgtEl>
                                          <p:spTgt spid="23"/>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left)">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dissolv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2" grpId="0" bldLvl="0" animBg="1"/>
      <p:bldP spid="23" grpId="0"/>
      <p:bldP spid="24" grpId="0"/>
      <p:bldP spid="14" grpId="0" bldLvl="0" animBg="1"/>
      <p:bldP spid="4"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887210" y="3321685"/>
            <a:ext cx="4982845" cy="3358515"/>
            <a:chOff x="2134" y="171"/>
            <a:chExt cx="9694" cy="5327"/>
          </a:xfrm>
        </p:grpSpPr>
        <p:sp>
          <p:nvSpPr>
            <p:cNvPr id="41986" name="文本框 1"/>
            <p:cNvSpPr txBox="1"/>
            <p:nvPr>
              <p:custDataLst>
                <p:tags r:id="rId6"/>
              </p:custDataLst>
            </p:nvPr>
          </p:nvSpPr>
          <p:spPr>
            <a:xfrm>
              <a:off x="4911" y="171"/>
              <a:ext cx="488" cy="725"/>
            </a:xfrm>
            <a:prstGeom prst="rect">
              <a:avLst/>
            </a:prstGeom>
            <a:noFill/>
            <a:ln w="9525">
              <a:noFill/>
            </a:ln>
          </p:spPr>
          <p:txBody>
            <a:bodyPr wrap="square" anchor="t" anchorCtr="0">
              <a:spAutoFit/>
            </a:bodyPr>
            <a:lstStyle/>
            <a:p>
              <a:endParaRPr lang="zh-CN" altLang="en-US" sz="2400" dirty="0">
                <a:latin typeface="Times New Roman" panose="02020603050405020304" pitchFamily="18" charset="0"/>
                <a:ea typeface="黑体" panose="02010609060101010101" charset="-122"/>
              </a:endParaRPr>
            </a:p>
          </p:txBody>
        </p:sp>
        <p:pic>
          <p:nvPicPr>
            <p:cNvPr id="7" name="图片 6"/>
            <p:cNvPicPr>
              <a:picLocks noChangeAspect="1"/>
            </p:cNvPicPr>
            <p:nvPr>
              <p:custDataLst>
                <p:tags r:id="rId7"/>
              </p:custDataLst>
            </p:nvPr>
          </p:nvPicPr>
          <p:blipFill>
            <a:blip r:embed="rId9"/>
            <a:srcRect b="35863"/>
            <a:stretch>
              <a:fillRect/>
            </a:stretch>
          </p:blipFill>
          <p:spPr>
            <a:xfrm>
              <a:off x="2134" y="1804"/>
              <a:ext cx="9694" cy="3694"/>
            </a:xfrm>
            <a:prstGeom prst="rect">
              <a:avLst/>
            </a:prstGeom>
            <a:noFill/>
            <a:ln w="9525">
              <a:noFill/>
            </a:ln>
          </p:spPr>
        </p:pic>
      </p:grpSp>
      <p:grpSp>
        <p:nvGrpSpPr>
          <p:cNvPr id="6" name="组合 5"/>
          <p:cNvGrpSpPr/>
          <p:nvPr/>
        </p:nvGrpSpPr>
        <p:grpSpPr>
          <a:xfrm>
            <a:off x="389890" y="173990"/>
            <a:ext cx="7066915" cy="1311910"/>
            <a:chOff x="614" y="274"/>
            <a:chExt cx="11129" cy="2066"/>
          </a:xfrm>
        </p:grpSpPr>
        <p:sp>
          <p:nvSpPr>
            <p:cNvPr id="3" name="文本框 2"/>
            <p:cNvSpPr txBox="1"/>
            <p:nvPr>
              <p:custDataLst>
                <p:tags r:id="rId4"/>
              </p:custDataLst>
            </p:nvPr>
          </p:nvSpPr>
          <p:spPr>
            <a:xfrm>
              <a:off x="736" y="1389"/>
              <a:ext cx="7970" cy="951"/>
            </a:xfrm>
            <a:prstGeom prst="rect">
              <a:avLst/>
            </a:prstGeom>
            <a:noFill/>
          </p:spPr>
          <p:txBody>
            <a:bodyPr wrap="square" rtlCol="0">
              <a:noAutofit/>
            </a:bodyPr>
            <a:lstStyle/>
            <a:p>
              <a:pPr algn="just">
                <a:lnSpc>
                  <a:spcPct val="120000"/>
                </a:lnSpc>
                <a:spcAft>
                  <a:spcPct val="0"/>
                </a:spcAft>
                <a:tabLst>
                  <a:tab pos="2070735" algn="l"/>
                </a:tabLst>
              </a:pPr>
              <a:r>
                <a:rPr lang="zh-CN" sz="2800" b="1" dirty="0">
                  <a:latin typeface="+mn-ea"/>
                  <a:cs typeface="+mn-ea"/>
                  <a:sym typeface="+mn-ea"/>
                </a:rPr>
                <a:t>5、</a:t>
              </a:r>
              <a:r>
                <a:rPr lang="zh-CN" altLang="en-US" sz="2800" b="1" dirty="0">
                  <a:latin typeface="+mn-ea"/>
                  <a:sym typeface="+mn-ea"/>
                </a:rPr>
                <a:t>植物向光生长的原因</a:t>
              </a:r>
              <a:endParaRPr lang="zh-CN" altLang="en-US" sz="2800" b="1" dirty="0">
                <a:latin typeface="+mn-ea"/>
              </a:endParaRPr>
            </a:p>
            <a:p>
              <a:pPr algn="just">
                <a:lnSpc>
                  <a:spcPct val="120000"/>
                </a:lnSpc>
                <a:spcAft>
                  <a:spcPct val="0"/>
                </a:spcAft>
                <a:tabLst>
                  <a:tab pos="2070735" algn="l"/>
                </a:tabLst>
              </a:pPr>
              <a:endParaRPr lang="zh-CN" altLang="zh-CN" sz="3200" b="1" kern="100">
                <a:latin typeface="+mn-ea"/>
                <a:cs typeface="Times New Roman" panose="02020603050405020304" pitchFamily="18" charset="0"/>
                <a:sym typeface="+mn-ea"/>
              </a:endParaRPr>
            </a:p>
          </p:txBody>
        </p:sp>
        <p:sp>
          <p:nvSpPr>
            <p:cNvPr id="4" name="文本框 3"/>
            <p:cNvSpPr txBox="1"/>
            <p:nvPr>
              <p:custDataLst>
                <p:tags r:id="rId5"/>
              </p:custDataLst>
            </p:nvPr>
          </p:nvSpPr>
          <p:spPr>
            <a:xfrm>
              <a:off x="614" y="274"/>
              <a:ext cx="11129" cy="919"/>
            </a:xfrm>
            <a:prstGeom prst="rect">
              <a:avLst/>
            </a:prstGeom>
            <a:noFill/>
          </p:spPr>
          <p:txBody>
            <a:bodyPr wrap="square" rtlCol="0">
              <a:spAutoFit/>
            </a:bodyPr>
            <a:lstStyle/>
            <a:p>
              <a:r>
                <a:rPr lang="zh-CN" altLang="en-US" sz="3200" b="1" dirty="0"/>
                <a:t>一、植物激素</a:t>
              </a:r>
              <a:r>
                <a:rPr lang="en-US" altLang="zh-CN" sz="3200" b="1" dirty="0"/>
                <a:t>——</a:t>
              </a:r>
              <a:r>
                <a:rPr lang="zh-CN" altLang="en-US" sz="3200" b="1" dirty="0"/>
                <a:t>生长素的发现过程</a:t>
              </a:r>
            </a:p>
          </p:txBody>
        </p:sp>
      </p:grpSp>
      <p:grpSp>
        <p:nvGrpSpPr>
          <p:cNvPr id="18" name="组合 17"/>
          <p:cNvGrpSpPr/>
          <p:nvPr/>
        </p:nvGrpSpPr>
        <p:grpSpPr>
          <a:xfrm>
            <a:off x="467360" y="1705610"/>
            <a:ext cx="8413750" cy="4351020"/>
            <a:chOff x="990" y="2875"/>
            <a:chExt cx="13250" cy="6852"/>
          </a:xfrm>
        </p:grpSpPr>
        <p:sp>
          <p:nvSpPr>
            <p:cNvPr id="8" name="下箭头 7"/>
            <p:cNvSpPr/>
            <p:nvPr/>
          </p:nvSpPr>
          <p:spPr>
            <a:xfrm>
              <a:off x="1804" y="3761"/>
              <a:ext cx="407" cy="6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下箭头 8"/>
            <p:cNvSpPr/>
            <p:nvPr/>
          </p:nvSpPr>
          <p:spPr>
            <a:xfrm>
              <a:off x="1804" y="5315"/>
              <a:ext cx="407" cy="6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990" y="4459"/>
              <a:ext cx="13250" cy="756"/>
            </a:xfrm>
            <a:prstGeom prst="rect">
              <a:avLst/>
            </a:prstGeom>
          </p:spPr>
          <p:txBody>
            <a:bodyPr wrap="square">
              <a:spAutoFit/>
            </a:bodyPr>
            <a:lstStyle/>
            <a:p>
              <a:pPr lvl="0" defTabSz="685800">
                <a:lnSpc>
                  <a:spcPct val="90000"/>
                </a:lnSpc>
                <a:spcBef>
                  <a:spcPts val="750"/>
                </a:spcBef>
              </a:pPr>
              <a:r>
                <a:rPr lang="zh-CN" altLang="en-US" sz="2800" dirty="0">
                  <a:solidFill>
                    <a:prstClr val="black"/>
                  </a:solidFill>
                  <a:latin typeface="黑体" panose="02010609060101010101" charset="-122"/>
                  <a:ea typeface="黑体" panose="02010609060101010101" charset="-122"/>
                </a:rPr>
                <a:t>单侧光引起尖端的生长素从向光侧向背光侧运输</a:t>
              </a:r>
              <a:endParaRPr lang="en-US" altLang="zh-CN" sz="2800" dirty="0">
                <a:solidFill>
                  <a:prstClr val="black"/>
                </a:solidFill>
                <a:latin typeface="黑体" panose="02010609060101010101" charset="-122"/>
                <a:ea typeface="黑体" panose="02010609060101010101" charset="-122"/>
              </a:endParaRPr>
            </a:p>
          </p:txBody>
        </p:sp>
        <p:sp>
          <p:nvSpPr>
            <p:cNvPr id="13" name="矩形 12"/>
            <p:cNvSpPr/>
            <p:nvPr/>
          </p:nvSpPr>
          <p:spPr>
            <a:xfrm>
              <a:off x="990" y="5990"/>
              <a:ext cx="12841" cy="756"/>
            </a:xfrm>
            <a:prstGeom prst="rect">
              <a:avLst/>
            </a:prstGeom>
          </p:spPr>
          <p:txBody>
            <a:bodyPr wrap="square">
              <a:spAutoFit/>
            </a:bodyPr>
            <a:lstStyle/>
            <a:p>
              <a:pPr lvl="0" defTabSz="685800">
                <a:lnSpc>
                  <a:spcPct val="90000"/>
                </a:lnSpc>
                <a:spcBef>
                  <a:spcPts val="750"/>
                </a:spcBef>
              </a:pPr>
              <a:r>
                <a:rPr lang="zh-CN" altLang="en-US" sz="2800" dirty="0">
                  <a:solidFill>
                    <a:prstClr val="black"/>
                  </a:solidFill>
                  <a:latin typeface="黑体" panose="02010609060101010101" charset="-122"/>
                  <a:ea typeface="黑体" panose="02010609060101010101" charset="-122"/>
                </a:rPr>
                <a:t>生长素向下运输对背光侧生长促进作用大于向光侧</a:t>
              </a:r>
              <a:endParaRPr lang="en-US" altLang="zh-CN" sz="2800" dirty="0">
                <a:solidFill>
                  <a:prstClr val="black"/>
                </a:solidFill>
                <a:latin typeface="黑体" panose="02010609060101010101" charset="-122"/>
                <a:ea typeface="黑体" panose="02010609060101010101" charset="-122"/>
              </a:endParaRPr>
            </a:p>
          </p:txBody>
        </p:sp>
        <p:grpSp>
          <p:nvGrpSpPr>
            <p:cNvPr id="17" name="组合 16"/>
            <p:cNvGrpSpPr/>
            <p:nvPr/>
          </p:nvGrpSpPr>
          <p:grpSpPr>
            <a:xfrm>
              <a:off x="990" y="2875"/>
              <a:ext cx="13250" cy="6852"/>
              <a:chOff x="990" y="2875"/>
              <a:chExt cx="13250" cy="6852"/>
            </a:xfrm>
          </p:grpSpPr>
          <p:sp>
            <p:nvSpPr>
              <p:cNvPr id="5" name="内容占位符 2"/>
              <p:cNvSpPr>
                <a:spLocks noGrp="1"/>
              </p:cNvSpPr>
              <p:nvPr>
                <p:custDataLst>
                  <p:tags r:id="rId1"/>
                </p:custDataLst>
              </p:nvPr>
            </p:nvSpPr>
            <p:spPr>
              <a:xfrm>
                <a:off x="990" y="2875"/>
                <a:ext cx="13250" cy="6853"/>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zh-CN" altLang="en-US" sz="2800" dirty="0">
                    <a:latin typeface="黑体" panose="02010609060101010101" charset="-122"/>
                    <a:ea typeface="黑体" panose="02010609060101010101" charset="-122"/>
                  </a:rPr>
                  <a:t>植物尖端合成生长素</a:t>
                </a:r>
                <a:endParaRPr lang="en-US" altLang="zh-CN" sz="2800" dirty="0">
                  <a:latin typeface="黑体" panose="02010609060101010101" charset="-122"/>
                  <a:ea typeface="黑体" panose="02010609060101010101" charset="-122"/>
                </a:endParaRPr>
              </a:p>
              <a:p>
                <a:pPr marL="0" indent="0">
                  <a:buNone/>
                </a:pPr>
                <a:endParaRPr lang="en-US" altLang="zh-CN" sz="2800" dirty="0">
                  <a:latin typeface="黑体" panose="02010609060101010101" charset="-122"/>
                  <a:ea typeface="黑体" panose="02010609060101010101" charset="-122"/>
                </a:endParaRPr>
              </a:p>
              <a:p>
                <a:pPr marL="0" indent="0">
                  <a:buNone/>
                </a:pPr>
                <a:endParaRPr lang="en-US" altLang="zh-CN" sz="2800" dirty="0">
                  <a:latin typeface="黑体" panose="02010609060101010101" charset="-122"/>
                  <a:ea typeface="黑体" panose="02010609060101010101" charset="-122"/>
                </a:endParaRPr>
              </a:p>
              <a:p>
                <a:pPr marL="0" indent="0">
                  <a:buNone/>
                </a:pPr>
                <a:endParaRPr lang="en-US" altLang="zh-CN" sz="2800" dirty="0">
                  <a:latin typeface="黑体" panose="02010609060101010101" charset="-122"/>
                  <a:ea typeface="黑体" panose="02010609060101010101" charset="-122"/>
                </a:endParaRPr>
              </a:p>
              <a:p>
                <a:pPr marL="0" indent="0">
                  <a:buNone/>
                </a:pPr>
                <a:endParaRPr lang="en-US" altLang="zh-CN" sz="2800" dirty="0">
                  <a:latin typeface="黑体" panose="02010609060101010101" charset="-122"/>
                  <a:ea typeface="黑体" panose="02010609060101010101" charset="-122"/>
                </a:endParaRPr>
              </a:p>
              <a:p>
                <a:pPr marL="0" indent="0">
                  <a:buNone/>
                </a:pPr>
                <a:endParaRPr lang="zh-CN" altLang="en-US" sz="2800" dirty="0">
                  <a:latin typeface="黑体" panose="02010609060101010101" charset="-122"/>
                  <a:ea typeface="黑体" panose="02010609060101010101" charset="-122"/>
                </a:endParaRPr>
              </a:p>
            </p:txBody>
          </p:sp>
          <p:grpSp>
            <p:nvGrpSpPr>
              <p:cNvPr id="14" name="组合 13"/>
              <p:cNvGrpSpPr/>
              <p:nvPr/>
            </p:nvGrpSpPr>
            <p:grpSpPr>
              <a:xfrm>
                <a:off x="996" y="6852"/>
                <a:ext cx="3684" cy="1537"/>
                <a:chOff x="996" y="6852"/>
                <a:chExt cx="3684" cy="1537"/>
              </a:xfrm>
            </p:grpSpPr>
            <p:sp>
              <p:nvSpPr>
                <p:cNvPr id="15" name="下箭头 14"/>
                <p:cNvSpPr/>
                <p:nvPr>
                  <p:custDataLst>
                    <p:tags r:id="rId2"/>
                  </p:custDataLst>
                </p:nvPr>
              </p:nvSpPr>
              <p:spPr>
                <a:xfrm>
                  <a:off x="1804" y="6852"/>
                  <a:ext cx="407" cy="6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custDataLst>
                    <p:tags r:id="rId3"/>
                  </p:custDataLst>
                </p:nvPr>
              </p:nvSpPr>
              <p:spPr>
                <a:xfrm>
                  <a:off x="996" y="7633"/>
                  <a:ext cx="3684" cy="756"/>
                </a:xfrm>
                <a:prstGeom prst="rect">
                  <a:avLst/>
                </a:prstGeom>
              </p:spPr>
              <p:txBody>
                <a:bodyPr wrap="none">
                  <a:spAutoFit/>
                </a:bodyPr>
                <a:lstStyle/>
                <a:p>
                  <a:pPr lvl="0" defTabSz="685800">
                    <a:lnSpc>
                      <a:spcPct val="90000"/>
                    </a:lnSpc>
                    <a:spcBef>
                      <a:spcPts val="750"/>
                    </a:spcBef>
                  </a:pPr>
                  <a:r>
                    <a:rPr lang="zh-CN" altLang="en-US" sz="2800" dirty="0">
                      <a:solidFill>
                        <a:prstClr val="black"/>
                      </a:solidFill>
                      <a:latin typeface="黑体" panose="02010609060101010101" charset="-122"/>
                      <a:ea typeface="黑体" panose="02010609060101010101" charset="-122"/>
                    </a:rPr>
                    <a:t>植物弯曲生长</a:t>
                  </a:r>
                  <a:endParaRPr lang="en-US" altLang="zh-CN" sz="2800" dirty="0">
                    <a:solidFill>
                      <a:prstClr val="black"/>
                    </a:solidFill>
                    <a:latin typeface="黑体" panose="02010609060101010101" charset="-122"/>
                    <a:ea typeface="黑体" panose="02010609060101010101" charset="-122"/>
                  </a:endParaRPr>
                </a:p>
              </p:txBody>
            </p:sp>
          </p:grpSp>
        </p:gr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716881" y="2343229"/>
            <a:ext cx="8758237" cy="2262187"/>
            <a:chOff x="179388" y="2106613"/>
            <a:chExt cx="8758237" cy="2262187"/>
          </a:xfrm>
        </p:grpSpPr>
        <p:grpSp>
          <p:nvGrpSpPr>
            <p:cNvPr id="5" name="组合 4"/>
            <p:cNvGrpSpPr/>
            <p:nvPr/>
          </p:nvGrpSpPr>
          <p:grpSpPr>
            <a:xfrm>
              <a:off x="179388" y="2106613"/>
              <a:ext cx="8758237" cy="2262187"/>
              <a:chOff x="179388" y="2106613"/>
              <a:chExt cx="8758237" cy="2262187"/>
            </a:xfrm>
          </p:grpSpPr>
          <p:sp>
            <p:nvSpPr>
              <p:cNvPr id="7" name="Line 14"/>
              <p:cNvSpPr>
                <a:spLocks noChangeShapeType="1"/>
              </p:cNvSpPr>
              <p:nvPr/>
            </p:nvSpPr>
            <p:spPr bwMode="auto">
              <a:xfrm>
                <a:off x="179388" y="4338638"/>
                <a:ext cx="8758237" cy="0"/>
              </a:xfrm>
              <a:prstGeom prst="line">
                <a:avLst/>
              </a:prstGeom>
              <a:noFill/>
              <a:ln w="38100">
                <a:solidFill>
                  <a:srgbClr val="CC0000"/>
                </a:solidFill>
                <a:rou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Arial" panose="020B0604020202020204"/>
                </a:endParaRPr>
              </a:p>
            </p:txBody>
          </p:sp>
          <p:grpSp>
            <p:nvGrpSpPr>
              <p:cNvPr id="8" name="组合 7"/>
              <p:cNvGrpSpPr/>
              <p:nvPr/>
            </p:nvGrpSpPr>
            <p:grpSpPr>
              <a:xfrm>
                <a:off x="582613" y="2106613"/>
                <a:ext cx="8166100" cy="2262187"/>
                <a:chOff x="582613" y="2106613"/>
                <a:chExt cx="8166100" cy="2262187"/>
              </a:xfrm>
            </p:grpSpPr>
            <p:sp>
              <p:nvSpPr>
                <p:cNvPr id="9" name="AutoShape 4"/>
                <p:cNvSpPr>
                  <a:spLocks noChangeArrowheads="1"/>
                </p:cNvSpPr>
                <p:nvPr/>
              </p:nvSpPr>
              <p:spPr bwMode="auto">
                <a:xfrm rot="16200000">
                  <a:off x="188913" y="3492500"/>
                  <a:ext cx="1371600" cy="381000"/>
                </a:xfrm>
                <a:prstGeom prst="flowChartDelay">
                  <a:avLst/>
                </a:prstGeom>
                <a:gradFill rotWithShape="0">
                  <a:gsLst>
                    <a:gs pos="0">
                      <a:srgbClr val="47762F"/>
                    </a:gs>
                    <a:gs pos="50000">
                      <a:srgbClr val="99FF66"/>
                    </a:gs>
                    <a:gs pos="100000">
                      <a:srgbClr val="47762F"/>
                    </a:gs>
                  </a:gsLst>
                  <a:lin ang="5400000" scaled="1"/>
                </a:gradFill>
                <a:ln w="9525">
                  <a:solidFill>
                    <a:srgbClr val="000000"/>
                  </a:solidFill>
                  <a:miter lim="800000"/>
                </a:ln>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Arial" panose="020B0604020202020204" pitchFamily="34" charset="0"/>
                    <a:ea typeface="宋体" panose="02010600030101010101" pitchFamily="2" charset="-122"/>
                  </a:endParaRPr>
                </a:p>
              </p:txBody>
            </p:sp>
            <p:sp>
              <p:nvSpPr>
                <p:cNvPr id="10" name="AutoShape 5"/>
                <p:cNvSpPr>
                  <a:spLocks noChangeArrowheads="1"/>
                </p:cNvSpPr>
                <p:nvPr/>
              </p:nvSpPr>
              <p:spPr bwMode="auto">
                <a:xfrm>
                  <a:off x="582613" y="2106613"/>
                  <a:ext cx="533400" cy="533400"/>
                </a:xfrm>
                <a:prstGeom prst="sun">
                  <a:avLst>
                    <a:gd name="adj" fmla="val 25000"/>
                  </a:avLst>
                </a:prstGeom>
                <a:solidFill>
                  <a:srgbClr val="FF0000"/>
                </a:solidFill>
                <a:ln w="9525">
                  <a:solidFill>
                    <a:srgbClr val="000000"/>
                  </a:solidFill>
                  <a:miter lim="800000"/>
                </a:ln>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Arial" panose="020B0604020202020204" pitchFamily="34" charset="0"/>
                    <a:ea typeface="宋体" panose="02010600030101010101" pitchFamily="2" charset="-122"/>
                  </a:endParaRPr>
                </a:p>
              </p:txBody>
            </p:sp>
            <p:sp>
              <p:nvSpPr>
                <p:cNvPr id="11" name="AutoShape 7"/>
                <p:cNvSpPr>
                  <a:spLocks noChangeArrowheads="1"/>
                </p:cNvSpPr>
                <p:nvPr/>
              </p:nvSpPr>
              <p:spPr bwMode="auto">
                <a:xfrm rot="16200000">
                  <a:off x="2420938" y="3492500"/>
                  <a:ext cx="1371600" cy="381000"/>
                </a:xfrm>
                <a:prstGeom prst="flowChartDelay">
                  <a:avLst/>
                </a:prstGeom>
                <a:gradFill rotWithShape="0">
                  <a:gsLst>
                    <a:gs pos="0">
                      <a:srgbClr val="47762F"/>
                    </a:gs>
                    <a:gs pos="50000">
                      <a:srgbClr val="99FF66"/>
                    </a:gs>
                    <a:gs pos="100000">
                      <a:srgbClr val="47762F"/>
                    </a:gs>
                  </a:gsLst>
                  <a:lin ang="5400000" scaled="1"/>
                </a:gradFill>
                <a:ln w="9525">
                  <a:solidFill>
                    <a:srgbClr val="000000"/>
                  </a:solidFill>
                  <a:miter lim="800000"/>
                </a:ln>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Arial" panose="020B0604020202020204" pitchFamily="34" charset="0"/>
                    <a:ea typeface="宋体" panose="02010600030101010101" pitchFamily="2" charset="-122"/>
                  </a:endParaRPr>
                </a:p>
              </p:txBody>
            </p:sp>
            <p:grpSp>
              <p:nvGrpSpPr>
                <p:cNvPr id="12" name="Group 8"/>
                <p:cNvGrpSpPr/>
                <p:nvPr/>
              </p:nvGrpSpPr>
              <p:grpSpPr bwMode="auto">
                <a:xfrm>
                  <a:off x="2484438" y="2538413"/>
                  <a:ext cx="1295400" cy="1828800"/>
                  <a:chOff x="0" y="0"/>
                  <a:chExt cx="816" cy="1152"/>
                </a:xfrm>
              </p:grpSpPr>
              <p:sp>
                <p:nvSpPr>
                  <p:cNvPr id="27" name="Line 9"/>
                  <p:cNvSpPr>
                    <a:spLocks noChangeShapeType="1"/>
                  </p:cNvSpPr>
                  <p:nvPr/>
                </p:nvSpPr>
                <p:spPr bwMode="auto">
                  <a:xfrm>
                    <a:off x="0" y="0"/>
                    <a:ext cx="816" cy="0"/>
                  </a:xfrm>
                  <a:prstGeom prst="line">
                    <a:avLst/>
                  </a:prstGeom>
                  <a:noFill/>
                  <a:ln w="38100">
                    <a:solidFill>
                      <a:srgbClr val="CC0000"/>
                    </a:solidFill>
                    <a:rou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Arial" panose="020B0604020202020204"/>
                    </a:endParaRPr>
                  </a:p>
                </p:txBody>
              </p:sp>
              <p:sp>
                <p:nvSpPr>
                  <p:cNvPr id="28" name="Line 10"/>
                  <p:cNvSpPr>
                    <a:spLocks noChangeShapeType="1"/>
                  </p:cNvSpPr>
                  <p:nvPr/>
                </p:nvSpPr>
                <p:spPr bwMode="auto">
                  <a:xfrm>
                    <a:off x="0" y="0"/>
                    <a:ext cx="0" cy="1152"/>
                  </a:xfrm>
                  <a:prstGeom prst="line">
                    <a:avLst/>
                  </a:prstGeom>
                  <a:noFill/>
                  <a:ln w="38100">
                    <a:solidFill>
                      <a:srgbClr val="CC0000"/>
                    </a:solidFill>
                    <a:rou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Arial" panose="020B0604020202020204"/>
                    </a:endParaRPr>
                  </a:p>
                </p:txBody>
              </p:sp>
              <p:sp>
                <p:nvSpPr>
                  <p:cNvPr id="29" name="Line 11"/>
                  <p:cNvSpPr>
                    <a:spLocks noChangeShapeType="1"/>
                  </p:cNvSpPr>
                  <p:nvPr/>
                </p:nvSpPr>
                <p:spPr bwMode="auto">
                  <a:xfrm>
                    <a:off x="816" y="0"/>
                    <a:ext cx="0" cy="1152"/>
                  </a:xfrm>
                  <a:prstGeom prst="line">
                    <a:avLst/>
                  </a:prstGeom>
                  <a:noFill/>
                  <a:ln w="38100">
                    <a:solidFill>
                      <a:srgbClr val="CC0000"/>
                    </a:solidFill>
                    <a:rou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Arial" panose="020B0604020202020204"/>
                    </a:endParaRPr>
                  </a:p>
                </p:txBody>
              </p:sp>
            </p:grpSp>
            <p:grpSp>
              <p:nvGrpSpPr>
                <p:cNvPr id="13" name="Group 16"/>
                <p:cNvGrpSpPr/>
                <p:nvPr/>
              </p:nvGrpSpPr>
              <p:grpSpPr bwMode="auto">
                <a:xfrm>
                  <a:off x="4968875" y="2493963"/>
                  <a:ext cx="1295400" cy="1828800"/>
                  <a:chOff x="0" y="0"/>
                  <a:chExt cx="816" cy="1152"/>
                </a:xfrm>
              </p:grpSpPr>
              <p:sp>
                <p:nvSpPr>
                  <p:cNvPr id="23" name="Line 17"/>
                  <p:cNvSpPr>
                    <a:spLocks noChangeShapeType="1"/>
                  </p:cNvSpPr>
                  <p:nvPr/>
                </p:nvSpPr>
                <p:spPr bwMode="auto">
                  <a:xfrm>
                    <a:off x="0" y="0"/>
                    <a:ext cx="816" cy="0"/>
                  </a:xfrm>
                  <a:prstGeom prst="line">
                    <a:avLst/>
                  </a:prstGeom>
                  <a:noFill/>
                  <a:ln w="38100">
                    <a:solidFill>
                      <a:srgbClr val="CC0000"/>
                    </a:solidFill>
                    <a:rou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Arial" panose="020B0604020202020204"/>
                    </a:endParaRPr>
                  </a:p>
                </p:txBody>
              </p:sp>
              <p:sp>
                <p:nvSpPr>
                  <p:cNvPr id="24" name="Line 18"/>
                  <p:cNvSpPr>
                    <a:spLocks noChangeShapeType="1"/>
                  </p:cNvSpPr>
                  <p:nvPr/>
                </p:nvSpPr>
                <p:spPr bwMode="auto">
                  <a:xfrm>
                    <a:off x="0" y="0"/>
                    <a:ext cx="0" cy="240"/>
                  </a:xfrm>
                  <a:prstGeom prst="line">
                    <a:avLst/>
                  </a:prstGeom>
                  <a:noFill/>
                  <a:ln w="38100">
                    <a:solidFill>
                      <a:srgbClr val="CC0000"/>
                    </a:solidFill>
                    <a:rou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Arial" panose="020B0604020202020204"/>
                    </a:endParaRPr>
                  </a:p>
                </p:txBody>
              </p:sp>
              <p:sp>
                <p:nvSpPr>
                  <p:cNvPr id="25" name="Line 19"/>
                  <p:cNvSpPr>
                    <a:spLocks noChangeShapeType="1"/>
                  </p:cNvSpPr>
                  <p:nvPr/>
                </p:nvSpPr>
                <p:spPr bwMode="auto">
                  <a:xfrm>
                    <a:off x="816" y="0"/>
                    <a:ext cx="0" cy="1152"/>
                  </a:xfrm>
                  <a:prstGeom prst="line">
                    <a:avLst/>
                  </a:prstGeom>
                  <a:noFill/>
                  <a:ln w="38100">
                    <a:solidFill>
                      <a:srgbClr val="CC0000"/>
                    </a:solidFill>
                    <a:rou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Arial" panose="020B0604020202020204"/>
                    </a:endParaRPr>
                  </a:p>
                </p:txBody>
              </p:sp>
              <p:sp>
                <p:nvSpPr>
                  <p:cNvPr id="26" name="Line 20"/>
                  <p:cNvSpPr>
                    <a:spLocks noChangeShapeType="1"/>
                  </p:cNvSpPr>
                  <p:nvPr/>
                </p:nvSpPr>
                <p:spPr bwMode="auto">
                  <a:xfrm>
                    <a:off x="0" y="384"/>
                    <a:ext cx="0" cy="768"/>
                  </a:xfrm>
                  <a:prstGeom prst="line">
                    <a:avLst/>
                  </a:prstGeom>
                  <a:noFill/>
                  <a:ln w="38100">
                    <a:solidFill>
                      <a:srgbClr val="CC0000"/>
                    </a:solidFill>
                    <a:rou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Arial" panose="020B0604020202020204"/>
                    </a:endParaRPr>
                  </a:p>
                </p:txBody>
              </p:sp>
            </p:grpSp>
            <p:sp>
              <p:nvSpPr>
                <p:cNvPr id="14" name="AutoShape 21"/>
                <p:cNvSpPr>
                  <a:spLocks noChangeArrowheads="1"/>
                </p:cNvSpPr>
                <p:nvPr/>
              </p:nvSpPr>
              <p:spPr bwMode="auto">
                <a:xfrm>
                  <a:off x="4248150" y="2430463"/>
                  <a:ext cx="533400" cy="533400"/>
                </a:xfrm>
                <a:prstGeom prst="sun">
                  <a:avLst>
                    <a:gd name="adj" fmla="val 25000"/>
                  </a:avLst>
                </a:prstGeom>
                <a:solidFill>
                  <a:srgbClr val="FF0000"/>
                </a:solidFill>
                <a:ln w="9525">
                  <a:solidFill>
                    <a:srgbClr val="000000"/>
                  </a:solidFill>
                  <a:miter lim="800000"/>
                </a:ln>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Arial" panose="020B0604020202020204" pitchFamily="34" charset="0"/>
                    <a:ea typeface="宋体" panose="02010600030101010101" pitchFamily="2" charset="-122"/>
                  </a:endParaRPr>
                </a:p>
              </p:txBody>
            </p:sp>
            <p:sp>
              <p:nvSpPr>
                <p:cNvPr id="15" name="AutoShape 23"/>
                <p:cNvSpPr>
                  <a:spLocks noChangeArrowheads="1"/>
                </p:cNvSpPr>
                <p:nvPr/>
              </p:nvSpPr>
              <p:spPr bwMode="auto">
                <a:xfrm rot="16200000">
                  <a:off x="4985543" y="3447257"/>
                  <a:ext cx="1281113" cy="381000"/>
                </a:xfrm>
                <a:prstGeom prst="flowChartDelay">
                  <a:avLst/>
                </a:prstGeom>
                <a:gradFill rotWithShape="0">
                  <a:gsLst>
                    <a:gs pos="0">
                      <a:srgbClr val="47762F"/>
                    </a:gs>
                    <a:gs pos="50000">
                      <a:srgbClr val="99FF66"/>
                    </a:gs>
                    <a:gs pos="100000">
                      <a:srgbClr val="47762F"/>
                    </a:gs>
                  </a:gsLst>
                  <a:lin ang="5400000" scaled="1"/>
                </a:gradFill>
                <a:ln w="9525">
                  <a:solidFill>
                    <a:srgbClr val="000000"/>
                  </a:solidFill>
                  <a:miter lim="800000"/>
                </a:ln>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Arial" panose="020B0604020202020204" pitchFamily="34" charset="0"/>
                    <a:ea typeface="宋体" panose="02010600030101010101" pitchFamily="2" charset="-122"/>
                  </a:endParaRPr>
                </a:p>
              </p:txBody>
            </p:sp>
            <p:grpSp>
              <p:nvGrpSpPr>
                <p:cNvPr id="16" name="Group 25"/>
                <p:cNvGrpSpPr/>
                <p:nvPr/>
              </p:nvGrpSpPr>
              <p:grpSpPr bwMode="auto">
                <a:xfrm>
                  <a:off x="7453313" y="2493963"/>
                  <a:ext cx="1295400" cy="1828800"/>
                  <a:chOff x="0" y="0"/>
                  <a:chExt cx="816" cy="1152"/>
                </a:xfrm>
              </p:grpSpPr>
              <p:sp>
                <p:nvSpPr>
                  <p:cNvPr id="19" name="Line 26"/>
                  <p:cNvSpPr>
                    <a:spLocks noChangeShapeType="1"/>
                  </p:cNvSpPr>
                  <p:nvPr/>
                </p:nvSpPr>
                <p:spPr bwMode="auto">
                  <a:xfrm>
                    <a:off x="0" y="0"/>
                    <a:ext cx="816" cy="0"/>
                  </a:xfrm>
                  <a:prstGeom prst="line">
                    <a:avLst/>
                  </a:prstGeom>
                  <a:noFill/>
                  <a:ln w="38100">
                    <a:solidFill>
                      <a:srgbClr val="CC0000"/>
                    </a:solidFill>
                    <a:rou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Arial" panose="020B0604020202020204"/>
                    </a:endParaRPr>
                  </a:p>
                </p:txBody>
              </p:sp>
              <p:sp>
                <p:nvSpPr>
                  <p:cNvPr id="20" name="Line 27"/>
                  <p:cNvSpPr>
                    <a:spLocks noChangeShapeType="1"/>
                  </p:cNvSpPr>
                  <p:nvPr/>
                </p:nvSpPr>
                <p:spPr bwMode="auto">
                  <a:xfrm>
                    <a:off x="0" y="0"/>
                    <a:ext cx="0" cy="240"/>
                  </a:xfrm>
                  <a:prstGeom prst="line">
                    <a:avLst/>
                  </a:prstGeom>
                  <a:noFill/>
                  <a:ln w="38100">
                    <a:solidFill>
                      <a:srgbClr val="CC0000"/>
                    </a:solidFill>
                    <a:rou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Arial" panose="020B0604020202020204"/>
                    </a:endParaRPr>
                  </a:p>
                </p:txBody>
              </p:sp>
              <p:sp>
                <p:nvSpPr>
                  <p:cNvPr id="21" name="Line 28"/>
                  <p:cNvSpPr>
                    <a:spLocks noChangeShapeType="1"/>
                  </p:cNvSpPr>
                  <p:nvPr/>
                </p:nvSpPr>
                <p:spPr bwMode="auto">
                  <a:xfrm>
                    <a:off x="816" y="0"/>
                    <a:ext cx="0" cy="1152"/>
                  </a:xfrm>
                  <a:prstGeom prst="line">
                    <a:avLst/>
                  </a:prstGeom>
                  <a:noFill/>
                  <a:ln w="38100">
                    <a:solidFill>
                      <a:srgbClr val="CC0000"/>
                    </a:solidFill>
                    <a:rou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Arial" panose="020B0604020202020204"/>
                    </a:endParaRPr>
                  </a:p>
                </p:txBody>
              </p:sp>
              <p:sp>
                <p:nvSpPr>
                  <p:cNvPr id="22" name="Line 29"/>
                  <p:cNvSpPr>
                    <a:spLocks noChangeShapeType="1"/>
                  </p:cNvSpPr>
                  <p:nvPr/>
                </p:nvSpPr>
                <p:spPr bwMode="auto">
                  <a:xfrm>
                    <a:off x="0" y="384"/>
                    <a:ext cx="0" cy="768"/>
                  </a:xfrm>
                  <a:prstGeom prst="line">
                    <a:avLst/>
                  </a:prstGeom>
                  <a:noFill/>
                  <a:ln w="38100">
                    <a:solidFill>
                      <a:srgbClr val="CC0000"/>
                    </a:solidFill>
                    <a:roun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Arial" panose="020B0604020202020204"/>
                    </a:endParaRPr>
                  </a:p>
                </p:txBody>
              </p:sp>
            </p:grpSp>
            <p:sp>
              <p:nvSpPr>
                <p:cNvPr id="17" name="Rectangle 30"/>
                <p:cNvSpPr>
                  <a:spLocks noChangeArrowheads="1"/>
                </p:cNvSpPr>
                <p:nvPr/>
              </p:nvSpPr>
              <p:spPr bwMode="auto">
                <a:xfrm>
                  <a:off x="7948613" y="3195638"/>
                  <a:ext cx="381000" cy="1143000"/>
                </a:xfrm>
                <a:prstGeom prst="rect">
                  <a:avLst/>
                </a:prstGeom>
                <a:gradFill rotWithShape="0">
                  <a:gsLst>
                    <a:gs pos="0">
                      <a:srgbClr val="47762F"/>
                    </a:gs>
                    <a:gs pos="50000">
                      <a:srgbClr val="99FF66"/>
                    </a:gs>
                    <a:gs pos="100000">
                      <a:srgbClr val="47762F"/>
                    </a:gs>
                  </a:gsLst>
                  <a:lin ang="0" scaled="1"/>
                </a:gradFill>
                <a:ln w="9525">
                  <a:solidFill>
                    <a:srgbClr val="000000"/>
                  </a:solidFill>
                  <a:miter lim="800000"/>
                </a:ln>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Arial" panose="020B0604020202020204" pitchFamily="34" charset="0"/>
                    <a:ea typeface="宋体" panose="02010600030101010101" pitchFamily="2" charset="-122"/>
                  </a:endParaRPr>
                </a:p>
              </p:txBody>
            </p:sp>
            <p:sp>
              <p:nvSpPr>
                <p:cNvPr id="18" name="AutoShape 32"/>
                <p:cNvSpPr>
                  <a:spLocks noChangeArrowheads="1"/>
                </p:cNvSpPr>
                <p:nvPr/>
              </p:nvSpPr>
              <p:spPr bwMode="auto">
                <a:xfrm>
                  <a:off x="6751636" y="2417763"/>
                  <a:ext cx="533400" cy="533400"/>
                </a:xfrm>
                <a:prstGeom prst="sun">
                  <a:avLst>
                    <a:gd name="adj" fmla="val 25000"/>
                  </a:avLst>
                </a:prstGeom>
                <a:solidFill>
                  <a:srgbClr val="FF0000"/>
                </a:solidFill>
                <a:ln w="9525">
                  <a:solidFill>
                    <a:srgbClr val="000000"/>
                  </a:solidFill>
                  <a:miter lim="800000"/>
                </a:ln>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Arial" panose="020B0604020202020204" pitchFamily="34" charset="0"/>
                    <a:ea typeface="宋体" panose="02010600030101010101" pitchFamily="2" charset="-122"/>
                  </a:endParaRPr>
                </a:p>
              </p:txBody>
            </p:sp>
          </p:grpSp>
        </p:grpSp>
        <p:sp>
          <p:nvSpPr>
            <p:cNvPr id="6" name="AutoShape 21"/>
            <p:cNvSpPr>
              <a:spLocks noChangeArrowheads="1"/>
            </p:cNvSpPr>
            <p:nvPr/>
          </p:nvSpPr>
          <p:spPr bwMode="auto">
            <a:xfrm>
              <a:off x="1785938" y="2430463"/>
              <a:ext cx="533400" cy="533400"/>
            </a:xfrm>
            <a:prstGeom prst="sun">
              <a:avLst>
                <a:gd name="adj" fmla="val 25000"/>
              </a:avLst>
            </a:prstGeom>
            <a:solidFill>
              <a:srgbClr val="FF0000"/>
            </a:solidFill>
            <a:ln w="9525">
              <a:solidFill>
                <a:srgbClr val="000000"/>
              </a:solidFill>
              <a:miter lim="800000"/>
            </a:ln>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Arial" panose="020B0604020202020204" pitchFamily="34" charset="0"/>
                <a:ea typeface="宋体" panose="02010600030101010101" pitchFamily="2" charset="-122"/>
              </a:endParaRPr>
            </a:p>
          </p:txBody>
        </p:sp>
      </p:grpSp>
      <p:sp>
        <p:nvSpPr>
          <p:cNvPr id="30" name="Text Box 3"/>
          <p:cNvSpPr txBox="1">
            <a:spLocks noChangeArrowheads="1"/>
          </p:cNvSpPr>
          <p:nvPr/>
        </p:nvSpPr>
        <p:spPr bwMode="auto">
          <a:xfrm>
            <a:off x="1766094" y="4716542"/>
            <a:ext cx="1476375" cy="829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fontAlgn="base">
              <a:spcBef>
                <a:spcPct val="50000"/>
              </a:spcBef>
              <a:spcAft>
                <a:spcPct val="0"/>
              </a:spcAft>
            </a:pPr>
            <a:r>
              <a:rPr lang="zh-CN" altLang="en-US" sz="2400" dirty="0">
                <a:solidFill>
                  <a:srgbClr val="000000"/>
                </a:solidFill>
                <a:latin typeface="微软雅黑" panose="020B0503020204020204" charset="-122"/>
                <a:ea typeface="微软雅黑" panose="020B0503020204020204" charset="-122"/>
              </a:rPr>
              <a:t>生活在均匀光照下</a:t>
            </a:r>
          </a:p>
        </p:txBody>
      </p:sp>
      <p:sp>
        <p:nvSpPr>
          <p:cNvPr id="31" name="Text Box 12"/>
          <p:cNvSpPr txBox="1">
            <a:spLocks noChangeArrowheads="1"/>
          </p:cNvSpPr>
          <p:nvPr/>
        </p:nvSpPr>
        <p:spPr bwMode="auto">
          <a:xfrm>
            <a:off x="3856831" y="4716542"/>
            <a:ext cx="1905000" cy="829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fontAlgn="base">
              <a:spcBef>
                <a:spcPct val="50000"/>
              </a:spcBef>
              <a:spcAft>
                <a:spcPct val="0"/>
              </a:spcAft>
            </a:pPr>
            <a:r>
              <a:rPr lang="zh-CN" altLang="en-US" sz="2400" dirty="0">
                <a:solidFill>
                  <a:srgbClr val="000000"/>
                </a:solidFill>
                <a:latin typeface="微软雅黑" panose="020B0503020204020204" charset="-122"/>
                <a:ea typeface="微软雅黑" panose="020B0503020204020204" charset="-122"/>
              </a:rPr>
              <a:t>不透光的纸盒</a:t>
            </a:r>
            <a:r>
              <a:rPr lang="en-US" altLang="zh-CN" sz="2400" dirty="0">
                <a:solidFill>
                  <a:srgbClr val="000000"/>
                </a:solidFill>
                <a:latin typeface="微软雅黑" panose="020B0503020204020204" charset="-122"/>
                <a:ea typeface="微软雅黑" panose="020B0503020204020204" charset="-122"/>
              </a:rPr>
              <a:t>—</a:t>
            </a:r>
            <a:r>
              <a:rPr lang="zh-CN" altLang="en-US" sz="2400" dirty="0">
                <a:solidFill>
                  <a:srgbClr val="000000"/>
                </a:solidFill>
                <a:latin typeface="微软雅黑" panose="020B0503020204020204" charset="-122"/>
                <a:ea typeface="微软雅黑" panose="020B0503020204020204" charset="-122"/>
              </a:rPr>
              <a:t>黑暗中</a:t>
            </a:r>
          </a:p>
        </p:txBody>
      </p:sp>
      <p:sp>
        <p:nvSpPr>
          <p:cNvPr id="32" name="Text Box 22"/>
          <p:cNvSpPr txBox="1">
            <a:spLocks noChangeArrowheads="1"/>
          </p:cNvSpPr>
          <p:nvPr/>
        </p:nvSpPr>
        <p:spPr bwMode="auto">
          <a:xfrm>
            <a:off x="6466681" y="4716542"/>
            <a:ext cx="1620837" cy="829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fontAlgn="base">
              <a:spcBef>
                <a:spcPct val="50000"/>
              </a:spcBef>
              <a:spcAft>
                <a:spcPct val="0"/>
              </a:spcAft>
            </a:pPr>
            <a:r>
              <a:rPr lang="zh-CN" altLang="en-US" sz="2400" dirty="0">
                <a:solidFill>
                  <a:srgbClr val="000000"/>
                </a:solidFill>
                <a:latin typeface="微软雅黑" panose="020B0503020204020204" charset="-122"/>
                <a:ea typeface="微软雅黑" panose="020B0503020204020204" charset="-122"/>
              </a:rPr>
              <a:t>单侧光照射胚芽鞘</a:t>
            </a:r>
          </a:p>
        </p:txBody>
      </p:sp>
      <p:sp>
        <p:nvSpPr>
          <p:cNvPr id="33" name="Text Box 31"/>
          <p:cNvSpPr txBox="1">
            <a:spLocks noChangeArrowheads="1"/>
          </p:cNvSpPr>
          <p:nvPr/>
        </p:nvSpPr>
        <p:spPr bwMode="auto">
          <a:xfrm>
            <a:off x="8890793" y="4716542"/>
            <a:ext cx="1584325" cy="829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fontAlgn="base">
              <a:spcBef>
                <a:spcPct val="50000"/>
              </a:spcBef>
              <a:spcAft>
                <a:spcPct val="0"/>
              </a:spcAft>
            </a:pPr>
            <a:r>
              <a:rPr lang="zh-CN" altLang="en-US" sz="2400" dirty="0">
                <a:solidFill>
                  <a:srgbClr val="000000"/>
                </a:solidFill>
                <a:latin typeface="微软雅黑" panose="020B0503020204020204" charset="-122"/>
                <a:ea typeface="微软雅黑" panose="020B0503020204020204" charset="-122"/>
              </a:rPr>
              <a:t>去尖端单侧光照</a:t>
            </a:r>
          </a:p>
        </p:txBody>
      </p:sp>
      <p:sp>
        <p:nvSpPr>
          <p:cNvPr id="34" name="Text Box 2"/>
          <p:cNvSpPr txBox="1">
            <a:spLocks noChangeArrowheads="1"/>
          </p:cNvSpPr>
          <p:nvPr/>
        </p:nvSpPr>
        <p:spPr bwMode="auto">
          <a:xfrm>
            <a:off x="1894681" y="1074739"/>
            <a:ext cx="6192837" cy="485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fontAlgn="base">
              <a:lnSpc>
                <a:spcPct val="80000"/>
              </a:lnSpc>
              <a:spcBef>
                <a:spcPct val="0"/>
              </a:spcBef>
              <a:spcAft>
                <a:spcPct val="0"/>
              </a:spcAft>
            </a:pPr>
            <a:r>
              <a:rPr lang="zh-CN" altLang="en-US" sz="3200" dirty="0">
                <a:solidFill>
                  <a:srgbClr val="000000"/>
                </a:solidFill>
                <a:latin typeface="微软雅黑" panose="020B0503020204020204" charset="-122"/>
                <a:ea typeface="微软雅黑" panose="020B0503020204020204" charset="-122"/>
              </a:rPr>
              <a:t>判断下列各胚芽鞘的生长情况</a:t>
            </a: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2209463" y="1514995"/>
            <a:ext cx="7773074" cy="4237087"/>
          </a:xfrm>
          <a:prstGeom prst="rect">
            <a:avLst/>
          </a:prstGeom>
        </p:spPr>
      </p:pic>
      <p:sp>
        <p:nvSpPr>
          <p:cNvPr id="3" name="矩形 2"/>
          <p:cNvSpPr/>
          <p:nvPr/>
        </p:nvSpPr>
        <p:spPr>
          <a:xfrm>
            <a:off x="2035175" y="808355"/>
            <a:ext cx="7630160" cy="1076325"/>
          </a:xfrm>
          <a:prstGeom prst="rect">
            <a:avLst/>
          </a:prstGeom>
        </p:spPr>
        <p:txBody>
          <a:bodyPr wrap="square">
            <a:spAutoFit/>
          </a:bodyPr>
          <a:lstStyle/>
          <a:p>
            <a:pPr lvl="0" fontAlgn="base">
              <a:spcBef>
                <a:spcPct val="0"/>
              </a:spcBef>
              <a:spcAft>
                <a:spcPct val="0"/>
              </a:spcAft>
            </a:pPr>
            <a:r>
              <a:rPr lang="zh-CN" altLang="en-US" sz="3200" dirty="0">
                <a:solidFill>
                  <a:srgbClr val="000000"/>
                </a:solidFill>
                <a:latin typeface="微软雅黑" panose="020B0503020204020204" charset="-122"/>
                <a:ea typeface="微软雅黑" panose="020B0503020204020204" charset="-122"/>
              </a:rPr>
              <a:t>请分析以下各胚芽鞘生长情况</a:t>
            </a:r>
            <a:endParaRPr lang="en-US" altLang="zh-CN" sz="3200" dirty="0">
              <a:solidFill>
                <a:srgbClr val="000000"/>
              </a:solidFill>
              <a:latin typeface="微软雅黑" panose="020B0503020204020204" charset="-122"/>
              <a:ea typeface="微软雅黑" panose="020B0503020204020204" charset="-122"/>
            </a:endParaRPr>
          </a:p>
          <a:p>
            <a:pPr lvl="0" fontAlgn="base">
              <a:spcBef>
                <a:spcPct val="0"/>
              </a:spcBef>
              <a:spcAft>
                <a:spcPct val="0"/>
              </a:spcAft>
            </a:pPr>
            <a:r>
              <a:rPr lang="zh-CN" altLang="en-US" sz="3200" dirty="0">
                <a:solidFill>
                  <a:srgbClr val="000000"/>
                </a:solidFill>
                <a:latin typeface="微软雅黑" panose="020B0503020204020204" charset="-122"/>
                <a:ea typeface="微软雅黑" panose="020B0503020204020204" charset="-122"/>
              </a:rPr>
              <a:t>（插入薄片为玻璃片）</a:t>
            </a:r>
            <a:endParaRPr lang="en-US" altLang="zh-CN" sz="3200" dirty="0">
              <a:solidFill>
                <a:srgbClr val="000000"/>
              </a:solidFill>
              <a:latin typeface="微软雅黑" panose="020B0503020204020204" charset="-122"/>
              <a:ea typeface="微软雅黑" panose="020B0503020204020204" charset="-122"/>
            </a:endParaRPr>
          </a:p>
        </p:txBody>
      </p:sp>
      <p:pic>
        <p:nvPicPr>
          <p:cNvPr id="4" name="图片 3"/>
          <p:cNvPicPr>
            <a:picLocks noChangeAspect="1"/>
          </p:cNvPicPr>
          <p:nvPr/>
        </p:nvPicPr>
        <p:blipFill>
          <a:blip r:embed="rId3"/>
          <a:stretch>
            <a:fillRect/>
          </a:stretch>
        </p:blipFill>
        <p:spPr>
          <a:xfrm>
            <a:off x="3220021" y="2336358"/>
            <a:ext cx="5456393" cy="1542422"/>
          </a:xfrm>
          <a:prstGeom prst="rect">
            <a:avLst/>
          </a:prstGeom>
        </p:spPr>
      </p:pic>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4456156" y="1910763"/>
            <a:ext cx="4170025" cy="3974937"/>
          </a:xfrm>
          <a:prstGeom prst="rect">
            <a:avLst/>
          </a:prstGeom>
        </p:spPr>
      </p:pic>
      <p:sp>
        <p:nvSpPr>
          <p:cNvPr id="3" name="矩形 2"/>
          <p:cNvSpPr/>
          <p:nvPr/>
        </p:nvSpPr>
        <p:spPr>
          <a:xfrm>
            <a:off x="2173368" y="1000450"/>
            <a:ext cx="6858000" cy="583565"/>
          </a:xfrm>
          <a:prstGeom prst="rect">
            <a:avLst/>
          </a:prstGeom>
        </p:spPr>
        <p:txBody>
          <a:bodyPr wrap="square">
            <a:spAutoFit/>
          </a:bodyPr>
          <a:lstStyle/>
          <a:p>
            <a:pPr lvl="0" fontAlgn="base">
              <a:spcBef>
                <a:spcPct val="0"/>
              </a:spcBef>
              <a:spcAft>
                <a:spcPct val="0"/>
              </a:spcAft>
            </a:pPr>
            <a:r>
              <a:rPr lang="zh-CN" altLang="en-US" sz="3200" dirty="0">
                <a:solidFill>
                  <a:srgbClr val="000000"/>
                </a:solidFill>
                <a:latin typeface="微软雅黑" panose="020B0503020204020204" charset="-122"/>
                <a:ea typeface="微软雅黑" panose="020B0503020204020204" charset="-122"/>
              </a:rPr>
              <a:t>请分析以下胚芽鞘生长情况</a:t>
            </a:r>
            <a:endParaRPr lang="en-US" altLang="zh-CN" sz="3200" dirty="0">
              <a:solidFill>
                <a:srgbClr val="000000"/>
              </a:solidFill>
              <a:latin typeface="微软雅黑" panose="020B0503020204020204" charset="-122"/>
              <a:ea typeface="微软雅黑" panose="020B0503020204020204" charset="-122"/>
            </a:endParaRPr>
          </a:p>
        </p:txBody>
      </p:sp>
      <p:grpSp>
        <p:nvGrpSpPr>
          <p:cNvPr id="4" name="组合 3"/>
          <p:cNvGrpSpPr/>
          <p:nvPr/>
        </p:nvGrpSpPr>
        <p:grpSpPr>
          <a:xfrm>
            <a:off x="5602368" y="2588594"/>
            <a:ext cx="1264478" cy="1375128"/>
            <a:chOff x="3442890" y="2865685"/>
            <a:chExt cx="1264478" cy="1375128"/>
          </a:xfrm>
        </p:grpSpPr>
        <p:sp>
          <p:nvSpPr>
            <p:cNvPr id="5" name="矩形 4"/>
            <p:cNvSpPr/>
            <p:nvPr/>
          </p:nvSpPr>
          <p:spPr>
            <a:xfrm>
              <a:off x="3442890" y="2865685"/>
              <a:ext cx="1078992" cy="1375128"/>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4415778" y="2999232"/>
              <a:ext cx="291590" cy="25864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custDataLst>
              <p:tags r:id="rId1"/>
            </p:custDataLst>
          </p:nvPr>
        </p:nvSpPr>
        <p:spPr>
          <a:xfrm>
            <a:off x="270510" y="217805"/>
            <a:ext cx="7066915" cy="583565"/>
          </a:xfrm>
          <a:prstGeom prst="rect">
            <a:avLst/>
          </a:prstGeom>
          <a:noFill/>
        </p:spPr>
        <p:txBody>
          <a:bodyPr wrap="square" rtlCol="0">
            <a:spAutoFit/>
          </a:bodyPr>
          <a:lstStyle/>
          <a:p>
            <a:r>
              <a:rPr lang="zh-CN" altLang="en-US" sz="3200" b="1" dirty="0"/>
              <a:t>二、生长素的合成、分布和运输</a:t>
            </a:r>
          </a:p>
        </p:txBody>
      </p:sp>
      <p:sp>
        <p:nvSpPr>
          <p:cNvPr id="3" name="文本框 2"/>
          <p:cNvSpPr txBox="1"/>
          <p:nvPr>
            <p:custDataLst>
              <p:tags r:id="rId2"/>
            </p:custDataLst>
          </p:nvPr>
        </p:nvSpPr>
        <p:spPr>
          <a:xfrm>
            <a:off x="350080" y="801218"/>
            <a:ext cx="11069955" cy="5852795"/>
          </a:xfrm>
          <a:prstGeom prst="rect">
            <a:avLst/>
          </a:prstGeom>
          <a:noFill/>
        </p:spPr>
        <p:txBody>
          <a:bodyPr wrap="none" rtlCol="0">
            <a:spAutoFit/>
          </a:bodyPr>
          <a:lstStyle/>
          <a:p>
            <a:pPr algn="just">
              <a:lnSpc>
                <a:spcPct val="150000"/>
              </a:lnSpc>
              <a:spcAft>
                <a:spcPct val="0"/>
              </a:spcAft>
              <a:tabLst>
                <a:tab pos="2070735" algn="l"/>
              </a:tabLst>
            </a:pPr>
            <a:r>
              <a:rPr lang="en-US" altLang="zh-CN" sz="2800" b="1" dirty="0">
                <a:latin typeface="+mn-ea"/>
                <a:cs typeface="+mn-ea"/>
                <a:sym typeface="+mn-ea"/>
              </a:rPr>
              <a:t>1</a:t>
            </a:r>
            <a:r>
              <a:rPr lang="zh-CN" altLang="en-US" sz="2800" b="1" dirty="0">
                <a:latin typeface="+mn-ea"/>
                <a:cs typeface="+mn-ea"/>
                <a:sym typeface="+mn-ea"/>
              </a:rPr>
              <a:t>、</a:t>
            </a:r>
            <a:r>
              <a:rPr lang="zh-CN" sz="2800" b="1" dirty="0">
                <a:latin typeface="+mn-ea"/>
                <a:cs typeface="+mn-ea"/>
                <a:sym typeface="+mn-ea"/>
              </a:rPr>
              <a:t>合成部位：具有分生能力的组织（芽、幼嫩的叶和发育中的种子）</a:t>
            </a:r>
          </a:p>
          <a:p>
            <a:pPr algn="just">
              <a:lnSpc>
                <a:spcPct val="150000"/>
              </a:lnSpc>
              <a:spcAft>
                <a:spcPct val="0"/>
              </a:spcAft>
              <a:tabLst>
                <a:tab pos="2070735" algn="l"/>
              </a:tabLst>
            </a:pPr>
            <a:r>
              <a:rPr lang="en-US" altLang="zh-CN" sz="2800" b="1" dirty="0">
                <a:latin typeface="+mn-ea"/>
                <a:cs typeface="+mn-ea"/>
                <a:sym typeface="+mn-ea"/>
              </a:rPr>
              <a:t>2、前体物质</a:t>
            </a:r>
            <a:r>
              <a:rPr lang="zh-CN" altLang="en-US" sz="2800" b="1" dirty="0">
                <a:latin typeface="+mn-ea"/>
                <a:cs typeface="+mn-ea"/>
                <a:sym typeface="+mn-ea"/>
              </a:rPr>
              <a:t>：色氨酸</a:t>
            </a:r>
            <a:endParaRPr lang="en-US" altLang="zh-CN" sz="2800" b="1" dirty="0">
              <a:latin typeface="+mn-ea"/>
              <a:cs typeface="+mn-ea"/>
              <a:sym typeface="+mn-ea"/>
            </a:endParaRPr>
          </a:p>
          <a:p>
            <a:pPr algn="just">
              <a:lnSpc>
                <a:spcPct val="150000"/>
              </a:lnSpc>
              <a:spcAft>
                <a:spcPct val="0"/>
              </a:spcAft>
              <a:tabLst>
                <a:tab pos="2070735" algn="l"/>
              </a:tabLst>
            </a:pPr>
            <a:r>
              <a:rPr lang="en-US" altLang="zh-CN" sz="2800" b="1" dirty="0">
                <a:latin typeface="+mn-ea"/>
                <a:cs typeface="+mn-ea"/>
                <a:sym typeface="+mn-ea"/>
              </a:rPr>
              <a:t>3、分布：</a:t>
            </a:r>
            <a:r>
              <a:rPr lang="zh-CN" altLang="en-US" sz="2800" b="1" dirty="0">
                <a:latin typeface="+mn-ea"/>
                <a:cs typeface="+mn-ea"/>
                <a:sym typeface="+mn-ea"/>
              </a:rPr>
              <a:t>生长旺盛的部位</a:t>
            </a:r>
            <a:endParaRPr lang="en-US" altLang="zh-CN" sz="2800" b="1" dirty="0">
              <a:latin typeface="+mn-ea"/>
              <a:cs typeface="+mn-ea"/>
              <a:sym typeface="+mn-ea"/>
            </a:endParaRPr>
          </a:p>
          <a:p>
            <a:pPr algn="just">
              <a:lnSpc>
                <a:spcPct val="150000"/>
              </a:lnSpc>
              <a:spcAft>
                <a:spcPct val="0"/>
              </a:spcAft>
              <a:tabLst>
                <a:tab pos="2070735" algn="l"/>
              </a:tabLst>
            </a:pPr>
            <a:r>
              <a:rPr lang="en-US" altLang="zh-CN" sz="2800" b="1" dirty="0">
                <a:latin typeface="+mn-ea"/>
                <a:cs typeface="+mn-ea"/>
                <a:sym typeface="+mn-ea"/>
              </a:rPr>
              <a:t>4、运输特点</a:t>
            </a:r>
          </a:p>
          <a:p>
            <a:pPr algn="just">
              <a:lnSpc>
                <a:spcPct val="150000"/>
              </a:lnSpc>
              <a:spcAft>
                <a:spcPct val="0"/>
              </a:spcAft>
              <a:tabLst>
                <a:tab pos="2070735" algn="l"/>
              </a:tabLst>
            </a:pPr>
            <a:r>
              <a:rPr lang="en-US" altLang="zh-CN" sz="2800" b="1" dirty="0">
                <a:latin typeface="+mn-ea"/>
                <a:cs typeface="+mn-ea"/>
                <a:sym typeface="+mn-ea"/>
              </a:rPr>
              <a:t>（1）纵向运输</a:t>
            </a:r>
          </a:p>
          <a:p>
            <a:pPr algn="just">
              <a:lnSpc>
                <a:spcPct val="150000"/>
              </a:lnSpc>
              <a:spcAft>
                <a:spcPct val="0"/>
              </a:spcAft>
              <a:tabLst>
                <a:tab pos="2070735" algn="l"/>
              </a:tabLst>
            </a:pPr>
            <a:r>
              <a:rPr lang="zh-CN" altLang="en-US" sz="2800" b="1" dirty="0">
                <a:latin typeface="+mn-ea"/>
                <a:cs typeface="+mn-ea"/>
                <a:sym typeface="+mn-ea"/>
              </a:rPr>
              <a:t>①极性运输：形态学上端</a:t>
            </a:r>
            <a:r>
              <a:rPr lang="en-US" altLang="zh-CN" sz="2800" b="1" dirty="0">
                <a:latin typeface="+mn-ea"/>
                <a:cs typeface="+mn-ea"/>
                <a:sym typeface="+mn-ea"/>
              </a:rPr>
              <a:t>        </a:t>
            </a:r>
            <a:r>
              <a:rPr lang="zh-CN" altLang="en-US" sz="2800" b="1" dirty="0">
                <a:latin typeface="+mn-ea"/>
                <a:cs typeface="+mn-ea"/>
                <a:sym typeface="+mn-ea"/>
              </a:rPr>
              <a:t>形态学下端</a:t>
            </a:r>
          </a:p>
          <a:p>
            <a:pPr algn="just">
              <a:lnSpc>
                <a:spcPct val="150000"/>
              </a:lnSpc>
              <a:spcAft>
                <a:spcPct val="0"/>
              </a:spcAft>
              <a:tabLst>
                <a:tab pos="2070735" algn="l"/>
              </a:tabLst>
            </a:pPr>
            <a:r>
              <a:rPr lang="zh-CN" altLang="en-US" sz="2800" b="1" dirty="0">
                <a:latin typeface="+mn-ea"/>
                <a:cs typeface="+mn-ea"/>
                <a:sym typeface="+mn-ea"/>
              </a:rPr>
              <a:t>②非极性运输：成熟组织中的输导组织</a:t>
            </a:r>
            <a:endParaRPr lang="en-US" altLang="zh-CN" sz="2800" b="1" dirty="0">
              <a:latin typeface="+mn-ea"/>
              <a:cs typeface="+mn-ea"/>
              <a:sym typeface="+mn-ea"/>
            </a:endParaRPr>
          </a:p>
          <a:p>
            <a:pPr algn="just">
              <a:lnSpc>
                <a:spcPct val="150000"/>
              </a:lnSpc>
              <a:spcAft>
                <a:spcPct val="0"/>
              </a:spcAft>
              <a:tabLst>
                <a:tab pos="2070735" algn="l"/>
              </a:tabLst>
            </a:pPr>
            <a:r>
              <a:rPr lang="en-US" altLang="zh-CN" sz="2800" b="1" dirty="0">
                <a:latin typeface="+mn-ea"/>
                <a:cs typeface="+mn-ea"/>
                <a:sym typeface="+mn-ea"/>
              </a:rPr>
              <a:t>（2）横向运输</a:t>
            </a:r>
          </a:p>
          <a:p>
            <a:pPr algn="just">
              <a:lnSpc>
                <a:spcPct val="120000"/>
              </a:lnSpc>
              <a:spcAft>
                <a:spcPct val="0"/>
              </a:spcAft>
              <a:tabLst>
                <a:tab pos="2070735" algn="l"/>
              </a:tabLst>
            </a:pPr>
            <a:endParaRPr lang="zh-CN" altLang="en-US" sz="3200" kern="100">
              <a:latin typeface="宋体" panose="02010600030101010101" pitchFamily="2" charset="-122"/>
              <a:ea typeface="微软雅黑" panose="020B0503020204020204" charset="-122"/>
              <a:cs typeface="Times New Roman" panose="02020603050405020304" pitchFamily="18" charset="0"/>
              <a:sym typeface="+mn-ea"/>
            </a:endParaRPr>
          </a:p>
        </p:txBody>
      </p:sp>
      <p:cxnSp>
        <p:nvCxnSpPr>
          <p:cNvPr id="2" name="直接箭头连接符 1"/>
          <p:cNvCxnSpPr/>
          <p:nvPr/>
        </p:nvCxnSpPr>
        <p:spPr>
          <a:xfrm>
            <a:off x="4483735" y="4437380"/>
            <a:ext cx="716280" cy="0"/>
          </a:xfrm>
          <a:prstGeom prst="straightConnector1">
            <a:avLst/>
          </a:prstGeom>
          <a:ln w="28575">
            <a:solidFill>
              <a:schemeClr val="tx1"/>
            </a:solidFill>
            <a:tailEnd type="arrow"/>
          </a:ln>
        </p:spPr>
        <p:style>
          <a:lnRef idx="2">
            <a:schemeClr val="accent1"/>
          </a:lnRef>
          <a:fillRef idx="0">
            <a:srgbClr val="FFFFFF"/>
          </a:fillRef>
          <a:effectRef idx="0">
            <a:srgbClr val="FFFFFF"/>
          </a:effectRef>
          <a:fontRef idx="minor">
            <a:schemeClr val="tx1"/>
          </a:fontRef>
        </p:style>
      </p:cxnSp>
      <p:grpSp>
        <p:nvGrpSpPr>
          <p:cNvPr id="4" name="组合 3"/>
          <p:cNvGrpSpPr/>
          <p:nvPr/>
        </p:nvGrpSpPr>
        <p:grpSpPr>
          <a:xfrm>
            <a:off x="6902073" y="1772285"/>
            <a:ext cx="5114580" cy="4881788"/>
            <a:chOff x="9979" y="1703"/>
            <a:chExt cx="8650" cy="8995"/>
          </a:xfrm>
        </p:grpSpPr>
        <p:pic>
          <p:nvPicPr>
            <p:cNvPr id="14" name="图片 13"/>
            <p:cNvPicPr>
              <a:picLocks noChangeAspect="1"/>
            </p:cNvPicPr>
            <p:nvPr>
              <p:custDataLst>
                <p:tags r:id="rId3"/>
              </p:custDataLst>
            </p:nvPr>
          </p:nvPicPr>
          <p:blipFill>
            <a:blip r:embed="rId18"/>
            <a:srcRect l="55124" t="16008" r="15739" b="22730"/>
            <a:stretch>
              <a:fillRect/>
            </a:stretch>
          </p:blipFill>
          <p:spPr>
            <a:xfrm>
              <a:off x="10892" y="2427"/>
              <a:ext cx="5245" cy="8271"/>
            </a:xfrm>
            <a:prstGeom prst="rect">
              <a:avLst/>
            </a:prstGeom>
          </p:spPr>
        </p:pic>
        <p:grpSp>
          <p:nvGrpSpPr>
            <p:cNvPr id="5" name="组合 4"/>
            <p:cNvGrpSpPr/>
            <p:nvPr/>
          </p:nvGrpSpPr>
          <p:grpSpPr>
            <a:xfrm>
              <a:off x="9979" y="1703"/>
              <a:ext cx="8650" cy="8635"/>
              <a:chOff x="9979" y="1703"/>
              <a:chExt cx="8650" cy="8635"/>
            </a:xfrm>
          </p:grpSpPr>
          <p:sp>
            <p:nvSpPr>
              <p:cNvPr id="23" name="左大括号 22"/>
              <p:cNvSpPr/>
              <p:nvPr>
                <p:custDataLst>
                  <p:tags r:id="rId4"/>
                </p:custDataLst>
              </p:nvPr>
            </p:nvSpPr>
            <p:spPr>
              <a:xfrm>
                <a:off x="10892" y="3077"/>
                <a:ext cx="436" cy="3344"/>
              </a:xfrm>
              <a:prstGeom prst="leftBrace">
                <a:avLst>
                  <a:gd name="adj1" fmla="val 45729"/>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400">
                  <a:cs typeface="微软雅黑" panose="020B0503020204020204" charset="-122"/>
                </a:endParaRPr>
              </a:p>
            </p:txBody>
          </p:sp>
          <p:sp>
            <p:nvSpPr>
              <p:cNvPr id="25" name="文本框 24"/>
              <p:cNvSpPr txBox="1"/>
              <p:nvPr>
                <p:custDataLst>
                  <p:tags r:id="rId5"/>
                </p:custDataLst>
              </p:nvPr>
            </p:nvSpPr>
            <p:spPr>
              <a:xfrm>
                <a:off x="9979" y="3468"/>
                <a:ext cx="933" cy="2728"/>
              </a:xfrm>
              <a:prstGeom prst="rect">
                <a:avLst/>
              </a:prstGeom>
              <a:noFill/>
            </p:spPr>
            <p:txBody>
              <a:bodyPr vert="eaVert" wrap="square" rtlCol="0">
                <a:spAutoFit/>
              </a:bodyPr>
              <a:lstStyle/>
              <a:p>
                <a:pPr algn="ctr"/>
                <a:r>
                  <a:rPr lang="zh-CN" altLang="en-US" sz="2400">
                    <a:latin typeface="Times New Roman" panose="02020603050405020304" pitchFamily="18" charset="0"/>
                    <a:ea typeface="微软雅黑" panose="020B0503020204020204" charset="-122"/>
                    <a:cs typeface="微软雅黑" panose="020B0503020204020204" charset="-122"/>
                    <a:sym typeface="黑体" panose="02010609060101010101" charset="-122"/>
                  </a:rPr>
                  <a:t>地上部分</a:t>
                </a:r>
              </a:p>
            </p:txBody>
          </p:sp>
          <p:sp>
            <p:nvSpPr>
              <p:cNvPr id="26" name="左大括号 25"/>
              <p:cNvSpPr/>
              <p:nvPr>
                <p:custDataLst>
                  <p:tags r:id="rId6"/>
                </p:custDataLst>
              </p:nvPr>
            </p:nvSpPr>
            <p:spPr>
              <a:xfrm>
                <a:off x="10892" y="7219"/>
                <a:ext cx="436" cy="3119"/>
              </a:xfrm>
              <a:prstGeom prst="leftBrace">
                <a:avLst>
                  <a:gd name="adj1" fmla="val 45729"/>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400">
                  <a:cs typeface="微软雅黑" panose="020B0503020204020204" charset="-122"/>
                </a:endParaRPr>
              </a:p>
            </p:txBody>
          </p:sp>
          <p:sp>
            <p:nvSpPr>
              <p:cNvPr id="27" name="文本框 26"/>
              <p:cNvSpPr txBox="1"/>
              <p:nvPr>
                <p:custDataLst>
                  <p:tags r:id="rId7"/>
                </p:custDataLst>
              </p:nvPr>
            </p:nvSpPr>
            <p:spPr>
              <a:xfrm>
                <a:off x="9979" y="7204"/>
                <a:ext cx="933" cy="2728"/>
              </a:xfrm>
              <a:prstGeom prst="rect">
                <a:avLst/>
              </a:prstGeom>
              <a:noFill/>
            </p:spPr>
            <p:txBody>
              <a:bodyPr vert="eaVert" wrap="square" rtlCol="0">
                <a:spAutoFit/>
              </a:bodyPr>
              <a:lstStyle/>
              <a:p>
                <a:pPr algn="ctr"/>
                <a:r>
                  <a:rPr lang="zh-CN" altLang="en-US" sz="2400">
                    <a:latin typeface="Times New Roman" panose="02020603050405020304" pitchFamily="18" charset="0"/>
                    <a:ea typeface="微软雅黑" panose="020B0503020204020204" charset="-122"/>
                    <a:cs typeface="微软雅黑" panose="020B0503020204020204" charset="-122"/>
                    <a:sym typeface="黑体" panose="02010609060101010101" charset="-122"/>
                  </a:rPr>
                  <a:t>地下部分</a:t>
                </a:r>
              </a:p>
            </p:txBody>
          </p:sp>
          <p:cxnSp>
            <p:nvCxnSpPr>
              <p:cNvPr id="29" name="直接连接符 28"/>
              <p:cNvCxnSpPr/>
              <p:nvPr>
                <p:custDataLst>
                  <p:tags r:id="rId8"/>
                </p:custDataLst>
              </p:nvPr>
            </p:nvCxnSpPr>
            <p:spPr>
              <a:xfrm flipV="1">
                <a:off x="13515" y="1885"/>
                <a:ext cx="2209" cy="1021"/>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custDataLst>
                  <p:tags r:id="rId9"/>
                </p:custDataLst>
              </p:nvPr>
            </p:nvCxnSpPr>
            <p:spPr>
              <a:xfrm flipV="1">
                <a:off x="14288" y="2427"/>
                <a:ext cx="1508" cy="1852"/>
              </a:xfrm>
              <a:prstGeom prst="line">
                <a:avLst/>
              </a:prstGeom>
            </p:spPr>
            <p:style>
              <a:lnRef idx="1">
                <a:schemeClr val="accent1"/>
              </a:lnRef>
              <a:fillRef idx="0">
                <a:schemeClr val="accent1"/>
              </a:fillRef>
              <a:effectRef idx="0">
                <a:schemeClr val="accent1"/>
              </a:effectRef>
              <a:fontRef idx="minor">
                <a:schemeClr val="tx1"/>
              </a:fontRef>
            </p:style>
          </p:cxnSp>
          <p:sp>
            <p:nvSpPr>
              <p:cNvPr id="34" name="文本框 33"/>
              <p:cNvSpPr txBox="1"/>
              <p:nvPr>
                <p:custDataLst>
                  <p:tags r:id="rId10"/>
                </p:custDataLst>
              </p:nvPr>
            </p:nvSpPr>
            <p:spPr>
              <a:xfrm>
                <a:off x="15670" y="1703"/>
                <a:ext cx="2959" cy="848"/>
              </a:xfrm>
              <a:prstGeom prst="rect">
                <a:avLst/>
              </a:prstGeom>
              <a:noFill/>
            </p:spPr>
            <p:txBody>
              <a:bodyPr wrap="square" rtlCol="0">
                <a:spAutoFit/>
              </a:bodyPr>
              <a:lstStyle/>
              <a:p>
                <a:pPr algn="l"/>
                <a:r>
                  <a:rPr lang="zh-CN" altLang="en-US" sz="2400">
                    <a:latin typeface="Times New Roman" panose="02020603050405020304" pitchFamily="18" charset="0"/>
                    <a:ea typeface="微软雅黑" panose="020B0503020204020204" charset="-122"/>
                    <a:cs typeface="微软雅黑" panose="020B0503020204020204" charset="-122"/>
                  </a:rPr>
                  <a:t>形态学上端</a:t>
                </a:r>
              </a:p>
            </p:txBody>
          </p:sp>
          <p:cxnSp>
            <p:nvCxnSpPr>
              <p:cNvPr id="36" name="直接连接符 35"/>
              <p:cNvCxnSpPr/>
              <p:nvPr>
                <p:custDataLst>
                  <p:tags r:id="rId11"/>
                </p:custDataLst>
              </p:nvPr>
            </p:nvCxnSpPr>
            <p:spPr>
              <a:xfrm>
                <a:off x="13535" y="6421"/>
                <a:ext cx="2055" cy="0"/>
              </a:xfrm>
              <a:prstGeom prst="line">
                <a:avLst/>
              </a:prstGeom>
            </p:spPr>
            <p:style>
              <a:lnRef idx="1">
                <a:schemeClr val="accent1"/>
              </a:lnRef>
              <a:fillRef idx="0">
                <a:schemeClr val="accent1"/>
              </a:fillRef>
              <a:effectRef idx="0">
                <a:schemeClr val="accent1"/>
              </a:effectRef>
              <a:fontRef idx="minor">
                <a:schemeClr val="tx1"/>
              </a:fontRef>
            </p:style>
          </p:cxnSp>
          <p:sp>
            <p:nvSpPr>
              <p:cNvPr id="37" name="文本框 36"/>
              <p:cNvSpPr txBox="1"/>
              <p:nvPr>
                <p:custDataLst>
                  <p:tags r:id="rId12"/>
                </p:custDataLst>
              </p:nvPr>
            </p:nvSpPr>
            <p:spPr>
              <a:xfrm>
                <a:off x="15670" y="6057"/>
                <a:ext cx="2959" cy="848"/>
              </a:xfrm>
              <a:prstGeom prst="rect">
                <a:avLst/>
              </a:prstGeom>
              <a:noFill/>
            </p:spPr>
            <p:txBody>
              <a:bodyPr wrap="square" rtlCol="0">
                <a:spAutoFit/>
              </a:bodyPr>
              <a:lstStyle/>
              <a:p>
                <a:pPr algn="l"/>
                <a:r>
                  <a:rPr lang="zh-CN" altLang="en-US" sz="2400">
                    <a:latin typeface="Times New Roman" panose="02020603050405020304" pitchFamily="18" charset="0"/>
                    <a:ea typeface="微软雅黑" panose="020B0503020204020204" charset="-122"/>
                    <a:cs typeface="微软雅黑" panose="020B0503020204020204" charset="-122"/>
                  </a:rPr>
                  <a:t>形态学下端</a:t>
                </a:r>
              </a:p>
            </p:txBody>
          </p:sp>
          <p:sp>
            <p:nvSpPr>
              <p:cNvPr id="38" name="任意多边形: 形状 37"/>
              <p:cNvSpPr/>
              <p:nvPr>
                <p:custDataLst>
                  <p:tags r:id="rId13"/>
                </p:custDataLst>
              </p:nvPr>
            </p:nvSpPr>
            <p:spPr>
              <a:xfrm>
                <a:off x="13640" y="8640"/>
                <a:ext cx="1960" cy="1540"/>
              </a:xfrm>
              <a:custGeom>
                <a:avLst/>
                <a:gdLst>
                  <a:gd name="connsiteX0" fmla="*/ 0 w 1244600"/>
                  <a:gd name="connsiteY0" fmla="*/ 977900 h 977900"/>
                  <a:gd name="connsiteX1" fmla="*/ 1244600 w 1244600"/>
                  <a:gd name="connsiteY1" fmla="*/ 330200 h 977900"/>
                  <a:gd name="connsiteX2" fmla="*/ 698500 w 1244600"/>
                  <a:gd name="connsiteY2" fmla="*/ 0 h 977900"/>
                </a:gdLst>
                <a:ahLst/>
                <a:cxnLst>
                  <a:cxn ang="0">
                    <a:pos x="connsiteX0" y="connsiteY0"/>
                  </a:cxn>
                  <a:cxn ang="0">
                    <a:pos x="connsiteX1" y="connsiteY1"/>
                  </a:cxn>
                  <a:cxn ang="0">
                    <a:pos x="connsiteX2" y="connsiteY2"/>
                  </a:cxn>
                </a:cxnLst>
                <a:rect l="l" t="t" r="r" b="b"/>
                <a:pathLst>
                  <a:path w="1244600" h="977900">
                    <a:moveTo>
                      <a:pt x="0" y="977900"/>
                    </a:moveTo>
                    <a:lnTo>
                      <a:pt x="1244600" y="330200"/>
                    </a:lnTo>
                    <a:lnTo>
                      <a:pt x="698500"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cs typeface="微软雅黑" panose="020B0503020204020204" charset="-122"/>
                </a:endParaRPr>
              </a:p>
            </p:txBody>
          </p:sp>
          <p:sp>
            <p:nvSpPr>
              <p:cNvPr id="40" name="文本框 39"/>
              <p:cNvSpPr txBox="1"/>
              <p:nvPr>
                <p:custDataLst>
                  <p:tags r:id="rId14"/>
                </p:custDataLst>
              </p:nvPr>
            </p:nvSpPr>
            <p:spPr>
              <a:xfrm>
                <a:off x="15670" y="8786"/>
                <a:ext cx="2959" cy="848"/>
              </a:xfrm>
              <a:prstGeom prst="rect">
                <a:avLst/>
              </a:prstGeom>
              <a:noFill/>
            </p:spPr>
            <p:txBody>
              <a:bodyPr wrap="square" rtlCol="0">
                <a:spAutoFit/>
              </a:bodyPr>
              <a:lstStyle/>
              <a:p>
                <a:pPr algn="l"/>
                <a:r>
                  <a:rPr lang="zh-CN" altLang="en-US" sz="2400">
                    <a:latin typeface="Times New Roman" panose="02020603050405020304" pitchFamily="18" charset="0"/>
                    <a:ea typeface="微软雅黑" panose="020B0503020204020204" charset="-122"/>
                    <a:cs typeface="微软雅黑" panose="020B0503020204020204" charset="-122"/>
                  </a:rPr>
                  <a:t>形态学上端</a:t>
                </a:r>
              </a:p>
            </p:txBody>
          </p:sp>
          <p:cxnSp>
            <p:nvCxnSpPr>
              <p:cNvPr id="41" name="直接连接符 40"/>
              <p:cNvCxnSpPr/>
              <p:nvPr>
                <p:custDataLst>
                  <p:tags r:id="rId15"/>
                </p:custDataLst>
              </p:nvPr>
            </p:nvCxnSpPr>
            <p:spPr>
              <a:xfrm>
                <a:off x="13535" y="7697"/>
                <a:ext cx="2055" cy="0"/>
              </a:xfrm>
              <a:prstGeom prst="line">
                <a:avLst/>
              </a:prstGeom>
            </p:spPr>
            <p:style>
              <a:lnRef idx="1">
                <a:schemeClr val="accent1"/>
              </a:lnRef>
              <a:fillRef idx="0">
                <a:schemeClr val="accent1"/>
              </a:fillRef>
              <a:effectRef idx="0">
                <a:schemeClr val="accent1"/>
              </a:effectRef>
              <a:fontRef idx="minor">
                <a:schemeClr val="tx1"/>
              </a:fontRef>
            </p:style>
          </p:cxnSp>
          <p:sp>
            <p:nvSpPr>
              <p:cNvPr id="42" name="文本框 41"/>
              <p:cNvSpPr txBox="1"/>
              <p:nvPr>
                <p:custDataLst>
                  <p:tags r:id="rId16"/>
                </p:custDataLst>
              </p:nvPr>
            </p:nvSpPr>
            <p:spPr>
              <a:xfrm>
                <a:off x="15670" y="7334"/>
                <a:ext cx="2959" cy="848"/>
              </a:xfrm>
              <a:prstGeom prst="rect">
                <a:avLst/>
              </a:prstGeom>
              <a:noFill/>
            </p:spPr>
            <p:txBody>
              <a:bodyPr wrap="square" rtlCol="0">
                <a:spAutoFit/>
              </a:bodyPr>
              <a:lstStyle/>
              <a:p>
                <a:pPr algn="l"/>
                <a:r>
                  <a:rPr lang="zh-CN" altLang="en-US" sz="2400">
                    <a:latin typeface="Times New Roman" panose="02020603050405020304" pitchFamily="18" charset="0"/>
                    <a:ea typeface="微软雅黑" panose="020B0503020204020204" charset="-122"/>
                    <a:cs typeface="微软雅黑" panose="020B0503020204020204" charset="-122"/>
                  </a:rPr>
                  <a:t>形态学下端</a:t>
                </a:r>
              </a:p>
            </p:txBody>
          </p:sp>
        </p:grpSp>
      </p:grpSp>
    </p:spTree>
  </p:cSld>
  <p:clrMapOvr>
    <a:masterClrMapping/>
  </p:clrMapOvr>
  <mc:AlternateContent xmlns:mc="http://schemas.openxmlformats.org/markup-compatibility/2006" xmlns:p14="http://schemas.microsoft.com/office/powerpoint/2010/main">
    <mc:Choice Requires="p14">
      <p:transition spd="slow" p14:dur="1750"/>
    </mc:Choice>
    <mc:Fallback xmlns="">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356870" y="403860"/>
            <a:ext cx="11354435" cy="2239645"/>
          </a:xfrm>
          <a:prstGeom prst="rect">
            <a:avLst/>
          </a:prstGeom>
          <a:noFill/>
        </p:spPr>
        <p:txBody>
          <a:bodyPr wrap="square" rtlCol="0" anchor="t">
            <a:noAutofit/>
          </a:bodyPr>
          <a:lstStyle/>
          <a:p>
            <a:pPr algn="just">
              <a:lnSpc>
                <a:spcPct val="150000"/>
              </a:lnSpc>
              <a:spcAft>
                <a:spcPct val="0"/>
              </a:spcAft>
              <a:tabLst>
                <a:tab pos="2070735" algn="l"/>
              </a:tabLst>
            </a:pPr>
            <a:r>
              <a:rPr lang="zh-CN" altLang="en-US" sz="2800" b="1" dirty="0">
                <a:latin typeface="+mn-ea"/>
                <a:cs typeface="+mn-ea"/>
                <a:sym typeface="+mn-ea"/>
              </a:rPr>
              <a:t>请设计实验，证明生长素的运输只能从形态学上端向下端运输，而不能倒转运输。</a:t>
            </a:r>
          </a:p>
          <a:p>
            <a:pPr algn="just">
              <a:lnSpc>
                <a:spcPct val="150000"/>
              </a:lnSpc>
              <a:spcAft>
                <a:spcPct val="0"/>
              </a:spcAft>
              <a:tabLst>
                <a:tab pos="2070735" algn="l"/>
              </a:tabLst>
            </a:pPr>
            <a:r>
              <a:rPr lang="zh-CN" altLang="en-US" sz="2800" b="1" dirty="0">
                <a:latin typeface="+mn-ea"/>
                <a:cs typeface="+mn-ea"/>
                <a:sym typeface="+mn-ea"/>
              </a:rPr>
              <a:t>材料用具：玉米胚芽鞘、解剖刀、含有生长素的琼脂块，空白琼脂块</a:t>
            </a: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r>
              <a:rPr lang="zh-CN" altLang="en-US" sz="4800" b="1">
                <a:latin typeface="+mj-ea"/>
              </a:rPr>
              <a:t>植物生命活动的调节</a:t>
            </a: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custDataLst>
              <p:tags r:id="rId1"/>
            </p:custDataLst>
          </p:nvPr>
        </p:nvPicPr>
        <p:blipFill>
          <a:blip r:embed="rId4"/>
          <a:stretch>
            <a:fillRect/>
          </a:stretch>
        </p:blipFill>
        <p:spPr>
          <a:xfrm>
            <a:off x="266065" y="487045"/>
            <a:ext cx="11429365" cy="612711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4018279" y="245110"/>
            <a:ext cx="4154805" cy="583565"/>
          </a:xfrm>
          <a:prstGeom prst="rect">
            <a:avLst/>
          </a:prstGeom>
          <a:noFill/>
        </p:spPr>
        <p:txBody>
          <a:bodyPr wrap="square" lIns="91440" tIns="45720" rIns="91440" bIns="45720" rtlCol="0">
            <a:spAutoFit/>
          </a:bodyPr>
          <a:lstStyle/>
          <a:p>
            <a:r>
              <a:rPr lang="zh-CN" altLang="en-US" sz="3200" dirty="0">
                <a:solidFill>
                  <a:prstClr val="black"/>
                </a:solidFill>
                <a:latin typeface="黑体" panose="02010609060101010101" charset="-122"/>
                <a:ea typeface="黑体" panose="02010609060101010101" charset="-122"/>
              </a:rPr>
              <a:t>证明极性运输的存在</a:t>
            </a:r>
            <a:endParaRPr lang="en-US" altLang="zh-CN" sz="3200" dirty="0">
              <a:solidFill>
                <a:prstClr val="black"/>
              </a:solidFill>
              <a:latin typeface="黑体" panose="02010609060101010101" charset="-122"/>
              <a:ea typeface="黑体" panose="02010609060101010101" charset="-122"/>
            </a:endParaRPr>
          </a:p>
        </p:txBody>
      </p:sp>
      <p:pic>
        <p:nvPicPr>
          <p:cNvPr id="5" name="图片 4"/>
          <p:cNvPicPr>
            <a:picLocks noChangeAspect="1"/>
          </p:cNvPicPr>
          <p:nvPr/>
        </p:nvPicPr>
        <p:blipFill>
          <a:blip r:embed="rId3"/>
          <a:srcRect l="50501" t="43573" r="7718" b="19696"/>
          <a:stretch>
            <a:fillRect/>
          </a:stretch>
        </p:blipFill>
        <p:spPr>
          <a:xfrm>
            <a:off x="5737225" y="3948430"/>
            <a:ext cx="3361055" cy="2909570"/>
          </a:xfrm>
          <a:prstGeom prst="rect">
            <a:avLst/>
          </a:prstGeom>
        </p:spPr>
      </p:pic>
      <p:pic>
        <p:nvPicPr>
          <p:cNvPr id="6" name="图片 5"/>
          <p:cNvPicPr>
            <a:picLocks noChangeAspect="1"/>
          </p:cNvPicPr>
          <p:nvPr/>
        </p:nvPicPr>
        <p:blipFill>
          <a:blip r:embed="rId3"/>
          <a:srcRect l="50501" r="7718" b="56550"/>
          <a:stretch>
            <a:fillRect/>
          </a:stretch>
        </p:blipFill>
        <p:spPr>
          <a:xfrm>
            <a:off x="5737225" y="742950"/>
            <a:ext cx="3316605" cy="3397250"/>
          </a:xfrm>
          <a:prstGeom prst="rect">
            <a:avLst/>
          </a:prstGeom>
        </p:spPr>
      </p:pic>
      <p:grpSp>
        <p:nvGrpSpPr>
          <p:cNvPr id="8" name="组合 7"/>
          <p:cNvGrpSpPr/>
          <p:nvPr/>
        </p:nvGrpSpPr>
        <p:grpSpPr>
          <a:xfrm>
            <a:off x="1654810" y="743585"/>
            <a:ext cx="3832225" cy="6017895"/>
            <a:chOff x="2606" y="1171"/>
            <a:chExt cx="6035" cy="9477"/>
          </a:xfrm>
        </p:grpSpPr>
        <p:pic>
          <p:nvPicPr>
            <p:cNvPr id="4" name="图片 3"/>
            <p:cNvPicPr>
              <a:picLocks noChangeAspect="1"/>
            </p:cNvPicPr>
            <p:nvPr/>
          </p:nvPicPr>
          <p:blipFill>
            <a:blip r:embed="rId3"/>
            <a:srcRect r="49653" b="19696"/>
            <a:stretch>
              <a:fillRect/>
            </a:stretch>
          </p:blipFill>
          <p:spPr>
            <a:xfrm>
              <a:off x="2606" y="1171"/>
              <a:ext cx="6034" cy="9477"/>
            </a:xfrm>
            <a:prstGeom prst="rect">
              <a:avLst/>
            </a:prstGeom>
          </p:spPr>
        </p:pic>
        <p:sp>
          <p:nvSpPr>
            <p:cNvPr id="7" name="矩形 6"/>
            <p:cNvSpPr/>
            <p:nvPr/>
          </p:nvSpPr>
          <p:spPr>
            <a:xfrm>
              <a:off x="8266" y="5442"/>
              <a:ext cx="375" cy="13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图片 2"/>
          <p:cNvPicPr>
            <a:picLocks noChangeAspect="1"/>
          </p:cNvPicPr>
          <p:nvPr>
            <p:custDataLst>
              <p:tags r:id="rId1"/>
            </p:custDataLst>
          </p:nvPr>
        </p:nvPicPr>
        <p:blipFill>
          <a:blip r:embed="rId4"/>
          <a:stretch>
            <a:fillRect/>
          </a:stretch>
        </p:blipFill>
        <p:spPr>
          <a:xfrm>
            <a:off x="1185545" y="544830"/>
            <a:ext cx="8842375" cy="6236970"/>
          </a:xfrm>
          <a:prstGeom prst="rect">
            <a:avLst/>
          </a:prstGeom>
        </p:spPr>
      </p:pic>
      <p:sp>
        <p:nvSpPr>
          <p:cNvPr id="4" name="文本框 3"/>
          <p:cNvSpPr txBox="1"/>
          <p:nvPr>
            <p:custDataLst>
              <p:tags r:id="rId2"/>
            </p:custDataLst>
          </p:nvPr>
        </p:nvSpPr>
        <p:spPr>
          <a:xfrm>
            <a:off x="4443094" y="122555"/>
            <a:ext cx="4154805" cy="583565"/>
          </a:xfrm>
          <a:prstGeom prst="rect">
            <a:avLst/>
          </a:prstGeom>
          <a:noFill/>
        </p:spPr>
        <p:txBody>
          <a:bodyPr wrap="square" lIns="91440" tIns="45720" rIns="91440" bIns="45720" rtlCol="0">
            <a:spAutoFit/>
          </a:bodyPr>
          <a:lstStyle/>
          <a:p>
            <a:r>
              <a:rPr lang="zh-CN" sz="3200" dirty="0">
                <a:solidFill>
                  <a:prstClr val="black"/>
                </a:solidFill>
                <a:latin typeface="黑体" panose="02010609060101010101" charset="-122"/>
                <a:ea typeface="黑体" panose="02010609060101010101" charset="-122"/>
                <a:sym typeface="+mn-ea"/>
              </a:rPr>
              <a:t>化学渗透模型</a:t>
            </a:r>
            <a:endParaRPr lang="en-US" altLang="zh-CN" sz="3200" dirty="0">
              <a:solidFill>
                <a:prstClr val="black"/>
              </a:solidFill>
              <a:latin typeface="黑体" panose="02010609060101010101" charset="-122"/>
              <a:ea typeface="黑体" panose="02010609060101010101" charset="-122"/>
            </a:endParaRP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生长素横向运输的实验"/>
          <p:cNvPicPr>
            <a:picLocks noChangeAspect="1" noChangeArrowheads="1"/>
          </p:cNvPicPr>
          <p:nvPr/>
        </p:nvPicPr>
        <p:blipFill>
          <a:blip r:embed="rId2">
            <a:lum bright="-26000" contrast="46000"/>
            <a:extLst>
              <a:ext uri="{28A0092B-C50C-407E-A947-70E740481C1C}">
                <a14:useLocalDpi xmlns:a14="http://schemas.microsoft.com/office/drawing/2010/main" val="0"/>
              </a:ext>
            </a:extLst>
          </a:blip>
          <a:srcRect/>
          <a:stretch>
            <a:fillRect/>
          </a:stretch>
        </p:blipFill>
        <p:spPr bwMode="auto">
          <a:xfrm>
            <a:off x="1524000" y="69296"/>
            <a:ext cx="9144000" cy="679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2290" name="组合 12289"/>
          <p:cNvGrpSpPr/>
          <p:nvPr>
            <p:custDataLst>
              <p:tags r:id="rId1"/>
            </p:custDataLst>
          </p:nvPr>
        </p:nvGrpSpPr>
        <p:grpSpPr>
          <a:xfrm>
            <a:off x="6149340" y="1698625"/>
            <a:ext cx="4733925" cy="2664460"/>
            <a:chOff x="0" y="0"/>
            <a:chExt cx="10200" cy="4560"/>
          </a:xfrm>
        </p:grpSpPr>
        <p:pic>
          <p:nvPicPr>
            <p:cNvPr id="12291" name="Picture 5"/>
            <p:cNvPicPr>
              <a:picLocks noChangeAspect="1"/>
            </p:cNvPicPr>
            <p:nvPr>
              <p:custDataLst>
                <p:tags r:id="rId4"/>
              </p:custDataLst>
            </p:nvPr>
          </p:nvPicPr>
          <p:blipFill>
            <a:blip r:embed="rId19"/>
            <a:stretch>
              <a:fillRect/>
            </a:stretch>
          </p:blipFill>
          <p:spPr>
            <a:xfrm>
              <a:off x="0" y="0"/>
              <a:ext cx="10045" cy="4560"/>
            </a:xfrm>
            <a:prstGeom prst="rect">
              <a:avLst/>
            </a:prstGeom>
            <a:solidFill>
              <a:schemeClr val="accent1">
                <a:alpha val="0"/>
              </a:schemeClr>
            </a:solidFill>
            <a:ln w="9525">
              <a:noFill/>
            </a:ln>
          </p:spPr>
        </p:pic>
        <p:grpSp>
          <p:nvGrpSpPr>
            <p:cNvPr id="12292" name="Group 6"/>
            <p:cNvGrpSpPr/>
            <p:nvPr>
              <p:custDataLst>
                <p:tags r:id="rId5"/>
              </p:custDataLst>
            </p:nvPr>
          </p:nvGrpSpPr>
          <p:grpSpPr>
            <a:xfrm>
              <a:off x="9353" y="1867"/>
              <a:ext cx="847" cy="2348"/>
              <a:chOff x="0" y="0"/>
              <a:chExt cx="340" cy="817"/>
            </a:xfrm>
          </p:grpSpPr>
          <p:sp>
            <p:nvSpPr>
              <p:cNvPr id="12293" name="Line 7"/>
              <p:cNvSpPr/>
              <p:nvPr>
                <p:custDataLst>
                  <p:tags r:id="rId16"/>
                </p:custDataLst>
              </p:nvPr>
            </p:nvSpPr>
            <p:spPr>
              <a:xfrm flipH="1">
                <a:off x="0" y="0"/>
                <a:ext cx="0" cy="817"/>
              </a:xfrm>
              <a:prstGeom prst="line">
                <a:avLst/>
              </a:prstGeom>
              <a:ln w="38100" cap="flat" cmpd="sng">
                <a:solidFill>
                  <a:schemeClr val="tx1"/>
                </a:solidFill>
                <a:prstDash val="solid"/>
                <a:headEnd type="none" w="med" len="med"/>
                <a:tailEnd type="triangle" w="med" len="med"/>
              </a:ln>
            </p:spPr>
            <p:txBody>
              <a:bodyPr/>
              <a:lstStyle/>
              <a:p>
                <a:endParaRPr/>
              </a:p>
            </p:txBody>
          </p:sp>
          <p:sp>
            <p:nvSpPr>
              <p:cNvPr id="12294" name="Text Box 8"/>
              <p:cNvSpPr txBox="1"/>
              <p:nvPr>
                <p:custDataLst>
                  <p:tags r:id="rId17"/>
                </p:custDataLst>
              </p:nvPr>
            </p:nvSpPr>
            <p:spPr>
              <a:xfrm>
                <a:off x="5" y="136"/>
                <a:ext cx="335" cy="569"/>
              </a:xfrm>
              <a:prstGeom prst="rect">
                <a:avLst/>
              </a:prstGeom>
              <a:solidFill>
                <a:schemeClr val="accent1">
                  <a:alpha val="0"/>
                </a:schemeClr>
              </a:solidFill>
              <a:ln w="9525">
                <a:noFill/>
              </a:ln>
            </p:spPr>
            <p:txBody>
              <a:bodyPr vert="horz" wrap="square" lIns="90170" tIns="46990" rIns="90170" bIns="46990" anchor="t">
                <a:spAutoFit/>
              </a:bodyPr>
              <a:lstStyle/>
              <a:p>
                <a:pPr eaLnBrk="1" hangingPunct="1"/>
                <a:r>
                  <a:rPr lang="zh-CN" altLang="en-US" sz="2800">
                    <a:latin typeface="Arial" panose="020B0604020202020204" pitchFamily="34" charset="0"/>
                    <a:ea typeface="黑体" panose="02010609060101010101" charset="-122"/>
                  </a:rPr>
                  <a:t>重力</a:t>
                </a:r>
              </a:p>
            </p:txBody>
          </p:sp>
        </p:grpSp>
        <p:sp>
          <p:nvSpPr>
            <p:cNvPr id="12295" name="Text Box 9"/>
            <p:cNvSpPr txBox="1"/>
            <p:nvPr>
              <p:custDataLst>
                <p:tags r:id="rId6"/>
              </p:custDataLst>
            </p:nvPr>
          </p:nvSpPr>
          <p:spPr>
            <a:xfrm>
              <a:off x="0" y="1440"/>
              <a:ext cx="837" cy="1003"/>
            </a:xfrm>
            <a:prstGeom prst="rect">
              <a:avLst/>
            </a:prstGeom>
            <a:solidFill>
              <a:schemeClr val="accent1">
                <a:alpha val="0"/>
              </a:schemeClr>
            </a:solidFill>
            <a:ln w="9525">
              <a:noFill/>
            </a:ln>
          </p:spPr>
          <p:txBody>
            <a:bodyPr vert="horz" wrap="square" lIns="90170" tIns="46990" rIns="90170" bIns="46990" anchor="t">
              <a:spAutoFit/>
            </a:bodyPr>
            <a:lstStyle/>
            <a:p>
              <a:pPr eaLnBrk="1" hangingPunct="1"/>
              <a:r>
                <a:rPr lang="zh-CN" altLang="en-US" sz="3200">
                  <a:solidFill>
                    <a:srgbClr val="FF0000"/>
                  </a:solidFill>
                  <a:latin typeface="Arial" panose="020B0604020202020204" pitchFamily="34" charset="0"/>
                  <a:ea typeface="黑体" panose="02010609060101010101" charset="-122"/>
                </a:rPr>
                <a:t>根</a:t>
              </a:r>
            </a:p>
          </p:txBody>
        </p:sp>
        <p:sp>
          <p:nvSpPr>
            <p:cNvPr id="12296" name="Text Box 10"/>
            <p:cNvSpPr txBox="1"/>
            <p:nvPr>
              <p:custDataLst>
                <p:tags r:id="rId7"/>
              </p:custDataLst>
            </p:nvPr>
          </p:nvSpPr>
          <p:spPr>
            <a:xfrm>
              <a:off x="7953" y="1435"/>
              <a:ext cx="837" cy="1003"/>
            </a:xfrm>
            <a:prstGeom prst="rect">
              <a:avLst/>
            </a:prstGeom>
            <a:solidFill>
              <a:schemeClr val="accent1">
                <a:alpha val="0"/>
              </a:schemeClr>
            </a:solidFill>
            <a:ln w="9525">
              <a:noFill/>
            </a:ln>
          </p:spPr>
          <p:txBody>
            <a:bodyPr vert="horz" wrap="square" lIns="90170" tIns="46990" rIns="90170" bIns="46990" anchor="t">
              <a:spAutoFit/>
            </a:bodyPr>
            <a:lstStyle/>
            <a:p>
              <a:pPr eaLnBrk="1" hangingPunct="1"/>
              <a:r>
                <a:rPr lang="zh-CN" altLang="en-US" sz="3200">
                  <a:solidFill>
                    <a:srgbClr val="FF0000"/>
                  </a:solidFill>
                  <a:latin typeface="Arial" panose="020B0604020202020204" pitchFamily="34" charset="0"/>
                  <a:ea typeface="黑体" panose="02010609060101010101" charset="-122"/>
                </a:rPr>
                <a:t>茎</a:t>
              </a:r>
            </a:p>
          </p:txBody>
        </p:sp>
        <p:sp>
          <p:nvSpPr>
            <p:cNvPr id="12297" name="Text Box 14"/>
            <p:cNvSpPr txBox="1"/>
            <p:nvPr>
              <p:custDataLst>
                <p:tags r:id="rId8"/>
              </p:custDataLst>
            </p:nvPr>
          </p:nvSpPr>
          <p:spPr>
            <a:xfrm>
              <a:off x="601" y="600"/>
              <a:ext cx="1245" cy="999"/>
            </a:xfrm>
            <a:prstGeom prst="rect">
              <a:avLst/>
            </a:prstGeom>
            <a:noFill/>
            <a:ln w="9525">
              <a:noFill/>
            </a:ln>
          </p:spPr>
          <p:txBody>
            <a:bodyPr wrap="square">
              <a:spAutoFit/>
            </a:bodyPr>
            <a:lstStyle/>
            <a:p>
              <a:r>
                <a:rPr lang="en-US" altLang="zh-CN" sz="3200" b="0">
                  <a:solidFill>
                    <a:schemeClr val="tx2"/>
                  </a:solidFill>
                  <a:latin typeface="Arial" panose="020B0604020202020204" pitchFamily="34" charset="0"/>
                  <a:ea typeface="宋体" panose="02010600030101010101" pitchFamily="2" charset="-122"/>
                </a:rPr>
                <a:t>A</a:t>
              </a:r>
            </a:p>
          </p:txBody>
        </p:sp>
        <p:sp>
          <p:nvSpPr>
            <p:cNvPr id="12298" name="Text Box 15"/>
            <p:cNvSpPr txBox="1"/>
            <p:nvPr>
              <p:custDataLst>
                <p:tags r:id="rId9"/>
              </p:custDataLst>
            </p:nvPr>
          </p:nvSpPr>
          <p:spPr>
            <a:xfrm>
              <a:off x="971" y="2836"/>
              <a:ext cx="1246" cy="999"/>
            </a:xfrm>
            <a:prstGeom prst="rect">
              <a:avLst/>
            </a:prstGeom>
            <a:noFill/>
            <a:ln w="9525">
              <a:noFill/>
            </a:ln>
          </p:spPr>
          <p:txBody>
            <a:bodyPr wrap="square">
              <a:spAutoFit/>
            </a:bodyPr>
            <a:lstStyle/>
            <a:p>
              <a:r>
                <a:rPr lang="en-US" altLang="zh-CN" sz="3200" b="0">
                  <a:solidFill>
                    <a:srgbClr val="0000FF"/>
                  </a:solidFill>
                  <a:latin typeface="Arial" panose="020B0604020202020204" pitchFamily="34" charset="0"/>
                  <a:ea typeface="宋体" panose="02010600030101010101" pitchFamily="2" charset="-122"/>
                </a:rPr>
                <a:t>B</a:t>
              </a:r>
            </a:p>
          </p:txBody>
        </p:sp>
        <p:sp>
          <p:nvSpPr>
            <p:cNvPr id="12299" name="Text Box 16"/>
            <p:cNvSpPr txBox="1"/>
            <p:nvPr>
              <p:custDataLst>
                <p:tags r:id="rId10"/>
              </p:custDataLst>
            </p:nvPr>
          </p:nvSpPr>
          <p:spPr>
            <a:xfrm>
              <a:off x="5760" y="1080"/>
              <a:ext cx="1246" cy="999"/>
            </a:xfrm>
            <a:prstGeom prst="rect">
              <a:avLst/>
            </a:prstGeom>
            <a:noFill/>
            <a:ln w="9525">
              <a:noFill/>
            </a:ln>
          </p:spPr>
          <p:txBody>
            <a:bodyPr wrap="square">
              <a:spAutoFit/>
            </a:bodyPr>
            <a:lstStyle/>
            <a:p>
              <a:r>
                <a:rPr lang="en-US" altLang="zh-CN" sz="3200" b="0">
                  <a:solidFill>
                    <a:schemeClr val="tx2"/>
                  </a:solidFill>
                  <a:latin typeface="Arial" panose="020B0604020202020204" pitchFamily="34" charset="0"/>
                  <a:ea typeface="宋体" panose="02010600030101010101" pitchFamily="2" charset="-122"/>
                </a:rPr>
                <a:t>C</a:t>
              </a:r>
            </a:p>
          </p:txBody>
        </p:sp>
        <p:sp>
          <p:nvSpPr>
            <p:cNvPr id="12300" name="Text Box 17"/>
            <p:cNvSpPr txBox="1"/>
            <p:nvPr>
              <p:custDataLst>
                <p:tags r:id="rId11"/>
              </p:custDataLst>
            </p:nvPr>
          </p:nvSpPr>
          <p:spPr>
            <a:xfrm>
              <a:off x="6816" y="2945"/>
              <a:ext cx="1344" cy="999"/>
            </a:xfrm>
            <a:prstGeom prst="rect">
              <a:avLst/>
            </a:prstGeom>
            <a:noFill/>
            <a:ln w="9525">
              <a:noFill/>
            </a:ln>
          </p:spPr>
          <p:txBody>
            <a:bodyPr>
              <a:spAutoFit/>
            </a:bodyPr>
            <a:lstStyle/>
            <a:p>
              <a:r>
                <a:rPr lang="en-US" altLang="zh-CN" sz="3200" b="0">
                  <a:solidFill>
                    <a:srgbClr val="0000FF"/>
                  </a:solidFill>
                  <a:latin typeface="Arial" panose="020B0604020202020204" pitchFamily="34" charset="0"/>
                  <a:ea typeface="宋体" panose="02010600030101010101" pitchFamily="2" charset="-122"/>
                </a:rPr>
                <a:t>D</a:t>
              </a:r>
            </a:p>
          </p:txBody>
        </p:sp>
        <p:sp>
          <p:nvSpPr>
            <p:cNvPr id="12301" name="Oval 18"/>
            <p:cNvSpPr/>
            <p:nvPr>
              <p:custDataLst>
                <p:tags r:id="rId12"/>
              </p:custDataLst>
            </p:nvPr>
          </p:nvSpPr>
          <p:spPr>
            <a:xfrm>
              <a:off x="1394" y="1560"/>
              <a:ext cx="398" cy="388"/>
            </a:xfrm>
            <a:prstGeom prst="ellipse">
              <a:avLst/>
            </a:prstGeom>
            <a:solidFill>
              <a:srgbClr val="FF00FF"/>
            </a:solidFill>
            <a:ln w="9525" cap="flat" cmpd="sng">
              <a:solidFill>
                <a:srgbClr val="FF00FF"/>
              </a:solidFill>
              <a:prstDash val="solid"/>
              <a:headEnd type="none" w="med" len="med"/>
              <a:tailEnd type="none" w="med" len="med"/>
            </a:ln>
          </p:spPr>
          <p:txBody>
            <a:bodyPr wrap="none" anchor="ctr"/>
            <a:lstStyle/>
            <a:p>
              <a:endParaRPr sz="2000">
                <a:latin typeface="Arial" panose="020B0604020202020204" pitchFamily="34" charset="0"/>
                <a:ea typeface="宋体" panose="02010600030101010101" pitchFamily="2" charset="-122"/>
              </a:endParaRPr>
            </a:p>
          </p:txBody>
        </p:sp>
        <p:sp>
          <p:nvSpPr>
            <p:cNvPr id="12302" name="Oval 19"/>
            <p:cNvSpPr/>
            <p:nvPr>
              <p:custDataLst>
                <p:tags r:id="rId13"/>
              </p:custDataLst>
            </p:nvPr>
          </p:nvSpPr>
          <p:spPr>
            <a:xfrm>
              <a:off x="6600" y="1560"/>
              <a:ext cx="398" cy="388"/>
            </a:xfrm>
            <a:prstGeom prst="ellipse">
              <a:avLst/>
            </a:prstGeom>
            <a:solidFill>
              <a:srgbClr val="FF00FF"/>
            </a:solidFill>
            <a:ln w="9525" cap="flat" cmpd="sng">
              <a:solidFill>
                <a:srgbClr val="FF00FF"/>
              </a:solidFill>
              <a:prstDash val="solid"/>
              <a:headEnd type="none" w="med" len="med"/>
              <a:tailEnd type="none" w="med" len="med"/>
            </a:ln>
          </p:spPr>
          <p:txBody>
            <a:bodyPr wrap="none" anchor="ctr"/>
            <a:lstStyle/>
            <a:p>
              <a:endParaRPr sz="2000">
                <a:latin typeface="Arial" panose="020B0604020202020204" pitchFamily="34" charset="0"/>
                <a:ea typeface="宋体" panose="02010600030101010101" pitchFamily="2" charset="-122"/>
              </a:endParaRPr>
            </a:p>
          </p:txBody>
        </p:sp>
        <p:sp>
          <p:nvSpPr>
            <p:cNvPr id="12303" name="Oval 20"/>
            <p:cNvSpPr/>
            <p:nvPr>
              <p:custDataLst>
                <p:tags r:id="rId14"/>
              </p:custDataLst>
            </p:nvPr>
          </p:nvSpPr>
          <p:spPr>
            <a:xfrm>
              <a:off x="6600" y="2520"/>
              <a:ext cx="398" cy="387"/>
            </a:xfrm>
            <a:prstGeom prst="ellipse">
              <a:avLst/>
            </a:prstGeom>
            <a:solidFill>
              <a:srgbClr val="FF00FF"/>
            </a:solidFill>
            <a:ln w="9525" cap="flat" cmpd="sng">
              <a:solidFill>
                <a:srgbClr val="FF00FF"/>
              </a:solidFill>
              <a:prstDash val="solid"/>
              <a:headEnd type="none" w="med" len="med"/>
              <a:tailEnd type="none" w="med" len="med"/>
            </a:ln>
          </p:spPr>
          <p:txBody>
            <a:bodyPr wrap="none" anchor="ctr"/>
            <a:lstStyle/>
            <a:p>
              <a:endParaRPr sz="2000">
                <a:latin typeface="Arial" panose="020B0604020202020204" pitchFamily="34" charset="0"/>
                <a:ea typeface="宋体" panose="02010600030101010101" pitchFamily="2" charset="-122"/>
              </a:endParaRPr>
            </a:p>
          </p:txBody>
        </p:sp>
        <p:sp>
          <p:nvSpPr>
            <p:cNvPr id="12304" name="Oval 21"/>
            <p:cNvSpPr/>
            <p:nvPr>
              <p:custDataLst>
                <p:tags r:id="rId15"/>
              </p:custDataLst>
            </p:nvPr>
          </p:nvSpPr>
          <p:spPr>
            <a:xfrm>
              <a:off x="1395" y="2608"/>
              <a:ext cx="398" cy="388"/>
            </a:xfrm>
            <a:prstGeom prst="ellipse">
              <a:avLst/>
            </a:prstGeom>
            <a:solidFill>
              <a:srgbClr val="FF00FF"/>
            </a:solidFill>
            <a:ln w="9525" cap="flat" cmpd="sng">
              <a:solidFill>
                <a:srgbClr val="FF00FF"/>
              </a:solidFill>
              <a:prstDash val="solid"/>
              <a:headEnd type="none" w="med" len="med"/>
              <a:tailEnd type="none" w="med" len="med"/>
            </a:ln>
          </p:spPr>
          <p:txBody>
            <a:bodyPr wrap="none" anchor="ctr"/>
            <a:lstStyle/>
            <a:p>
              <a:endParaRPr sz="2000">
                <a:latin typeface="Arial" panose="020B0604020202020204" pitchFamily="34" charset="0"/>
                <a:ea typeface="宋体" panose="02010600030101010101" pitchFamily="2" charset="-122"/>
              </a:endParaRPr>
            </a:p>
          </p:txBody>
        </p:sp>
      </p:grpSp>
      <p:grpSp>
        <p:nvGrpSpPr>
          <p:cNvPr id="2" name="组合 1"/>
          <p:cNvGrpSpPr/>
          <p:nvPr/>
        </p:nvGrpSpPr>
        <p:grpSpPr>
          <a:xfrm>
            <a:off x="265430" y="1465580"/>
            <a:ext cx="5831205" cy="4222115"/>
            <a:chOff x="2582" y="1483"/>
            <a:chExt cx="9966" cy="6156"/>
          </a:xfrm>
        </p:grpSpPr>
        <p:pic>
          <p:nvPicPr>
            <p:cNvPr id="46083" name="图片 4"/>
            <p:cNvPicPr>
              <a:picLocks noChangeAspect="1"/>
            </p:cNvPicPr>
            <p:nvPr>
              <p:custDataLst>
                <p:tags r:id="rId2"/>
              </p:custDataLst>
            </p:nvPr>
          </p:nvPicPr>
          <p:blipFill>
            <a:blip r:embed="rId20"/>
            <a:srcRect l="-2" r="58398"/>
            <a:stretch>
              <a:fillRect/>
            </a:stretch>
          </p:blipFill>
          <p:spPr>
            <a:xfrm>
              <a:off x="2672" y="1483"/>
              <a:ext cx="9786" cy="2916"/>
            </a:xfrm>
            <a:prstGeom prst="rect">
              <a:avLst/>
            </a:prstGeom>
            <a:noFill/>
            <a:ln w="9525">
              <a:noFill/>
            </a:ln>
          </p:spPr>
        </p:pic>
        <p:pic>
          <p:nvPicPr>
            <p:cNvPr id="46084" name="图片 1"/>
            <p:cNvPicPr>
              <a:picLocks noChangeAspect="1"/>
            </p:cNvPicPr>
            <p:nvPr>
              <p:custDataLst>
                <p:tags r:id="rId3"/>
              </p:custDataLst>
            </p:nvPr>
          </p:nvPicPr>
          <p:blipFill>
            <a:blip r:embed="rId20"/>
            <a:srcRect l="58289"/>
            <a:stretch>
              <a:fillRect/>
            </a:stretch>
          </p:blipFill>
          <p:spPr>
            <a:xfrm>
              <a:off x="2582" y="4607"/>
              <a:ext cx="9966" cy="3032"/>
            </a:xfrm>
            <a:prstGeom prst="rect">
              <a:avLst/>
            </a:prstGeom>
            <a:noFill/>
            <a:ln w="9525">
              <a:noFill/>
            </a:ln>
          </p:spPr>
        </p:pic>
      </p:grpSp>
    </p:spTree>
  </p:cSld>
  <p:clrMapOvr>
    <a:masterClrMapping/>
  </p:clrMapOvr>
  <mc:AlternateContent xmlns:mc="http://schemas.openxmlformats.org/markup-compatibility/2006" xmlns:p14="http://schemas.microsoft.com/office/powerpoint/2010/main">
    <mc:Choice Requires="p14">
      <p:transition spd="slow" p14:dur="1750">
        <p14:gallery dir="l"/>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custDataLst>
              <p:tags r:id="rId1"/>
            </p:custDataLst>
          </p:nvPr>
        </p:nvGrpSpPr>
        <p:grpSpPr>
          <a:xfrm>
            <a:off x="5200015" y="887095"/>
            <a:ext cx="6818630" cy="5511165"/>
            <a:chOff x="7380991" y="1599993"/>
            <a:chExt cx="5206317" cy="3771900"/>
          </a:xfrm>
        </p:grpSpPr>
        <p:pic>
          <p:nvPicPr>
            <p:cNvPr id="6" name="图片 5"/>
            <p:cNvPicPr>
              <a:picLocks noChangeAspect="1"/>
            </p:cNvPicPr>
            <p:nvPr>
              <p:custDataLst>
                <p:tags r:id="rId4"/>
              </p:custDataLst>
            </p:nvPr>
          </p:nvPicPr>
          <p:blipFill>
            <a:blip r:embed="rId22"/>
            <a:stretch>
              <a:fillRect/>
            </a:stretch>
          </p:blipFill>
          <p:spPr>
            <a:xfrm>
              <a:off x="7380991" y="1599993"/>
              <a:ext cx="5206317" cy="3771900"/>
            </a:xfrm>
            <a:prstGeom prst="rect">
              <a:avLst/>
            </a:prstGeom>
            <a:effectLst/>
          </p:spPr>
        </p:pic>
        <p:sp>
          <p:nvSpPr>
            <p:cNvPr id="7" name="文本框 6"/>
            <p:cNvSpPr txBox="1"/>
            <p:nvPr>
              <p:custDataLst>
                <p:tags r:id="rId5"/>
              </p:custDataLst>
            </p:nvPr>
          </p:nvSpPr>
          <p:spPr>
            <a:xfrm>
              <a:off x="11541684" y="1677520"/>
              <a:ext cx="633670" cy="172537"/>
            </a:xfrm>
            <a:prstGeom prst="rect">
              <a:avLst/>
            </a:prstGeom>
            <a:noFill/>
            <a:effectLst/>
          </p:spPr>
          <p:txBody>
            <a:bodyPr wrap="square" lIns="50292" tIns="25146" rIns="50292" bIns="25146" rtlCol="0">
              <a:spAutoFit/>
            </a:bodyPr>
            <a:lstStyle/>
            <a:p>
              <a:pPr algn="l"/>
              <a:r>
                <a:rPr lang="zh-CN" altLang="en-US" sz="1320">
                  <a:latin typeface="Times New Roman" panose="02020603050405020304" pitchFamily="18" charset="0"/>
                  <a:ea typeface="微软雅黑" panose="020B0503020204020204" charset="-122"/>
                  <a:cs typeface="微软雅黑" panose="020B0503020204020204" charset="-122"/>
                  <a:sym typeface="黑体" panose="02010609060101010101" charset="-122"/>
                </a:rPr>
                <a:t>生长素</a:t>
              </a:r>
            </a:p>
          </p:txBody>
        </p:sp>
        <p:sp>
          <p:nvSpPr>
            <p:cNvPr id="8" name="文本框 7"/>
            <p:cNvSpPr txBox="1"/>
            <p:nvPr>
              <p:custDataLst>
                <p:tags r:id="rId6"/>
              </p:custDataLst>
            </p:nvPr>
          </p:nvSpPr>
          <p:spPr>
            <a:xfrm>
              <a:off x="11347170" y="2160851"/>
              <a:ext cx="775771" cy="172537"/>
            </a:xfrm>
            <a:prstGeom prst="rect">
              <a:avLst/>
            </a:prstGeom>
            <a:noFill/>
            <a:effectLst/>
          </p:spPr>
          <p:txBody>
            <a:bodyPr wrap="square" lIns="50292" tIns="25146" rIns="50292" bIns="25146" rtlCol="0">
              <a:spAutoFit/>
            </a:bodyPr>
            <a:lstStyle/>
            <a:p>
              <a:pPr algn="l"/>
              <a:r>
                <a:rPr lang="zh-CN" altLang="en-US" sz="1320">
                  <a:latin typeface="Times New Roman" panose="02020603050405020304" pitchFamily="18" charset="0"/>
                  <a:ea typeface="微软雅黑" panose="020B0503020204020204" charset="-122"/>
                  <a:cs typeface="微软雅黑" panose="020B0503020204020204" charset="-122"/>
                  <a:sym typeface="黑体" panose="02010609060101010101" charset="-122"/>
                </a:rPr>
                <a:t>激素受体</a:t>
              </a:r>
            </a:p>
          </p:txBody>
        </p:sp>
        <p:sp>
          <p:nvSpPr>
            <p:cNvPr id="9" name="文本框 8"/>
            <p:cNvSpPr txBox="1"/>
            <p:nvPr>
              <p:custDataLst>
                <p:tags r:id="rId7"/>
              </p:custDataLst>
            </p:nvPr>
          </p:nvSpPr>
          <p:spPr>
            <a:xfrm>
              <a:off x="10499162" y="2187284"/>
              <a:ext cx="608569" cy="265541"/>
            </a:xfrm>
            <a:prstGeom prst="rect">
              <a:avLst/>
            </a:prstGeom>
            <a:noFill/>
            <a:effectLst/>
          </p:spPr>
          <p:txBody>
            <a:bodyPr wrap="square" lIns="50292" tIns="25146" rIns="50292" bIns="25146" rtlCol="0">
              <a:spAutoFit/>
            </a:bodyPr>
            <a:lstStyle/>
            <a:p>
              <a:pPr algn="l"/>
              <a:r>
                <a:rPr lang="zh-CN" altLang="en-US" sz="1100">
                  <a:latin typeface="Times New Roman" panose="02020603050405020304" pitchFamily="18" charset="0"/>
                  <a:ea typeface="微软雅黑" panose="020B0503020204020204" charset="-122"/>
                  <a:cs typeface="微软雅黑" panose="020B0503020204020204" charset="-122"/>
                  <a:sym typeface="黑体" panose="02010609060101010101" charset="-122"/>
                </a:rPr>
                <a:t>三磷酸肌醇</a:t>
              </a:r>
            </a:p>
          </p:txBody>
        </p:sp>
        <p:sp>
          <p:nvSpPr>
            <p:cNvPr id="10" name="文本框 9"/>
            <p:cNvSpPr txBox="1"/>
            <p:nvPr>
              <p:custDataLst>
                <p:tags r:id="rId8"/>
              </p:custDataLst>
            </p:nvPr>
          </p:nvSpPr>
          <p:spPr>
            <a:xfrm>
              <a:off x="9596498" y="2037447"/>
              <a:ext cx="1069581" cy="149503"/>
            </a:xfrm>
            <a:prstGeom prst="rect">
              <a:avLst/>
            </a:prstGeom>
            <a:noFill/>
            <a:effectLst/>
          </p:spPr>
          <p:txBody>
            <a:bodyPr wrap="square" lIns="50292" tIns="25146" rIns="50292" bIns="25146" rtlCol="0">
              <a:spAutoFit/>
            </a:bodyPr>
            <a:lstStyle/>
            <a:p>
              <a:pPr algn="l"/>
              <a:r>
                <a:rPr lang="zh-CN" altLang="en-US" sz="1100">
                  <a:latin typeface="Times New Roman" panose="02020603050405020304" pitchFamily="18" charset="0"/>
                  <a:ea typeface="微软雅黑" panose="020B0503020204020204" charset="-122"/>
                  <a:cs typeface="微软雅黑" panose="020B0503020204020204" charset="-122"/>
                  <a:sym typeface="黑体" panose="02010609060101010101" charset="-122"/>
                </a:rPr>
                <a:t>添加细胞壁成分</a:t>
              </a:r>
            </a:p>
          </p:txBody>
        </p:sp>
        <p:sp>
          <p:nvSpPr>
            <p:cNvPr id="11" name="文本框 10"/>
            <p:cNvSpPr txBox="1"/>
            <p:nvPr>
              <p:custDataLst>
                <p:tags r:id="rId9"/>
              </p:custDataLst>
            </p:nvPr>
          </p:nvSpPr>
          <p:spPr>
            <a:xfrm>
              <a:off x="9596264" y="2409623"/>
              <a:ext cx="775771" cy="149503"/>
            </a:xfrm>
            <a:prstGeom prst="rect">
              <a:avLst/>
            </a:prstGeom>
            <a:noFill/>
            <a:effectLst/>
          </p:spPr>
          <p:txBody>
            <a:bodyPr wrap="square" lIns="50292" tIns="25146" rIns="50292" bIns="25146" rtlCol="0">
              <a:spAutoFit/>
            </a:bodyPr>
            <a:lstStyle/>
            <a:p>
              <a:pPr algn="l"/>
              <a:r>
                <a:rPr lang="zh-CN" altLang="en-US" sz="1100">
                  <a:latin typeface="Times New Roman" panose="02020603050405020304" pitchFamily="18" charset="0"/>
                  <a:ea typeface="微软雅黑" panose="020B0503020204020204" charset="-122"/>
                  <a:cs typeface="微软雅黑" panose="020B0503020204020204" charset="-122"/>
                  <a:sym typeface="黑体" panose="02010609060101010101" charset="-122"/>
                </a:rPr>
                <a:t>内质网</a:t>
              </a:r>
            </a:p>
          </p:txBody>
        </p:sp>
        <p:sp>
          <p:nvSpPr>
            <p:cNvPr id="17" name="文本框 16"/>
            <p:cNvSpPr txBox="1"/>
            <p:nvPr>
              <p:custDataLst>
                <p:tags r:id="rId10"/>
              </p:custDataLst>
            </p:nvPr>
          </p:nvSpPr>
          <p:spPr>
            <a:xfrm>
              <a:off x="9733343" y="3378043"/>
              <a:ext cx="775771" cy="172537"/>
            </a:xfrm>
            <a:prstGeom prst="rect">
              <a:avLst/>
            </a:prstGeom>
            <a:noFill/>
            <a:effectLst/>
          </p:spPr>
          <p:txBody>
            <a:bodyPr wrap="square" lIns="50292" tIns="25146" rIns="50292" bIns="25146" rtlCol="0">
              <a:spAutoFit/>
            </a:bodyPr>
            <a:lstStyle/>
            <a:p>
              <a:pPr algn="l"/>
              <a:r>
                <a:rPr lang="en-US" altLang="zh-CN" sz="1320">
                  <a:latin typeface="Times New Roman" panose="02020603050405020304" pitchFamily="18" charset="0"/>
                  <a:ea typeface="微软雅黑" panose="020B0503020204020204" charset="-122"/>
                  <a:cs typeface="微软雅黑" panose="020B0503020204020204" charset="-122"/>
                  <a:sym typeface="黑体" panose="02010609060101010101" charset="-122"/>
                </a:rPr>
                <a:t>Ca</a:t>
              </a:r>
              <a:r>
                <a:rPr lang="en-US" altLang="zh-CN" sz="1320" baseline="30000">
                  <a:latin typeface="Times New Roman" panose="02020603050405020304" pitchFamily="18" charset="0"/>
                  <a:ea typeface="微软雅黑" panose="020B0503020204020204" charset="-122"/>
                  <a:cs typeface="微软雅黑" panose="020B0503020204020204" charset="-122"/>
                  <a:sym typeface="黑体" panose="02010609060101010101" charset="-122"/>
                </a:rPr>
                <a:t>2+</a:t>
              </a:r>
              <a:endParaRPr lang="zh-CN" altLang="en-US" sz="1320" baseline="30000">
                <a:latin typeface="Times New Roman" panose="02020603050405020304" pitchFamily="18" charset="0"/>
                <a:ea typeface="微软雅黑" panose="020B0503020204020204" charset="-122"/>
                <a:cs typeface="微软雅黑" panose="020B0503020204020204" charset="-122"/>
                <a:sym typeface="黑体" panose="02010609060101010101" charset="-122"/>
              </a:endParaRPr>
            </a:p>
          </p:txBody>
        </p:sp>
        <p:sp>
          <p:nvSpPr>
            <p:cNvPr id="19" name="文本框 18"/>
            <p:cNvSpPr txBox="1"/>
            <p:nvPr>
              <p:custDataLst>
                <p:tags r:id="rId11"/>
              </p:custDataLst>
            </p:nvPr>
          </p:nvSpPr>
          <p:spPr>
            <a:xfrm>
              <a:off x="10261535" y="3727665"/>
              <a:ext cx="775771" cy="149503"/>
            </a:xfrm>
            <a:prstGeom prst="rect">
              <a:avLst/>
            </a:prstGeom>
            <a:noFill/>
            <a:effectLst/>
          </p:spPr>
          <p:txBody>
            <a:bodyPr wrap="square" lIns="50292" tIns="25146" rIns="50292" bIns="25146" rtlCol="0">
              <a:spAutoFit/>
            </a:bodyPr>
            <a:lstStyle/>
            <a:p>
              <a:pPr algn="l"/>
              <a:r>
                <a:rPr lang="zh-CN" altLang="en-US" sz="1100">
                  <a:latin typeface="Times New Roman" panose="02020603050405020304" pitchFamily="18" charset="0"/>
                  <a:ea typeface="微软雅黑" panose="020B0503020204020204" charset="-122"/>
                  <a:cs typeface="微软雅黑" panose="020B0503020204020204" charset="-122"/>
                  <a:sym typeface="黑体" panose="02010609060101010101" charset="-122"/>
                </a:rPr>
                <a:t>激活</a:t>
              </a:r>
            </a:p>
          </p:txBody>
        </p:sp>
        <p:sp>
          <p:nvSpPr>
            <p:cNvPr id="20" name="文本框 19"/>
            <p:cNvSpPr txBox="1"/>
            <p:nvPr>
              <p:custDataLst>
                <p:tags r:id="rId12"/>
              </p:custDataLst>
            </p:nvPr>
          </p:nvSpPr>
          <p:spPr>
            <a:xfrm>
              <a:off x="10905782" y="3754196"/>
              <a:ext cx="775771" cy="149503"/>
            </a:xfrm>
            <a:prstGeom prst="rect">
              <a:avLst/>
            </a:prstGeom>
            <a:noFill/>
            <a:effectLst/>
          </p:spPr>
          <p:txBody>
            <a:bodyPr wrap="square" lIns="50292" tIns="25146" rIns="50292" bIns="25146" rtlCol="0">
              <a:spAutoFit/>
            </a:bodyPr>
            <a:lstStyle/>
            <a:p>
              <a:pPr algn="l"/>
              <a:r>
                <a:rPr lang="zh-CN" altLang="en-US" sz="1100">
                  <a:latin typeface="Times New Roman" panose="02020603050405020304" pitchFamily="18" charset="0"/>
                  <a:ea typeface="微软雅黑" panose="020B0503020204020204" charset="-122"/>
                  <a:cs typeface="微软雅黑" panose="020B0503020204020204" charset="-122"/>
                  <a:sym typeface="黑体" panose="02010609060101010101" charset="-122"/>
                </a:rPr>
                <a:t>液泡</a:t>
              </a:r>
            </a:p>
          </p:txBody>
        </p:sp>
        <p:sp>
          <p:nvSpPr>
            <p:cNvPr id="32" name="文本框 31"/>
            <p:cNvSpPr txBox="1"/>
            <p:nvPr>
              <p:custDataLst>
                <p:tags r:id="rId13"/>
              </p:custDataLst>
            </p:nvPr>
          </p:nvSpPr>
          <p:spPr>
            <a:xfrm>
              <a:off x="11037306" y="3160835"/>
              <a:ext cx="775771" cy="195570"/>
            </a:xfrm>
            <a:prstGeom prst="rect">
              <a:avLst/>
            </a:prstGeom>
            <a:noFill/>
            <a:effectLst/>
          </p:spPr>
          <p:txBody>
            <a:bodyPr wrap="square" lIns="50292" tIns="25146" rIns="50292" bIns="25146" rtlCol="0">
              <a:spAutoFit/>
            </a:bodyPr>
            <a:lstStyle/>
            <a:p>
              <a:pPr algn="l"/>
              <a:r>
                <a:rPr lang="en-US" altLang="zh-CN" sz="1540">
                  <a:latin typeface="Times New Roman" panose="02020603050405020304" pitchFamily="18" charset="0"/>
                  <a:ea typeface="微软雅黑" panose="020B0503020204020204" charset="-122"/>
                  <a:cs typeface="微软雅黑" panose="020B0503020204020204" charset="-122"/>
                  <a:sym typeface="黑体" panose="02010609060101010101" charset="-122"/>
                </a:rPr>
                <a:t>H</a:t>
              </a:r>
              <a:r>
                <a:rPr lang="en-US" altLang="zh-CN" sz="1540" baseline="30000">
                  <a:latin typeface="Times New Roman" panose="02020603050405020304" pitchFamily="18" charset="0"/>
                  <a:ea typeface="微软雅黑" panose="020B0503020204020204" charset="-122"/>
                  <a:cs typeface="微软雅黑" panose="020B0503020204020204" charset="-122"/>
                  <a:sym typeface="黑体" panose="02010609060101010101" charset="-122"/>
                </a:rPr>
                <a:t>+</a:t>
              </a:r>
              <a:endParaRPr lang="zh-CN" altLang="en-US" sz="1540">
                <a:latin typeface="Times New Roman" panose="02020603050405020304" pitchFamily="18" charset="0"/>
                <a:ea typeface="微软雅黑" panose="020B0503020204020204" charset="-122"/>
                <a:cs typeface="微软雅黑" panose="020B0503020204020204" charset="-122"/>
                <a:sym typeface="黑体" panose="02010609060101010101" charset="-122"/>
              </a:endParaRPr>
            </a:p>
          </p:txBody>
        </p:sp>
        <p:sp>
          <p:nvSpPr>
            <p:cNvPr id="33" name="文本框 32"/>
            <p:cNvSpPr txBox="1"/>
            <p:nvPr>
              <p:custDataLst>
                <p:tags r:id="rId14"/>
              </p:custDataLst>
            </p:nvPr>
          </p:nvSpPr>
          <p:spPr>
            <a:xfrm>
              <a:off x="11735056" y="2906919"/>
              <a:ext cx="633670" cy="311174"/>
            </a:xfrm>
            <a:prstGeom prst="rect">
              <a:avLst/>
            </a:prstGeom>
            <a:noFill/>
            <a:effectLst/>
          </p:spPr>
          <p:txBody>
            <a:bodyPr wrap="square" lIns="50292" tIns="25146" rIns="50292" bIns="25146" rtlCol="0">
              <a:spAutoFit/>
            </a:bodyPr>
            <a:lstStyle/>
            <a:p>
              <a:pPr algn="l"/>
              <a:r>
                <a:rPr lang="zh-CN" altLang="en-US" sz="1320">
                  <a:latin typeface="Times New Roman" panose="02020603050405020304" pitchFamily="18" charset="0"/>
                  <a:ea typeface="微软雅黑" panose="020B0503020204020204" charset="-122"/>
                  <a:cs typeface="微软雅黑" panose="020B0503020204020204" charset="-122"/>
                  <a:sym typeface="黑体" panose="02010609060101010101" charset="-122"/>
                </a:rPr>
                <a:t>使细胞壁松散</a:t>
              </a:r>
            </a:p>
          </p:txBody>
        </p:sp>
        <p:sp>
          <p:nvSpPr>
            <p:cNvPr id="34" name="文本框 33"/>
            <p:cNvSpPr txBox="1"/>
            <p:nvPr>
              <p:custDataLst>
                <p:tags r:id="rId15"/>
              </p:custDataLst>
            </p:nvPr>
          </p:nvSpPr>
          <p:spPr>
            <a:xfrm>
              <a:off x="9733343" y="4515218"/>
              <a:ext cx="775771" cy="149503"/>
            </a:xfrm>
            <a:prstGeom prst="rect">
              <a:avLst/>
            </a:prstGeom>
            <a:noFill/>
            <a:effectLst/>
          </p:spPr>
          <p:txBody>
            <a:bodyPr wrap="square" lIns="50292" tIns="25146" rIns="50292" bIns="25146" rtlCol="0">
              <a:spAutoFit/>
            </a:bodyPr>
            <a:lstStyle/>
            <a:p>
              <a:pPr algn="l"/>
              <a:r>
                <a:rPr lang="zh-CN" altLang="en-US" sz="1100">
                  <a:latin typeface="Times New Roman" panose="02020603050405020304" pitchFamily="18" charset="0"/>
                  <a:ea typeface="微软雅黑" panose="020B0503020204020204" charset="-122"/>
                  <a:cs typeface="微软雅黑" panose="020B0503020204020204" charset="-122"/>
                  <a:sym typeface="黑体" panose="02010609060101010101" charset="-122"/>
                </a:rPr>
                <a:t>转录</a:t>
              </a:r>
            </a:p>
          </p:txBody>
        </p:sp>
        <p:sp>
          <p:nvSpPr>
            <p:cNvPr id="35" name="文本框 34"/>
            <p:cNvSpPr txBox="1"/>
            <p:nvPr>
              <p:custDataLst>
                <p:tags r:id="rId16"/>
              </p:custDataLst>
            </p:nvPr>
          </p:nvSpPr>
          <p:spPr>
            <a:xfrm>
              <a:off x="9604578" y="3789025"/>
              <a:ext cx="775771" cy="149503"/>
            </a:xfrm>
            <a:prstGeom prst="rect">
              <a:avLst/>
            </a:prstGeom>
            <a:noFill/>
            <a:effectLst/>
          </p:spPr>
          <p:txBody>
            <a:bodyPr wrap="square" lIns="50292" tIns="25146" rIns="50292" bIns="25146" rtlCol="0">
              <a:spAutoFit/>
            </a:bodyPr>
            <a:lstStyle/>
            <a:p>
              <a:pPr algn="l"/>
              <a:r>
                <a:rPr lang="zh-CN" altLang="en-US" sz="1100">
                  <a:latin typeface="Times New Roman" panose="02020603050405020304" pitchFamily="18" charset="0"/>
                  <a:ea typeface="微软雅黑" panose="020B0503020204020204" charset="-122"/>
                  <a:cs typeface="微软雅黑" panose="020B0503020204020204" charset="-122"/>
                  <a:sym typeface="黑体" panose="02010609060101010101" charset="-122"/>
                </a:rPr>
                <a:t>转录因子</a:t>
              </a:r>
            </a:p>
          </p:txBody>
        </p:sp>
        <p:sp>
          <p:nvSpPr>
            <p:cNvPr id="36" name="文本框 35"/>
            <p:cNvSpPr txBox="1"/>
            <p:nvPr>
              <p:custDataLst>
                <p:tags r:id="rId17"/>
              </p:custDataLst>
            </p:nvPr>
          </p:nvSpPr>
          <p:spPr>
            <a:xfrm>
              <a:off x="8894569" y="3584920"/>
              <a:ext cx="775771" cy="265541"/>
            </a:xfrm>
            <a:prstGeom prst="rect">
              <a:avLst/>
            </a:prstGeom>
            <a:noFill/>
            <a:effectLst/>
          </p:spPr>
          <p:txBody>
            <a:bodyPr wrap="square" lIns="50292" tIns="25146" rIns="50292" bIns="25146" rtlCol="0">
              <a:spAutoFit/>
            </a:bodyPr>
            <a:lstStyle/>
            <a:p>
              <a:pPr algn="l"/>
              <a:r>
                <a:rPr lang="zh-CN" altLang="en-US" sz="1100">
                  <a:latin typeface="Times New Roman" panose="02020603050405020304" pitchFamily="18" charset="0"/>
                  <a:ea typeface="微软雅黑" panose="020B0503020204020204" charset="-122"/>
                  <a:cs typeface="微软雅黑" panose="020B0503020204020204" charset="-122"/>
                  <a:sym typeface="黑体" panose="02010609060101010101" charset="-122"/>
                </a:rPr>
                <a:t>促细胞生长蛋白</a:t>
              </a:r>
            </a:p>
          </p:txBody>
        </p:sp>
        <p:sp>
          <p:nvSpPr>
            <p:cNvPr id="37" name="文本框 36"/>
            <p:cNvSpPr txBox="1"/>
            <p:nvPr>
              <p:custDataLst>
                <p:tags r:id="rId18"/>
              </p:custDataLst>
            </p:nvPr>
          </p:nvSpPr>
          <p:spPr>
            <a:xfrm>
              <a:off x="8505526" y="4007421"/>
              <a:ext cx="775771" cy="149503"/>
            </a:xfrm>
            <a:prstGeom prst="rect">
              <a:avLst/>
            </a:prstGeom>
            <a:noFill/>
            <a:effectLst/>
          </p:spPr>
          <p:txBody>
            <a:bodyPr wrap="square" lIns="50292" tIns="25146" rIns="50292" bIns="25146" rtlCol="0">
              <a:spAutoFit/>
            </a:bodyPr>
            <a:lstStyle/>
            <a:p>
              <a:pPr algn="l"/>
              <a:r>
                <a:rPr lang="zh-CN" altLang="en-US" sz="1100">
                  <a:latin typeface="Times New Roman" panose="02020603050405020304" pitchFamily="18" charset="0"/>
                  <a:ea typeface="微软雅黑" panose="020B0503020204020204" charset="-122"/>
                  <a:cs typeface="微软雅黑" panose="020B0503020204020204" charset="-122"/>
                  <a:sym typeface="黑体" panose="02010609060101010101" charset="-122"/>
                </a:rPr>
                <a:t>翻译</a:t>
              </a:r>
            </a:p>
          </p:txBody>
        </p:sp>
        <p:sp>
          <p:nvSpPr>
            <p:cNvPr id="38" name="文本框 37"/>
            <p:cNvSpPr txBox="1"/>
            <p:nvPr>
              <p:custDataLst>
                <p:tags r:id="rId19"/>
              </p:custDataLst>
            </p:nvPr>
          </p:nvSpPr>
          <p:spPr>
            <a:xfrm>
              <a:off x="8550567" y="3394970"/>
              <a:ext cx="775771" cy="149503"/>
            </a:xfrm>
            <a:prstGeom prst="rect">
              <a:avLst/>
            </a:prstGeom>
            <a:noFill/>
            <a:effectLst/>
          </p:spPr>
          <p:txBody>
            <a:bodyPr wrap="square" lIns="50292" tIns="25146" rIns="50292" bIns="25146" rtlCol="0">
              <a:spAutoFit/>
            </a:bodyPr>
            <a:lstStyle/>
            <a:p>
              <a:pPr algn="l"/>
              <a:r>
                <a:rPr lang="zh-CN" altLang="en-US" sz="1100">
                  <a:latin typeface="Times New Roman" panose="02020603050405020304" pitchFamily="18" charset="0"/>
                  <a:ea typeface="微软雅黑" panose="020B0503020204020204" charset="-122"/>
                  <a:cs typeface="微软雅黑" panose="020B0503020204020204" charset="-122"/>
                  <a:sym typeface="黑体" panose="02010609060101010101" charset="-122"/>
                </a:rPr>
                <a:t>高尔基体</a:t>
              </a:r>
            </a:p>
          </p:txBody>
        </p:sp>
      </p:grpSp>
      <p:sp>
        <p:nvSpPr>
          <p:cNvPr id="12" name="文本框 11"/>
          <p:cNvSpPr txBox="1"/>
          <p:nvPr>
            <p:custDataLst>
              <p:tags r:id="rId2"/>
            </p:custDataLst>
          </p:nvPr>
        </p:nvSpPr>
        <p:spPr>
          <a:xfrm>
            <a:off x="270510" y="217805"/>
            <a:ext cx="7066915" cy="583565"/>
          </a:xfrm>
          <a:prstGeom prst="rect">
            <a:avLst/>
          </a:prstGeom>
          <a:noFill/>
        </p:spPr>
        <p:txBody>
          <a:bodyPr wrap="square" rtlCol="0">
            <a:spAutoFit/>
          </a:bodyPr>
          <a:lstStyle/>
          <a:p>
            <a:r>
              <a:rPr lang="zh-CN" altLang="en-US" sz="3200" b="1" dirty="0"/>
              <a:t>三、生长素的生理作用</a:t>
            </a:r>
          </a:p>
        </p:txBody>
      </p:sp>
      <p:sp>
        <p:nvSpPr>
          <p:cNvPr id="2" name="文本框 1"/>
          <p:cNvSpPr txBox="1"/>
          <p:nvPr/>
        </p:nvSpPr>
        <p:spPr>
          <a:xfrm>
            <a:off x="156210" y="1270000"/>
            <a:ext cx="6452870" cy="1383665"/>
          </a:xfrm>
          <a:prstGeom prst="rect">
            <a:avLst/>
          </a:prstGeom>
          <a:noFill/>
        </p:spPr>
        <p:txBody>
          <a:bodyPr wrap="square" rtlCol="0" anchor="t">
            <a:spAutoFit/>
          </a:bodyPr>
          <a:lstStyle/>
          <a:p>
            <a:pPr algn="just">
              <a:lnSpc>
                <a:spcPct val="150000"/>
              </a:lnSpc>
              <a:spcAft>
                <a:spcPct val="0"/>
              </a:spcAft>
              <a:tabLst>
                <a:tab pos="2070735" algn="l"/>
              </a:tabLst>
            </a:pPr>
            <a:r>
              <a:rPr lang="en-US" altLang="zh-CN" sz="2800" b="1" dirty="0">
                <a:latin typeface="+mn-ea"/>
                <a:cs typeface="+mn-ea"/>
                <a:sym typeface="+mn-ea"/>
              </a:rPr>
              <a:t>1</a:t>
            </a:r>
            <a:r>
              <a:rPr lang="zh-CN" altLang="en-US" sz="2800" b="1" dirty="0">
                <a:latin typeface="+mn-ea"/>
                <a:cs typeface="+mn-ea"/>
                <a:sym typeface="+mn-ea"/>
              </a:rPr>
              <a:t>、</a:t>
            </a:r>
            <a:r>
              <a:rPr lang="zh-CN" sz="2800" b="1" dirty="0">
                <a:latin typeface="+mn-ea"/>
                <a:cs typeface="+mn-ea"/>
                <a:sym typeface="+mn-ea"/>
              </a:rPr>
              <a:t>作用方式：传递信息，对细胞的生命活动起到调节作用</a:t>
            </a:r>
            <a:endParaRPr lang="zh-CN" altLang="en-US" sz="2800" b="1" dirty="0">
              <a:latin typeface="+mn-ea"/>
              <a:cs typeface="+mn-ea"/>
              <a:sym typeface="+mn-ea"/>
            </a:endParaRPr>
          </a:p>
        </p:txBody>
      </p:sp>
      <p:sp>
        <p:nvSpPr>
          <p:cNvPr id="4" name="文本框 3"/>
          <p:cNvSpPr txBox="1"/>
          <p:nvPr>
            <p:custDataLst>
              <p:tags r:id="rId3"/>
            </p:custDataLst>
          </p:nvPr>
        </p:nvSpPr>
        <p:spPr>
          <a:xfrm>
            <a:off x="102235" y="2573020"/>
            <a:ext cx="6096000" cy="737235"/>
          </a:xfrm>
          <a:prstGeom prst="rect">
            <a:avLst/>
          </a:prstGeom>
          <a:noFill/>
        </p:spPr>
        <p:txBody>
          <a:bodyPr wrap="square" rtlCol="0" anchor="t">
            <a:spAutoFit/>
          </a:bodyPr>
          <a:lstStyle/>
          <a:p>
            <a:pPr algn="just">
              <a:lnSpc>
                <a:spcPct val="150000"/>
              </a:lnSpc>
              <a:spcAft>
                <a:spcPct val="0"/>
              </a:spcAft>
              <a:tabLst>
                <a:tab pos="2070735" algn="l"/>
              </a:tabLst>
            </a:pPr>
            <a:r>
              <a:rPr lang="en-US" altLang="zh-CN" sz="2800" b="1" dirty="0">
                <a:latin typeface="+mn-ea"/>
                <a:cs typeface="+mn-ea"/>
                <a:sym typeface="+mn-ea"/>
              </a:rPr>
              <a:t>2</a:t>
            </a:r>
            <a:r>
              <a:rPr lang="zh-CN" altLang="en-US" sz="2800" b="1" dirty="0">
                <a:latin typeface="+mn-ea"/>
                <a:cs typeface="+mn-ea"/>
                <a:sym typeface="+mn-ea"/>
              </a:rPr>
              <a:t>、</a:t>
            </a:r>
            <a:r>
              <a:rPr lang="zh-CN" sz="2800" b="1" dirty="0">
                <a:latin typeface="+mn-ea"/>
                <a:cs typeface="+mn-ea"/>
                <a:sym typeface="+mn-ea"/>
              </a:rPr>
              <a:t>作用特点：低促高抑</a:t>
            </a:r>
            <a:endParaRPr lang="zh-CN" altLang="en-US" sz="2800" b="1" dirty="0">
              <a:latin typeface="+mn-ea"/>
              <a:cs typeface="+mn-ea"/>
              <a:sym typeface="+mn-ea"/>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161290" y="1438275"/>
            <a:ext cx="6174740" cy="4329430"/>
            <a:chOff x="9231" y="2031"/>
            <a:chExt cx="9724" cy="6818"/>
          </a:xfrm>
        </p:grpSpPr>
        <p:pic>
          <p:nvPicPr>
            <p:cNvPr id="4" name="Picture 2"/>
            <p:cNvPicPr>
              <a:picLocks noChangeAspect="1" noChangeArrowheads="1"/>
            </p:cNvPicPr>
            <p:nvPr>
              <p:custDataLst>
                <p:tags r:id="rId3"/>
              </p:custDataLst>
            </p:nvPr>
          </p:nvPicPr>
          <p:blipFill>
            <a:blip r:embed="rId7"/>
            <a:srcRect/>
            <a:stretch>
              <a:fillRect/>
            </a:stretch>
          </p:blipFill>
          <p:spPr bwMode="auto">
            <a:xfrm>
              <a:off x="9231" y="2031"/>
              <a:ext cx="9725" cy="6818"/>
            </a:xfrm>
            <a:prstGeom prst="rect">
              <a:avLst/>
            </a:prstGeom>
            <a:noFill/>
            <a:ln w="9525">
              <a:noFill/>
              <a:miter lim="800000"/>
              <a:headEnd/>
              <a:tailEnd/>
            </a:ln>
            <a:effectLst/>
          </p:spPr>
        </p:pic>
        <p:grpSp>
          <p:nvGrpSpPr>
            <p:cNvPr id="5" name="组合 4"/>
            <p:cNvGrpSpPr/>
            <p:nvPr/>
          </p:nvGrpSpPr>
          <p:grpSpPr>
            <a:xfrm>
              <a:off x="12084" y="2560"/>
              <a:ext cx="4176" cy="2424"/>
              <a:chOff x="12084" y="2560"/>
              <a:chExt cx="4176" cy="2424"/>
            </a:xfrm>
          </p:grpSpPr>
          <p:sp>
            <p:nvSpPr>
              <p:cNvPr id="2" name="文本框 1"/>
              <p:cNvSpPr txBox="1"/>
              <p:nvPr/>
            </p:nvSpPr>
            <p:spPr>
              <a:xfrm>
                <a:off x="12084" y="2560"/>
                <a:ext cx="2986" cy="822"/>
              </a:xfrm>
              <a:prstGeom prst="rect">
                <a:avLst/>
              </a:prstGeom>
              <a:noFill/>
            </p:spPr>
            <p:txBody>
              <a:bodyPr wrap="square" rtlCol="0">
                <a:spAutoFit/>
              </a:bodyPr>
              <a:lstStyle/>
              <a:p>
                <a:r>
                  <a:rPr lang="en-US" altLang="zh-CN" sz="2800" b="1">
                    <a:solidFill>
                      <a:srgbClr val="FF0000"/>
                    </a:solidFill>
                    <a:latin typeface="+mn-ea"/>
                  </a:rPr>
                  <a:t>B</a:t>
                </a:r>
              </a:p>
            </p:txBody>
          </p:sp>
          <p:sp>
            <p:nvSpPr>
              <p:cNvPr id="3" name="文本框 2"/>
              <p:cNvSpPr txBox="1"/>
              <p:nvPr>
                <p:custDataLst>
                  <p:tags r:id="rId4"/>
                </p:custDataLst>
              </p:nvPr>
            </p:nvSpPr>
            <p:spPr>
              <a:xfrm>
                <a:off x="13274" y="4162"/>
                <a:ext cx="2986" cy="822"/>
              </a:xfrm>
              <a:prstGeom prst="rect">
                <a:avLst/>
              </a:prstGeom>
              <a:noFill/>
            </p:spPr>
            <p:txBody>
              <a:bodyPr wrap="square" rtlCol="0">
                <a:spAutoFit/>
              </a:bodyPr>
              <a:lstStyle/>
              <a:p>
                <a:pPr algn="l">
                  <a:buClrTx/>
                  <a:buSzTx/>
                  <a:buFontTx/>
                </a:pPr>
                <a:r>
                  <a:rPr lang="en-US" altLang="zh-CN" sz="2800" b="1">
                    <a:solidFill>
                      <a:srgbClr val="FF0000"/>
                    </a:solidFill>
                    <a:latin typeface="+mn-ea"/>
                  </a:rPr>
                  <a:t>B’</a:t>
                </a:r>
              </a:p>
            </p:txBody>
          </p:sp>
        </p:grpSp>
      </p:grpSp>
      <p:sp>
        <p:nvSpPr>
          <p:cNvPr id="12" name="文本框 11"/>
          <p:cNvSpPr txBox="1"/>
          <p:nvPr>
            <p:custDataLst>
              <p:tags r:id="rId1"/>
            </p:custDataLst>
          </p:nvPr>
        </p:nvSpPr>
        <p:spPr>
          <a:xfrm>
            <a:off x="270510" y="217805"/>
            <a:ext cx="7066915" cy="583565"/>
          </a:xfrm>
          <a:prstGeom prst="rect">
            <a:avLst/>
          </a:prstGeom>
          <a:noFill/>
        </p:spPr>
        <p:txBody>
          <a:bodyPr wrap="square" rtlCol="0">
            <a:spAutoFit/>
          </a:bodyPr>
          <a:lstStyle/>
          <a:p>
            <a:r>
              <a:rPr lang="zh-CN" altLang="en-US" sz="3200" b="1" dirty="0"/>
              <a:t>三、生长素的生理作用</a:t>
            </a:r>
          </a:p>
        </p:txBody>
      </p:sp>
      <p:pic>
        <p:nvPicPr>
          <p:cNvPr id="3074" name="Picture 2"/>
          <p:cNvPicPr>
            <a:picLocks noChangeAspect="1" noChangeArrowheads="1"/>
          </p:cNvPicPr>
          <p:nvPr>
            <p:custDataLst>
              <p:tags r:id="rId2"/>
            </p:custDataLst>
          </p:nvPr>
        </p:nvPicPr>
        <p:blipFill>
          <a:blip r:embed="rId8"/>
          <a:srcRect/>
          <a:stretch>
            <a:fillRect/>
          </a:stretch>
        </p:blipFill>
        <p:spPr bwMode="auto">
          <a:xfrm>
            <a:off x="6226810" y="1525905"/>
            <a:ext cx="6052185" cy="4241800"/>
          </a:xfrm>
          <a:prstGeom prst="rect">
            <a:avLst/>
          </a:prstGeom>
          <a:noFill/>
          <a:ln w="9525">
            <a:noFill/>
            <a:miter lim="800000"/>
            <a:headEnd/>
            <a:tailEnd/>
          </a:ln>
          <a:effectLst/>
        </p:spPr>
      </p:pic>
    </p:spTree>
  </p:cSld>
  <p:clrMapOvr>
    <a:masterClrMapping/>
  </p:clrMapOvr>
  <mc:AlternateContent xmlns:mc="http://schemas.openxmlformats.org/markup-compatibility/2006" xmlns:p14="http://schemas.microsoft.com/office/powerpoint/2010/main">
    <mc:Choice Requires="p14">
      <p:transition spd="slow" p14:dur="1750">
        <p14:gallery dir="l"/>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高考资源网( www.ks5u.com)，中国最大的高考网站，您身边的高考专家。"/>
          <p:cNvPicPr>
            <a:picLocks noChangeAspect="1" noChangeArrowheads="1"/>
          </p:cNvPicPr>
          <p:nvPr/>
        </p:nvPicPr>
        <p:blipFill>
          <a:blip r:embed="rId3" cstate="print"/>
          <a:srcRect l="48793" b="53069"/>
          <a:stretch>
            <a:fillRect/>
          </a:stretch>
        </p:blipFill>
        <p:spPr bwMode="auto">
          <a:xfrm>
            <a:off x="1737426" y="653429"/>
            <a:ext cx="8236837" cy="5551142"/>
          </a:xfrm>
          <a:prstGeom prst="rect">
            <a:avLst/>
          </a:prstGeom>
          <a:noFill/>
          <a:ln w="9525">
            <a:noFill/>
            <a:miter lim="800000"/>
            <a:headEnd/>
            <a:tailEnd/>
          </a:ln>
        </p:spPr>
      </p:pic>
      <p:pic>
        <p:nvPicPr>
          <p:cNvPr id="3" name="图片 2"/>
          <p:cNvPicPr>
            <a:picLocks noChangeAspect="1"/>
          </p:cNvPicPr>
          <p:nvPr/>
        </p:nvPicPr>
        <p:blipFill>
          <a:blip r:embed="rId4"/>
          <a:stretch>
            <a:fillRect/>
          </a:stretch>
        </p:blipFill>
        <p:spPr>
          <a:xfrm>
            <a:off x="5419759" y="275573"/>
            <a:ext cx="5347487" cy="4611812"/>
          </a:xfrm>
          <a:prstGeom prst="rect">
            <a:avLst/>
          </a:prstGeom>
        </p:spPr>
      </p:pic>
      <p:sp>
        <p:nvSpPr>
          <p:cNvPr id="4" name="矩形 3"/>
          <p:cNvSpPr/>
          <p:nvPr/>
        </p:nvSpPr>
        <p:spPr>
          <a:xfrm>
            <a:off x="2267558" y="5575130"/>
            <a:ext cx="4631690" cy="70675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en-US" altLang="zh-CN" sz="4000" b="1" i="0" u="none" strike="noStrike" kern="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rPr>
              <a:t>2</a:t>
            </a:r>
            <a:r>
              <a:rPr kumimoji="1" lang="zh-CN" altLang="en-US" sz="4000" b="1" i="0" u="none" strike="noStrike" kern="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rPr>
              <a:t>，</a:t>
            </a:r>
            <a:r>
              <a:rPr kumimoji="1" lang="en-US" altLang="zh-CN" sz="4000" b="1" i="0" u="none" strike="noStrike" kern="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rPr>
              <a:t>4-D </a:t>
            </a:r>
            <a:r>
              <a:rPr kumimoji="1" lang="zh-CN" altLang="en-US" sz="4000" b="1" i="0" u="none" strike="noStrike" kern="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rPr>
              <a:t>用作除草剂</a:t>
            </a:r>
            <a:endParaRPr kumimoji="0" lang="zh-CN" altLang="en-US" sz="2400" b="0" i="0" u="none" strike="noStrike" kern="0" cap="none" spc="0" normalizeH="0" baseline="0" noProof="0" dirty="0">
              <a:ln>
                <a:noFill/>
              </a:ln>
              <a:solidFill>
                <a:srgbClr val="FF0000"/>
              </a:solidFill>
              <a:effectLst/>
              <a:uLnTx/>
              <a:uFillTx/>
              <a:latin typeface="Calibri" panose="020F0502020204030204"/>
              <a:ea typeface="宋体" panose="02010600030101010101" pitchFamily="2" charset="-122"/>
              <a:cs typeface="+mn-cs"/>
            </a:endParaRPr>
          </a:p>
        </p:txBody>
      </p:sp>
      <p:sp>
        <p:nvSpPr>
          <p:cNvPr id="5" name="矩形 4"/>
          <p:cNvSpPr/>
          <p:nvPr/>
        </p:nvSpPr>
        <p:spPr>
          <a:xfrm>
            <a:off x="416560" y="1081504"/>
            <a:ext cx="2937510" cy="645160"/>
          </a:xfrm>
          <a:prstGeom prst="rect">
            <a:avLst/>
          </a:prstGeom>
        </p:spPr>
        <p:txBody>
          <a:bodyPr wrap="none">
            <a:spAutoFit/>
          </a:bodyPr>
          <a:lstStyle/>
          <a:p>
            <a:r>
              <a:rPr lang="zh-CN" altLang="en-US" sz="3600" b="1" dirty="0">
                <a:solidFill>
                  <a:srgbClr val="000000"/>
                </a:solidFill>
                <a:latin typeface="黑体" panose="02010609060101010101" charset="-122"/>
                <a:ea typeface="黑体" panose="02010609060101010101" charset="-122"/>
              </a:rPr>
              <a:t>除双子叶杂草</a:t>
            </a:r>
            <a:endParaRPr lang="en-US" altLang="zh-CN" sz="3600" b="1" dirty="0">
              <a:solidFill>
                <a:srgbClr val="000000"/>
              </a:solidFill>
              <a:latin typeface="黑体" panose="02010609060101010101" charset="-122"/>
              <a:ea typeface="黑体" panose="02010609060101010101" charset="-122"/>
            </a:endParaRPr>
          </a:p>
        </p:txBody>
      </p:sp>
      <p:sp>
        <p:nvSpPr>
          <p:cNvPr id="12" name="文本框 11"/>
          <p:cNvSpPr txBox="1"/>
          <p:nvPr>
            <p:custDataLst>
              <p:tags r:id="rId1"/>
            </p:custDataLst>
          </p:nvPr>
        </p:nvSpPr>
        <p:spPr>
          <a:xfrm>
            <a:off x="270510" y="217805"/>
            <a:ext cx="7066915" cy="583565"/>
          </a:xfrm>
          <a:prstGeom prst="rect">
            <a:avLst/>
          </a:prstGeom>
          <a:noFill/>
        </p:spPr>
        <p:txBody>
          <a:bodyPr wrap="square" rtlCol="0">
            <a:spAutoFit/>
          </a:bodyPr>
          <a:lstStyle/>
          <a:p>
            <a:r>
              <a:rPr lang="zh-CN" altLang="en-US" sz="3200" b="1" dirty="0"/>
              <a:t>三、生长素的生理作用</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p:cNvSpPr txBox="1"/>
          <p:nvPr>
            <p:custDataLst>
              <p:tags r:id="rId1"/>
            </p:custDataLst>
          </p:nvPr>
        </p:nvSpPr>
        <p:spPr>
          <a:xfrm>
            <a:off x="270510" y="348615"/>
            <a:ext cx="7066915" cy="583565"/>
          </a:xfrm>
          <a:prstGeom prst="rect">
            <a:avLst/>
          </a:prstGeom>
          <a:noFill/>
        </p:spPr>
        <p:txBody>
          <a:bodyPr wrap="square" rtlCol="0">
            <a:spAutoFit/>
          </a:bodyPr>
          <a:lstStyle/>
          <a:p>
            <a:r>
              <a:rPr lang="zh-CN" altLang="en-US" sz="3200" b="1" dirty="0"/>
              <a:t>四、生长素作用的实例</a:t>
            </a:r>
          </a:p>
        </p:txBody>
      </p:sp>
      <p:sp>
        <p:nvSpPr>
          <p:cNvPr id="2" name="文本框 1"/>
          <p:cNvSpPr txBox="1"/>
          <p:nvPr/>
        </p:nvSpPr>
        <p:spPr>
          <a:xfrm>
            <a:off x="270510" y="1141730"/>
            <a:ext cx="6096000" cy="583565"/>
          </a:xfrm>
          <a:prstGeom prst="rect">
            <a:avLst/>
          </a:prstGeom>
          <a:noFill/>
        </p:spPr>
        <p:txBody>
          <a:bodyPr wrap="square" rtlCol="0" anchor="t">
            <a:spAutoFit/>
          </a:bodyPr>
          <a:lstStyle/>
          <a:p>
            <a:r>
              <a:rPr lang="en-US" altLang="zh-CN" sz="3200" b="1" dirty="0">
                <a:sym typeface="+mn-ea"/>
              </a:rPr>
              <a:t>1</a:t>
            </a:r>
            <a:r>
              <a:rPr lang="zh-CN" altLang="en-US" sz="3200" b="1" dirty="0">
                <a:sym typeface="+mn-ea"/>
              </a:rPr>
              <a:t>、植物向光性</a:t>
            </a:r>
          </a:p>
        </p:txBody>
      </p:sp>
      <p:pic>
        <p:nvPicPr>
          <p:cNvPr id="5" name="图片 4"/>
          <p:cNvPicPr>
            <a:picLocks noChangeAspect="1"/>
          </p:cNvPicPr>
          <p:nvPr>
            <p:custDataLst>
              <p:tags r:id="rId2"/>
            </p:custDataLst>
          </p:nvPr>
        </p:nvPicPr>
        <p:blipFill>
          <a:blip r:embed="rId4"/>
          <a:srcRect b="28381"/>
          <a:stretch>
            <a:fillRect/>
          </a:stretch>
        </p:blipFill>
        <p:spPr>
          <a:xfrm>
            <a:off x="596900" y="2673351"/>
            <a:ext cx="11206163" cy="3111500"/>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spd="slow" p14:dur="175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554990" y="1325245"/>
            <a:ext cx="6096000" cy="4481195"/>
            <a:chOff x="8922" y="1922"/>
            <a:chExt cx="9600" cy="7057"/>
          </a:xfrm>
        </p:grpSpPr>
        <p:sp>
          <p:nvSpPr>
            <p:cNvPr id="3" name="文本框 2"/>
            <p:cNvSpPr txBox="1"/>
            <p:nvPr>
              <p:custDataLst>
                <p:tags r:id="rId2"/>
              </p:custDataLst>
            </p:nvPr>
          </p:nvSpPr>
          <p:spPr>
            <a:xfrm>
              <a:off x="8922" y="1922"/>
              <a:ext cx="9600" cy="919"/>
            </a:xfrm>
            <a:prstGeom prst="rect">
              <a:avLst/>
            </a:prstGeom>
            <a:noFill/>
          </p:spPr>
          <p:txBody>
            <a:bodyPr wrap="square" rtlCol="0" anchor="t">
              <a:spAutoFit/>
            </a:bodyPr>
            <a:lstStyle/>
            <a:p>
              <a:r>
                <a:rPr lang="en-US" altLang="zh-CN" sz="3200" b="1" dirty="0">
                  <a:sym typeface="+mn-ea"/>
                </a:rPr>
                <a:t>2</a:t>
              </a:r>
              <a:r>
                <a:rPr lang="zh-CN" altLang="en-US" sz="3200" b="1" dirty="0">
                  <a:sym typeface="+mn-ea"/>
                </a:rPr>
                <a:t>、植物的向地性和背地性</a:t>
              </a:r>
            </a:p>
          </p:txBody>
        </p:sp>
        <p:grpSp>
          <p:nvGrpSpPr>
            <p:cNvPr id="12290" name="组合 12289"/>
            <p:cNvGrpSpPr/>
            <p:nvPr>
              <p:custDataLst>
                <p:tags r:id="rId3"/>
              </p:custDataLst>
            </p:nvPr>
          </p:nvGrpSpPr>
          <p:grpSpPr>
            <a:xfrm>
              <a:off x="9354" y="3407"/>
              <a:ext cx="9050" cy="5572"/>
              <a:chOff x="0" y="0"/>
              <a:chExt cx="10200" cy="4560"/>
            </a:xfrm>
          </p:grpSpPr>
          <p:pic>
            <p:nvPicPr>
              <p:cNvPr id="12291" name="Picture 5"/>
              <p:cNvPicPr>
                <a:picLocks noChangeAspect="1"/>
              </p:cNvPicPr>
              <p:nvPr>
                <p:custDataLst>
                  <p:tags r:id="rId4"/>
                </p:custDataLst>
              </p:nvPr>
            </p:nvPicPr>
            <p:blipFill>
              <a:blip r:embed="rId19"/>
              <a:stretch>
                <a:fillRect/>
              </a:stretch>
            </p:blipFill>
            <p:spPr>
              <a:xfrm>
                <a:off x="0" y="0"/>
                <a:ext cx="10045" cy="4560"/>
              </a:xfrm>
              <a:prstGeom prst="rect">
                <a:avLst/>
              </a:prstGeom>
              <a:solidFill>
                <a:schemeClr val="accent1">
                  <a:alpha val="0"/>
                </a:schemeClr>
              </a:solidFill>
              <a:ln w="9525">
                <a:noFill/>
              </a:ln>
            </p:spPr>
          </p:pic>
          <p:grpSp>
            <p:nvGrpSpPr>
              <p:cNvPr id="12292" name="Group 6"/>
              <p:cNvGrpSpPr/>
              <p:nvPr>
                <p:custDataLst>
                  <p:tags r:id="rId5"/>
                </p:custDataLst>
              </p:nvPr>
            </p:nvGrpSpPr>
            <p:grpSpPr>
              <a:xfrm>
                <a:off x="9353" y="1867"/>
                <a:ext cx="847" cy="2348"/>
                <a:chOff x="0" y="0"/>
                <a:chExt cx="340" cy="817"/>
              </a:xfrm>
            </p:grpSpPr>
            <p:sp>
              <p:nvSpPr>
                <p:cNvPr id="12293" name="Line 7"/>
                <p:cNvSpPr/>
                <p:nvPr>
                  <p:custDataLst>
                    <p:tags r:id="rId16"/>
                  </p:custDataLst>
                </p:nvPr>
              </p:nvSpPr>
              <p:spPr>
                <a:xfrm flipH="1">
                  <a:off x="0" y="0"/>
                  <a:ext cx="0" cy="817"/>
                </a:xfrm>
                <a:prstGeom prst="line">
                  <a:avLst/>
                </a:prstGeom>
                <a:ln w="38100" cap="flat" cmpd="sng">
                  <a:solidFill>
                    <a:schemeClr val="tx1"/>
                  </a:solidFill>
                  <a:prstDash val="solid"/>
                  <a:headEnd type="none" w="med" len="med"/>
                  <a:tailEnd type="triangle" w="med" len="med"/>
                </a:ln>
              </p:spPr>
              <p:txBody>
                <a:bodyPr/>
                <a:lstStyle/>
                <a:p>
                  <a:endParaRPr/>
                </a:p>
              </p:txBody>
            </p:sp>
            <p:sp>
              <p:nvSpPr>
                <p:cNvPr id="12294" name="Text Box 8"/>
                <p:cNvSpPr txBox="1"/>
                <p:nvPr>
                  <p:custDataLst>
                    <p:tags r:id="rId17"/>
                  </p:custDataLst>
                </p:nvPr>
              </p:nvSpPr>
              <p:spPr>
                <a:xfrm>
                  <a:off x="5" y="136"/>
                  <a:ext cx="335" cy="429"/>
                </a:xfrm>
                <a:prstGeom prst="rect">
                  <a:avLst/>
                </a:prstGeom>
                <a:solidFill>
                  <a:schemeClr val="accent1">
                    <a:alpha val="0"/>
                  </a:schemeClr>
                </a:solidFill>
                <a:ln w="9525">
                  <a:noFill/>
                </a:ln>
              </p:spPr>
              <p:txBody>
                <a:bodyPr vert="horz" wrap="square" lIns="90170" tIns="46990" rIns="90170" bIns="46990" anchor="t">
                  <a:spAutoFit/>
                </a:bodyPr>
                <a:lstStyle/>
                <a:p>
                  <a:pPr eaLnBrk="1" hangingPunct="1"/>
                  <a:r>
                    <a:rPr lang="zh-CN" altLang="en-US" sz="2800">
                      <a:latin typeface="Arial" panose="020B0604020202020204" pitchFamily="34" charset="0"/>
                      <a:ea typeface="黑体" panose="02010609060101010101" charset="-122"/>
                    </a:rPr>
                    <a:t>重力</a:t>
                  </a:r>
                </a:p>
              </p:txBody>
            </p:sp>
          </p:grpSp>
          <p:sp>
            <p:nvSpPr>
              <p:cNvPr id="12295" name="Text Box 9"/>
              <p:cNvSpPr txBox="1"/>
              <p:nvPr>
                <p:custDataLst>
                  <p:tags r:id="rId6"/>
                </p:custDataLst>
              </p:nvPr>
            </p:nvSpPr>
            <p:spPr>
              <a:xfrm>
                <a:off x="0" y="1440"/>
                <a:ext cx="837" cy="755"/>
              </a:xfrm>
              <a:prstGeom prst="rect">
                <a:avLst/>
              </a:prstGeom>
              <a:solidFill>
                <a:schemeClr val="accent1">
                  <a:alpha val="0"/>
                </a:schemeClr>
              </a:solidFill>
              <a:ln w="9525">
                <a:noFill/>
              </a:ln>
            </p:spPr>
            <p:txBody>
              <a:bodyPr vert="horz" wrap="square" lIns="90170" tIns="46990" rIns="90170" bIns="46990" anchor="t">
                <a:spAutoFit/>
              </a:bodyPr>
              <a:lstStyle/>
              <a:p>
                <a:pPr eaLnBrk="1" hangingPunct="1"/>
                <a:r>
                  <a:rPr lang="zh-CN" altLang="en-US" sz="3200">
                    <a:solidFill>
                      <a:srgbClr val="FF0000"/>
                    </a:solidFill>
                    <a:latin typeface="Arial" panose="020B0604020202020204" pitchFamily="34" charset="0"/>
                    <a:ea typeface="黑体" panose="02010609060101010101" charset="-122"/>
                  </a:rPr>
                  <a:t>根</a:t>
                </a:r>
              </a:p>
            </p:txBody>
          </p:sp>
          <p:sp>
            <p:nvSpPr>
              <p:cNvPr id="12296" name="Text Box 10"/>
              <p:cNvSpPr txBox="1"/>
              <p:nvPr>
                <p:custDataLst>
                  <p:tags r:id="rId7"/>
                </p:custDataLst>
              </p:nvPr>
            </p:nvSpPr>
            <p:spPr>
              <a:xfrm>
                <a:off x="7953" y="1435"/>
                <a:ext cx="837" cy="755"/>
              </a:xfrm>
              <a:prstGeom prst="rect">
                <a:avLst/>
              </a:prstGeom>
              <a:solidFill>
                <a:schemeClr val="accent1">
                  <a:alpha val="0"/>
                </a:schemeClr>
              </a:solidFill>
              <a:ln w="9525">
                <a:noFill/>
              </a:ln>
            </p:spPr>
            <p:txBody>
              <a:bodyPr vert="horz" wrap="square" lIns="90170" tIns="46990" rIns="90170" bIns="46990" anchor="t">
                <a:spAutoFit/>
              </a:bodyPr>
              <a:lstStyle/>
              <a:p>
                <a:pPr eaLnBrk="1" hangingPunct="1"/>
                <a:r>
                  <a:rPr lang="zh-CN" altLang="en-US" sz="3200">
                    <a:solidFill>
                      <a:srgbClr val="FF0000"/>
                    </a:solidFill>
                    <a:latin typeface="Arial" panose="020B0604020202020204" pitchFamily="34" charset="0"/>
                    <a:ea typeface="黑体" panose="02010609060101010101" charset="-122"/>
                  </a:rPr>
                  <a:t>茎</a:t>
                </a:r>
              </a:p>
            </p:txBody>
          </p:sp>
          <p:sp>
            <p:nvSpPr>
              <p:cNvPr id="12297" name="Text Box 14"/>
              <p:cNvSpPr txBox="1"/>
              <p:nvPr>
                <p:custDataLst>
                  <p:tags r:id="rId8"/>
                </p:custDataLst>
              </p:nvPr>
            </p:nvSpPr>
            <p:spPr>
              <a:xfrm>
                <a:off x="972" y="977"/>
                <a:ext cx="1245" cy="752"/>
              </a:xfrm>
              <a:prstGeom prst="rect">
                <a:avLst/>
              </a:prstGeom>
              <a:noFill/>
              <a:ln w="9525">
                <a:noFill/>
              </a:ln>
            </p:spPr>
            <p:txBody>
              <a:bodyPr wrap="square">
                <a:spAutoFit/>
              </a:bodyPr>
              <a:lstStyle/>
              <a:p>
                <a:r>
                  <a:rPr lang="en-US" altLang="zh-CN" sz="3200" b="0">
                    <a:solidFill>
                      <a:schemeClr val="tx2"/>
                    </a:solidFill>
                    <a:latin typeface="Arial" panose="020B0604020202020204" pitchFamily="34" charset="0"/>
                    <a:ea typeface="宋体" panose="02010600030101010101" pitchFamily="2" charset="-122"/>
                  </a:rPr>
                  <a:t>A</a:t>
                </a:r>
              </a:p>
            </p:txBody>
          </p:sp>
          <p:sp>
            <p:nvSpPr>
              <p:cNvPr id="12298" name="Text Box 15"/>
              <p:cNvSpPr txBox="1"/>
              <p:nvPr>
                <p:custDataLst>
                  <p:tags r:id="rId9"/>
                </p:custDataLst>
              </p:nvPr>
            </p:nvSpPr>
            <p:spPr>
              <a:xfrm>
                <a:off x="971" y="2836"/>
                <a:ext cx="1246" cy="752"/>
              </a:xfrm>
              <a:prstGeom prst="rect">
                <a:avLst/>
              </a:prstGeom>
              <a:noFill/>
              <a:ln w="9525">
                <a:noFill/>
              </a:ln>
            </p:spPr>
            <p:txBody>
              <a:bodyPr wrap="square">
                <a:spAutoFit/>
              </a:bodyPr>
              <a:lstStyle/>
              <a:p>
                <a:r>
                  <a:rPr lang="en-US" altLang="zh-CN" sz="3200" b="0">
                    <a:solidFill>
                      <a:srgbClr val="0000FF"/>
                    </a:solidFill>
                    <a:latin typeface="Arial" panose="020B0604020202020204" pitchFamily="34" charset="0"/>
                    <a:ea typeface="宋体" panose="02010600030101010101" pitchFamily="2" charset="-122"/>
                  </a:rPr>
                  <a:t>B</a:t>
                </a:r>
              </a:p>
            </p:txBody>
          </p:sp>
          <p:sp>
            <p:nvSpPr>
              <p:cNvPr id="12299" name="Text Box 16"/>
              <p:cNvSpPr txBox="1"/>
              <p:nvPr>
                <p:custDataLst>
                  <p:tags r:id="rId10"/>
                </p:custDataLst>
              </p:nvPr>
            </p:nvSpPr>
            <p:spPr>
              <a:xfrm>
                <a:off x="5760" y="1080"/>
                <a:ext cx="1246" cy="752"/>
              </a:xfrm>
              <a:prstGeom prst="rect">
                <a:avLst/>
              </a:prstGeom>
              <a:noFill/>
              <a:ln w="9525">
                <a:noFill/>
              </a:ln>
            </p:spPr>
            <p:txBody>
              <a:bodyPr wrap="square">
                <a:spAutoFit/>
              </a:bodyPr>
              <a:lstStyle/>
              <a:p>
                <a:r>
                  <a:rPr lang="en-US" altLang="zh-CN" sz="3200" b="0">
                    <a:solidFill>
                      <a:schemeClr val="tx2"/>
                    </a:solidFill>
                    <a:latin typeface="Arial" panose="020B0604020202020204" pitchFamily="34" charset="0"/>
                    <a:ea typeface="宋体" panose="02010600030101010101" pitchFamily="2" charset="-122"/>
                  </a:rPr>
                  <a:t>C</a:t>
                </a:r>
              </a:p>
            </p:txBody>
          </p:sp>
          <p:sp>
            <p:nvSpPr>
              <p:cNvPr id="12300" name="Text Box 17"/>
              <p:cNvSpPr txBox="1"/>
              <p:nvPr>
                <p:custDataLst>
                  <p:tags r:id="rId11"/>
                </p:custDataLst>
              </p:nvPr>
            </p:nvSpPr>
            <p:spPr>
              <a:xfrm>
                <a:off x="6414" y="2907"/>
                <a:ext cx="1344" cy="752"/>
              </a:xfrm>
              <a:prstGeom prst="rect">
                <a:avLst/>
              </a:prstGeom>
              <a:noFill/>
              <a:ln w="9525">
                <a:noFill/>
              </a:ln>
            </p:spPr>
            <p:txBody>
              <a:bodyPr>
                <a:spAutoFit/>
              </a:bodyPr>
              <a:lstStyle/>
              <a:p>
                <a:r>
                  <a:rPr lang="en-US" altLang="zh-CN" sz="3200" b="0">
                    <a:solidFill>
                      <a:srgbClr val="0000FF"/>
                    </a:solidFill>
                    <a:latin typeface="Arial" panose="020B0604020202020204" pitchFamily="34" charset="0"/>
                    <a:ea typeface="宋体" panose="02010600030101010101" pitchFamily="2" charset="-122"/>
                  </a:rPr>
                  <a:t>D</a:t>
                </a:r>
              </a:p>
            </p:txBody>
          </p:sp>
          <p:sp>
            <p:nvSpPr>
              <p:cNvPr id="12301" name="Oval 18"/>
              <p:cNvSpPr/>
              <p:nvPr>
                <p:custDataLst>
                  <p:tags r:id="rId12"/>
                </p:custDataLst>
              </p:nvPr>
            </p:nvSpPr>
            <p:spPr>
              <a:xfrm>
                <a:off x="1200" y="1560"/>
                <a:ext cx="398" cy="388"/>
              </a:xfrm>
              <a:prstGeom prst="ellipse">
                <a:avLst/>
              </a:prstGeom>
              <a:solidFill>
                <a:srgbClr val="FF00FF"/>
              </a:solidFill>
              <a:ln w="9525" cap="flat" cmpd="sng">
                <a:solidFill>
                  <a:srgbClr val="FF00FF"/>
                </a:solidFill>
                <a:prstDash val="solid"/>
                <a:headEnd type="none" w="med" len="med"/>
                <a:tailEnd type="none" w="med" len="med"/>
              </a:ln>
            </p:spPr>
            <p:txBody>
              <a:bodyPr wrap="none" anchor="ctr"/>
              <a:lstStyle/>
              <a:p>
                <a:endParaRPr sz="2000">
                  <a:latin typeface="Arial" panose="020B0604020202020204" pitchFamily="34" charset="0"/>
                  <a:ea typeface="宋体" panose="02010600030101010101" pitchFamily="2" charset="-122"/>
                </a:endParaRPr>
              </a:p>
            </p:txBody>
          </p:sp>
          <p:sp>
            <p:nvSpPr>
              <p:cNvPr id="12302" name="Oval 19"/>
              <p:cNvSpPr/>
              <p:nvPr>
                <p:custDataLst>
                  <p:tags r:id="rId13"/>
                </p:custDataLst>
              </p:nvPr>
            </p:nvSpPr>
            <p:spPr>
              <a:xfrm>
                <a:off x="6600" y="1560"/>
                <a:ext cx="398" cy="388"/>
              </a:xfrm>
              <a:prstGeom prst="ellipse">
                <a:avLst/>
              </a:prstGeom>
              <a:solidFill>
                <a:srgbClr val="FF00FF"/>
              </a:solidFill>
              <a:ln w="9525" cap="flat" cmpd="sng">
                <a:solidFill>
                  <a:srgbClr val="FF00FF"/>
                </a:solidFill>
                <a:prstDash val="solid"/>
                <a:headEnd type="none" w="med" len="med"/>
                <a:tailEnd type="none" w="med" len="med"/>
              </a:ln>
            </p:spPr>
            <p:txBody>
              <a:bodyPr wrap="none" anchor="ctr"/>
              <a:lstStyle/>
              <a:p>
                <a:endParaRPr sz="2000">
                  <a:latin typeface="Arial" panose="020B0604020202020204" pitchFamily="34" charset="0"/>
                  <a:ea typeface="宋体" panose="02010600030101010101" pitchFamily="2" charset="-122"/>
                </a:endParaRPr>
              </a:p>
            </p:txBody>
          </p:sp>
          <p:sp>
            <p:nvSpPr>
              <p:cNvPr id="12303" name="Oval 20"/>
              <p:cNvSpPr/>
              <p:nvPr>
                <p:custDataLst>
                  <p:tags r:id="rId14"/>
                </p:custDataLst>
              </p:nvPr>
            </p:nvSpPr>
            <p:spPr>
              <a:xfrm>
                <a:off x="6600" y="2520"/>
                <a:ext cx="398" cy="387"/>
              </a:xfrm>
              <a:prstGeom prst="ellipse">
                <a:avLst/>
              </a:prstGeom>
              <a:solidFill>
                <a:srgbClr val="FF00FF"/>
              </a:solidFill>
              <a:ln w="9525" cap="flat" cmpd="sng">
                <a:solidFill>
                  <a:srgbClr val="FF00FF"/>
                </a:solidFill>
                <a:prstDash val="solid"/>
                <a:headEnd type="none" w="med" len="med"/>
                <a:tailEnd type="none" w="med" len="med"/>
              </a:ln>
            </p:spPr>
            <p:txBody>
              <a:bodyPr wrap="none" anchor="ctr"/>
              <a:lstStyle/>
              <a:p>
                <a:endParaRPr sz="2000">
                  <a:latin typeface="Arial" panose="020B0604020202020204" pitchFamily="34" charset="0"/>
                  <a:ea typeface="宋体" panose="02010600030101010101" pitchFamily="2" charset="-122"/>
                </a:endParaRPr>
              </a:p>
            </p:txBody>
          </p:sp>
          <p:sp>
            <p:nvSpPr>
              <p:cNvPr id="12304" name="Oval 21"/>
              <p:cNvSpPr/>
              <p:nvPr>
                <p:custDataLst>
                  <p:tags r:id="rId15"/>
                </p:custDataLst>
              </p:nvPr>
            </p:nvSpPr>
            <p:spPr>
              <a:xfrm>
                <a:off x="1395" y="2608"/>
                <a:ext cx="398" cy="388"/>
              </a:xfrm>
              <a:prstGeom prst="ellipse">
                <a:avLst/>
              </a:prstGeom>
              <a:solidFill>
                <a:srgbClr val="FF00FF"/>
              </a:solidFill>
              <a:ln w="9525" cap="flat" cmpd="sng">
                <a:solidFill>
                  <a:srgbClr val="FF00FF"/>
                </a:solidFill>
                <a:prstDash val="solid"/>
                <a:headEnd type="none" w="med" len="med"/>
                <a:tailEnd type="none" w="med" len="med"/>
              </a:ln>
            </p:spPr>
            <p:txBody>
              <a:bodyPr wrap="none" anchor="ctr"/>
              <a:lstStyle/>
              <a:p>
                <a:endParaRPr sz="2000">
                  <a:latin typeface="Arial" panose="020B0604020202020204" pitchFamily="34" charset="0"/>
                  <a:ea typeface="宋体" panose="02010600030101010101" pitchFamily="2" charset="-122"/>
                </a:endParaRPr>
              </a:p>
            </p:txBody>
          </p:sp>
        </p:grpSp>
      </p:grpSp>
      <p:sp>
        <p:nvSpPr>
          <p:cNvPr id="12" name="文本框 11"/>
          <p:cNvSpPr txBox="1"/>
          <p:nvPr>
            <p:custDataLst>
              <p:tags r:id="rId1"/>
            </p:custDataLst>
          </p:nvPr>
        </p:nvSpPr>
        <p:spPr>
          <a:xfrm>
            <a:off x="270510" y="348615"/>
            <a:ext cx="7066915" cy="583565"/>
          </a:xfrm>
          <a:prstGeom prst="rect">
            <a:avLst/>
          </a:prstGeom>
          <a:noFill/>
        </p:spPr>
        <p:txBody>
          <a:bodyPr wrap="square" rtlCol="0">
            <a:spAutoFit/>
          </a:bodyPr>
          <a:lstStyle/>
          <a:p>
            <a:r>
              <a:rPr lang="zh-CN" altLang="en-US" sz="3200" b="1" dirty="0"/>
              <a:t>四、生长素作用的实例</a:t>
            </a:r>
          </a:p>
        </p:txBody>
      </p:sp>
    </p:spTree>
  </p:cSld>
  <p:clrMapOvr>
    <a:masterClrMapping/>
  </p:clrMapOvr>
  <mc:AlternateContent xmlns:mc="http://schemas.openxmlformats.org/markup-compatibility/2006" xmlns:p14="http://schemas.microsoft.com/office/powerpoint/2010/main">
    <mc:Choice Requires="p14">
      <p:transition spd="slow" p14:dur="1750">
        <p14:gallery dir="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1621825" y="392326"/>
            <a:ext cx="4474175" cy="2684505"/>
          </a:xfrm>
          <a:prstGeom prst="rect">
            <a:avLst/>
          </a:prstGeom>
        </p:spPr>
      </p:pic>
      <p:pic>
        <p:nvPicPr>
          <p:cNvPr id="4" name="图片 3"/>
          <p:cNvPicPr>
            <a:picLocks noChangeAspect="1"/>
          </p:cNvPicPr>
          <p:nvPr/>
        </p:nvPicPr>
        <p:blipFill>
          <a:blip r:embed="rId3"/>
          <a:stretch>
            <a:fillRect/>
          </a:stretch>
        </p:blipFill>
        <p:spPr>
          <a:xfrm>
            <a:off x="1597663" y="3591890"/>
            <a:ext cx="4498337" cy="2537062"/>
          </a:xfrm>
          <a:prstGeom prst="rect">
            <a:avLst/>
          </a:prstGeom>
        </p:spPr>
      </p:pic>
      <p:pic>
        <p:nvPicPr>
          <p:cNvPr id="6" name="图片 5"/>
          <p:cNvPicPr>
            <a:picLocks noChangeAspect="1"/>
          </p:cNvPicPr>
          <p:nvPr/>
        </p:nvPicPr>
        <p:blipFill>
          <a:blip r:embed="rId4"/>
          <a:stretch>
            <a:fillRect/>
          </a:stretch>
        </p:blipFill>
        <p:spPr>
          <a:xfrm>
            <a:off x="6151052" y="392326"/>
            <a:ext cx="4335594" cy="2684505"/>
          </a:xfrm>
          <a:prstGeom prst="rect">
            <a:avLst/>
          </a:prstGeom>
        </p:spPr>
      </p:pic>
      <p:pic>
        <p:nvPicPr>
          <p:cNvPr id="7" name="图片 6"/>
          <p:cNvPicPr>
            <a:picLocks noChangeAspect="1"/>
          </p:cNvPicPr>
          <p:nvPr/>
        </p:nvPicPr>
        <p:blipFill>
          <a:blip r:embed="rId5"/>
          <a:stretch>
            <a:fillRect/>
          </a:stretch>
        </p:blipFill>
        <p:spPr>
          <a:xfrm>
            <a:off x="6151052" y="3591889"/>
            <a:ext cx="4335594" cy="2537063"/>
          </a:xfrm>
          <a:prstGeom prst="rect">
            <a:avLst/>
          </a:prstGeom>
        </p:spPr>
      </p:pic>
      <p:pic>
        <p:nvPicPr>
          <p:cNvPr id="8" name="图片 3"/>
          <p:cNvPicPr>
            <a:picLocks noChangeAspect="1"/>
          </p:cNvPicPr>
          <p:nvPr/>
        </p:nvPicPr>
        <p:blipFill>
          <a:blip r:embed="rId6"/>
          <a:srcRect/>
          <a:stretch>
            <a:fillRect/>
          </a:stretch>
        </p:blipFill>
        <p:spPr bwMode="auto">
          <a:xfrm>
            <a:off x="6151052" y="3591889"/>
            <a:ext cx="4335594" cy="253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p:cNvSpPr txBox="1"/>
          <p:nvPr>
            <p:custDataLst>
              <p:tags r:id="rId1"/>
            </p:custDataLst>
          </p:nvPr>
        </p:nvSpPr>
        <p:spPr>
          <a:xfrm>
            <a:off x="270510" y="348615"/>
            <a:ext cx="7066915" cy="583565"/>
          </a:xfrm>
          <a:prstGeom prst="rect">
            <a:avLst/>
          </a:prstGeom>
          <a:noFill/>
        </p:spPr>
        <p:txBody>
          <a:bodyPr wrap="square" rtlCol="0">
            <a:spAutoFit/>
          </a:bodyPr>
          <a:lstStyle/>
          <a:p>
            <a:r>
              <a:rPr lang="zh-CN" altLang="en-US" sz="3200" b="1" dirty="0"/>
              <a:t>四、生长素作用的实例</a:t>
            </a:r>
          </a:p>
        </p:txBody>
      </p:sp>
      <p:sp>
        <p:nvSpPr>
          <p:cNvPr id="2" name="文本框 1"/>
          <p:cNvSpPr txBox="1"/>
          <p:nvPr>
            <p:custDataLst>
              <p:tags r:id="rId2"/>
            </p:custDataLst>
          </p:nvPr>
        </p:nvSpPr>
        <p:spPr>
          <a:xfrm>
            <a:off x="336550" y="1106805"/>
            <a:ext cx="6096000" cy="583565"/>
          </a:xfrm>
          <a:prstGeom prst="rect">
            <a:avLst/>
          </a:prstGeom>
          <a:noFill/>
        </p:spPr>
        <p:txBody>
          <a:bodyPr wrap="square" rtlCol="0" anchor="t">
            <a:spAutoFit/>
          </a:bodyPr>
          <a:lstStyle/>
          <a:p>
            <a:r>
              <a:rPr lang="en-US" altLang="zh-CN" sz="3200" b="1" dirty="0">
                <a:sym typeface="+mn-ea"/>
              </a:rPr>
              <a:t>3</a:t>
            </a:r>
            <a:r>
              <a:rPr lang="zh-CN" altLang="en-US" sz="3200" b="1" dirty="0">
                <a:sym typeface="+mn-ea"/>
              </a:rPr>
              <a:t>、促进扦插枝条生根</a:t>
            </a:r>
          </a:p>
        </p:txBody>
      </p:sp>
      <p:sp>
        <p:nvSpPr>
          <p:cNvPr id="5" name="文本框 4"/>
          <p:cNvSpPr txBox="1"/>
          <p:nvPr/>
        </p:nvSpPr>
        <p:spPr>
          <a:xfrm>
            <a:off x="197485" y="5438140"/>
            <a:ext cx="11861800" cy="1198880"/>
          </a:xfrm>
          <a:prstGeom prst="rect">
            <a:avLst/>
          </a:prstGeom>
          <a:noFill/>
        </p:spPr>
        <p:txBody>
          <a:bodyPr wrap="square" rtlCol="0">
            <a:spAutoFit/>
          </a:bodyPr>
          <a:lstStyle/>
          <a:p>
            <a:pPr>
              <a:lnSpc>
                <a:spcPct val="150000"/>
              </a:lnSpc>
            </a:pPr>
            <a:r>
              <a:rPr lang="zh-CN" altLang="en-US" sz="2400" b="1"/>
              <a:t>扦插枝条时，往往将枝条的部分叶片去掉，但要保留部分的幼叶和侧芽，这样做的原因是什么？</a:t>
            </a:r>
          </a:p>
        </p:txBody>
      </p:sp>
      <p:grpSp>
        <p:nvGrpSpPr>
          <p:cNvPr id="11" name="组合 10"/>
          <p:cNvGrpSpPr/>
          <p:nvPr/>
        </p:nvGrpSpPr>
        <p:grpSpPr>
          <a:xfrm>
            <a:off x="3802380" y="1690370"/>
            <a:ext cx="1254125" cy="2903220"/>
            <a:chOff x="8838" y="1841"/>
            <a:chExt cx="2415" cy="5586"/>
          </a:xfrm>
        </p:grpSpPr>
        <p:pic>
          <p:nvPicPr>
            <p:cNvPr id="3" name="图片 2"/>
            <p:cNvPicPr>
              <a:picLocks noChangeAspect="1"/>
            </p:cNvPicPr>
            <p:nvPr>
              <p:custDataLst>
                <p:tags r:id="rId12"/>
              </p:custDataLst>
            </p:nvPr>
          </p:nvPicPr>
          <p:blipFill>
            <a:blip r:embed="rId18"/>
            <a:srcRect l="-2439" t="7677" r="83296" b="16959"/>
            <a:stretch>
              <a:fillRect/>
            </a:stretch>
          </p:blipFill>
          <p:spPr>
            <a:xfrm>
              <a:off x="8838" y="1841"/>
              <a:ext cx="2064" cy="5586"/>
            </a:xfrm>
            <a:prstGeom prst="rect">
              <a:avLst/>
            </a:prstGeom>
          </p:spPr>
        </p:pic>
        <p:sp>
          <p:nvSpPr>
            <p:cNvPr id="4" name="矩形 3"/>
            <p:cNvSpPr/>
            <p:nvPr/>
          </p:nvSpPr>
          <p:spPr>
            <a:xfrm>
              <a:off x="8976" y="1924"/>
              <a:ext cx="2118" cy="578"/>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 name="矩形 6"/>
            <p:cNvSpPr/>
            <p:nvPr>
              <p:custDataLst>
                <p:tags r:id="rId13"/>
              </p:custDataLst>
            </p:nvPr>
          </p:nvSpPr>
          <p:spPr>
            <a:xfrm rot="5400000">
              <a:off x="10407" y="2930"/>
              <a:ext cx="1115" cy="578"/>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8" name="矩形 7"/>
            <p:cNvSpPr/>
            <p:nvPr>
              <p:custDataLst>
                <p:tags r:id="rId14"/>
              </p:custDataLst>
            </p:nvPr>
          </p:nvSpPr>
          <p:spPr>
            <a:xfrm rot="5400000">
              <a:off x="10418" y="4358"/>
              <a:ext cx="470" cy="882"/>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9" name="矩形 8"/>
            <p:cNvSpPr/>
            <p:nvPr>
              <p:custDataLst>
                <p:tags r:id="rId15"/>
              </p:custDataLst>
            </p:nvPr>
          </p:nvSpPr>
          <p:spPr>
            <a:xfrm rot="5400000">
              <a:off x="10726" y="5534"/>
              <a:ext cx="316" cy="417"/>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0" name="矩形 9"/>
            <p:cNvSpPr/>
            <p:nvPr>
              <p:custDataLst>
                <p:tags r:id="rId16"/>
              </p:custDataLst>
            </p:nvPr>
          </p:nvSpPr>
          <p:spPr>
            <a:xfrm rot="5400000">
              <a:off x="9314" y="4510"/>
              <a:ext cx="1115" cy="578"/>
            </a:xfrm>
            <a:prstGeom prst="rect">
              <a:avLst/>
            </a:prstGeom>
            <a:solidFill>
              <a:srgbClr val="CC33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sp>
        <p:nvSpPr>
          <p:cNvPr id="13" name="矩形 12"/>
          <p:cNvSpPr/>
          <p:nvPr/>
        </p:nvSpPr>
        <p:spPr>
          <a:xfrm>
            <a:off x="1200150" y="2117090"/>
            <a:ext cx="332740" cy="2425065"/>
          </a:xfrm>
          <a:prstGeom prst="rect">
            <a:avLst/>
          </a:prstGeom>
          <a:solidFill>
            <a:srgbClr val="CC3300"/>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nvGrpSpPr>
          <p:cNvPr id="24" name="组合 23"/>
          <p:cNvGrpSpPr/>
          <p:nvPr/>
        </p:nvGrpSpPr>
        <p:grpSpPr>
          <a:xfrm>
            <a:off x="2307590" y="1745615"/>
            <a:ext cx="1248410" cy="2813050"/>
            <a:chOff x="3634" y="2749"/>
            <a:chExt cx="1966" cy="4430"/>
          </a:xfrm>
        </p:grpSpPr>
        <p:grpSp>
          <p:nvGrpSpPr>
            <p:cNvPr id="23" name="组合 22"/>
            <p:cNvGrpSpPr/>
            <p:nvPr/>
          </p:nvGrpSpPr>
          <p:grpSpPr>
            <a:xfrm>
              <a:off x="3640" y="2749"/>
              <a:ext cx="1960" cy="4430"/>
              <a:chOff x="11380" y="3004"/>
              <a:chExt cx="1960" cy="4430"/>
            </a:xfrm>
          </p:grpSpPr>
          <p:grpSp>
            <p:nvGrpSpPr>
              <p:cNvPr id="14" name="组合 13"/>
              <p:cNvGrpSpPr/>
              <p:nvPr/>
            </p:nvGrpSpPr>
            <p:grpSpPr>
              <a:xfrm>
                <a:off x="11380" y="3004"/>
                <a:ext cx="1961" cy="4431"/>
                <a:chOff x="8838" y="1841"/>
                <a:chExt cx="2415" cy="5586"/>
              </a:xfrm>
            </p:grpSpPr>
            <p:pic>
              <p:nvPicPr>
                <p:cNvPr id="15" name="图片 14"/>
                <p:cNvPicPr>
                  <a:picLocks noChangeAspect="1"/>
                </p:cNvPicPr>
                <p:nvPr>
                  <p:custDataLst>
                    <p:tags r:id="rId6"/>
                  </p:custDataLst>
                </p:nvPr>
              </p:nvPicPr>
              <p:blipFill>
                <a:blip r:embed="rId18"/>
                <a:srcRect l="-2439" t="7677" r="83296" b="16959"/>
                <a:stretch>
                  <a:fillRect/>
                </a:stretch>
              </p:blipFill>
              <p:spPr>
                <a:xfrm>
                  <a:off x="8838" y="1841"/>
                  <a:ext cx="2064" cy="5586"/>
                </a:xfrm>
                <a:prstGeom prst="rect">
                  <a:avLst/>
                </a:prstGeom>
              </p:spPr>
            </p:pic>
            <p:sp>
              <p:nvSpPr>
                <p:cNvPr id="16" name="矩形 15"/>
                <p:cNvSpPr/>
                <p:nvPr>
                  <p:custDataLst>
                    <p:tags r:id="rId7"/>
                  </p:custDataLst>
                </p:nvPr>
              </p:nvSpPr>
              <p:spPr>
                <a:xfrm>
                  <a:off x="8976" y="1924"/>
                  <a:ext cx="2118" cy="578"/>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7" name="矩形 16"/>
                <p:cNvSpPr/>
                <p:nvPr>
                  <p:custDataLst>
                    <p:tags r:id="rId8"/>
                  </p:custDataLst>
                </p:nvPr>
              </p:nvSpPr>
              <p:spPr>
                <a:xfrm rot="5400000">
                  <a:off x="10407" y="2930"/>
                  <a:ext cx="1115" cy="578"/>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8" name="矩形 17"/>
                <p:cNvSpPr/>
                <p:nvPr>
                  <p:custDataLst>
                    <p:tags r:id="rId9"/>
                  </p:custDataLst>
                </p:nvPr>
              </p:nvSpPr>
              <p:spPr>
                <a:xfrm rot="5400000">
                  <a:off x="10418" y="4358"/>
                  <a:ext cx="470" cy="882"/>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9" name="矩形 18"/>
                <p:cNvSpPr/>
                <p:nvPr>
                  <p:custDataLst>
                    <p:tags r:id="rId10"/>
                  </p:custDataLst>
                </p:nvPr>
              </p:nvSpPr>
              <p:spPr>
                <a:xfrm rot="5400000">
                  <a:off x="10726" y="5534"/>
                  <a:ext cx="316" cy="417"/>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0" name="矩形 19"/>
                <p:cNvSpPr/>
                <p:nvPr>
                  <p:custDataLst>
                    <p:tags r:id="rId11"/>
                  </p:custDataLst>
                </p:nvPr>
              </p:nvSpPr>
              <p:spPr>
                <a:xfrm rot="5400000">
                  <a:off x="9314" y="4510"/>
                  <a:ext cx="1115" cy="578"/>
                </a:xfrm>
                <a:prstGeom prst="rect">
                  <a:avLst/>
                </a:prstGeom>
                <a:solidFill>
                  <a:srgbClr val="CC33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sp>
            <p:nvSpPr>
              <p:cNvPr id="21" name="矩形 20"/>
              <p:cNvSpPr/>
              <p:nvPr>
                <p:custDataLst>
                  <p:tags r:id="rId5"/>
                </p:custDataLst>
              </p:nvPr>
            </p:nvSpPr>
            <p:spPr>
              <a:xfrm rot="5400000">
                <a:off x="12224" y="3780"/>
                <a:ext cx="1011" cy="510"/>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sp>
          <p:nvSpPr>
            <p:cNvPr id="22" name="矩形 21"/>
            <p:cNvSpPr/>
            <p:nvPr>
              <p:custDataLst>
                <p:tags r:id="rId4"/>
              </p:custDataLst>
            </p:nvPr>
          </p:nvSpPr>
          <p:spPr>
            <a:xfrm rot="5400000">
              <a:off x="3431" y="4730"/>
              <a:ext cx="1011" cy="60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sp>
        <p:nvSpPr>
          <p:cNvPr id="25" name="文本框 24"/>
          <p:cNvSpPr txBox="1"/>
          <p:nvPr/>
        </p:nvSpPr>
        <p:spPr>
          <a:xfrm>
            <a:off x="701040" y="4693285"/>
            <a:ext cx="1504315" cy="645160"/>
          </a:xfrm>
          <a:prstGeom prst="rect">
            <a:avLst/>
          </a:prstGeom>
          <a:noFill/>
        </p:spPr>
        <p:txBody>
          <a:bodyPr wrap="square" rtlCol="0">
            <a:spAutoFit/>
          </a:bodyPr>
          <a:lstStyle/>
          <a:p>
            <a:r>
              <a:rPr lang="zh-CN" altLang="en-US" b="1"/>
              <a:t>几乎没有</a:t>
            </a:r>
          </a:p>
          <a:p>
            <a:r>
              <a:rPr lang="zh-CN" altLang="en-US" b="1"/>
              <a:t>不定根产生</a:t>
            </a:r>
            <a:r>
              <a:rPr lang="en-US" altLang="zh-CN" b="1"/>
              <a:t>    </a:t>
            </a:r>
            <a:endParaRPr lang="zh-CN" altLang="en-US" b="1"/>
          </a:p>
        </p:txBody>
      </p:sp>
      <p:sp>
        <p:nvSpPr>
          <p:cNvPr id="26" name="文本框 25"/>
          <p:cNvSpPr txBox="1"/>
          <p:nvPr/>
        </p:nvSpPr>
        <p:spPr>
          <a:xfrm>
            <a:off x="2307590" y="4693285"/>
            <a:ext cx="1249045" cy="645160"/>
          </a:xfrm>
          <a:prstGeom prst="rect">
            <a:avLst/>
          </a:prstGeom>
          <a:noFill/>
        </p:spPr>
        <p:txBody>
          <a:bodyPr wrap="square" rtlCol="0" anchor="t">
            <a:spAutoFit/>
          </a:bodyPr>
          <a:lstStyle/>
          <a:p>
            <a:r>
              <a:rPr lang="zh-CN" altLang="en-US" b="1">
                <a:sym typeface="+mn-ea"/>
              </a:rPr>
              <a:t>产生很少不定根</a:t>
            </a:r>
          </a:p>
        </p:txBody>
      </p:sp>
      <p:sp>
        <p:nvSpPr>
          <p:cNvPr id="27" name="文本框 26"/>
          <p:cNvSpPr txBox="1"/>
          <p:nvPr/>
        </p:nvSpPr>
        <p:spPr>
          <a:xfrm>
            <a:off x="3956685" y="4693285"/>
            <a:ext cx="1202690" cy="645160"/>
          </a:xfrm>
          <a:prstGeom prst="rect">
            <a:avLst/>
          </a:prstGeom>
          <a:noFill/>
        </p:spPr>
        <p:txBody>
          <a:bodyPr wrap="square" rtlCol="0" anchor="t">
            <a:spAutoFit/>
          </a:bodyPr>
          <a:lstStyle/>
          <a:p>
            <a:r>
              <a:rPr lang="zh-CN" altLang="en-US" b="1">
                <a:sym typeface="+mn-ea"/>
              </a:rPr>
              <a:t>产生大量</a:t>
            </a:r>
          </a:p>
          <a:p>
            <a:r>
              <a:rPr lang="zh-CN" altLang="en-US" b="1">
                <a:sym typeface="+mn-ea"/>
              </a:rPr>
              <a:t>不定根</a:t>
            </a:r>
          </a:p>
        </p:txBody>
      </p:sp>
      <p:grpSp>
        <p:nvGrpSpPr>
          <p:cNvPr id="30" name="组合 29"/>
          <p:cNvGrpSpPr/>
          <p:nvPr/>
        </p:nvGrpSpPr>
        <p:grpSpPr>
          <a:xfrm>
            <a:off x="5762625" y="2078355"/>
            <a:ext cx="358140" cy="2567940"/>
            <a:chOff x="9075" y="3273"/>
            <a:chExt cx="564" cy="4044"/>
          </a:xfrm>
        </p:grpSpPr>
        <p:sp>
          <p:nvSpPr>
            <p:cNvPr id="28" name="矩形 27"/>
            <p:cNvSpPr/>
            <p:nvPr>
              <p:custDataLst>
                <p:tags r:id="rId3"/>
              </p:custDataLst>
            </p:nvPr>
          </p:nvSpPr>
          <p:spPr>
            <a:xfrm>
              <a:off x="9082" y="3273"/>
              <a:ext cx="524" cy="3819"/>
            </a:xfrm>
            <a:prstGeom prst="rect">
              <a:avLst/>
            </a:prstGeom>
            <a:solidFill>
              <a:srgbClr val="CC3300"/>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9" name="矩形 28"/>
            <p:cNvSpPr/>
            <p:nvPr/>
          </p:nvSpPr>
          <p:spPr>
            <a:xfrm>
              <a:off x="9075" y="7097"/>
              <a:ext cx="564" cy="22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sp>
        <p:nvSpPr>
          <p:cNvPr id="31" name="文本框 30"/>
          <p:cNvSpPr txBox="1"/>
          <p:nvPr/>
        </p:nvSpPr>
        <p:spPr>
          <a:xfrm>
            <a:off x="5494655" y="4719955"/>
            <a:ext cx="1202690" cy="645160"/>
          </a:xfrm>
          <a:prstGeom prst="rect">
            <a:avLst/>
          </a:prstGeom>
          <a:noFill/>
        </p:spPr>
        <p:txBody>
          <a:bodyPr wrap="square" rtlCol="0" anchor="t">
            <a:spAutoFit/>
          </a:bodyPr>
          <a:lstStyle/>
          <a:p>
            <a:r>
              <a:rPr lang="zh-CN" altLang="en-US" b="1">
                <a:sym typeface="+mn-ea"/>
              </a:rPr>
              <a:t>产生大量</a:t>
            </a:r>
          </a:p>
          <a:p>
            <a:r>
              <a:rPr lang="zh-CN" altLang="en-US" b="1">
                <a:sym typeface="+mn-ea"/>
              </a:rPr>
              <a:t>不定根</a:t>
            </a:r>
          </a:p>
        </p:txBody>
      </p:sp>
    </p:spTree>
  </p:cSld>
  <p:clrMapOvr>
    <a:masterClrMapping/>
  </p:clrMapOvr>
  <mc:AlternateContent xmlns:mc="http://schemas.openxmlformats.org/markup-compatibility/2006" xmlns:p14="http://schemas.microsoft.com/office/powerpoint/2010/main">
    <mc:Choice Requires="p14">
      <p:transition spd="slow" p14:dur="175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31" grpId="0"/>
      <p:bldP spid="31"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p:cNvSpPr txBox="1"/>
          <p:nvPr>
            <p:custDataLst>
              <p:tags r:id="rId1"/>
            </p:custDataLst>
          </p:nvPr>
        </p:nvSpPr>
        <p:spPr>
          <a:xfrm>
            <a:off x="270510" y="348615"/>
            <a:ext cx="7066915" cy="583565"/>
          </a:xfrm>
          <a:prstGeom prst="rect">
            <a:avLst/>
          </a:prstGeom>
          <a:noFill/>
        </p:spPr>
        <p:txBody>
          <a:bodyPr wrap="square" rtlCol="0">
            <a:spAutoFit/>
          </a:bodyPr>
          <a:lstStyle/>
          <a:p>
            <a:r>
              <a:rPr lang="zh-CN" altLang="en-US" sz="3200" b="1" dirty="0"/>
              <a:t>四、生长素作用的实例</a:t>
            </a:r>
          </a:p>
        </p:txBody>
      </p:sp>
      <p:sp>
        <p:nvSpPr>
          <p:cNvPr id="2" name="文本框 1"/>
          <p:cNvSpPr txBox="1"/>
          <p:nvPr>
            <p:custDataLst>
              <p:tags r:id="rId2"/>
            </p:custDataLst>
          </p:nvPr>
        </p:nvSpPr>
        <p:spPr>
          <a:xfrm>
            <a:off x="336550" y="1106805"/>
            <a:ext cx="6096000" cy="583565"/>
          </a:xfrm>
          <a:prstGeom prst="rect">
            <a:avLst/>
          </a:prstGeom>
          <a:noFill/>
        </p:spPr>
        <p:txBody>
          <a:bodyPr wrap="square" rtlCol="0" anchor="t">
            <a:spAutoFit/>
          </a:bodyPr>
          <a:lstStyle/>
          <a:p>
            <a:r>
              <a:rPr lang="en-US" altLang="zh-CN" sz="3200" b="1" dirty="0">
                <a:sym typeface="+mn-ea"/>
              </a:rPr>
              <a:t>4</a:t>
            </a:r>
            <a:r>
              <a:rPr lang="zh-CN" altLang="en-US" sz="3200" b="1" dirty="0">
                <a:sym typeface="+mn-ea"/>
              </a:rPr>
              <a:t>、促进果实发育，防止落花落果</a:t>
            </a:r>
          </a:p>
        </p:txBody>
      </p:sp>
      <p:pic>
        <p:nvPicPr>
          <p:cNvPr id="100" name="图片 99"/>
          <p:cNvPicPr/>
          <p:nvPr/>
        </p:nvPicPr>
        <p:blipFill>
          <a:blip r:embed="rId4"/>
          <a:stretch>
            <a:fillRect/>
          </a:stretch>
        </p:blipFill>
        <p:spPr>
          <a:xfrm>
            <a:off x="548005" y="2049145"/>
            <a:ext cx="4276090" cy="4108450"/>
          </a:xfrm>
          <a:prstGeom prst="rect">
            <a:avLst/>
          </a:prstGeom>
          <a:noFill/>
          <a:ln w="9525">
            <a:noFill/>
          </a:ln>
        </p:spPr>
      </p:pic>
      <p:pic>
        <p:nvPicPr>
          <p:cNvPr id="101" name="图片 100"/>
          <p:cNvPicPr/>
          <p:nvPr/>
        </p:nvPicPr>
        <p:blipFill>
          <a:blip r:embed="rId5"/>
          <a:stretch>
            <a:fillRect/>
          </a:stretch>
        </p:blipFill>
        <p:spPr>
          <a:xfrm>
            <a:off x="5374640" y="1749425"/>
            <a:ext cx="3328035" cy="4707890"/>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spd="slow" p14:dur="1750">
        <p14:gallery dir="l"/>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timgsa.baidu.com/timg?image&amp;quality=80&amp;size=b9999_10000&amp;sec=1539675442331&amp;di=8a850b9805122da1bf2967a5e0a2cf1f&amp;imgtype=0&amp;src=http%3A%2F%2Fs8.sinaimg.cn%2Fmiddle%2F53657b28tad7e15bc7537%2669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 y="292100"/>
            <a:ext cx="11412855" cy="631888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p:cNvSpPr txBox="1"/>
          <p:nvPr>
            <p:custDataLst>
              <p:tags r:id="rId1"/>
            </p:custDataLst>
          </p:nvPr>
        </p:nvSpPr>
        <p:spPr>
          <a:xfrm>
            <a:off x="270510" y="348615"/>
            <a:ext cx="7066915" cy="583565"/>
          </a:xfrm>
          <a:prstGeom prst="rect">
            <a:avLst/>
          </a:prstGeom>
          <a:noFill/>
        </p:spPr>
        <p:txBody>
          <a:bodyPr wrap="square" rtlCol="0">
            <a:spAutoFit/>
          </a:bodyPr>
          <a:lstStyle/>
          <a:p>
            <a:r>
              <a:rPr lang="zh-CN" altLang="en-US" sz="3200" b="1" dirty="0"/>
              <a:t>四、生长素作用的实例</a:t>
            </a:r>
          </a:p>
        </p:txBody>
      </p:sp>
      <p:pic>
        <p:nvPicPr>
          <p:cNvPr id="102" name="图片 101"/>
          <p:cNvPicPr/>
          <p:nvPr/>
        </p:nvPicPr>
        <p:blipFill>
          <a:blip r:embed="rId3"/>
          <a:stretch>
            <a:fillRect/>
          </a:stretch>
        </p:blipFill>
        <p:spPr>
          <a:xfrm>
            <a:off x="488950" y="1077595"/>
            <a:ext cx="3889375" cy="5448935"/>
          </a:xfrm>
          <a:prstGeom prst="rect">
            <a:avLst/>
          </a:prstGeom>
          <a:noFill/>
          <a:ln w="9525">
            <a:noFill/>
          </a:ln>
        </p:spPr>
      </p:pic>
      <p:sp>
        <p:nvSpPr>
          <p:cNvPr id="2" name="文本框 1"/>
          <p:cNvSpPr txBox="1"/>
          <p:nvPr/>
        </p:nvSpPr>
        <p:spPr>
          <a:xfrm>
            <a:off x="4468495" y="995680"/>
            <a:ext cx="7477125" cy="829945"/>
          </a:xfrm>
          <a:prstGeom prst="rect">
            <a:avLst/>
          </a:prstGeom>
          <a:noFill/>
        </p:spPr>
        <p:txBody>
          <a:bodyPr wrap="square" rtlCol="0">
            <a:spAutoFit/>
          </a:bodyPr>
          <a:lstStyle/>
          <a:p>
            <a:pPr>
              <a:lnSpc>
                <a:spcPct val="100000"/>
              </a:lnSpc>
            </a:pPr>
            <a:r>
              <a:rPr lang="zh-CN" altLang="en-US" sz="2400" b="1"/>
              <a:t>用开花的黄瓜植物做实验材料，设计实验方案，证明：</a:t>
            </a:r>
            <a:r>
              <a:rPr lang="zh-CN" altLang="en-US" sz="2400" b="1">
                <a:solidFill>
                  <a:srgbClr val="FF0000"/>
                </a:solidFill>
              </a:rPr>
              <a:t>发育着的种子</a:t>
            </a:r>
            <a:r>
              <a:rPr lang="zh-CN" altLang="en-US" sz="2400" b="1"/>
              <a:t>可以合成生长素，促进果实发育。</a:t>
            </a:r>
          </a:p>
        </p:txBody>
      </p:sp>
      <p:sp>
        <p:nvSpPr>
          <p:cNvPr id="4" name="文本框 3"/>
          <p:cNvSpPr txBox="1"/>
          <p:nvPr/>
        </p:nvSpPr>
        <p:spPr>
          <a:xfrm>
            <a:off x="4526915" y="2159000"/>
            <a:ext cx="6096000" cy="1753235"/>
          </a:xfrm>
          <a:prstGeom prst="rect">
            <a:avLst/>
          </a:prstGeom>
          <a:noFill/>
        </p:spPr>
        <p:txBody>
          <a:bodyPr wrap="square" rtlCol="0">
            <a:spAutoFit/>
          </a:bodyPr>
          <a:lstStyle/>
          <a:p>
            <a:pPr>
              <a:lnSpc>
                <a:spcPct val="150000"/>
              </a:lnSpc>
            </a:pPr>
            <a:r>
              <a:rPr lang="zh-CN" altLang="en-US" sz="2400" b="1">
                <a:sym typeface="+mn-ea"/>
              </a:rPr>
              <a:t>①黄瓜雌花套袋，不授粉</a:t>
            </a:r>
            <a:endParaRPr lang="zh-CN" altLang="en-US" sz="2400" b="1"/>
          </a:p>
          <a:p>
            <a:pPr>
              <a:lnSpc>
                <a:spcPct val="150000"/>
              </a:lnSpc>
            </a:pPr>
            <a:r>
              <a:rPr lang="zh-CN" altLang="en-US" sz="2400" b="1">
                <a:sym typeface="+mn-ea"/>
              </a:rPr>
              <a:t>②黄瓜雌花人工授粉后套袋</a:t>
            </a:r>
            <a:endParaRPr lang="zh-CN" altLang="en-US" sz="2400" b="1"/>
          </a:p>
          <a:p>
            <a:pPr>
              <a:lnSpc>
                <a:spcPct val="150000"/>
              </a:lnSpc>
            </a:pPr>
            <a:r>
              <a:rPr lang="zh-CN" altLang="en-US" sz="2400" b="1">
                <a:sym typeface="+mn-ea"/>
              </a:rPr>
              <a:t>③黄瓜雌花不授粉，涂抹生长素后套袋</a:t>
            </a:r>
            <a:endParaRPr lang="zh-CN" altLang="en-US" sz="2400" b="1"/>
          </a:p>
        </p:txBody>
      </p:sp>
      <p:sp>
        <p:nvSpPr>
          <p:cNvPr id="5" name="文本框 4"/>
          <p:cNvSpPr txBox="1"/>
          <p:nvPr/>
        </p:nvSpPr>
        <p:spPr>
          <a:xfrm>
            <a:off x="8478520" y="2098040"/>
            <a:ext cx="3467100" cy="1814195"/>
          </a:xfrm>
          <a:prstGeom prst="rect">
            <a:avLst/>
          </a:prstGeom>
          <a:noFill/>
        </p:spPr>
        <p:txBody>
          <a:bodyPr wrap="square" rtlCol="0">
            <a:noAutofit/>
          </a:bodyPr>
          <a:lstStyle/>
          <a:p>
            <a:pPr>
              <a:lnSpc>
                <a:spcPct val="150000"/>
              </a:lnSpc>
            </a:pPr>
            <a:r>
              <a:rPr lang="zh-CN" altLang="en-US" sz="2400" b="1">
                <a:solidFill>
                  <a:srgbClr val="FF0000"/>
                </a:solidFill>
              </a:rPr>
              <a:t>不能发育成果实</a:t>
            </a:r>
          </a:p>
          <a:p>
            <a:pPr>
              <a:lnSpc>
                <a:spcPct val="150000"/>
              </a:lnSpc>
            </a:pPr>
            <a:r>
              <a:rPr lang="zh-CN" altLang="en-US" sz="2400" b="1">
                <a:solidFill>
                  <a:srgbClr val="FF0000"/>
                </a:solidFill>
              </a:rPr>
              <a:t>有籽果实</a:t>
            </a:r>
          </a:p>
          <a:p>
            <a:pPr>
              <a:lnSpc>
                <a:spcPct val="150000"/>
              </a:lnSpc>
            </a:pPr>
            <a:r>
              <a:rPr lang="zh-CN" altLang="en-US" sz="2400" b="1">
                <a:solidFill>
                  <a:srgbClr val="FF0000"/>
                </a:solidFill>
              </a:rPr>
              <a:t> </a:t>
            </a:r>
            <a:r>
              <a:rPr lang="en-US" altLang="zh-CN" sz="2400" b="1">
                <a:solidFill>
                  <a:srgbClr val="FF0000"/>
                </a:solidFill>
              </a:rPr>
              <a:t>                       </a:t>
            </a:r>
            <a:r>
              <a:rPr lang="en-US" altLang="zh-CN">
                <a:solidFill>
                  <a:srgbClr val="FF0000"/>
                </a:solidFill>
              </a:rPr>
              <a:t> </a:t>
            </a:r>
            <a:r>
              <a:rPr lang="zh-CN" altLang="en-US" sz="2400" b="1">
                <a:solidFill>
                  <a:srgbClr val="FF0000"/>
                </a:solidFill>
              </a:rPr>
              <a:t>无籽果实</a:t>
            </a:r>
          </a:p>
        </p:txBody>
      </p:sp>
      <p:sp>
        <p:nvSpPr>
          <p:cNvPr id="6" name="文本框 5"/>
          <p:cNvSpPr txBox="1"/>
          <p:nvPr/>
        </p:nvSpPr>
        <p:spPr>
          <a:xfrm>
            <a:off x="4653915" y="4304030"/>
            <a:ext cx="7187565" cy="1753235"/>
          </a:xfrm>
          <a:prstGeom prst="rect">
            <a:avLst/>
          </a:prstGeom>
          <a:noFill/>
        </p:spPr>
        <p:txBody>
          <a:bodyPr wrap="square" rtlCol="0">
            <a:spAutoFit/>
          </a:bodyPr>
          <a:lstStyle/>
          <a:p>
            <a:pPr>
              <a:lnSpc>
                <a:spcPct val="150000"/>
              </a:lnSpc>
            </a:pPr>
            <a:r>
              <a:rPr lang="zh-CN" altLang="en-US" sz="2400" b="1">
                <a:sym typeface="+mn-ea"/>
              </a:rPr>
              <a:t>①②发育的种子能促进果实发育</a:t>
            </a:r>
          </a:p>
          <a:p>
            <a:pPr>
              <a:lnSpc>
                <a:spcPct val="150000"/>
              </a:lnSpc>
            </a:pPr>
            <a:r>
              <a:rPr lang="zh-CN" altLang="en-US" sz="2400" b="1">
                <a:sym typeface="+mn-ea"/>
              </a:rPr>
              <a:t>①③生长素能促进果实发育</a:t>
            </a:r>
          </a:p>
          <a:p>
            <a:pPr>
              <a:lnSpc>
                <a:spcPct val="150000"/>
              </a:lnSpc>
            </a:pPr>
            <a:r>
              <a:rPr lang="zh-CN" altLang="en-US" sz="2400" b="1">
                <a:sym typeface="+mn-ea"/>
              </a:rPr>
              <a:t>②③发育中的种子能合成生长素，促进果实发育</a:t>
            </a:r>
            <a:endParaRPr lang="zh-CN" altLang="en-US" sz="2400" b="1"/>
          </a:p>
        </p:txBody>
      </p:sp>
    </p:spTree>
  </p:cSld>
  <p:clrMapOvr>
    <a:masterClrMapping/>
  </p:clrMapOvr>
  <mc:AlternateContent xmlns:mc="http://schemas.openxmlformats.org/markup-compatibility/2006" xmlns:p14="http://schemas.microsoft.com/office/powerpoint/2010/main">
    <mc:Choice Requires="p14">
      <p:transition spd="slow" p14:dur="175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6" grpId="0"/>
      <p:bldP spid="6"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p:cNvSpPr txBox="1"/>
          <p:nvPr>
            <p:custDataLst>
              <p:tags r:id="rId1"/>
            </p:custDataLst>
          </p:nvPr>
        </p:nvSpPr>
        <p:spPr>
          <a:xfrm>
            <a:off x="270510" y="348615"/>
            <a:ext cx="7066915" cy="583565"/>
          </a:xfrm>
          <a:prstGeom prst="rect">
            <a:avLst/>
          </a:prstGeom>
          <a:noFill/>
        </p:spPr>
        <p:txBody>
          <a:bodyPr wrap="square" rtlCol="0">
            <a:spAutoFit/>
          </a:bodyPr>
          <a:lstStyle/>
          <a:p>
            <a:r>
              <a:rPr lang="zh-CN" altLang="en-US" sz="3200" b="1" dirty="0"/>
              <a:t>四、生长素作用的实例</a:t>
            </a:r>
          </a:p>
        </p:txBody>
      </p:sp>
      <p:sp>
        <p:nvSpPr>
          <p:cNvPr id="2" name="文本框 1"/>
          <p:cNvSpPr txBox="1"/>
          <p:nvPr>
            <p:custDataLst>
              <p:tags r:id="rId2"/>
            </p:custDataLst>
          </p:nvPr>
        </p:nvSpPr>
        <p:spPr>
          <a:xfrm>
            <a:off x="270510" y="1623695"/>
            <a:ext cx="11304905" cy="2676525"/>
          </a:xfrm>
          <a:prstGeom prst="rect">
            <a:avLst/>
          </a:prstGeom>
          <a:noFill/>
        </p:spPr>
        <p:txBody>
          <a:bodyPr wrap="square" rtlCol="0" anchor="t">
            <a:spAutoFit/>
          </a:bodyPr>
          <a:lstStyle/>
          <a:p>
            <a:pPr algn="just">
              <a:lnSpc>
                <a:spcPct val="150000"/>
              </a:lnSpc>
              <a:spcAft>
                <a:spcPct val="0"/>
              </a:spcAft>
              <a:tabLst>
                <a:tab pos="2070735" algn="l"/>
              </a:tabLst>
            </a:pPr>
            <a:r>
              <a:rPr lang="en-US" altLang="zh-CN" sz="2800" b="1" dirty="0">
                <a:latin typeface="+mn-ea"/>
                <a:cs typeface="+mn-ea"/>
                <a:sym typeface="+mn-ea"/>
              </a:rPr>
              <a:t>1</a:t>
            </a:r>
            <a:r>
              <a:rPr lang="zh-CN" altLang="en-US" sz="2800" b="1" dirty="0">
                <a:latin typeface="+mn-ea"/>
                <a:cs typeface="+mn-ea"/>
                <a:sym typeface="+mn-ea"/>
              </a:rPr>
              <a:t>、</a:t>
            </a:r>
            <a:r>
              <a:rPr lang="zh-CN" sz="2800" b="1" dirty="0">
                <a:latin typeface="+mn-ea"/>
                <a:cs typeface="+mn-ea"/>
                <a:sym typeface="+mn-ea"/>
              </a:rPr>
              <a:t>现象：顶芽优先生长，侧芽生长受抑制</a:t>
            </a:r>
          </a:p>
          <a:p>
            <a:pPr algn="just">
              <a:lnSpc>
                <a:spcPct val="150000"/>
              </a:lnSpc>
              <a:spcAft>
                <a:spcPct val="0"/>
              </a:spcAft>
              <a:tabLst>
                <a:tab pos="2070735" algn="l"/>
              </a:tabLst>
            </a:pPr>
            <a:r>
              <a:rPr lang="en-US" altLang="zh-CN" sz="2800" b="1" dirty="0">
                <a:latin typeface="+mn-ea"/>
                <a:cs typeface="+mn-ea"/>
                <a:sym typeface="+mn-ea"/>
              </a:rPr>
              <a:t>2</a:t>
            </a:r>
            <a:r>
              <a:rPr lang="zh-CN" altLang="en-US" sz="2800" b="1" dirty="0">
                <a:latin typeface="+mn-ea"/>
                <a:cs typeface="+mn-ea"/>
                <a:sym typeface="+mn-ea"/>
              </a:rPr>
              <a:t>、原因</a:t>
            </a:r>
            <a:r>
              <a:rPr lang="zh-CN" sz="2800" b="1" dirty="0">
                <a:latin typeface="+mn-ea"/>
                <a:cs typeface="+mn-ea"/>
                <a:sym typeface="+mn-ea"/>
              </a:rPr>
              <a:t>：顶芽产生的生长素向下运输，侧芽附近生长素浓度高，发育受到抑制</a:t>
            </a:r>
            <a:endParaRPr lang="zh-CN" altLang="en-US" sz="2800" b="1" dirty="0">
              <a:latin typeface="+mn-ea"/>
              <a:cs typeface="+mn-ea"/>
              <a:sym typeface="+mn-ea"/>
            </a:endParaRPr>
          </a:p>
          <a:p>
            <a:pPr algn="just">
              <a:lnSpc>
                <a:spcPct val="150000"/>
              </a:lnSpc>
              <a:spcAft>
                <a:spcPct val="0"/>
              </a:spcAft>
              <a:tabLst>
                <a:tab pos="2070735" algn="l"/>
              </a:tabLst>
            </a:pPr>
            <a:r>
              <a:rPr lang="en-US" altLang="zh-CN" sz="2800" b="1" dirty="0">
                <a:latin typeface="+mn-ea"/>
                <a:cs typeface="+mn-ea"/>
                <a:sym typeface="+mn-ea"/>
              </a:rPr>
              <a:t>3</a:t>
            </a:r>
            <a:r>
              <a:rPr lang="zh-CN" altLang="en-US" sz="2800" b="1" dirty="0">
                <a:latin typeface="+mn-ea"/>
                <a:cs typeface="+mn-ea"/>
                <a:sym typeface="+mn-ea"/>
              </a:rPr>
              <a:t>、应用：棉花打顶、茶树摘心</a:t>
            </a:r>
          </a:p>
        </p:txBody>
      </p:sp>
      <p:sp>
        <p:nvSpPr>
          <p:cNvPr id="3" name="文本框 2"/>
          <p:cNvSpPr txBox="1"/>
          <p:nvPr/>
        </p:nvSpPr>
        <p:spPr>
          <a:xfrm>
            <a:off x="270510" y="1040130"/>
            <a:ext cx="6096000" cy="583565"/>
          </a:xfrm>
          <a:prstGeom prst="rect">
            <a:avLst/>
          </a:prstGeom>
          <a:noFill/>
        </p:spPr>
        <p:txBody>
          <a:bodyPr wrap="square" rtlCol="0" anchor="t">
            <a:spAutoFit/>
          </a:bodyPr>
          <a:lstStyle/>
          <a:p>
            <a:r>
              <a:rPr lang="en-US" altLang="zh-CN" sz="3200" b="1" dirty="0">
                <a:sym typeface="+mn-ea"/>
              </a:rPr>
              <a:t>5</a:t>
            </a:r>
            <a:r>
              <a:rPr lang="zh-CN" altLang="en-US" sz="3200" b="1" dirty="0">
                <a:sym typeface="+mn-ea"/>
              </a:rPr>
              <a:t>、顶端优势</a:t>
            </a:r>
          </a:p>
        </p:txBody>
      </p:sp>
      <p:pic>
        <p:nvPicPr>
          <p:cNvPr id="4" name="图片 3"/>
          <p:cNvPicPr>
            <a:picLocks noChangeAspect="1"/>
          </p:cNvPicPr>
          <p:nvPr/>
        </p:nvPicPr>
        <p:blipFill>
          <a:blip r:embed="rId5"/>
          <a:stretch>
            <a:fillRect/>
          </a:stretch>
        </p:blipFill>
        <p:spPr>
          <a:xfrm>
            <a:off x="7447915" y="3375660"/>
            <a:ext cx="4128135" cy="310007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 name="Picture 2"/>
          <p:cNvPicPr>
            <a:picLocks noChangeAspect="1" noChangeArrowheads="1"/>
          </p:cNvPicPr>
          <p:nvPr>
            <p:custDataLst>
              <p:tags r:id="rId1"/>
            </p:custDataLst>
          </p:nvPr>
        </p:nvPicPr>
        <p:blipFill>
          <a:blip r:embed="rId4"/>
          <a:srcRect/>
          <a:stretch>
            <a:fillRect/>
          </a:stretch>
        </p:blipFill>
        <p:spPr bwMode="auto">
          <a:xfrm>
            <a:off x="328930" y="1583690"/>
            <a:ext cx="5579745" cy="3348355"/>
          </a:xfrm>
          <a:prstGeom prst="rect">
            <a:avLst/>
          </a:prstGeom>
          <a:noFill/>
          <a:ln w="9525">
            <a:noFill/>
            <a:miter lim="800000"/>
            <a:headEnd/>
            <a:tailEnd/>
          </a:ln>
          <a:effectLst/>
        </p:spPr>
      </p:pic>
      <p:graphicFrame>
        <p:nvGraphicFramePr>
          <p:cNvPr id="11" name="表格 10"/>
          <p:cNvGraphicFramePr>
            <a:graphicFrameLocks noGrp="1"/>
          </p:cNvGraphicFramePr>
          <p:nvPr>
            <p:custDataLst>
              <p:tags r:id="rId2"/>
            </p:custDataLst>
          </p:nvPr>
        </p:nvGraphicFramePr>
        <p:xfrm>
          <a:off x="6288405" y="2014855"/>
          <a:ext cx="5354955" cy="1524000"/>
        </p:xfrm>
        <a:graphic>
          <a:graphicData uri="http://schemas.openxmlformats.org/drawingml/2006/table">
            <a:tbl>
              <a:tblPr firstRow="1" bandRow="1">
                <a:tableStyleId>{5C22544A-7EE6-4342-B048-85BDC9FD1C3A}</a:tableStyleId>
              </a:tblPr>
              <a:tblGrid>
                <a:gridCol w="2844800">
                  <a:extLst>
                    <a:ext uri="{9D8B030D-6E8A-4147-A177-3AD203B41FA5}">
                      <a16:colId xmlns:a16="http://schemas.microsoft.com/office/drawing/2014/main" val="20000"/>
                    </a:ext>
                  </a:extLst>
                </a:gridCol>
                <a:gridCol w="2510155">
                  <a:extLst>
                    <a:ext uri="{9D8B030D-6E8A-4147-A177-3AD203B41FA5}">
                      <a16:colId xmlns:a16="http://schemas.microsoft.com/office/drawing/2014/main" val="20001"/>
                    </a:ext>
                  </a:extLst>
                </a:gridCol>
              </a:tblGrid>
              <a:tr h="381000">
                <a:tc>
                  <a:txBody>
                    <a:bodyPr/>
                    <a:lstStyle/>
                    <a:p>
                      <a:pPr algn="ctr"/>
                      <a:r>
                        <a:rPr lang="zh-CN" altLang="en-US" sz="1800" dirty="0">
                          <a:latin typeface="Adobe 楷体 Std R" pitchFamily="18" charset="-122"/>
                          <a:ea typeface="Adobe 楷体 Std R" pitchFamily="18" charset="-122"/>
                        </a:rPr>
                        <a:t>组别</a:t>
                      </a:r>
                    </a:p>
                  </a:txBody>
                  <a:tcPr marL="68580" marR="68580" marT="34290" marB="34290"/>
                </a:tc>
                <a:tc>
                  <a:txBody>
                    <a:bodyPr/>
                    <a:lstStyle/>
                    <a:p>
                      <a:pPr algn="ctr"/>
                      <a:r>
                        <a:rPr lang="zh-CN" altLang="en-US" sz="1800" dirty="0">
                          <a:latin typeface="Adobe 楷体 Std R" pitchFamily="18" charset="-122"/>
                          <a:ea typeface="Adobe 楷体 Std R" pitchFamily="18" charset="-122"/>
                        </a:rPr>
                        <a:t>侧芽增加的长度</a:t>
                      </a:r>
                      <a:r>
                        <a:rPr lang="en-US" altLang="zh-CN" sz="1800" dirty="0">
                          <a:latin typeface="Adobe 楷体 Std R" pitchFamily="18" charset="-122"/>
                          <a:ea typeface="Adobe 楷体 Std R" pitchFamily="18" charset="-122"/>
                        </a:rPr>
                        <a:t>(mm)</a:t>
                      </a:r>
                      <a:endParaRPr lang="zh-CN" altLang="en-US" sz="1800" dirty="0">
                        <a:latin typeface="Adobe 楷体 Std R" pitchFamily="18" charset="-122"/>
                        <a:ea typeface="Adobe 楷体 Std R" pitchFamily="18" charset="-122"/>
                      </a:endParaRPr>
                    </a:p>
                  </a:txBody>
                  <a:tcPr marL="68580" marR="68580" marT="34290" marB="34290"/>
                </a:tc>
                <a:extLst>
                  <a:ext uri="{0D108BD9-81ED-4DB2-BD59-A6C34878D82A}">
                    <a16:rowId xmlns:a16="http://schemas.microsoft.com/office/drawing/2014/main" val="10000"/>
                  </a:ext>
                </a:extLst>
              </a:tr>
              <a:tr h="381000">
                <a:tc>
                  <a:txBody>
                    <a:bodyPr/>
                    <a:lstStyle/>
                    <a:p>
                      <a:pPr algn="ctr"/>
                      <a:r>
                        <a:rPr lang="en-US" altLang="zh-CN" sz="1800" dirty="0">
                          <a:latin typeface="Adobe 楷体 Std R" pitchFamily="18" charset="-122"/>
                          <a:ea typeface="Adobe 楷体 Std R" pitchFamily="18" charset="-122"/>
                        </a:rPr>
                        <a:t>1.</a:t>
                      </a:r>
                      <a:r>
                        <a:rPr lang="zh-CN" altLang="en-US" sz="1800" dirty="0">
                          <a:latin typeface="Adobe 楷体 Std R" pitchFamily="18" charset="-122"/>
                          <a:ea typeface="Adobe 楷体 Std R" pitchFamily="18" charset="-122"/>
                        </a:rPr>
                        <a:t>保留顶芽</a:t>
                      </a:r>
                    </a:p>
                  </a:txBody>
                  <a:tcPr marL="68580" marR="68580" marT="34290" marB="34290"/>
                </a:tc>
                <a:tc>
                  <a:txBody>
                    <a:bodyPr/>
                    <a:lstStyle/>
                    <a:p>
                      <a:pPr algn="ctr"/>
                      <a:r>
                        <a:rPr lang="en-US" altLang="zh-CN" sz="1500" dirty="0">
                          <a:latin typeface="Adobe 楷体 Std R" pitchFamily="18" charset="-122"/>
                          <a:ea typeface="Adobe 楷体 Std R" pitchFamily="18" charset="-122"/>
                        </a:rPr>
                        <a:t>3.4±0.5</a:t>
                      </a:r>
                      <a:endParaRPr lang="zh-CN" altLang="en-US" sz="1500" dirty="0">
                        <a:latin typeface="Adobe 楷体 Std R" pitchFamily="18" charset="-122"/>
                        <a:ea typeface="Adobe 楷体 Std R" pitchFamily="18" charset="-122"/>
                      </a:endParaRPr>
                    </a:p>
                  </a:txBody>
                  <a:tcPr marL="68580" marR="68580" marT="34290" marB="34290"/>
                </a:tc>
                <a:extLst>
                  <a:ext uri="{0D108BD9-81ED-4DB2-BD59-A6C34878D82A}">
                    <a16:rowId xmlns:a16="http://schemas.microsoft.com/office/drawing/2014/main" val="10001"/>
                  </a:ext>
                </a:extLst>
              </a:tr>
              <a:tr h="381000">
                <a:tc>
                  <a:txBody>
                    <a:bodyPr/>
                    <a:lstStyle/>
                    <a:p>
                      <a:pPr algn="ctr"/>
                      <a:r>
                        <a:rPr lang="en-US" altLang="zh-CN" sz="1800" dirty="0">
                          <a:latin typeface="Adobe 楷体 Std R" pitchFamily="18" charset="-122"/>
                          <a:ea typeface="Adobe 楷体 Std R" pitchFamily="18" charset="-122"/>
                        </a:rPr>
                        <a:t>2.</a:t>
                      </a:r>
                      <a:r>
                        <a:rPr lang="zh-CN" altLang="en-US" sz="1800" dirty="0">
                          <a:latin typeface="Adobe 楷体 Std R" pitchFamily="18" charset="-122"/>
                          <a:ea typeface="Adobe 楷体 Std R" pitchFamily="18" charset="-122"/>
                        </a:rPr>
                        <a:t>去除顶芽</a:t>
                      </a:r>
                    </a:p>
                  </a:txBody>
                  <a:tcPr marL="68580" marR="68580" marT="34290" marB="34290"/>
                </a:tc>
                <a:tc>
                  <a:txBody>
                    <a:bodyPr/>
                    <a:lstStyle/>
                    <a:p>
                      <a:pPr algn="ctr"/>
                      <a:r>
                        <a:rPr lang="en-US" altLang="zh-CN" sz="1500" dirty="0">
                          <a:latin typeface="Adobe 楷体 Std R" pitchFamily="18" charset="-122"/>
                          <a:ea typeface="Adobe 楷体 Std R" pitchFamily="18" charset="-122"/>
                        </a:rPr>
                        <a:t>16.0±2.7</a:t>
                      </a:r>
                      <a:endParaRPr lang="zh-CN" altLang="en-US" sz="1500" dirty="0">
                        <a:latin typeface="Adobe 楷体 Std R" pitchFamily="18" charset="-122"/>
                        <a:ea typeface="Adobe 楷体 Std R" pitchFamily="18" charset="-122"/>
                      </a:endParaRPr>
                    </a:p>
                  </a:txBody>
                  <a:tcPr marL="68580" marR="68580" marT="34290" marB="34290"/>
                </a:tc>
                <a:extLst>
                  <a:ext uri="{0D108BD9-81ED-4DB2-BD59-A6C34878D82A}">
                    <a16:rowId xmlns:a16="http://schemas.microsoft.com/office/drawing/2014/main" val="10002"/>
                  </a:ext>
                </a:extLst>
              </a:tr>
              <a:tr h="381000">
                <a:tc>
                  <a:txBody>
                    <a:bodyPr/>
                    <a:lstStyle/>
                    <a:p>
                      <a:pPr algn="ctr"/>
                      <a:r>
                        <a:rPr lang="en-US" altLang="zh-CN" sz="1800" dirty="0">
                          <a:latin typeface="Adobe 楷体 Std R" pitchFamily="18" charset="-122"/>
                          <a:ea typeface="Adobe 楷体 Std R" pitchFamily="18" charset="-122"/>
                        </a:rPr>
                        <a:t>3.</a:t>
                      </a:r>
                      <a:r>
                        <a:rPr lang="zh-CN" altLang="en-US" sz="1800" dirty="0">
                          <a:latin typeface="Adobe 楷体 Std R" pitchFamily="18" charset="-122"/>
                          <a:ea typeface="Adobe 楷体 Std R" pitchFamily="18" charset="-122"/>
                        </a:rPr>
                        <a:t>去除顶芽，外施生长素</a:t>
                      </a:r>
                    </a:p>
                  </a:txBody>
                  <a:tcPr marL="68580" marR="68580" marT="34290" marB="34290"/>
                </a:tc>
                <a:tc>
                  <a:txBody>
                    <a:bodyPr/>
                    <a:lstStyle/>
                    <a:p>
                      <a:pPr algn="ctr"/>
                      <a:r>
                        <a:rPr lang="en-US" altLang="zh-CN" sz="1500" dirty="0">
                          <a:latin typeface="Adobe 楷体 Std R" pitchFamily="18" charset="-122"/>
                          <a:ea typeface="Adobe 楷体 Std R" pitchFamily="18" charset="-122"/>
                        </a:rPr>
                        <a:t>1.8±0.6</a:t>
                      </a:r>
                      <a:endParaRPr lang="zh-CN" altLang="en-US" sz="1500" dirty="0">
                        <a:latin typeface="Adobe 楷体 Std R" pitchFamily="18" charset="-122"/>
                        <a:ea typeface="Adobe 楷体 Std R" pitchFamily="18" charset="-122"/>
                      </a:endParaRPr>
                    </a:p>
                  </a:txBody>
                  <a:tcPr marL="68580" marR="68580" marT="34290" marB="34290"/>
                </a:tc>
                <a:extLst>
                  <a:ext uri="{0D108BD9-81ED-4DB2-BD59-A6C34878D82A}">
                    <a16:rowId xmlns:a16="http://schemas.microsoft.com/office/drawing/2014/main" val="10003"/>
                  </a:ext>
                </a:extLst>
              </a:tr>
            </a:tbl>
          </a:graphicData>
        </a:graphic>
      </p:graphicFrame>
      <p:sp>
        <p:nvSpPr>
          <p:cNvPr id="2" name="文本框 1"/>
          <p:cNvSpPr txBox="1"/>
          <p:nvPr/>
        </p:nvSpPr>
        <p:spPr>
          <a:xfrm>
            <a:off x="386715" y="391795"/>
            <a:ext cx="11435080" cy="1198880"/>
          </a:xfrm>
          <a:prstGeom prst="rect">
            <a:avLst/>
          </a:prstGeom>
          <a:noFill/>
        </p:spPr>
        <p:txBody>
          <a:bodyPr wrap="square" rtlCol="0">
            <a:spAutoFit/>
          </a:bodyPr>
          <a:lstStyle/>
          <a:p>
            <a:pPr>
              <a:lnSpc>
                <a:spcPct val="150000"/>
              </a:lnSpc>
            </a:pPr>
            <a:r>
              <a:rPr lang="zh-CN" altLang="en-US" sz="2400" b="1"/>
              <a:t>请利用若干株同种盆栽植物设计实验，证明顶芽产生生长素，大量积累在侧芽处，抑制侧芽生长。</a:t>
            </a:r>
          </a:p>
        </p:txBody>
      </p:sp>
    </p:spTree>
  </p:cSld>
  <p:clrMapOvr>
    <a:masterClrMapping/>
  </p:clrMapOvr>
  <mc:AlternateContent xmlns:mc="http://schemas.openxmlformats.org/markup-compatibility/2006" xmlns:p14="http://schemas.microsoft.com/office/powerpoint/2010/main">
    <mc:Choice Requires="p14">
      <p:transition spd="slow" p14:dur="175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270510" y="104140"/>
            <a:ext cx="7066915" cy="583565"/>
          </a:xfrm>
          <a:prstGeom prst="rect">
            <a:avLst/>
          </a:prstGeom>
          <a:noFill/>
        </p:spPr>
        <p:txBody>
          <a:bodyPr wrap="square" rtlCol="0">
            <a:spAutoFit/>
          </a:bodyPr>
          <a:lstStyle/>
          <a:p>
            <a:r>
              <a:rPr lang="zh-CN" altLang="en-US" sz="3200" b="1" dirty="0"/>
              <a:t>五、</a:t>
            </a:r>
            <a:r>
              <a:rPr lang="zh-CN" sz="3200" b="1" dirty="0"/>
              <a:t>其他植物激素</a:t>
            </a:r>
          </a:p>
        </p:txBody>
      </p:sp>
      <p:graphicFrame>
        <p:nvGraphicFramePr>
          <p:cNvPr id="14" name="表格 13"/>
          <p:cNvGraphicFramePr>
            <a:graphicFrameLocks noGrp="1"/>
          </p:cNvGraphicFramePr>
          <p:nvPr>
            <p:custDataLst>
              <p:tags r:id="rId2"/>
            </p:custDataLst>
          </p:nvPr>
        </p:nvGraphicFramePr>
        <p:xfrm>
          <a:off x="595631" y="842624"/>
          <a:ext cx="11000740" cy="5172847"/>
        </p:xfrm>
        <a:graphic>
          <a:graphicData uri="http://schemas.openxmlformats.org/drawingml/2006/table">
            <a:tbl>
              <a:tblPr firstRow="1" bandRow="1"/>
              <a:tblGrid>
                <a:gridCol w="1717223">
                  <a:extLst>
                    <a:ext uri="{9D8B030D-6E8A-4147-A177-3AD203B41FA5}">
                      <a16:colId xmlns:a16="http://schemas.microsoft.com/office/drawing/2014/main" val="20000"/>
                    </a:ext>
                  </a:extLst>
                </a:gridCol>
                <a:gridCol w="2552183">
                  <a:extLst>
                    <a:ext uri="{9D8B030D-6E8A-4147-A177-3AD203B41FA5}">
                      <a16:colId xmlns:a16="http://schemas.microsoft.com/office/drawing/2014/main" val="20001"/>
                    </a:ext>
                  </a:extLst>
                </a:gridCol>
                <a:gridCol w="6731102">
                  <a:extLst>
                    <a:ext uri="{9D8B030D-6E8A-4147-A177-3AD203B41FA5}">
                      <a16:colId xmlns:a16="http://schemas.microsoft.com/office/drawing/2014/main" val="20002"/>
                    </a:ext>
                  </a:extLst>
                </a:gridCol>
              </a:tblGrid>
              <a:tr h="609600">
                <a:tc>
                  <a:txBody>
                    <a:bodyPr/>
                    <a:lstStyle>
                      <a:lvl1pPr marL="0" algn="l" defTabSz="914400" rtl="0" eaLnBrk="1" latinLnBrk="0" hangingPunct="1">
                        <a:defRPr sz="1800" b="1" kern="1200">
                          <a:solidFill>
                            <a:schemeClr val="lt1"/>
                          </a:solidFill>
                          <a:latin typeface="Arial" panose="020B0604020202020204"/>
                          <a:ea typeface="微软雅黑" panose="020B0503020204020204" charset="-122"/>
                        </a:defRPr>
                      </a:lvl1pPr>
                      <a:lvl2pPr marL="457200" algn="l" defTabSz="914400" rtl="0" eaLnBrk="1" latinLnBrk="0" hangingPunct="1">
                        <a:defRPr sz="1800" b="1" kern="1200">
                          <a:solidFill>
                            <a:schemeClr val="lt1"/>
                          </a:solidFill>
                          <a:latin typeface="Arial" panose="020B0604020202020204"/>
                          <a:ea typeface="微软雅黑" panose="020B0503020204020204" charset="-122"/>
                        </a:defRPr>
                      </a:lvl2pPr>
                      <a:lvl3pPr marL="914400" algn="l" defTabSz="914400" rtl="0" eaLnBrk="1" latinLnBrk="0" hangingPunct="1">
                        <a:defRPr sz="1800" b="1" kern="1200">
                          <a:solidFill>
                            <a:schemeClr val="lt1"/>
                          </a:solidFill>
                          <a:latin typeface="Arial" panose="020B0604020202020204"/>
                          <a:ea typeface="微软雅黑" panose="020B0503020204020204" charset="-122"/>
                        </a:defRPr>
                      </a:lvl3pPr>
                      <a:lvl4pPr marL="1371600" algn="l" defTabSz="914400" rtl="0" eaLnBrk="1" latinLnBrk="0" hangingPunct="1">
                        <a:defRPr sz="1800" b="1" kern="1200">
                          <a:solidFill>
                            <a:schemeClr val="lt1"/>
                          </a:solidFill>
                          <a:latin typeface="Arial" panose="020B0604020202020204"/>
                          <a:ea typeface="微软雅黑" panose="020B0503020204020204" charset="-122"/>
                        </a:defRPr>
                      </a:lvl4pPr>
                      <a:lvl5pPr marL="1828800" algn="l" defTabSz="914400" rtl="0" eaLnBrk="1" latinLnBrk="0" hangingPunct="1">
                        <a:defRPr sz="1800" b="1" kern="1200">
                          <a:solidFill>
                            <a:schemeClr val="lt1"/>
                          </a:solidFill>
                          <a:latin typeface="Arial" panose="020B0604020202020204"/>
                          <a:ea typeface="微软雅黑" panose="020B0503020204020204" charset="-122"/>
                        </a:defRPr>
                      </a:lvl5pPr>
                      <a:lvl6pPr marL="2286000" algn="l" defTabSz="914400" rtl="0" eaLnBrk="1" latinLnBrk="0" hangingPunct="1">
                        <a:defRPr sz="1800" b="1" kern="1200">
                          <a:solidFill>
                            <a:schemeClr val="lt1"/>
                          </a:solidFill>
                          <a:latin typeface="Arial" panose="020B0604020202020204"/>
                          <a:ea typeface="微软雅黑" panose="020B0503020204020204" charset="-122"/>
                        </a:defRPr>
                      </a:lvl6pPr>
                      <a:lvl7pPr marL="2743200" algn="l" defTabSz="914400" rtl="0" eaLnBrk="1" latinLnBrk="0" hangingPunct="1">
                        <a:defRPr sz="1800" b="1" kern="1200">
                          <a:solidFill>
                            <a:schemeClr val="lt1"/>
                          </a:solidFill>
                          <a:latin typeface="Arial" panose="020B0604020202020204"/>
                          <a:ea typeface="微软雅黑" panose="020B0503020204020204" charset="-122"/>
                        </a:defRPr>
                      </a:lvl7pPr>
                      <a:lvl8pPr marL="3200400" algn="l" defTabSz="914400" rtl="0" eaLnBrk="1" latinLnBrk="0" hangingPunct="1">
                        <a:defRPr sz="1800" b="1" kern="1200">
                          <a:solidFill>
                            <a:schemeClr val="lt1"/>
                          </a:solidFill>
                          <a:latin typeface="Arial" panose="020B0604020202020204"/>
                          <a:ea typeface="微软雅黑" panose="020B0503020204020204" charset="-122"/>
                        </a:defRPr>
                      </a:lvl8pPr>
                      <a:lvl9pPr marL="3657600" algn="l" defTabSz="914400" rtl="0" eaLnBrk="1" latinLnBrk="0" hangingPunct="1">
                        <a:defRPr sz="1800" b="1" kern="1200">
                          <a:solidFill>
                            <a:schemeClr val="lt1"/>
                          </a:solidFill>
                          <a:latin typeface="Arial" panose="020B0604020202020204"/>
                          <a:ea typeface="微软雅黑" panose="020B0503020204020204" charset="-122"/>
                        </a:defRPr>
                      </a:lvl9pPr>
                    </a:lstStyle>
                    <a:p>
                      <a:pPr algn="ctr" fontAlgn="ctr">
                        <a:lnSpc>
                          <a:spcPct val="100000"/>
                        </a:lnSpc>
                        <a:buNone/>
                      </a:pPr>
                      <a:r>
                        <a:rPr lang="zh-CN" altLang="en-US" sz="2400" b="1">
                          <a:solidFill>
                            <a:schemeClr val="tx1"/>
                          </a:solidFill>
                        </a:rPr>
                        <a:t>激素名称</a:t>
                      </a:r>
                      <a:endParaRPr lang="zh-CN" altLang="en-US" sz="2400" b="1">
                        <a:solidFill>
                          <a:schemeClr val="tx1"/>
                        </a:solidFill>
                        <a:latin typeface="Times New Roman" panose="02020603050405020304" pitchFamily="18" charset="0"/>
                        <a:ea typeface="微软雅黑" panose="020B0503020204020204" charset="-122"/>
                      </a:endParaRPr>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56CA95"/>
                    </a:solidFill>
                  </a:tcPr>
                </a:tc>
                <a:tc>
                  <a:txBody>
                    <a:bodyPr/>
                    <a:lstStyle>
                      <a:lvl1pPr marL="0" algn="l" defTabSz="914400" rtl="0" eaLnBrk="1" latinLnBrk="0" hangingPunct="1">
                        <a:defRPr sz="1800" b="1" kern="1200">
                          <a:solidFill>
                            <a:schemeClr val="lt1"/>
                          </a:solidFill>
                          <a:latin typeface="Arial" panose="020B0604020202020204"/>
                          <a:ea typeface="微软雅黑" panose="020B0503020204020204" charset="-122"/>
                        </a:defRPr>
                      </a:lvl1pPr>
                      <a:lvl2pPr marL="457200" algn="l" defTabSz="914400" rtl="0" eaLnBrk="1" latinLnBrk="0" hangingPunct="1">
                        <a:defRPr sz="1800" b="1" kern="1200">
                          <a:solidFill>
                            <a:schemeClr val="lt1"/>
                          </a:solidFill>
                          <a:latin typeface="Arial" panose="020B0604020202020204"/>
                          <a:ea typeface="微软雅黑" panose="020B0503020204020204" charset="-122"/>
                        </a:defRPr>
                      </a:lvl2pPr>
                      <a:lvl3pPr marL="914400" algn="l" defTabSz="914400" rtl="0" eaLnBrk="1" latinLnBrk="0" hangingPunct="1">
                        <a:defRPr sz="1800" b="1" kern="1200">
                          <a:solidFill>
                            <a:schemeClr val="lt1"/>
                          </a:solidFill>
                          <a:latin typeface="Arial" panose="020B0604020202020204"/>
                          <a:ea typeface="微软雅黑" panose="020B0503020204020204" charset="-122"/>
                        </a:defRPr>
                      </a:lvl3pPr>
                      <a:lvl4pPr marL="1371600" algn="l" defTabSz="914400" rtl="0" eaLnBrk="1" latinLnBrk="0" hangingPunct="1">
                        <a:defRPr sz="1800" b="1" kern="1200">
                          <a:solidFill>
                            <a:schemeClr val="lt1"/>
                          </a:solidFill>
                          <a:latin typeface="Arial" panose="020B0604020202020204"/>
                          <a:ea typeface="微软雅黑" panose="020B0503020204020204" charset="-122"/>
                        </a:defRPr>
                      </a:lvl4pPr>
                      <a:lvl5pPr marL="1828800" algn="l" defTabSz="914400" rtl="0" eaLnBrk="1" latinLnBrk="0" hangingPunct="1">
                        <a:defRPr sz="1800" b="1" kern="1200">
                          <a:solidFill>
                            <a:schemeClr val="lt1"/>
                          </a:solidFill>
                          <a:latin typeface="Arial" panose="020B0604020202020204"/>
                          <a:ea typeface="微软雅黑" panose="020B0503020204020204" charset="-122"/>
                        </a:defRPr>
                      </a:lvl5pPr>
                      <a:lvl6pPr marL="2286000" algn="l" defTabSz="914400" rtl="0" eaLnBrk="1" latinLnBrk="0" hangingPunct="1">
                        <a:defRPr sz="1800" b="1" kern="1200">
                          <a:solidFill>
                            <a:schemeClr val="lt1"/>
                          </a:solidFill>
                          <a:latin typeface="Arial" panose="020B0604020202020204"/>
                          <a:ea typeface="微软雅黑" panose="020B0503020204020204" charset="-122"/>
                        </a:defRPr>
                      </a:lvl6pPr>
                      <a:lvl7pPr marL="2743200" algn="l" defTabSz="914400" rtl="0" eaLnBrk="1" latinLnBrk="0" hangingPunct="1">
                        <a:defRPr sz="1800" b="1" kern="1200">
                          <a:solidFill>
                            <a:schemeClr val="lt1"/>
                          </a:solidFill>
                          <a:latin typeface="Arial" panose="020B0604020202020204"/>
                          <a:ea typeface="微软雅黑" panose="020B0503020204020204" charset="-122"/>
                        </a:defRPr>
                      </a:lvl7pPr>
                      <a:lvl8pPr marL="3200400" algn="l" defTabSz="914400" rtl="0" eaLnBrk="1" latinLnBrk="0" hangingPunct="1">
                        <a:defRPr sz="1800" b="1" kern="1200">
                          <a:solidFill>
                            <a:schemeClr val="lt1"/>
                          </a:solidFill>
                          <a:latin typeface="Arial" panose="020B0604020202020204"/>
                          <a:ea typeface="微软雅黑" panose="020B0503020204020204" charset="-122"/>
                        </a:defRPr>
                      </a:lvl8pPr>
                      <a:lvl9pPr marL="3657600" algn="l" defTabSz="914400" rtl="0" eaLnBrk="1" latinLnBrk="0" hangingPunct="1">
                        <a:defRPr sz="1800" b="1" kern="1200">
                          <a:solidFill>
                            <a:schemeClr val="lt1"/>
                          </a:solidFill>
                          <a:latin typeface="Arial" panose="020B0604020202020204"/>
                          <a:ea typeface="微软雅黑" panose="020B0503020204020204" charset="-122"/>
                        </a:defRPr>
                      </a:lvl9pPr>
                    </a:lstStyle>
                    <a:p>
                      <a:pPr algn="ctr">
                        <a:lnSpc>
                          <a:spcPct val="100000"/>
                        </a:lnSpc>
                        <a:buNone/>
                      </a:pPr>
                      <a:r>
                        <a:rPr lang="zh-CN" altLang="en-US" sz="2400">
                          <a:solidFill>
                            <a:schemeClr val="tx1"/>
                          </a:solidFill>
                        </a:rPr>
                        <a:t>主要合成部位</a:t>
                      </a:r>
                      <a:endParaRPr lang="zh-CN" altLang="en-US" sz="2400" b="0">
                        <a:solidFill>
                          <a:schemeClr val="tx1"/>
                        </a:solidFill>
                        <a:latin typeface="Times New Roman" panose="02020603050405020304" pitchFamily="18" charset="0"/>
                        <a:ea typeface="微软雅黑" panose="020B0503020204020204" charset="-122"/>
                      </a:endParaRPr>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56CA95"/>
                    </a:solidFill>
                  </a:tcPr>
                </a:tc>
                <a:tc>
                  <a:txBody>
                    <a:bodyPr/>
                    <a:lstStyle>
                      <a:lvl1pPr marL="0" algn="l" defTabSz="914400" rtl="0" eaLnBrk="1" latinLnBrk="0" hangingPunct="1">
                        <a:defRPr sz="1800" b="1" kern="1200">
                          <a:solidFill>
                            <a:schemeClr val="lt1"/>
                          </a:solidFill>
                          <a:latin typeface="Arial" panose="020B0604020202020204"/>
                          <a:ea typeface="微软雅黑" panose="020B0503020204020204" charset="-122"/>
                        </a:defRPr>
                      </a:lvl1pPr>
                      <a:lvl2pPr marL="457200" algn="l" defTabSz="914400" rtl="0" eaLnBrk="1" latinLnBrk="0" hangingPunct="1">
                        <a:defRPr sz="1800" b="1" kern="1200">
                          <a:solidFill>
                            <a:schemeClr val="lt1"/>
                          </a:solidFill>
                          <a:latin typeface="Arial" panose="020B0604020202020204"/>
                          <a:ea typeface="微软雅黑" panose="020B0503020204020204" charset="-122"/>
                        </a:defRPr>
                      </a:lvl2pPr>
                      <a:lvl3pPr marL="914400" algn="l" defTabSz="914400" rtl="0" eaLnBrk="1" latinLnBrk="0" hangingPunct="1">
                        <a:defRPr sz="1800" b="1" kern="1200">
                          <a:solidFill>
                            <a:schemeClr val="lt1"/>
                          </a:solidFill>
                          <a:latin typeface="Arial" panose="020B0604020202020204"/>
                          <a:ea typeface="微软雅黑" panose="020B0503020204020204" charset="-122"/>
                        </a:defRPr>
                      </a:lvl3pPr>
                      <a:lvl4pPr marL="1371600" algn="l" defTabSz="914400" rtl="0" eaLnBrk="1" latinLnBrk="0" hangingPunct="1">
                        <a:defRPr sz="1800" b="1" kern="1200">
                          <a:solidFill>
                            <a:schemeClr val="lt1"/>
                          </a:solidFill>
                          <a:latin typeface="Arial" panose="020B0604020202020204"/>
                          <a:ea typeface="微软雅黑" panose="020B0503020204020204" charset="-122"/>
                        </a:defRPr>
                      </a:lvl4pPr>
                      <a:lvl5pPr marL="1828800" algn="l" defTabSz="914400" rtl="0" eaLnBrk="1" latinLnBrk="0" hangingPunct="1">
                        <a:defRPr sz="1800" b="1" kern="1200">
                          <a:solidFill>
                            <a:schemeClr val="lt1"/>
                          </a:solidFill>
                          <a:latin typeface="Arial" panose="020B0604020202020204"/>
                          <a:ea typeface="微软雅黑" panose="020B0503020204020204" charset="-122"/>
                        </a:defRPr>
                      </a:lvl5pPr>
                      <a:lvl6pPr marL="2286000" algn="l" defTabSz="914400" rtl="0" eaLnBrk="1" latinLnBrk="0" hangingPunct="1">
                        <a:defRPr sz="1800" b="1" kern="1200">
                          <a:solidFill>
                            <a:schemeClr val="lt1"/>
                          </a:solidFill>
                          <a:latin typeface="Arial" panose="020B0604020202020204"/>
                          <a:ea typeface="微软雅黑" panose="020B0503020204020204" charset="-122"/>
                        </a:defRPr>
                      </a:lvl6pPr>
                      <a:lvl7pPr marL="2743200" algn="l" defTabSz="914400" rtl="0" eaLnBrk="1" latinLnBrk="0" hangingPunct="1">
                        <a:defRPr sz="1800" b="1" kern="1200">
                          <a:solidFill>
                            <a:schemeClr val="lt1"/>
                          </a:solidFill>
                          <a:latin typeface="Arial" panose="020B0604020202020204"/>
                          <a:ea typeface="微软雅黑" panose="020B0503020204020204" charset="-122"/>
                        </a:defRPr>
                      </a:lvl7pPr>
                      <a:lvl8pPr marL="3200400" algn="l" defTabSz="914400" rtl="0" eaLnBrk="1" latinLnBrk="0" hangingPunct="1">
                        <a:defRPr sz="1800" b="1" kern="1200">
                          <a:solidFill>
                            <a:schemeClr val="lt1"/>
                          </a:solidFill>
                          <a:latin typeface="Arial" panose="020B0604020202020204"/>
                          <a:ea typeface="微软雅黑" panose="020B0503020204020204" charset="-122"/>
                        </a:defRPr>
                      </a:lvl8pPr>
                      <a:lvl9pPr marL="3657600" algn="l" defTabSz="914400" rtl="0" eaLnBrk="1" latinLnBrk="0" hangingPunct="1">
                        <a:defRPr sz="1800" b="1" kern="1200">
                          <a:solidFill>
                            <a:schemeClr val="lt1"/>
                          </a:solidFill>
                          <a:latin typeface="Arial" panose="020B0604020202020204"/>
                          <a:ea typeface="微软雅黑" panose="020B0503020204020204" charset="-122"/>
                        </a:defRPr>
                      </a:lvl9pPr>
                    </a:lstStyle>
                    <a:p>
                      <a:pPr algn="ctr">
                        <a:lnSpc>
                          <a:spcPct val="100000"/>
                        </a:lnSpc>
                        <a:buNone/>
                      </a:pPr>
                      <a:r>
                        <a:rPr lang="zh-CN" altLang="en-US" sz="2400">
                          <a:solidFill>
                            <a:schemeClr val="tx1"/>
                          </a:solidFill>
                        </a:rPr>
                        <a:t>生理作用</a:t>
                      </a:r>
                      <a:endParaRPr lang="zh-CN" altLang="en-US" sz="2400" b="0">
                        <a:solidFill>
                          <a:schemeClr val="tx1"/>
                        </a:solidFill>
                        <a:latin typeface="Times New Roman" panose="02020603050405020304" pitchFamily="18" charset="0"/>
                        <a:ea typeface="微软雅黑" panose="020B0503020204020204" charset="-122"/>
                      </a:endParaRPr>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56CA95"/>
                    </a:solidFill>
                  </a:tcPr>
                </a:tc>
                <a:extLst>
                  <a:ext uri="{0D108BD9-81ED-4DB2-BD59-A6C34878D82A}">
                    <a16:rowId xmlns:a16="http://schemas.microsoft.com/office/drawing/2014/main" val="10000"/>
                  </a:ext>
                </a:extLst>
              </a:tr>
              <a:tr h="856064">
                <a:tc>
                  <a:txBody>
                    <a:bodyPr/>
                    <a:lstStyle>
                      <a:lvl1pPr marL="0" algn="l" defTabSz="914400" rtl="0" eaLnBrk="1" latinLnBrk="0" hangingPunct="1">
                        <a:defRPr sz="1800" kern="1200">
                          <a:solidFill>
                            <a:schemeClr val="dk1"/>
                          </a:solidFill>
                          <a:latin typeface="Arial" panose="020B0604020202020204"/>
                          <a:ea typeface="微软雅黑" panose="020B0503020204020204" charset="-122"/>
                        </a:defRPr>
                      </a:lvl1pPr>
                      <a:lvl2pPr marL="457200" algn="l" defTabSz="914400" rtl="0" eaLnBrk="1" latinLnBrk="0" hangingPunct="1">
                        <a:defRPr sz="1800" kern="1200">
                          <a:solidFill>
                            <a:schemeClr val="dk1"/>
                          </a:solidFill>
                          <a:latin typeface="Arial" panose="020B0604020202020204"/>
                          <a:ea typeface="微软雅黑" panose="020B0503020204020204" charset="-122"/>
                        </a:defRPr>
                      </a:lvl2pPr>
                      <a:lvl3pPr marL="914400" algn="l" defTabSz="914400" rtl="0" eaLnBrk="1" latinLnBrk="0" hangingPunct="1">
                        <a:defRPr sz="1800" kern="1200">
                          <a:solidFill>
                            <a:schemeClr val="dk1"/>
                          </a:solidFill>
                          <a:latin typeface="Arial" panose="020B0604020202020204"/>
                          <a:ea typeface="微软雅黑" panose="020B0503020204020204" charset="-122"/>
                        </a:defRPr>
                      </a:lvl3pPr>
                      <a:lvl4pPr marL="1371600" algn="l" defTabSz="914400" rtl="0" eaLnBrk="1" latinLnBrk="0" hangingPunct="1">
                        <a:defRPr sz="1800" kern="1200">
                          <a:solidFill>
                            <a:schemeClr val="dk1"/>
                          </a:solidFill>
                          <a:latin typeface="Arial" panose="020B0604020202020204"/>
                          <a:ea typeface="微软雅黑" panose="020B0503020204020204" charset="-122"/>
                        </a:defRPr>
                      </a:lvl4pPr>
                      <a:lvl5pPr marL="1828800" algn="l" defTabSz="914400" rtl="0" eaLnBrk="1" latinLnBrk="0" hangingPunct="1">
                        <a:defRPr sz="1800" kern="1200">
                          <a:solidFill>
                            <a:schemeClr val="dk1"/>
                          </a:solidFill>
                          <a:latin typeface="Arial" panose="020B0604020202020204"/>
                          <a:ea typeface="微软雅黑" panose="020B0503020204020204" charset="-122"/>
                        </a:defRPr>
                      </a:lvl5pPr>
                      <a:lvl6pPr marL="2286000" algn="l" defTabSz="914400" rtl="0" eaLnBrk="1" latinLnBrk="0" hangingPunct="1">
                        <a:defRPr sz="1800" kern="1200">
                          <a:solidFill>
                            <a:schemeClr val="dk1"/>
                          </a:solidFill>
                          <a:latin typeface="Arial" panose="020B0604020202020204"/>
                          <a:ea typeface="微软雅黑" panose="020B0503020204020204" charset="-122"/>
                        </a:defRPr>
                      </a:lvl6pPr>
                      <a:lvl7pPr marL="2743200" algn="l" defTabSz="914400" rtl="0" eaLnBrk="1" latinLnBrk="0" hangingPunct="1">
                        <a:defRPr sz="1800" kern="1200">
                          <a:solidFill>
                            <a:schemeClr val="dk1"/>
                          </a:solidFill>
                          <a:latin typeface="Arial" panose="020B0604020202020204"/>
                          <a:ea typeface="微软雅黑" panose="020B0503020204020204" charset="-122"/>
                        </a:defRPr>
                      </a:lvl7pPr>
                      <a:lvl8pPr marL="3200400" algn="l" defTabSz="914400" rtl="0" eaLnBrk="1" latinLnBrk="0" hangingPunct="1">
                        <a:defRPr sz="1800" kern="1200">
                          <a:solidFill>
                            <a:schemeClr val="dk1"/>
                          </a:solidFill>
                          <a:latin typeface="Arial" panose="020B0604020202020204"/>
                          <a:ea typeface="微软雅黑" panose="020B0503020204020204" charset="-122"/>
                        </a:defRPr>
                      </a:lvl8pPr>
                      <a:lvl9pPr marL="3657600" algn="l" defTabSz="914400" rtl="0" eaLnBrk="1" latinLnBrk="0" hangingPunct="1">
                        <a:defRPr sz="1800" kern="1200">
                          <a:solidFill>
                            <a:schemeClr val="dk1"/>
                          </a:solidFill>
                          <a:latin typeface="Arial" panose="020B0604020202020204"/>
                          <a:ea typeface="微软雅黑" panose="020B0503020204020204" charset="-122"/>
                        </a:defRPr>
                      </a:lvl9pPr>
                    </a:lstStyle>
                    <a:p>
                      <a:pPr algn="ctr" fontAlgn="ctr">
                        <a:lnSpc>
                          <a:spcPct val="100000"/>
                        </a:lnSpc>
                        <a:buNone/>
                      </a:pPr>
                      <a:r>
                        <a:rPr lang="zh-CN" altLang="en-US" sz="2400" b="1">
                          <a:solidFill>
                            <a:schemeClr val="tx1"/>
                          </a:solidFill>
                        </a:rPr>
                        <a:t>生长素</a:t>
                      </a:r>
                      <a:endParaRPr lang="zh-CN" altLang="en-US" sz="2400" b="1">
                        <a:solidFill>
                          <a:schemeClr val="tx1"/>
                        </a:solidFill>
                        <a:latin typeface="Times New Roman" panose="02020603050405020304" pitchFamily="18" charset="0"/>
                        <a:ea typeface="微软雅黑" panose="020B0503020204020204" charset="-122"/>
                      </a:endParaRPr>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56CA95">
                        <a:tint val="40000"/>
                      </a:srgbClr>
                    </a:solidFill>
                  </a:tcPr>
                </a:tc>
                <a:tc>
                  <a:txBody>
                    <a:bodyPr/>
                    <a:lstStyle>
                      <a:lvl1pPr marL="0" algn="l" defTabSz="914400" rtl="0" eaLnBrk="1" latinLnBrk="0" hangingPunct="1">
                        <a:defRPr sz="1800" kern="1200">
                          <a:solidFill>
                            <a:schemeClr val="dk1"/>
                          </a:solidFill>
                          <a:latin typeface="Arial" panose="020B0604020202020204"/>
                          <a:ea typeface="微软雅黑" panose="020B0503020204020204" charset="-122"/>
                        </a:defRPr>
                      </a:lvl1pPr>
                      <a:lvl2pPr marL="457200" algn="l" defTabSz="914400" rtl="0" eaLnBrk="1" latinLnBrk="0" hangingPunct="1">
                        <a:defRPr sz="1800" kern="1200">
                          <a:solidFill>
                            <a:schemeClr val="dk1"/>
                          </a:solidFill>
                          <a:latin typeface="Arial" panose="020B0604020202020204"/>
                          <a:ea typeface="微软雅黑" panose="020B0503020204020204" charset="-122"/>
                        </a:defRPr>
                      </a:lvl2pPr>
                      <a:lvl3pPr marL="914400" algn="l" defTabSz="914400" rtl="0" eaLnBrk="1" latinLnBrk="0" hangingPunct="1">
                        <a:defRPr sz="1800" kern="1200">
                          <a:solidFill>
                            <a:schemeClr val="dk1"/>
                          </a:solidFill>
                          <a:latin typeface="Arial" panose="020B0604020202020204"/>
                          <a:ea typeface="微软雅黑" panose="020B0503020204020204" charset="-122"/>
                        </a:defRPr>
                      </a:lvl3pPr>
                      <a:lvl4pPr marL="1371600" algn="l" defTabSz="914400" rtl="0" eaLnBrk="1" latinLnBrk="0" hangingPunct="1">
                        <a:defRPr sz="1800" kern="1200">
                          <a:solidFill>
                            <a:schemeClr val="dk1"/>
                          </a:solidFill>
                          <a:latin typeface="Arial" panose="020B0604020202020204"/>
                          <a:ea typeface="微软雅黑" panose="020B0503020204020204" charset="-122"/>
                        </a:defRPr>
                      </a:lvl4pPr>
                      <a:lvl5pPr marL="1828800" algn="l" defTabSz="914400" rtl="0" eaLnBrk="1" latinLnBrk="0" hangingPunct="1">
                        <a:defRPr sz="1800" kern="1200">
                          <a:solidFill>
                            <a:schemeClr val="dk1"/>
                          </a:solidFill>
                          <a:latin typeface="Arial" panose="020B0604020202020204"/>
                          <a:ea typeface="微软雅黑" panose="020B0503020204020204" charset="-122"/>
                        </a:defRPr>
                      </a:lvl5pPr>
                      <a:lvl6pPr marL="2286000" algn="l" defTabSz="914400" rtl="0" eaLnBrk="1" latinLnBrk="0" hangingPunct="1">
                        <a:defRPr sz="1800" kern="1200">
                          <a:solidFill>
                            <a:schemeClr val="dk1"/>
                          </a:solidFill>
                          <a:latin typeface="Arial" panose="020B0604020202020204"/>
                          <a:ea typeface="微软雅黑" panose="020B0503020204020204" charset="-122"/>
                        </a:defRPr>
                      </a:lvl6pPr>
                      <a:lvl7pPr marL="2743200" algn="l" defTabSz="914400" rtl="0" eaLnBrk="1" latinLnBrk="0" hangingPunct="1">
                        <a:defRPr sz="1800" kern="1200">
                          <a:solidFill>
                            <a:schemeClr val="dk1"/>
                          </a:solidFill>
                          <a:latin typeface="Arial" panose="020B0604020202020204"/>
                          <a:ea typeface="微软雅黑" panose="020B0503020204020204" charset="-122"/>
                        </a:defRPr>
                      </a:lvl7pPr>
                      <a:lvl8pPr marL="3200400" algn="l" defTabSz="914400" rtl="0" eaLnBrk="1" latinLnBrk="0" hangingPunct="1">
                        <a:defRPr sz="1800" kern="1200">
                          <a:solidFill>
                            <a:schemeClr val="dk1"/>
                          </a:solidFill>
                          <a:latin typeface="Arial" panose="020B0604020202020204"/>
                          <a:ea typeface="微软雅黑" panose="020B0503020204020204" charset="-122"/>
                        </a:defRPr>
                      </a:lvl8pPr>
                      <a:lvl9pPr marL="3657600" algn="l" defTabSz="914400" rtl="0" eaLnBrk="1" latinLnBrk="0" hangingPunct="1">
                        <a:defRPr sz="1800" kern="1200">
                          <a:solidFill>
                            <a:schemeClr val="dk1"/>
                          </a:solidFill>
                          <a:latin typeface="Arial" panose="020B0604020202020204"/>
                          <a:ea typeface="微软雅黑" panose="020B0503020204020204" charset="-122"/>
                        </a:defRPr>
                      </a:lvl9pPr>
                    </a:lstStyle>
                    <a:p>
                      <a:pPr algn="ctr">
                        <a:lnSpc>
                          <a:spcPct val="100000"/>
                        </a:lnSpc>
                        <a:buNone/>
                      </a:pPr>
                      <a:endParaRPr lang="zh-CN" altLang="en-US" sz="2400" b="0">
                        <a:solidFill>
                          <a:schemeClr val="tx1"/>
                        </a:solidFill>
                        <a:latin typeface="Times New Roman" panose="02020603050405020304" pitchFamily="18" charset="0"/>
                        <a:ea typeface="微软雅黑" panose="020B0503020204020204" charset="-122"/>
                        <a:cs typeface="Arial Black" panose="020B0A04020102020204" charset="0"/>
                      </a:endParaRPr>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56CA95">
                        <a:tint val="40000"/>
                      </a:srgbClr>
                    </a:solidFill>
                  </a:tcPr>
                </a:tc>
                <a:tc>
                  <a:txBody>
                    <a:bodyPr/>
                    <a:lstStyle>
                      <a:lvl1pPr marL="0" algn="l" defTabSz="914400" rtl="0" eaLnBrk="1" latinLnBrk="0" hangingPunct="1">
                        <a:defRPr sz="1800" kern="1200">
                          <a:solidFill>
                            <a:schemeClr val="dk1"/>
                          </a:solidFill>
                          <a:latin typeface="Arial" panose="020B0604020202020204"/>
                          <a:ea typeface="微软雅黑" panose="020B0503020204020204" charset="-122"/>
                        </a:defRPr>
                      </a:lvl1pPr>
                      <a:lvl2pPr marL="457200" algn="l" defTabSz="914400" rtl="0" eaLnBrk="1" latinLnBrk="0" hangingPunct="1">
                        <a:defRPr sz="1800" kern="1200">
                          <a:solidFill>
                            <a:schemeClr val="dk1"/>
                          </a:solidFill>
                          <a:latin typeface="Arial" panose="020B0604020202020204"/>
                          <a:ea typeface="微软雅黑" panose="020B0503020204020204" charset="-122"/>
                        </a:defRPr>
                      </a:lvl2pPr>
                      <a:lvl3pPr marL="914400" algn="l" defTabSz="914400" rtl="0" eaLnBrk="1" latinLnBrk="0" hangingPunct="1">
                        <a:defRPr sz="1800" kern="1200">
                          <a:solidFill>
                            <a:schemeClr val="dk1"/>
                          </a:solidFill>
                          <a:latin typeface="Arial" panose="020B0604020202020204"/>
                          <a:ea typeface="微软雅黑" panose="020B0503020204020204" charset="-122"/>
                        </a:defRPr>
                      </a:lvl3pPr>
                      <a:lvl4pPr marL="1371600" algn="l" defTabSz="914400" rtl="0" eaLnBrk="1" latinLnBrk="0" hangingPunct="1">
                        <a:defRPr sz="1800" kern="1200">
                          <a:solidFill>
                            <a:schemeClr val="dk1"/>
                          </a:solidFill>
                          <a:latin typeface="Arial" panose="020B0604020202020204"/>
                          <a:ea typeface="微软雅黑" panose="020B0503020204020204" charset="-122"/>
                        </a:defRPr>
                      </a:lvl4pPr>
                      <a:lvl5pPr marL="1828800" algn="l" defTabSz="914400" rtl="0" eaLnBrk="1" latinLnBrk="0" hangingPunct="1">
                        <a:defRPr sz="1800" kern="1200">
                          <a:solidFill>
                            <a:schemeClr val="dk1"/>
                          </a:solidFill>
                          <a:latin typeface="Arial" panose="020B0604020202020204"/>
                          <a:ea typeface="微软雅黑" panose="020B0503020204020204" charset="-122"/>
                        </a:defRPr>
                      </a:lvl5pPr>
                      <a:lvl6pPr marL="2286000" algn="l" defTabSz="914400" rtl="0" eaLnBrk="1" latinLnBrk="0" hangingPunct="1">
                        <a:defRPr sz="1800" kern="1200">
                          <a:solidFill>
                            <a:schemeClr val="dk1"/>
                          </a:solidFill>
                          <a:latin typeface="Arial" panose="020B0604020202020204"/>
                          <a:ea typeface="微软雅黑" panose="020B0503020204020204" charset="-122"/>
                        </a:defRPr>
                      </a:lvl6pPr>
                      <a:lvl7pPr marL="2743200" algn="l" defTabSz="914400" rtl="0" eaLnBrk="1" latinLnBrk="0" hangingPunct="1">
                        <a:defRPr sz="1800" kern="1200">
                          <a:solidFill>
                            <a:schemeClr val="dk1"/>
                          </a:solidFill>
                          <a:latin typeface="Arial" panose="020B0604020202020204"/>
                          <a:ea typeface="微软雅黑" panose="020B0503020204020204" charset="-122"/>
                        </a:defRPr>
                      </a:lvl7pPr>
                      <a:lvl8pPr marL="3200400" algn="l" defTabSz="914400" rtl="0" eaLnBrk="1" latinLnBrk="0" hangingPunct="1">
                        <a:defRPr sz="1800" kern="1200">
                          <a:solidFill>
                            <a:schemeClr val="dk1"/>
                          </a:solidFill>
                          <a:latin typeface="Arial" panose="020B0604020202020204"/>
                          <a:ea typeface="微软雅黑" panose="020B0503020204020204" charset="-122"/>
                        </a:defRPr>
                      </a:lvl8pPr>
                      <a:lvl9pPr marL="3657600" algn="l" defTabSz="914400" rtl="0" eaLnBrk="1" latinLnBrk="0" hangingPunct="1">
                        <a:defRPr sz="1800" kern="1200">
                          <a:solidFill>
                            <a:schemeClr val="dk1"/>
                          </a:solidFill>
                          <a:latin typeface="Arial" panose="020B0604020202020204"/>
                          <a:ea typeface="微软雅黑" panose="020B0503020204020204" charset="-122"/>
                        </a:defRPr>
                      </a:lvl9pPr>
                    </a:lstStyle>
                    <a:p>
                      <a:pPr algn="ctr">
                        <a:lnSpc>
                          <a:spcPct val="100000"/>
                        </a:lnSpc>
                        <a:buNone/>
                      </a:pPr>
                      <a:endParaRPr lang="zh-CN" altLang="en-US" sz="2400" b="0">
                        <a:solidFill>
                          <a:schemeClr val="tx1"/>
                        </a:solidFill>
                        <a:latin typeface="Times New Roman" panose="02020603050405020304" pitchFamily="18" charset="0"/>
                        <a:ea typeface="微软雅黑" panose="020B0503020204020204" charset="-122"/>
                        <a:cs typeface="Arial Black" panose="020B0A04020102020204" charset="0"/>
                      </a:endParaRPr>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56CA95">
                        <a:tint val="40000"/>
                      </a:srgbClr>
                    </a:solidFill>
                  </a:tcPr>
                </a:tc>
                <a:extLst>
                  <a:ext uri="{0D108BD9-81ED-4DB2-BD59-A6C34878D82A}">
                    <a16:rowId xmlns:a16="http://schemas.microsoft.com/office/drawing/2014/main" val="10001"/>
                  </a:ext>
                </a:extLst>
              </a:tr>
              <a:tr h="1138991">
                <a:tc>
                  <a:txBody>
                    <a:bodyPr/>
                    <a:lstStyle>
                      <a:lvl1pPr marL="0" algn="l" defTabSz="914400" rtl="0" eaLnBrk="1" latinLnBrk="0" hangingPunct="1">
                        <a:defRPr sz="1800" kern="1200">
                          <a:solidFill>
                            <a:schemeClr val="dk1"/>
                          </a:solidFill>
                          <a:latin typeface="Arial" panose="020B0604020202020204"/>
                          <a:ea typeface="微软雅黑" panose="020B0503020204020204" charset="-122"/>
                        </a:defRPr>
                      </a:lvl1pPr>
                      <a:lvl2pPr marL="457200" algn="l" defTabSz="914400" rtl="0" eaLnBrk="1" latinLnBrk="0" hangingPunct="1">
                        <a:defRPr sz="1800" kern="1200">
                          <a:solidFill>
                            <a:schemeClr val="dk1"/>
                          </a:solidFill>
                          <a:latin typeface="Arial" panose="020B0604020202020204"/>
                          <a:ea typeface="微软雅黑" panose="020B0503020204020204" charset="-122"/>
                        </a:defRPr>
                      </a:lvl2pPr>
                      <a:lvl3pPr marL="914400" algn="l" defTabSz="914400" rtl="0" eaLnBrk="1" latinLnBrk="0" hangingPunct="1">
                        <a:defRPr sz="1800" kern="1200">
                          <a:solidFill>
                            <a:schemeClr val="dk1"/>
                          </a:solidFill>
                          <a:latin typeface="Arial" panose="020B0604020202020204"/>
                          <a:ea typeface="微软雅黑" panose="020B0503020204020204" charset="-122"/>
                        </a:defRPr>
                      </a:lvl3pPr>
                      <a:lvl4pPr marL="1371600" algn="l" defTabSz="914400" rtl="0" eaLnBrk="1" latinLnBrk="0" hangingPunct="1">
                        <a:defRPr sz="1800" kern="1200">
                          <a:solidFill>
                            <a:schemeClr val="dk1"/>
                          </a:solidFill>
                          <a:latin typeface="Arial" panose="020B0604020202020204"/>
                          <a:ea typeface="微软雅黑" panose="020B0503020204020204" charset="-122"/>
                        </a:defRPr>
                      </a:lvl4pPr>
                      <a:lvl5pPr marL="1828800" algn="l" defTabSz="914400" rtl="0" eaLnBrk="1" latinLnBrk="0" hangingPunct="1">
                        <a:defRPr sz="1800" kern="1200">
                          <a:solidFill>
                            <a:schemeClr val="dk1"/>
                          </a:solidFill>
                          <a:latin typeface="Arial" panose="020B0604020202020204"/>
                          <a:ea typeface="微软雅黑" panose="020B0503020204020204" charset="-122"/>
                        </a:defRPr>
                      </a:lvl5pPr>
                      <a:lvl6pPr marL="2286000" algn="l" defTabSz="914400" rtl="0" eaLnBrk="1" latinLnBrk="0" hangingPunct="1">
                        <a:defRPr sz="1800" kern="1200">
                          <a:solidFill>
                            <a:schemeClr val="dk1"/>
                          </a:solidFill>
                          <a:latin typeface="Arial" panose="020B0604020202020204"/>
                          <a:ea typeface="微软雅黑" panose="020B0503020204020204" charset="-122"/>
                        </a:defRPr>
                      </a:lvl6pPr>
                      <a:lvl7pPr marL="2743200" algn="l" defTabSz="914400" rtl="0" eaLnBrk="1" latinLnBrk="0" hangingPunct="1">
                        <a:defRPr sz="1800" kern="1200">
                          <a:solidFill>
                            <a:schemeClr val="dk1"/>
                          </a:solidFill>
                          <a:latin typeface="Arial" panose="020B0604020202020204"/>
                          <a:ea typeface="微软雅黑" panose="020B0503020204020204" charset="-122"/>
                        </a:defRPr>
                      </a:lvl7pPr>
                      <a:lvl8pPr marL="3200400" algn="l" defTabSz="914400" rtl="0" eaLnBrk="1" latinLnBrk="0" hangingPunct="1">
                        <a:defRPr sz="1800" kern="1200">
                          <a:solidFill>
                            <a:schemeClr val="dk1"/>
                          </a:solidFill>
                          <a:latin typeface="Arial" panose="020B0604020202020204"/>
                          <a:ea typeface="微软雅黑" panose="020B0503020204020204" charset="-122"/>
                        </a:defRPr>
                      </a:lvl8pPr>
                      <a:lvl9pPr marL="3657600" algn="l" defTabSz="914400" rtl="0" eaLnBrk="1" latinLnBrk="0" hangingPunct="1">
                        <a:defRPr sz="1800" kern="1200">
                          <a:solidFill>
                            <a:schemeClr val="dk1"/>
                          </a:solidFill>
                          <a:latin typeface="Arial" panose="020B0604020202020204"/>
                          <a:ea typeface="微软雅黑" panose="020B0503020204020204" charset="-122"/>
                        </a:defRPr>
                      </a:lvl9pPr>
                    </a:lstStyle>
                    <a:p>
                      <a:pPr algn="ctr" fontAlgn="ctr">
                        <a:lnSpc>
                          <a:spcPct val="100000"/>
                        </a:lnSpc>
                        <a:buNone/>
                      </a:pPr>
                      <a:r>
                        <a:rPr lang="zh-CN" altLang="en-US" sz="2400" b="1"/>
                        <a:t>赤霉素</a:t>
                      </a:r>
                      <a:endParaRPr lang="zh-CN" altLang="en-US" sz="2400" b="1">
                        <a:solidFill>
                          <a:schemeClr val="tx1"/>
                        </a:solidFill>
                        <a:latin typeface="Times New Roman" panose="02020603050405020304" pitchFamily="18" charset="0"/>
                        <a:ea typeface="微软雅黑" panose="020B0503020204020204" charset="-122"/>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6CA95">
                        <a:tint val="20000"/>
                      </a:srgbClr>
                    </a:solidFill>
                  </a:tcPr>
                </a:tc>
                <a:tc>
                  <a:txBody>
                    <a:bodyPr/>
                    <a:lstStyle>
                      <a:lvl1pPr marL="0" algn="l" defTabSz="914400" rtl="0" eaLnBrk="1" latinLnBrk="0" hangingPunct="1">
                        <a:defRPr sz="1800" kern="1200">
                          <a:solidFill>
                            <a:schemeClr val="dk1"/>
                          </a:solidFill>
                          <a:latin typeface="Arial" panose="020B0604020202020204"/>
                          <a:ea typeface="微软雅黑" panose="020B0503020204020204" charset="-122"/>
                        </a:defRPr>
                      </a:lvl1pPr>
                      <a:lvl2pPr marL="457200" algn="l" defTabSz="914400" rtl="0" eaLnBrk="1" latinLnBrk="0" hangingPunct="1">
                        <a:defRPr sz="1800" kern="1200">
                          <a:solidFill>
                            <a:schemeClr val="dk1"/>
                          </a:solidFill>
                          <a:latin typeface="Arial" panose="020B0604020202020204"/>
                          <a:ea typeface="微软雅黑" panose="020B0503020204020204" charset="-122"/>
                        </a:defRPr>
                      </a:lvl2pPr>
                      <a:lvl3pPr marL="914400" algn="l" defTabSz="914400" rtl="0" eaLnBrk="1" latinLnBrk="0" hangingPunct="1">
                        <a:defRPr sz="1800" kern="1200">
                          <a:solidFill>
                            <a:schemeClr val="dk1"/>
                          </a:solidFill>
                          <a:latin typeface="Arial" panose="020B0604020202020204"/>
                          <a:ea typeface="微软雅黑" panose="020B0503020204020204" charset="-122"/>
                        </a:defRPr>
                      </a:lvl3pPr>
                      <a:lvl4pPr marL="1371600" algn="l" defTabSz="914400" rtl="0" eaLnBrk="1" latinLnBrk="0" hangingPunct="1">
                        <a:defRPr sz="1800" kern="1200">
                          <a:solidFill>
                            <a:schemeClr val="dk1"/>
                          </a:solidFill>
                          <a:latin typeface="Arial" panose="020B0604020202020204"/>
                          <a:ea typeface="微软雅黑" panose="020B0503020204020204" charset="-122"/>
                        </a:defRPr>
                      </a:lvl4pPr>
                      <a:lvl5pPr marL="1828800" algn="l" defTabSz="914400" rtl="0" eaLnBrk="1" latinLnBrk="0" hangingPunct="1">
                        <a:defRPr sz="1800" kern="1200">
                          <a:solidFill>
                            <a:schemeClr val="dk1"/>
                          </a:solidFill>
                          <a:latin typeface="Arial" panose="020B0604020202020204"/>
                          <a:ea typeface="微软雅黑" panose="020B0503020204020204" charset="-122"/>
                        </a:defRPr>
                      </a:lvl5pPr>
                      <a:lvl6pPr marL="2286000" algn="l" defTabSz="914400" rtl="0" eaLnBrk="1" latinLnBrk="0" hangingPunct="1">
                        <a:defRPr sz="1800" kern="1200">
                          <a:solidFill>
                            <a:schemeClr val="dk1"/>
                          </a:solidFill>
                          <a:latin typeface="Arial" panose="020B0604020202020204"/>
                          <a:ea typeface="微软雅黑" panose="020B0503020204020204" charset="-122"/>
                        </a:defRPr>
                      </a:lvl6pPr>
                      <a:lvl7pPr marL="2743200" algn="l" defTabSz="914400" rtl="0" eaLnBrk="1" latinLnBrk="0" hangingPunct="1">
                        <a:defRPr sz="1800" kern="1200">
                          <a:solidFill>
                            <a:schemeClr val="dk1"/>
                          </a:solidFill>
                          <a:latin typeface="Arial" panose="020B0604020202020204"/>
                          <a:ea typeface="微软雅黑" panose="020B0503020204020204" charset="-122"/>
                        </a:defRPr>
                      </a:lvl7pPr>
                      <a:lvl8pPr marL="3200400" algn="l" defTabSz="914400" rtl="0" eaLnBrk="1" latinLnBrk="0" hangingPunct="1">
                        <a:defRPr sz="1800" kern="1200">
                          <a:solidFill>
                            <a:schemeClr val="dk1"/>
                          </a:solidFill>
                          <a:latin typeface="Arial" panose="020B0604020202020204"/>
                          <a:ea typeface="微软雅黑" panose="020B0503020204020204" charset="-122"/>
                        </a:defRPr>
                      </a:lvl8pPr>
                      <a:lvl9pPr marL="3657600" algn="l" defTabSz="914400" rtl="0" eaLnBrk="1" latinLnBrk="0" hangingPunct="1">
                        <a:defRPr sz="1800" kern="1200">
                          <a:solidFill>
                            <a:schemeClr val="dk1"/>
                          </a:solidFill>
                          <a:latin typeface="Arial" panose="020B0604020202020204"/>
                          <a:ea typeface="微软雅黑" panose="020B0503020204020204" charset="-122"/>
                        </a:defRPr>
                      </a:lvl9pPr>
                    </a:lstStyle>
                    <a:p>
                      <a:pPr algn="ctr">
                        <a:lnSpc>
                          <a:spcPct val="100000"/>
                        </a:lnSpc>
                        <a:buNone/>
                      </a:pPr>
                      <a:endParaRPr lang="zh-CN" altLang="en-US" sz="2400" b="0">
                        <a:solidFill>
                          <a:schemeClr val="tx1"/>
                        </a:solidFill>
                        <a:latin typeface="Times New Roman" panose="02020603050405020304" pitchFamily="18" charset="0"/>
                        <a:ea typeface="微软雅黑" panose="020B0503020204020204" charset="-122"/>
                        <a:cs typeface="Arial Black" panose="020B0A04020102020204" charset="0"/>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6CA95">
                        <a:tint val="20000"/>
                      </a:srgbClr>
                    </a:solidFill>
                  </a:tcPr>
                </a:tc>
                <a:tc>
                  <a:txBody>
                    <a:bodyPr/>
                    <a:lstStyle>
                      <a:lvl1pPr marL="0" algn="l" defTabSz="914400" rtl="0" eaLnBrk="1" latinLnBrk="0" hangingPunct="1">
                        <a:defRPr sz="1800" kern="1200">
                          <a:solidFill>
                            <a:schemeClr val="dk1"/>
                          </a:solidFill>
                          <a:latin typeface="Arial" panose="020B0604020202020204"/>
                          <a:ea typeface="微软雅黑" panose="020B0503020204020204" charset="-122"/>
                        </a:defRPr>
                      </a:lvl1pPr>
                      <a:lvl2pPr marL="457200" algn="l" defTabSz="914400" rtl="0" eaLnBrk="1" latinLnBrk="0" hangingPunct="1">
                        <a:defRPr sz="1800" kern="1200">
                          <a:solidFill>
                            <a:schemeClr val="dk1"/>
                          </a:solidFill>
                          <a:latin typeface="Arial" panose="020B0604020202020204"/>
                          <a:ea typeface="微软雅黑" panose="020B0503020204020204" charset="-122"/>
                        </a:defRPr>
                      </a:lvl2pPr>
                      <a:lvl3pPr marL="914400" algn="l" defTabSz="914400" rtl="0" eaLnBrk="1" latinLnBrk="0" hangingPunct="1">
                        <a:defRPr sz="1800" kern="1200">
                          <a:solidFill>
                            <a:schemeClr val="dk1"/>
                          </a:solidFill>
                          <a:latin typeface="Arial" panose="020B0604020202020204"/>
                          <a:ea typeface="微软雅黑" panose="020B0503020204020204" charset="-122"/>
                        </a:defRPr>
                      </a:lvl3pPr>
                      <a:lvl4pPr marL="1371600" algn="l" defTabSz="914400" rtl="0" eaLnBrk="1" latinLnBrk="0" hangingPunct="1">
                        <a:defRPr sz="1800" kern="1200">
                          <a:solidFill>
                            <a:schemeClr val="dk1"/>
                          </a:solidFill>
                          <a:latin typeface="Arial" panose="020B0604020202020204"/>
                          <a:ea typeface="微软雅黑" panose="020B0503020204020204" charset="-122"/>
                        </a:defRPr>
                      </a:lvl4pPr>
                      <a:lvl5pPr marL="1828800" algn="l" defTabSz="914400" rtl="0" eaLnBrk="1" latinLnBrk="0" hangingPunct="1">
                        <a:defRPr sz="1800" kern="1200">
                          <a:solidFill>
                            <a:schemeClr val="dk1"/>
                          </a:solidFill>
                          <a:latin typeface="Arial" panose="020B0604020202020204"/>
                          <a:ea typeface="微软雅黑" panose="020B0503020204020204" charset="-122"/>
                        </a:defRPr>
                      </a:lvl5pPr>
                      <a:lvl6pPr marL="2286000" algn="l" defTabSz="914400" rtl="0" eaLnBrk="1" latinLnBrk="0" hangingPunct="1">
                        <a:defRPr sz="1800" kern="1200">
                          <a:solidFill>
                            <a:schemeClr val="dk1"/>
                          </a:solidFill>
                          <a:latin typeface="Arial" panose="020B0604020202020204"/>
                          <a:ea typeface="微软雅黑" panose="020B0503020204020204" charset="-122"/>
                        </a:defRPr>
                      </a:lvl6pPr>
                      <a:lvl7pPr marL="2743200" algn="l" defTabSz="914400" rtl="0" eaLnBrk="1" latinLnBrk="0" hangingPunct="1">
                        <a:defRPr sz="1800" kern="1200">
                          <a:solidFill>
                            <a:schemeClr val="dk1"/>
                          </a:solidFill>
                          <a:latin typeface="Arial" panose="020B0604020202020204"/>
                          <a:ea typeface="微软雅黑" panose="020B0503020204020204" charset="-122"/>
                        </a:defRPr>
                      </a:lvl7pPr>
                      <a:lvl8pPr marL="3200400" algn="l" defTabSz="914400" rtl="0" eaLnBrk="1" latinLnBrk="0" hangingPunct="1">
                        <a:defRPr sz="1800" kern="1200">
                          <a:solidFill>
                            <a:schemeClr val="dk1"/>
                          </a:solidFill>
                          <a:latin typeface="Arial" panose="020B0604020202020204"/>
                          <a:ea typeface="微软雅黑" panose="020B0503020204020204" charset="-122"/>
                        </a:defRPr>
                      </a:lvl8pPr>
                      <a:lvl9pPr marL="3657600" algn="l" defTabSz="914400" rtl="0" eaLnBrk="1" latinLnBrk="0" hangingPunct="1">
                        <a:defRPr sz="1800" kern="1200">
                          <a:solidFill>
                            <a:schemeClr val="dk1"/>
                          </a:solidFill>
                          <a:latin typeface="Arial" panose="020B0604020202020204"/>
                          <a:ea typeface="微软雅黑" panose="020B0503020204020204" charset="-122"/>
                        </a:defRPr>
                      </a:lvl9pPr>
                    </a:lstStyle>
                    <a:p>
                      <a:pPr algn="ctr">
                        <a:lnSpc>
                          <a:spcPct val="100000"/>
                        </a:lnSpc>
                        <a:buNone/>
                      </a:pPr>
                      <a:endParaRPr lang="zh-CN" altLang="en-US" sz="2400" b="0">
                        <a:solidFill>
                          <a:schemeClr val="tx1"/>
                        </a:solidFill>
                        <a:latin typeface="Times New Roman" panose="02020603050405020304" pitchFamily="18" charset="0"/>
                        <a:ea typeface="微软雅黑" panose="020B0503020204020204" charset="-122"/>
                        <a:cs typeface="Arial Black" panose="020B0A04020102020204" charset="0"/>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6CA95">
                        <a:tint val="20000"/>
                      </a:srgbClr>
                    </a:solidFill>
                  </a:tcPr>
                </a:tc>
                <a:extLst>
                  <a:ext uri="{0D108BD9-81ED-4DB2-BD59-A6C34878D82A}">
                    <a16:rowId xmlns:a16="http://schemas.microsoft.com/office/drawing/2014/main" val="10002"/>
                  </a:ext>
                </a:extLst>
              </a:tr>
              <a:tr h="856064">
                <a:tc>
                  <a:txBody>
                    <a:bodyPr/>
                    <a:lstStyle>
                      <a:lvl1pPr marL="0" algn="l" defTabSz="914400" rtl="0" eaLnBrk="1" latinLnBrk="0" hangingPunct="1">
                        <a:defRPr sz="1800" kern="1200">
                          <a:solidFill>
                            <a:schemeClr val="dk1"/>
                          </a:solidFill>
                          <a:latin typeface="Arial" panose="020B0604020202020204"/>
                          <a:ea typeface="微软雅黑" panose="020B0503020204020204" charset="-122"/>
                        </a:defRPr>
                      </a:lvl1pPr>
                      <a:lvl2pPr marL="457200" algn="l" defTabSz="914400" rtl="0" eaLnBrk="1" latinLnBrk="0" hangingPunct="1">
                        <a:defRPr sz="1800" kern="1200">
                          <a:solidFill>
                            <a:schemeClr val="dk1"/>
                          </a:solidFill>
                          <a:latin typeface="Arial" panose="020B0604020202020204"/>
                          <a:ea typeface="微软雅黑" panose="020B0503020204020204" charset="-122"/>
                        </a:defRPr>
                      </a:lvl2pPr>
                      <a:lvl3pPr marL="914400" algn="l" defTabSz="914400" rtl="0" eaLnBrk="1" latinLnBrk="0" hangingPunct="1">
                        <a:defRPr sz="1800" kern="1200">
                          <a:solidFill>
                            <a:schemeClr val="dk1"/>
                          </a:solidFill>
                          <a:latin typeface="Arial" panose="020B0604020202020204"/>
                          <a:ea typeface="微软雅黑" panose="020B0503020204020204" charset="-122"/>
                        </a:defRPr>
                      </a:lvl3pPr>
                      <a:lvl4pPr marL="1371600" algn="l" defTabSz="914400" rtl="0" eaLnBrk="1" latinLnBrk="0" hangingPunct="1">
                        <a:defRPr sz="1800" kern="1200">
                          <a:solidFill>
                            <a:schemeClr val="dk1"/>
                          </a:solidFill>
                          <a:latin typeface="Arial" panose="020B0604020202020204"/>
                          <a:ea typeface="微软雅黑" panose="020B0503020204020204" charset="-122"/>
                        </a:defRPr>
                      </a:lvl4pPr>
                      <a:lvl5pPr marL="1828800" algn="l" defTabSz="914400" rtl="0" eaLnBrk="1" latinLnBrk="0" hangingPunct="1">
                        <a:defRPr sz="1800" kern="1200">
                          <a:solidFill>
                            <a:schemeClr val="dk1"/>
                          </a:solidFill>
                          <a:latin typeface="Arial" panose="020B0604020202020204"/>
                          <a:ea typeface="微软雅黑" panose="020B0503020204020204" charset="-122"/>
                        </a:defRPr>
                      </a:lvl5pPr>
                      <a:lvl6pPr marL="2286000" algn="l" defTabSz="914400" rtl="0" eaLnBrk="1" latinLnBrk="0" hangingPunct="1">
                        <a:defRPr sz="1800" kern="1200">
                          <a:solidFill>
                            <a:schemeClr val="dk1"/>
                          </a:solidFill>
                          <a:latin typeface="Arial" panose="020B0604020202020204"/>
                          <a:ea typeface="微软雅黑" panose="020B0503020204020204" charset="-122"/>
                        </a:defRPr>
                      </a:lvl6pPr>
                      <a:lvl7pPr marL="2743200" algn="l" defTabSz="914400" rtl="0" eaLnBrk="1" latinLnBrk="0" hangingPunct="1">
                        <a:defRPr sz="1800" kern="1200">
                          <a:solidFill>
                            <a:schemeClr val="dk1"/>
                          </a:solidFill>
                          <a:latin typeface="Arial" panose="020B0604020202020204"/>
                          <a:ea typeface="微软雅黑" panose="020B0503020204020204" charset="-122"/>
                        </a:defRPr>
                      </a:lvl7pPr>
                      <a:lvl8pPr marL="3200400" algn="l" defTabSz="914400" rtl="0" eaLnBrk="1" latinLnBrk="0" hangingPunct="1">
                        <a:defRPr sz="1800" kern="1200">
                          <a:solidFill>
                            <a:schemeClr val="dk1"/>
                          </a:solidFill>
                          <a:latin typeface="Arial" panose="020B0604020202020204"/>
                          <a:ea typeface="微软雅黑" panose="020B0503020204020204" charset="-122"/>
                        </a:defRPr>
                      </a:lvl8pPr>
                      <a:lvl9pPr marL="3657600" algn="l" defTabSz="914400" rtl="0" eaLnBrk="1" latinLnBrk="0" hangingPunct="1">
                        <a:defRPr sz="1800" kern="1200">
                          <a:solidFill>
                            <a:schemeClr val="dk1"/>
                          </a:solidFill>
                          <a:latin typeface="Arial" panose="020B0604020202020204"/>
                          <a:ea typeface="微软雅黑" panose="020B0503020204020204" charset="-122"/>
                        </a:defRPr>
                      </a:lvl9pPr>
                    </a:lstStyle>
                    <a:p>
                      <a:pPr algn="ctr" fontAlgn="ctr">
                        <a:lnSpc>
                          <a:spcPct val="100000"/>
                        </a:lnSpc>
                        <a:buNone/>
                      </a:pPr>
                      <a:r>
                        <a:rPr lang="zh-CN" altLang="en-US" sz="2400" b="1"/>
                        <a:t>细胞分裂素</a:t>
                      </a:r>
                      <a:endParaRPr lang="zh-CN" altLang="en-US" sz="2400" b="1">
                        <a:solidFill>
                          <a:schemeClr val="tx1"/>
                        </a:solidFill>
                        <a:latin typeface="Times New Roman" panose="02020603050405020304" pitchFamily="18" charset="0"/>
                        <a:ea typeface="微软雅黑" panose="020B0503020204020204" charset="-122"/>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6CA95">
                        <a:tint val="40000"/>
                      </a:srgbClr>
                    </a:solidFill>
                  </a:tcPr>
                </a:tc>
                <a:tc>
                  <a:txBody>
                    <a:bodyPr/>
                    <a:lstStyle>
                      <a:lvl1pPr marL="0" algn="l" defTabSz="914400" rtl="0" eaLnBrk="1" latinLnBrk="0" hangingPunct="1">
                        <a:defRPr sz="1800" kern="1200">
                          <a:solidFill>
                            <a:schemeClr val="dk1"/>
                          </a:solidFill>
                          <a:latin typeface="Arial" panose="020B0604020202020204"/>
                          <a:ea typeface="微软雅黑" panose="020B0503020204020204" charset="-122"/>
                        </a:defRPr>
                      </a:lvl1pPr>
                      <a:lvl2pPr marL="457200" algn="l" defTabSz="914400" rtl="0" eaLnBrk="1" latinLnBrk="0" hangingPunct="1">
                        <a:defRPr sz="1800" kern="1200">
                          <a:solidFill>
                            <a:schemeClr val="dk1"/>
                          </a:solidFill>
                          <a:latin typeface="Arial" panose="020B0604020202020204"/>
                          <a:ea typeface="微软雅黑" panose="020B0503020204020204" charset="-122"/>
                        </a:defRPr>
                      </a:lvl2pPr>
                      <a:lvl3pPr marL="914400" algn="l" defTabSz="914400" rtl="0" eaLnBrk="1" latinLnBrk="0" hangingPunct="1">
                        <a:defRPr sz="1800" kern="1200">
                          <a:solidFill>
                            <a:schemeClr val="dk1"/>
                          </a:solidFill>
                          <a:latin typeface="Arial" panose="020B0604020202020204"/>
                          <a:ea typeface="微软雅黑" panose="020B0503020204020204" charset="-122"/>
                        </a:defRPr>
                      </a:lvl3pPr>
                      <a:lvl4pPr marL="1371600" algn="l" defTabSz="914400" rtl="0" eaLnBrk="1" latinLnBrk="0" hangingPunct="1">
                        <a:defRPr sz="1800" kern="1200">
                          <a:solidFill>
                            <a:schemeClr val="dk1"/>
                          </a:solidFill>
                          <a:latin typeface="Arial" panose="020B0604020202020204"/>
                          <a:ea typeface="微软雅黑" panose="020B0503020204020204" charset="-122"/>
                        </a:defRPr>
                      </a:lvl4pPr>
                      <a:lvl5pPr marL="1828800" algn="l" defTabSz="914400" rtl="0" eaLnBrk="1" latinLnBrk="0" hangingPunct="1">
                        <a:defRPr sz="1800" kern="1200">
                          <a:solidFill>
                            <a:schemeClr val="dk1"/>
                          </a:solidFill>
                          <a:latin typeface="Arial" panose="020B0604020202020204"/>
                          <a:ea typeface="微软雅黑" panose="020B0503020204020204" charset="-122"/>
                        </a:defRPr>
                      </a:lvl5pPr>
                      <a:lvl6pPr marL="2286000" algn="l" defTabSz="914400" rtl="0" eaLnBrk="1" latinLnBrk="0" hangingPunct="1">
                        <a:defRPr sz="1800" kern="1200">
                          <a:solidFill>
                            <a:schemeClr val="dk1"/>
                          </a:solidFill>
                          <a:latin typeface="Arial" panose="020B0604020202020204"/>
                          <a:ea typeface="微软雅黑" panose="020B0503020204020204" charset="-122"/>
                        </a:defRPr>
                      </a:lvl6pPr>
                      <a:lvl7pPr marL="2743200" algn="l" defTabSz="914400" rtl="0" eaLnBrk="1" latinLnBrk="0" hangingPunct="1">
                        <a:defRPr sz="1800" kern="1200">
                          <a:solidFill>
                            <a:schemeClr val="dk1"/>
                          </a:solidFill>
                          <a:latin typeface="Arial" panose="020B0604020202020204"/>
                          <a:ea typeface="微软雅黑" panose="020B0503020204020204" charset="-122"/>
                        </a:defRPr>
                      </a:lvl7pPr>
                      <a:lvl8pPr marL="3200400" algn="l" defTabSz="914400" rtl="0" eaLnBrk="1" latinLnBrk="0" hangingPunct="1">
                        <a:defRPr sz="1800" kern="1200">
                          <a:solidFill>
                            <a:schemeClr val="dk1"/>
                          </a:solidFill>
                          <a:latin typeface="Arial" panose="020B0604020202020204"/>
                          <a:ea typeface="微软雅黑" panose="020B0503020204020204" charset="-122"/>
                        </a:defRPr>
                      </a:lvl8pPr>
                      <a:lvl9pPr marL="3657600" algn="l" defTabSz="914400" rtl="0" eaLnBrk="1" latinLnBrk="0" hangingPunct="1">
                        <a:defRPr sz="1800" kern="1200">
                          <a:solidFill>
                            <a:schemeClr val="dk1"/>
                          </a:solidFill>
                          <a:latin typeface="Arial" panose="020B0604020202020204"/>
                          <a:ea typeface="微软雅黑" panose="020B0503020204020204" charset="-122"/>
                        </a:defRPr>
                      </a:lvl9pPr>
                    </a:lstStyle>
                    <a:p>
                      <a:pPr algn="ctr">
                        <a:lnSpc>
                          <a:spcPct val="100000"/>
                        </a:lnSpc>
                        <a:buNone/>
                      </a:pPr>
                      <a:endParaRPr lang="zh-CN" altLang="en-US" sz="2400" b="0">
                        <a:solidFill>
                          <a:schemeClr val="tx1"/>
                        </a:solidFill>
                        <a:latin typeface="Times New Roman" panose="02020603050405020304" pitchFamily="18" charset="0"/>
                        <a:ea typeface="微软雅黑" panose="020B0503020204020204" charset="-122"/>
                        <a:cs typeface="Arial Black" panose="020B0A04020102020204" charset="0"/>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6CA95">
                        <a:tint val="40000"/>
                      </a:srgbClr>
                    </a:solidFill>
                  </a:tcPr>
                </a:tc>
                <a:tc>
                  <a:txBody>
                    <a:bodyPr/>
                    <a:lstStyle>
                      <a:lvl1pPr marL="0" algn="l" defTabSz="914400" rtl="0" eaLnBrk="1" latinLnBrk="0" hangingPunct="1">
                        <a:defRPr sz="1800" kern="1200">
                          <a:solidFill>
                            <a:schemeClr val="dk1"/>
                          </a:solidFill>
                          <a:latin typeface="Arial" panose="020B0604020202020204"/>
                          <a:ea typeface="微软雅黑" panose="020B0503020204020204" charset="-122"/>
                        </a:defRPr>
                      </a:lvl1pPr>
                      <a:lvl2pPr marL="457200" algn="l" defTabSz="914400" rtl="0" eaLnBrk="1" latinLnBrk="0" hangingPunct="1">
                        <a:defRPr sz="1800" kern="1200">
                          <a:solidFill>
                            <a:schemeClr val="dk1"/>
                          </a:solidFill>
                          <a:latin typeface="Arial" panose="020B0604020202020204"/>
                          <a:ea typeface="微软雅黑" panose="020B0503020204020204" charset="-122"/>
                        </a:defRPr>
                      </a:lvl2pPr>
                      <a:lvl3pPr marL="914400" algn="l" defTabSz="914400" rtl="0" eaLnBrk="1" latinLnBrk="0" hangingPunct="1">
                        <a:defRPr sz="1800" kern="1200">
                          <a:solidFill>
                            <a:schemeClr val="dk1"/>
                          </a:solidFill>
                          <a:latin typeface="Arial" panose="020B0604020202020204"/>
                          <a:ea typeface="微软雅黑" panose="020B0503020204020204" charset="-122"/>
                        </a:defRPr>
                      </a:lvl3pPr>
                      <a:lvl4pPr marL="1371600" algn="l" defTabSz="914400" rtl="0" eaLnBrk="1" latinLnBrk="0" hangingPunct="1">
                        <a:defRPr sz="1800" kern="1200">
                          <a:solidFill>
                            <a:schemeClr val="dk1"/>
                          </a:solidFill>
                          <a:latin typeface="Arial" panose="020B0604020202020204"/>
                          <a:ea typeface="微软雅黑" panose="020B0503020204020204" charset="-122"/>
                        </a:defRPr>
                      </a:lvl4pPr>
                      <a:lvl5pPr marL="1828800" algn="l" defTabSz="914400" rtl="0" eaLnBrk="1" latinLnBrk="0" hangingPunct="1">
                        <a:defRPr sz="1800" kern="1200">
                          <a:solidFill>
                            <a:schemeClr val="dk1"/>
                          </a:solidFill>
                          <a:latin typeface="Arial" panose="020B0604020202020204"/>
                          <a:ea typeface="微软雅黑" panose="020B0503020204020204" charset="-122"/>
                        </a:defRPr>
                      </a:lvl5pPr>
                      <a:lvl6pPr marL="2286000" algn="l" defTabSz="914400" rtl="0" eaLnBrk="1" latinLnBrk="0" hangingPunct="1">
                        <a:defRPr sz="1800" kern="1200">
                          <a:solidFill>
                            <a:schemeClr val="dk1"/>
                          </a:solidFill>
                          <a:latin typeface="Arial" panose="020B0604020202020204"/>
                          <a:ea typeface="微软雅黑" panose="020B0503020204020204" charset="-122"/>
                        </a:defRPr>
                      </a:lvl6pPr>
                      <a:lvl7pPr marL="2743200" algn="l" defTabSz="914400" rtl="0" eaLnBrk="1" latinLnBrk="0" hangingPunct="1">
                        <a:defRPr sz="1800" kern="1200">
                          <a:solidFill>
                            <a:schemeClr val="dk1"/>
                          </a:solidFill>
                          <a:latin typeface="Arial" panose="020B0604020202020204"/>
                          <a:ea typeface="微软雅黑" panose="020B0503020204020204" charset="-122"/>
                        </a:defRPr>
                      </a:lvl7pPr>
                      <a:lvl8pPr marL="3200400" algn="l" defTabSz="914400" rtl="0" eaLnBrk="1" latinLnBrk="0" hangingPunct="1">
                        <a:defRPr sz="1800" kern="1200">
                          <a:solidFill>
                            <a:schemeClr val="dk1"/>
                          </a:solidFill>
                          <a:latin typeface="Arial" panose="020B0604020202020204"/>
                          <a:ea typeface="微软雅黑" panose="020B0503020204020204" charset="-122"/>
                        </a:defRPr>
                      </a:lvl8pPr>
                      <a:lvl9pPr marL="3657600" algn="l" defTabSz="914400" rtl="0" eaLnBrk="1" latinLnBrk="0" hangingPunct="1">
                        <a:defRPr sz="1800" kern="1200">
                          <a:solidFill>
                            <a:schemeClr val="dk1"/>
                          </a:solidFill>
                          <a:latin typeface="Arial" panose="020B0604020202020204"/>
                          <a:ea typeface="微软雅黑" panose="020B0503020204020204" charset="-122"/>
                        </a:defRPr>
                      </a:lvl9pPr>
                    </a:lstStyle>
                    <a:p>
                      <a:pPr algn="ctr">
                        <a:lnSpc>
                          <a:spcPct val="100000"/>
                        </a:lnSpc>
                        <a:buNone/>
                      </a:pPr>
                      <a:endParaRPr lang="zh-CN" altLang="en-US" sz="2400" b="0">
                        <a:solidFill>
                          <a:schemeClr val="tx1"/>
                        </a:solidFill>
                        <a:latin typeface="Times New Roman" panose="02020603050405020304" pitchFamily="18" charset="0"/>
                        <a:ea typeface="微软雅黑" panose="020B0503020204020204" charset="-122"/>
                        <a:cs typeface="Arial Black" panose="020B0A04020102020204" charset="0"/>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6CA95">
                        <a:tint val="40000"/>
                      </a:srgbClr>
                    </a:solidFill>
                  </a:tcPr>
                </a:tc>
                <a:extLst>
                  <a:ext uri="{0D108BD9-81ED-4DB2-BD59-A6C34878D82A}">
                    <a16:rowId xmlns:a16="http://schemas.microsoft.com/office/drawing/2014/main" val="10003"/>
                  </a:ext>
                </a:extLst>
              </a:tr>
              <a:tr h="856064">
                <a:tc>
                  <a:txBody>
                    <a:bodyPr/>
                    <a:lstStyle>
                      <a:lvl1pPr marL="0" algn="l" defTabSz="914400" rtl="0" eaLnBrk="1" latinLnBrk="0" hangingPunct="1">
                        <a:defRPr sz="1800" kern="1200">
                          <a:solidFill>
                            <a:schemeClr val="dk1"/>
                          </a:solidFill>
                          <a:latin typeface="Arial" panose="020B0604020202020204"/>
                          <a:ea typeface="微软雅黑" panose="020B0503020204020204" charset="-122"/>
                        </a:defRPr>
                      </a:lvl1pPr>
                      <a:lvl2pPr marL="457200" algn="l" defTabSz="914400" rtl="0" eaLnBrk="1" latinLnBrk="0" hangingPunct="1">
                        <a:defRPr sz="1800" kern="1200">
                          <a:solidFill>
                            <a:schemeClr val="dk1"/>
                          </a:solidFill>
                          <a:latin typeface="Arial" panose="020B0604020202020204"/>
                          <a:ea typeface="微软雅黑" panose="020B0503020204020204" charset="-122"/>
                        </a:defRPr>
                      </a:lvl2pPr>
                      <a:lvl3pPr marL="914400" algn="l" defTabSz="914400" rtl="0" eaLnBrk="1" latinLnBrk="0" hangingPunct="1">
                        <a:defRPr sz="1800" kern="1200">
                          <a:solidFill>
                            <a:schemeClr val="dk1"/>
                          </a:solidFill>
                          <a:latin typeface="Arial" panose="020B0604020202020204"/>
                          <a:ea typeface="微软雅黑" panose="020B0503020204020204" charset="-122"/>
                        </a:defRPr>
                      </a:lvl3pPr>
                      <a:lvl4pPr marL="1371600" algn="l" defTabSz="914400" rtl="0" eaLnBrk="1" latinLnBrk="0" hangingPunct="1">
                        <a:defRPr sz="1800" kern="1200">
                          <a:solidFill>
                            <a:schemeClr val="dk1"/>
                          </a:solidFill>
                          <a:latin typeface="Arial" panose="020B0604020202020204"/>
                          <a:ea typeface="微软雅黑" panose="020B0503020204020204" charset="-122"/>
                        </a:defRPr>
                      </a:lvl4pPr>
                      <a:lvl5pPr marL="1828800" algn="l" defTabSz="914400" rtl="0" eaLnBrk="1" latinLnBrk="0" hangingPunct="1">
                        <a:defRPr sz="1800" kern="1200">
                          <a:solidFill>
                            <a:schemeClr val="dk1"/>
                          </a:solidFill>
                          <a:latin typeface="Arial" panose="020B0604020202020204"/>
                          <a:ea typeface="微软雅黑" panose="020B0503020204020204" charset="-122"/>
                        </a:defRPr>
                      </a:lvl5pPr>
                      <a:lvl6pPr marL="2286000" algn="l" defTabSz="914400" rtl="0" eaLnBrk="1" latinLnBrk="0" hangingPunct="1">
                        <a:defRPr sz="1800" kern="1200">
                          <a:solidFill>
                            <a:schemeClr val="dk1"/>
                          </a:solidFill>
                          <a:latin typeface="Arial" panose="020B0604020202020204"/>
                          <a:ea typeface="微软雅黑" panose="020B0503020204020204" charset="-122"/>
                        </a:defRPr>
                      </a:lvl6pPr>
                      <a:lvl7pPr marL="2743200" algn="l" defTabSz="914400" rtl="0" eaLnBrk="1" latinLnBrk="0" hangingPunct="1">
                        <a:defRPr sz="1800" kern="1200">
                          <a:solidFill>
                            <a:schemeClr val="dk1"/>
                          </a:solidFill>
                          <a:latin typeface="Arial" panose="020B0604020202020204"/>
                          <a:ea typeface="微软雅黑" panose="020B0503020204020204" charset="-122"/>
                        </a:defRPr>
                      </a:lvl7pPr>
                      <a:lvl8pPr marL="3200400" algn="l" defTabSz="914400" rtl="0" eaLnBrk="1" latinLnBrk="0" hangingPunct="1">
                        <a:defRPr sz="1800" kern="1200">
                          <a:solidFill>
                            <a:schemeClr val="dk1"/>
                          </a:solidFill>
                          <a:latin typeface="Arial" panose="020B0604020202020204"/>
                          <a:ea typeface="微软雅黑" panose="020B0503020204020204" charset="-122"/>
                        </a:defRPr>
                      </a:lvl8pPr>
                      <a:lvl9pPr marL="3657600" algn="l" defTabSz="914400" rtl="0" eaLnBrk="1" latinLnBrk="0" hangingPunct="1">
                        <a:defRPr sz="1800" kern="1200">
                          <a:solidFill>
                            <a:schemeClr val="dk1"/>
                          </a:solidFill>
                          <a:latin typeface="Arial" panose="020B0604020202020204"/>
                          <a:ea typeface="微软雅黑" panose="020B0503020204020204" charset="-122"/>
                        </a:defRPr>
                      </a:lvl9pPr>
                    </a:lstStyle>
                    <a:p>
                      <a:pPr algn="ctr" fontAlgn="ctr">
                        <a:lnSpc>
                          <a:spcPct val="100000"/>
                        </a:lnSpc>
                        <a:buNone/>
                      </a:pPr>
                      <a:r>
                        <a:rPr lang="zh-CN" altLang="en-US" sz="2400" b="1"/>
                        <a:t>脱落酸</a:t>
                      </a:r>
                      <a:endParaRPr lang="zh-CN" altLang="en-US" sz="2400" b="1">
                        <a:solidFill>
                          <a:schemeClr val="tx1"/>
                        </a:solidFill>
                        <a:latin typeface="Times New Roman" panose="02020603050405020304" pitchFamily="18" charset="0"/>
                        <a:ea typeface="微软雅黑" panose="020B0503020204020204" charset="-122"/>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6CA95">
                        <a:tint val="20000"/>
                      </a:srgbClr>
                    </a:solidFill>
                  </a:tcPr>
                </a:tc>
                <a:tc>
                  <a:txBody>
                    <a:bodyPr/>
                    <a:lstStyle>
                      <a:lvl1pPr marL="0" algn="l" defTabSz="914400" rtl="0" eaLnBrk="1" latinLnBrk="0" hangingPunct="1">
                        <a:defRPr sz="1800" kern="1200">
                          <a:solidFill>
                            <a:schemeClr val="dk1"/>
                          </a:solidFill>
                          <a:latin typeface="Arial" panose="020B0604020202020204"/>
                          <a:ea typeface="微软雅黑" panose="020B0503020204020204" charset="-122"/>
                        </a:defRPr>
                      </a:lvl1pPr>
                      <a:lvl2pPr marL="457200" algn="l" defTabSz="914400" rtl="0" eaLnBrk="1" latinLnBrk="0" hangingPunct="1">
                        <a:defRPr sz="1800" kern="1200">
                          <a:solidFill>
                            <a:schemeClr val="dk1"/>
                          </a:solidFill>
                          <a:latin typeface="Arial" panose="020B0604020202020204"/>
                          <a:ea typeface="微软雅黑" panose="020B0503020204020204" charset="-122"/>
                        </a:defRPr>
                      </a:lvl2pPr>
                      <a:lvl3pPr marL="914400" algn="l" defTabSz="914400" rtl="0" eaLnBrk="1" latinLnBrk="0" hangingPunct="1">
                        <a:defRPr sz="1800" kern="1200">
                          <a:solidFill>
                            <a:schemeClr val="dk1"/>
                          </a:solidFill>
                          <a:latin typeface="Arial" panose="020B0604020202020204"/>
                          <a:ea typeface="微软雅黑" panose="020B0503020204020204" charset="-122"/>
                        </a:defRPr>
                      </a:lvl3pPr>
                      <a:lvl4pPr marL="1371600" algn="l" defTabSz="914400" rtl="0" eaLnBrk="1" latinLnBrk="0" hangingPunct="1">
                        <a:defRPr sz="1800" kern="1200">
                          <a:solidFill>
                            <a:schemeClr val="dk1"/>
                          </a:solidFill>
                          <a:latin typeface="Arial" panose="020B0604020202020204"/>
                          <a:ea typeface="微软雅黑" panose="020B0503020204020204" charset="-122"/>
                        </a:defRPr>
                      </a:lvl4pPr>
                      <a:lvl5pPr marL="1828800" algn="l" defTabSz="914400" rtl="0" eaLnBrk="1" latinLnBrk="0" hangingPunct="1">
                        <a:defRPr sz="1800" kern="1200">
                          <a:solidFill>
                            <a:schemeClr val="dk1"/>
                          </a:solidFill>
                          <a:latin typeface="Arial" panose="020B0604020202020204"/>
                          <a:ea typeface="微软雅黑" panose="020B0503020204020204" charset="-122"/>
                        </a:defRPr>
                      </a:lvl5pPr>
                      <a:lvl6pPr marL="2286000" algn="l" defTabSz="914400" rtl="0" eaLnBrk="1" latinLnBrk="0" hangingPunct="1">
                        <a:defRPr sz="1800" kern="1200">
                          <a:solidFill>
                            <a:schemeClr val="dk1"/>
                          </a:solidFill>
                          <a:latin typeface="Arial" panose="020B0604020202020204"/>
                          <a:ea typeface="微软雅黑" panose="020B0503020204020204" charset="-122"/>
                        </a:defRPr>
                      </a:lvl6pPr>
                      <a:lvl7pPr marL="2743200" algn="l" defTabSz="914400" rtl="0" eaLnBrk="1" latinLnBrk="0" hangingPunct="1">
                        <a:defRPr sz="1800" kern="1200">
                          <a:solidFill>
                            <a:schemeClr val="dk1"/>
                          </a:solidFill>
                          <a:latin typeface="Arial" panose="020B0604020202020204"/>
                          <a:ea typeface="微软雅黑" panose="020B0503020204020204" charset="-122"/>
                        </a:defRPr>
                      </a:lvl7pPr>
                      <a:lvl8pPr marL="3200400" algn="l" defTabSz="914400" rtl="0" eaLnBrk="1" latinLnBrk="0" hangingPunct="1">
                        <a:defRPr sz="1800" kern="1200">
                          <a:solidFill>
                            <a:schemeClr val="dk1"/>
                          </a:solidFill>
                          <a:latin typeface="Arial" panose="020B0604020202020204"/>
                          <a:ea typeface="微软雅黑" panose="020B0503020204020204" charset="-122"/>
                        </a:defRPr>
                      </a:lvl8pPr>
                      <a:lvl9pPr marL="3657600" algn="l" defTabSz="914400" rtl="0" eaLnBrk="1" latinLnBrk="0" hangingPunct="1">
                        <a:defRPr sz="1800" kern="1200">
                          <a:solidFill>
                            <a:schemeClr val="dk1"/>
                          </a:solidFill>
                          <a:latin typeface="Arial" panose="020B0604020202020204"/>
                          <a:ea typeface="微软雅黑" panose="020B0503020204020204" charset="-122"/>
                        </a:defRPr>
                      </a:lvl9pPr>
                    </a:lstStyle>
                    <a:p>
                      <a:pPr algn="ctr">
                        <a:lnSpc>
                          <a:spcPct val="100000"/>
                        </a:lnSpc>
                        <a:buNone/>
                      </a:pPr>
                      <a:endParaRPr lang="zh-CN" altLang="en-US" sz="2400" b="0">
                        <a:solidFill>
                          <a:schemeClr val="tx1"/>
                        </a:solidFill>
                        <a:latin typeface="Times New Roman" panose="02020603050405020304" pitchFamily="18" charset="0"/>
                        <a:ea typeface="微软雅黑" panose="020B0503020204020204" charset="-122"/>
                        <a:cs typeface="Arial Black" panose="020B0A04020102020204" charset="0"/>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6CA95">
                        <a:tint val="20000"/>
                      </a:srgbClr>
                    </a:solidFill>
                  </a:tcPr>
                </a:tc>
                <a:tc>
                  <a:txBody>
                    <a:bodyPr/>
                    <a:lstStyle>
                      <a:lvl1pPr marL="0" algn="l" defTabSz="914400" rtl="0" eaLnBrk="1" latinLnBrk="0" hangingPunct="1">
                        <a:defRPr sz="1800" kern="1200">
                          <a:solidFill>
                            <a:schemeClr val="dk1"/>
                          </a:solidFill>
                          <a:latin typeface="Arial" panose="020B0604020202020204"/>
                          <a:ea typeface="微软雅黑" panose="020B0503020204020204" charset="-122"/>
                        </a:defRPr>
                      </a:lvl1pPr>
                      <a:lvl2pPr marL="457200" algn="l" defTabSz="914400" rtl="0" eaLnBrk="1" latinLnBrk="0" hangingPunct="1">
                        <a:defRPr sz="1800" kern="1200">
                          <a:solidFill>
                            <a:schemeClr val="dk1"/>
                          </a:solidFill>
                          <a:latin typeface="Arial" panose="020B0604020202020204"/>
                          <a:ea typeface="微软雅黑" panose="020B0503020204020204" charset="-122"/>
                        </a:defRPr>
                      </a:lvl2pPr>
                      <a:lvl3pPr marL="914400" algn="l" defTabSz="914400" rtl="0" eaLnBrk="1" latinLnBrk="0" hangingPunct="1">
                        <a:defRPr sz="1800" kern="1200">
                          <a:solidFill>
                            <a:schemeClr val="dk1"/>
                          </a:solidFill>
                          <a:latin typeface="Arial" panose="020B0604020202020204"/>
                          <a:ea typeface="微软雅黑" panose="020B0503020204020204" charset="-122"/>
                        </a:defRPr>
                      </a:lvl3pPr>
                      <a:lvl4pPr marL="1371600" algn="l" defTabSz="914400" rtl="0" eaLnBrk="1" latinLnBrk="0" hangingPunct="1">
                        <a:defRPr sz="1800" kern="1200">
                          <a:solidFill>
                            <a:schemeClr val="dk1"/>
                          </a:solidFill>
                          <a:latin typeface="Arial" panose="020B0604020202020204"/>
                          <a:ea typeface="微软雅黑" panose="020B0503020204020204" charset="-122"/>
                        </a:defRPr>
                      </a:lvl4pPr>
                      <a:lvl5pPr marL="1828800" algn="l" defTabSz="914400" rtl="0" eaLnBrk="1" latinLnBrk="0" hangingPunct="1">
                        <a:defRPr sz="1800" kern="1200">
                          <a:solidFill>
                            <a:schemeClr val="dk1"/>
                          </a:solidFill>
                          <a:latin typeface="Arial" panose="020B0604020202020204"/>
                          <a:ea typeface="微软雅黑" panose="020B0503020204020204" charset="-122"/>
                        </a:defRPr>
                      </a:lvl5pPr>
                      <a:lvl6pPr marL="2286000" algn="l" defTabSz="914400" rtl="0" eaLnBrk="1" latinLnBrk="0" hangingPunct="1">
                        <a:defRPr sz="1800" kern="1200">
                          <a:solidFill>
                            <a:schemeClr val="dk1"/>
                          </a:solidFill>
                          <a:latin typeface="Arial" panose="020B0604020202020204"/>
                          <a:ea typeface="微软雅黑" panose="020B0503020204020204" charset="-122"/>
                        </a:defRPr>
                      </a:lvl6pPr>
                      <a:lvl7pPr marL="2743200" algn="l" defTabSz="914400" rtl="0" eaLnBrk="1" latinLnBrk="0" hangingPunct="1">
                        <a:defRPr sz="1800" kern="1200">
                          <a:solidFill>
                            <a:schemeClr val="dk1"/>
                          </a:solidFill>
                          <a:latin typeface="Arial" panose="020B0604020202020204"/>
                          <a:ea typeface="微软雅黑" panose="020B0503020204020204" charset="-122"/>
                        </a:defRPr>
                      </a:lvl7pPr>
                      <a:lvl8pPr marL="3200400" algn="l" defTabSz="914400" rtl="0" eaLnBrk="1" latinLnBrk="0" hangingPunct="1">
                        <a:defRPr sz="1800" kern="1200">
                          <a:solidFill>
                            <a:schemeClr val="dk1"/>
                          </a:solidFill>
                          <a:latin typeface="Arial" panose="020B0604020202020204"/>
                          <a:ea typeface="微软雅黑" panose="020B0503020204020204" charset="-122"/>
                        </a:defRPr>
                      </a:lvl8pPr>
                      <a:lvl9pPr marL="3657600" algn="l" defTabSz="914400" rtl="0" eaLnBrk="1" latinLnBrk="0" hangingPunct="1">
                        <a:defRPr sz="1800" kern="1200">
                          <a:solidFill>
                            <a:schemeClr val="dk1"/>
                          </a:solidFill>
                          <a:latin typeface="Arial" panose="020B0604020202020204"/>
                          <a:ea typeface="微软雅黑" panose="020B0503020204020204" charset="-122"/>
                        </a:defRPr>
                      </a:lvl9pPr>
                    </a:lstStyle>
                    <a:p>
                      <a:pPr algn="ctr">
                        <a:lnSpc>
                          <a:spcPct val="100000"/>
                        </a:lnSpc>
                        <a:buNone/>
                      </a:pPr>
                      <a:endParaRPr lang="zh-CN" altLang="en-US" sz="2400" b="0">
                        <a:solidFill>
                          <a:schemeClr val="tx1"/>
                        </a:solidFill>
                        <a:latin typeface="Times New Roman" panose="02020603050405020304" pitchFamily="18" charset="0"/>
                        <a:ea typeface="微软雅黑" panose="020B0503020204020204" charset="-122"/>
                        <a:cs typeface="Arial Black" panose="020B0A04020102020204" charset="0"/>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6CA95">
                        <a:tint val="20000"/>
                      </a:srgbClr>
                    </a:solidFill>
                  </a:tcPr>
                </a:tc>
                <a:extLst>
                  <a:ext uri="{0D108BD9-81ED-4DB2-BD59-A6C34878D82A}">
                    <a16:rowId xmlns:a16="http://schemas.microsoft.com/office/drawing/2014/main" val="10004"/>
                  </a:ext>
                </a:extLst>
              </a:tr>
              <a:tr h="856064">
                <a:tc>
                  <a:txBody>
                    <a:bodyPr/>
                    <a:lstStyle>
                      <a:lvl1pPr marL="0" algn="l" defTabSz="914400" rtl="0" eaLnBrk="1" latinLnBrk="0" hangingPunct="1">
                        <a:defRPr sz="1800" kern="1200">
                          <a:solidFill>
                            <a:schemeClr val="dk1"/>
                          </a:solidFill>
                          <a:latin typeface="Arial" panose="020B0604020202020204"/>
                          <a:ea typeface="微软雅黑" panose="020B0503020204020204" charset="-122"/>
                        </a:defRPr>
                      </a:lvl1pPr>
                      <a:lvl2pPr marL="457200" algn="l" defTabSz="914400" rtl="0" eaLnBrk="1" latinLnBrk="0" hangingPunct="1">
                        <a:defRPr sz="1800" kern="1200">
                          <a:solidFill>
                            <a:schemeClr val="dk1"/>
                          </a:solidFill>
                          <a:latin typeface="Arial" panose="020B0604020202020204"/>
                          <a:ea typeface="微软雅黑" panose="020B0503020204020204" charset="-122"/>
                        </a:defRPr>
                      </a:lvl2pPr>
                      <a:lvl3pPr marL="914400" algn="l" defTabSz="914400" rtl="0" eaLnBrk="1" latinLnBrk="0" hangingPunct="1">
                        <a:defRPr sz="1800" kern="1200">
                          <a:solidFill>
                            <a:schemeClr val="dk1"/>
                          </a:solidFill>
                          <a:latin typeface="Arial" panose="020B0604020202020204"/>
                          <a:ea typeface="微软雅黑" panose="020B0503020204020204" charset="-122"/>
                        </a:defRPr>
                      </a:lvl3pPr>
                      <a:lvl4pPr marL="1371600" algn="l" defTabSz="914400" rtl="0" eaLnBrk="1" latinLnBrk="0" hangingPunct="1">
                        <a:defRPr sz="1800" kern="1200">
                          <a:solidFill>
                            <a:schemeClr val="dk1"/>
                          </a:solidFill>
                          <a:latin typeface="Arial" panose="020B0604020202020204"/>
                          <a:ea typeface="微软雅黑" panose="020B0503020204020204" charset="-122"/>
                        </a:defRPr>
                      </a:lvl4pPr>
                      <a:lvl5pPr marL="1828800" algn="l" defTabSz="914400" rtl="0" eaLnBrk="1" latinLnBrk="0" hangingPunct="1">
                        <a:defRPr sz="1800" kern="1200">
                          <a:solidFill>
                            <a:schemeClr val="dk1"/>
                          </a:solidFill>
                          <a:latin typeface="Arial" panose="020B0604020202020204"/>
                          <a:ea typeface="微软雅黑" panose="020B0503020204020204" charset="-122"/>
                        </a:defRPr>
                      </a:lvl5pPr>
                      <a:lvl6pPr marL="2286000" algn="l" defTabSz="914400" rtl="0" eaLnBrk="1" latinLnBrk="0" hangingPunct="1">
                        <a:defRPr sz="1800" kern="1200">
                          <a:solidFill>
                            <a:schemeClr val="dk1"/>
                          </a:solidFill>
                          <a:latin typeface="Arial" panose="020B0604020202020204"/>
                          <a:ea typeface="微软雅黑" panose="020B0503020204020204" charset="-122"/>
                        </a:defRPr>
                      </a:lvl6pPr>
                      <a:lvl7pPr marL="2743200" algn="l" defTabSz="914400" rtl="0" eaLnBrk="1" latinLnBrk="0" hangingPunct="1">
                        <a:defRPr sz="1800" kern="1200">
                          <a:solidFill>
                            <a:schemeClr val="dk1"/>
                          </a:solidFill>
                          <a:latin typeface="Arial" panose="020B0604020202020204"/>
                          <a:ea typeface="微软雅黑" panose="020B0503020204020204" charset="-122"/>
                        </a:defRPr>
                      </a:lvl7pPr>
                      <a:lvl8pPr marL="3200400" algn="l" defTabSz="914400" rtl="0" eaLnBrk="1" latinLnBrk="0" hangingPunct="1">
                        <a:defRPr sz="1800" kern="1200">
                          <a:solidFill>
                            <a:schemeClr val="dk1"/>
                          </a:solidFill>
                          <a:latin typeface="Arial" panose="020B0604020202020204"/>
                          <a:ea typeface="微软雅黑" panose="020B0503020204020204" charset="-122"/>
                        </a:defRPr>
                      </a:lvl8pPr>
                      <a:lvl9pPr marL="3657600" algn="l" defTabSz="914400" rtl="0" eaLnBrk="1" latinLnBrk="0" hangingPunct="1">
                        <a:defRPr sz="1800" kern="1200">
                          <a:solidFill>
                            <a:schemeClr val="dk1"/>
                          </a:solidFill>
                          <a:latin typeface="Arial" panose="020B0604020202020204"/>
                          <a:ea typeface="微软雅黑" panose="020B0503020204020204" charset="-122"/>
                        </a:defRPr>
                      </a:lvl9pPr>
                    </a:lstStyle>
                    <a:p>
                      <a:pPr algn="ctr" fontAlgn="ctr">
                        <a:lnSpc>
                          <a:spcPct val="100000"/>
                        </a:lnSpc>
                        <a:buNone/>
                      </a:pPr>
                      <a:r>
                        <a:rPr lang="zh-CN" altLang="en-US" sz="2400" b="1"/>
                        <a:t>乙烯</a:t>
                      </a:r>
                      <a:endParaRPr lang="zh-CN" altLang="en-US" sz="2400" b="1">
                        <a:solidFill>
                          <a:schemeClr val="tx1"/>
                        </a:solidFill>
                        <a:latin typeface="Times New Roman" panose="02020603050405020304" pitchFamily="18" charset="0"/>
                        <a:ea typeface="微软雅黑" panose="020B0503020204020204" charset="-122"/>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6CA95">
                        <a:tint val="40000"/>
                      </a:srgbClr>
                    </a:solidFill>
                  </a:tcPr>
                </a:tc>
                <a:tc>
                  <a:txBody>
                    <a:bodyPr/>
                    <a:lstStyle>
                      <a:lvl1pPr marL="0" algn="l" defTabSz="914400" rtl="0" eaLnBrk="1" latinLnBrk="0" hangingPunct="1">
                        <a:defRPr sz="1800" kern="1200">
                          <a:solidFill>
                            <a:schemeClr val="dk1"/>
                          </a:solidFill>
                          <a:latin typeface="Arial" panose="020B0604020202020204"/>
                          <a:ea typeface="微软雅黑" panose="020B0503020204020204" charset="-122"/>
                        </a:defRPr>
                      </a:lvl1pPr>
                      <a:lvl2pPr marL="457200" algn="l" defTabSz="914400" rtl="0" eaLnBrk="1" latinLnBrk="0" hangingPunct="1">
                        <a:defRPr sz="1800" kern="1200">
                          <a:solidFill>
                            <a:schemeClr val="dk1"/>
                          </a:solidFill>
                          <a:latin typeface="Arial" panose="020B0604020202020204"/>
                          <a:ea typeface="微软雅黑" panose="020B0503020204020204" charset="-122"/>
                        </a:defRPr>
                      </a:lvl2pPr>
                      <a:lvl3pPr marL="914400" algn="l" defTabSz="914400" rtl="0" eaLnBrk="1" latinLnBrk="0" hangingPunct="1">
                        <a:defRPr sz="1800" kern="1200">
                          <a:solidFill>
                            <a:schemeClr val="dk1"/>
                          </a:solidFill>
                          <a:latin typeface="Arial" panose="020B0604020202020204"/>
                          <a:ea typeface="微软雅黑" panose="020B0503020204020204" charset="-122"/>
                        </a:defRPr>
                      </a:lvl3pPr>
                      <a:lvl4pPr marL="1371600" algn="l" defTabSz="914400" rtl="0" eaLnBrk="1" latinLnBrk="0" hangingPunct="1">
                        <a:defRPr sz="1800" kern="1200">
                          <a:solidFill>
                            <a:schemeClr val="dk1"/>
                          </a:solidFill>
                          <a:latin typeface="Arial" panose="020B0604020202020204"/>
                          <a:ea typeface="微软雅黑" panose="020B0503020204020204" charset="-122"/>
                        </a:defRPr>
                      </a:lvl4pPr>
                      <a:lvl5pPr marL="1828800" algn="l" defTabSz="914400" rtl="0" eaLnBrk="1" latinLnBrk="0" hangingPunct="1">
                        <a:defRPr sz="1800" kern="1200">
                          <a:solidFill>
                            <a:schemeClr val="dk1"/>
                          </a:solidFill>
                          <a:latin typeface="Arial" panose="020B0604020202020204"/>
                          <a:ea typeface="微软雅黑" panose="020B0503020204020204" charset="-122"/>
                        </a:defRPr>
                      </a:lvl5pPr>
                      <a:lvl6pPr marL="2286000" algn="l" defTabSz="914400" rtl="0" eaLnBrk="1" latinLnBrk="0" hangingPunct="1">
                        <a:defRPr sz="1800" kern="1200">
                          <a:solidFill>
                            <a:schemeClr val="dk1"/>
                          </a:solidFill>
                          <a:latin typeface="Arial" panose="020B0604020202020204"/>
                          <a:ea typeface="微软雅黑" panose="020B0503020204020204" charset="-122"/>
                        </a:defRPr>
                      </a:lvl6pPr>
                      <a:lvl7pPr marL="2743200" algn="l" defTabSz="914400" rtl="0" eaLnBrk="1" latinLnBrk="0" hangingPunct="1">
                        <a:defRPr sz="1800" kern="1200">
                          <a:solidFill>
                            <a:schemeClr val="dk1"/>
                          </a:solidFill>
                          <a:latin typeface="Arial" panose="020B0604020202020204"/>
                          <a:ea typeface="微软雅黑" panose="020B0503020204020204" charset="-122"/>
                        </a:defRPr>
                      </a:lvl7pPr>
                      <a:lvl8pPr marL="3200400" algn="l" defTabSz="914400" rtl="0" eaLnBrk="1" latinLnBrk="0" hangingPunct="1">
                        <a:defRPr sz="1800" kern="1200">
                          <a:solidFill>
                            <a:schemeClr val="dk1"/>
                          </a:solidFill>
                          <a:latin typeface="Arial" panose="020B0604020202020204"/>
                          <a:ea typeface="微软雅黑" panose="020B0503020204020204" charset="-122"/>
                        </a:defRPr>
                      </a:lvl8pPr>
                      <a:lvl9pPr marL="3657600" algn="l" defTabSz="914400" rtl="0" eaLnBrk="1" latinLnBrk="0" hangingPunct="1">
                        <a:defRPr sz="1800" kern="1200">
                          <a:solidFill>
                            <a:schemeClr val="dk1"/>
                          </a:solidFill>
                          <a:latin typeface="Arial" panose="020B0604020202020204"/>
                          <a:ea typeface="微软雅黑" panose="020B0503020204020204" charset="-122"/>
                        </a:defRPr>
                      </a:lvl9pPr>
                    </a:lstStyle>
                    <a:p>
                      <a:pPr algn="ctr">
                        <a:lnSpc>
                          <a:spcPct val="100000"/>
                        </a:lnSpc>
                        <a:buNone/>
                      </a:pPr>
                      <a:endParaRPr lang="zh-CN" altLang="en-US" sz="2400" b="0">
                        <a:solidFill>
                          <a:schemeClr val="tx1"/>
                        </a:solidFill>
                        <a:latin typeface="Times New Roman" panose="02020603050405020304" pitchFamily="18" charset="0"/>
                        <a:ea typeface="微软雅黑" panose="020B0503020204020204" charset="-122"/>
                        <a:cs typeface="Arial Black" panose="020B0A04020102020204" charset="0"/>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6CA95">
                        <a:tint val="40000"/>
                      </a:srgbClr>
                    </a:solidFill>
                  </a:tcPr>
                </a:tc>
                <a:tc>
                  <a:txBody>
                    <a:bodyPr/>
                    <a:lstStyle>
                      <a:lvl1pPr marL="0" algn="l" defTabSz="914400" rtl="0" eaLnBrk="1" latinLnBrk="0" hangingPunct="1">
                        <a:defRPr sz="1800" kern="1200">
                          <a:solidFill>
                            <a:schemeClr val="dk1"/>
                          </a:solidFill>
                          <a:latin typeface="Arial" panose="020B0604020202020204"/>
                          <a:ea typeface="微软雅黑" panose="020B0503020204020204" charset="-122"/>
                        </a:defRPr>
                      </a:lvl1pPr>
                      <a:lvl2pPr marL="457200" algn="l" defTabSz="914400" rtl="0" eaLnBrk="1" latinLnBrk="0" hangingPunct="1">
                        <a:defRPr sz="1800" kern="1200">
                          <a:solidFill>
                            <a:schemeClr val="dk1"/>
                          </a:solidFill>
                          <a:latin typeface="Arial" panose="020B0604020202020204"/>
                          <a:ea typeface="微软雅黑" panose="020B0503020204020204" charset="-122"/>
                        </a:defRPr>
                      </a:lvl2pPr>
                      <a:lvl3pPr marL="914400" algn="l" defTabSz="914400" rtl="0" eaLnBrk="1" latinLnBrk="0" hangingPunct="1">
                        <a:defRPr sz="1800" kern="1200">
                          <a:solidFill>
                            <a:schemeClr val="dk1"/>
                          </a:solidFill>
                          <a:latin typeface="Arial" panose="020B0604020202020204"/>
                          <a:ea typeface="微软雅黑" panose="020B0503020204020204" charset="-122"/>
                        </a:defRPr>
                      </a:lvl3pPr>
                      <a:lvl4pPr marL="1371600" algn="l" defTabSz="914400" rtl="0" eaLnBrk="1" latinLnBrk="0" hangingPunct="1">
                        <a:defRPr sz="1800" kern="1200">
                          <a:solidFill>
                            <a:schemeClr val="dk1"/>
                          </a:solidFill>
                          <a:latin typeface="Arial" panose="020B0604020202020204"/>
                          <a:ea typeface="微软雅黑" panose="020B0503020204020204" charset="-122"/>
                        </a:defRPr>
                      </a:lvl4pPr>
                      <a:lvl5pPr marL="1828800" algn="l" defTabSz="914400" rtl="0" eaLnBrk="1" latinLnBrk="0" hangingPunct="1">
                        <a:defRPr sz="1800" kern="1200">
                          <a:solidFill>
                            <a:schemeClr val="dk1"/>
                          </a:solidFill>
                          <a:latin typeface="Arial" panose="020B0604020202020204"/>
                          <a:ea typeface="微软雅黑" panose="020B0503020204020204" charset="-122"/>
                        </a:defRPr>
                      </a:lvl5pPr>
                      <a:lvl6pPr marL="2286000" algn="l" defTabSz="914400" rtl="0" eaLnBrk="1" latinLnBrk="0" hangingPunct="1">
                        <a:defRPr sz="1800" kern="1200">
                          <a:solidFill>
                            <a:schemeClr val="dk1"/>
                          </a:solidFill>
                          <a:latin typeface="Arial" panose="020B0604020202020204"/>
                          <a:ea typeface="微软雅黑" panose="020B0503020204020204" charset="-122"/>
                        </a:defRPr>
                      </a:lvl6pPr>
                      <a:lvl7pPr marL="2743200" algn="l" defTabSz="914400" rtl="0" eaLnBrk="1" latinLnBrk="0" hangingPunct="1">
                        <a:defRPr sz="1800" kern="1200">
                          <a:solidFill>
                            <a:schemeClr val="dk1"/>
                          </a:solidFill>
                          <a:latin typeface="Arial" panose="020B0604020202020204"/>
                          <a:ea typeface="微软雅黑" panose="020B0503020204020204" charset="-122"/>
                        </a:defRPr>
                      </a:lvl7pPr>
                      <a:lvl8pPr marL="3200400" algn="l" defTabSz="914400" rtl="0" eaLnBrk="1" latinLnBrk="0" hangingPunct="1">
                        <a:defRPr sz="1800" kern="1200">
                          <a:solidFill>
                            <a:schemeClr val="dk1"/>
                          </a:solidFill>
                          <a:latin typeface="Arial" panose="020B0604020202020204"/>
                          <a:ea typeface="微软雅黑" panose="020B0503020204020204" charset="-122"/>
                        </a:defRPr>
                      </a:lvl8pPr>
                      <a:lvl9pPr marL="3657600" algn="l" defTabSz="914400" rtl="0" eaLnBrk="1" latinLnBrk="0" hangingPunct="1">
                        <a:defRPr sz="1800" kern="1200">
                          <a:solidFill>
                            <a:schemeClr val="dk1"/>
                          </a:solidFill>
                          <a:latin typeface="Arial" panose="020B0604020202020204"/>
                          <a:ea typeface="微软雅黑" panose="020B0503020204020204" charset="-122"/>
                        </a:defRPr>
                      </a:lvl9pPr>
                    </a:lstStyle>
                    <a:p>
                      <a:pPr algn="ctr">
                        <a:lnSpc>
                          <a:spcPct val="100000"/>
                        </a:lnSpc>
                        <a:buNone/>
                      </a:pPr>
                      <a:endParaRPr lang="zh-CN" altLang="en-US" sz="2400" b="0">
                        <a:solidFill>
                          <a:schemeClr val="tx1"/>
                        </a:solidFill>
                        <a:latin typeface="Times New Roman" panose="02020603050405020304" pitchFamily="18" charset="0"/>
                        <a:ea typeface="微软雅黑" panose="020B0503020204020204" charset="-122"/>
                        <a:cs typeface="Arial Black" panose="020B0A04020102020204" charset="0"/>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56CA95">
                        <a:tint val="40000"/>
                      </a:srgbClr>
                    </a:solidFill>
                  </a:tcPr>
                </a:tc>
                <a:extLst>
                  <a:ext uri="{0D108BD9-81ED-4DB2-BD59-A6C34878D82A}">
                    <a16:rowId xmlns:a16="http://schemas.microsoft.com/office/drawing/2014/main" val="10005"/>
                  </a:ext>
                </a:extLst>
              </a:tr>
            </a:tbl>
          </a:graphicData>
        </a:graphic>
      </p:graphicFrame>
      <p:grpSp>
        <p:nvGrpSpPr>
          <p:cNvPr id="16" name="组合 15"/>
          <p:cNvGrpSpPr/>
          <p:nvPr/>
        </p:nvGrpSpPr>
        <p:grpSpPr>
          <a:xfrm>
            <a:off x="2602865" y="1447165"/>
            <a:ext cx="8993505" cy="4568190"/>
            <a:chOff x="4579" y="2689"/>
            <a:chExt cx="14163" cy="7194"/>
          </a:xfrm>
        </p:grpSpPr>
        <p:sp>
          <p:nvSpPr>
            <p:cNvPr id="17" name="文本框 4"/>
            <p:cNvSpPr txBox="1"/>
            <p:nvPr>
              <p:custDataLst>
                <p:tags r:id="rId3"/>
              </p:custDataLst>
            </p:nvPr>
          </p:nvSpPr>
          <p:spPr>
            <a:xfrm>
              <a:off x="4579" y="4387"/>
              <a:ext cx="3633" cy="1309"/>
            </a:xfrm>
            <a:prstGeom prst="rect">
              <a:avLst/>
            </a:prstGeom>
            <a:noFill/>
          </p:spPr>
          <p:txBody>
            <a:bodyPr wrap="square" rtlCol="0" anchor="t">
              <a:spAutoFit/>
            </a:bodyPr>
            <a:lstStyle/>
            <a:p>
              <a:pPr indent="0" algn="l">
                <a:buNone/>
              </a:pPr>
              <a:r>
                <a:rPr lang="en-US" sz="2400" b="1" err="1">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幼芽</a:t>
              </a:r>
              <a:r>
                <a:rPr lang="zh-CN" altLang="en-US" sz="2400" b="1">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a:t>
              </a:r>
              <a:r>
                <a:rPr lang="en-US" sz="2400" b="1" err="1">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幼根、未成熟的种子</a:t>
              </a:r>
              <a:endParaRPr lang="en-US" altLang="en-US" sz="2400" b="1" err="1">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18" name="文本框 6"/>
            <p:cNvSpPr txBox="1"/>
            <p:nvPr>
              <p:custDataLst>
                <p:tags r:id="rId4"/>
              </p:custDataLst>
            </p:nvPr>
          </p:nvSpPr>
          <p:spPr>
            <a:xfrm>
              <a:off x="8283" y="4012"/>
              <a:ext cx="7984" cy="1890"/>
            </a:xfrm>
            <a:prstGeom prst="rect">
              <a:avLst/>
            </a:prstGeom>
            <a:noFill/>
          </p:spPr>
          <p:txBody>
            <a:bodyPr wrap="square" rtlCol="0" anchor="t">
              <a:spAutoFit/>
            </a:bodyPr>
            <a:lstStyle/>
            <a:p>
              <a:pPr indent="0">
                <a:buNone/>
              </a:pPr>
              <a:r>
                <a:rPr lang="en-US" sz="2400" b="1">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①促进</a:t>
              </a:r>
              <a:r>
                <a:rPr lang="zh-CN" altLang="en-US" sz="2400" b="1">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细胞伸长</a:t>
              </a:r>
              <a:r>
                <a:rPr lang="en-US" sz="2400" b="1">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a:t>
              </a:r>
              <a:r>
                <a:rPr lang="zh-CN" altLang="en-US" sz="2400" b="1">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从而</a:t>
              </a:r>
              <a:r>
                <a:rPr lang="en-US" sz="2400" b="1" err="1">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引起植株增高</a:t>
              </a:r>
              <a:r>
                <a:rPr lang="zh-CN" altLang="en-US" sz="2400" b="1">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a:t>
              </a:r>
            </a:p>
            <a:p>
              <a:pPr indent="0">
                <a:buNone/>
              </a:pPr>
              <a:r>
                <a:rPr lang="zh-CN" altLang="en-US" sz="2400" b="1">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②促进细胞分裂与分化；</a:t>
              </a:r>
            </a:p>
            <a:p>
              <a:pPr indent="0">
                <a:buNone/>
              </a:pPr>
              <a:r>
                <a:rPr lang="en-US" sz="2400" b="1">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③促进</a:t>
              </a:r>
              <a:r>
                <a:rPr lang="zh-CN" altLang="en-US" sz="2400" b="1">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种子萌发、开花和果实发育。</a:t>
              </a:r>
            </a:p>
          </p:txBody>
        </p:sp>
        <p:sp>
          <p:nvSpPr>
            <p:cNvPr id="19" name="文本框 7"/>
            <p:cNvSpPr txBox="1"/>
            <p:nvPr>
              <p:custDataLst>
                <p:tags r:id="rId5"/>
              </p:custDataLst>
            </p:nvPr>
          </p:nvSpPr>
          <p:spPr>
            <a:xfrm>
              <a:off x="4594" y="6141"/>
              <a:ext cx="3008" cy="727"/>
            </a:xfrm>
            <a:prstGeom prst="rect">
              <a:avLst/>
            </a:prstGeom>
            <a:noFill/>
          </p:spPr>
          <p:txBody>
            <a:bodyPr wrap="square" rtlCol="0" anchor="t">
              <a:spAutoFit/>
            </a:bodyPr>
            <a:lstStyle/>
            <a:p>
              <a:r>
                <a:rPr lang="zh-CN" altLang="en-US" sz="2400" b="1">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主要是根尖</a:t>
              </a:r>
            </a:p>
          </p:txBody>
        </p:sp>
        <p:sp>
          <p:nvSpPr>
            <p:cNvPr id="20" name="文本框 8"/>
            <p:cNvSpPr txBox="1"/>
            <p:nvPr>
              <p:custDataLst>
                <p:tags r:id="rId6"/>
              </p:custDataLst>
            </p:nvPr>
          </p:nvSpPr>
          <p:spPr>
            <a:xfrm>
              <a:off x="8290" y="5864"/>
              <a:ext cx="9051" cy="1309"/>
            </a:xfrm>
            <a:prstGeom prst="rect">
              <a:avLst/>
            </a:prstGeom>
            <a:noFill/>
          </p:spPr>
          <p:txBody>
            <a:bodyPr wrap="square" rtlCol="0" anchor="t">
              <a:spAutoFit/>
            </a:bodyPr>
            <a:lstStyle/>
            <a:p>
              <a:pPr algn="l"/>
              <a:r>
                <a:rPr lang="en-US" sz="2400" b="1">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①促进细胞分裂</a:t>
              </a:r>
              <a:r>
                <a:rPr lang="zh-CN" altLang="en-US" sz="2400" b="1">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a:t>
              </a:r>
            </a:p>
            <a:p>
              <a:pPr algn="l"/>
              <a:r>
                <a:rPr lang="en-US" sz="2400" b="1">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②</a:t>
              </a:r>
              <a:r>
                <a:rPr lang="zh-CN" altLang="en-US" sz="2400" b="1">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促进芽的分化、侧枝发育、叶绿素合成。</a:t>
              </a:r>
            </a:p>
          </p:txBody>
        </p:sp>
        <p:sp>
          <p:nvSpPr>
            <p:cNvPr id="21" name="文本框 9"/>
            <p:cNvSpPr txBox="1"/>
            <p:nvPr>
              <p:custDataLst>
                <p:tags r:id="rId7"/>
              </p:custDataLst>
            </p:nvPr>
          </p:nvSpPr>
          <p:spPr>
            <a:xfrm>
              <a:off x="4647" y="7218"/>
              <a:ext cx="3390" cy="1309"/>
            </a:xfrm>
            <a:prstGeom prst="rect">
              <a:avLst/>
            </a:prstGeom>
            <a:noFill/>
          </p:spPr>
          <p:txBody>
            <a:bodyPr wrap="square" rtlCol="0" anchor="t">
              <a:spAutoFit/>
            </a:bodyPr>
            <a:lstStyle/>
            <a:p>
              <a:r>
                <a:rPr lang="en-US" sz="2400" b="1" err="1">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根冠、</a:t>
              </a:r>
            </a:p>
            <a:p>
              <a:r>
                <a:rPr lang="en-US" sz="2400" b="1" err="1">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萎蔫的叶片等</a:t>
              </a:r>
              <a:endParaRPr lang="en-US" altLang="en-US" sz="2400" b="1" err="1">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22" name="文本框 10"/>
            <p:cNvSpPr txBox="1"/>
            <p:nvPr>
              <p:custDataLst>
                <p:tags r:id="rId8"/>
              </p:custDataLst>
            </p:nvPr>
          </p:nvSpPr>
          <p:spPr>
            <a:xfrm>
              <a:off x="8306" y="7076"/>
              <a:ext cx="10436" cy="1482"/>
            </a:xfrm>
            <a:prstGeom prst="rect">
              <a:avLst/>
            </a:prstGeom>
            <a:noFill/>
          </p:spPr>
          <p:txBody>
            <a:bodyPr wrap="square" rtlCol="0" anchor="t">
              <a:spAutoFit/>
            </a:bodyPr>
            <a:lstStyle/>
            <a:p>
              <a:pPr indent="0">
                <a:lnSpc>
                  <a:spcPct val="120000"/>
                </a:lnSpc>
                <a:buNone/>
              </a:pPr>
              <a:r>
                <a:rPr lang="en-US" sz="2400" b="1">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①抑制</a:t>
              </a:r>
              <a:r>
                <a:rPr lang="zh-CN" altLang="en-US" sz="2400" b="1">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细胞分裂；②</a:t>
              </a:r>
              <a:r>
                <a:rPr lang="en-US" sz="2400" b="1" err="1">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促进</a:t>
              </a:r>
              <a:r>
                <a:rPr lang="zh-CN" altLang="en-US" sz="2400" b="1">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气孔关闭；</a:t>
              </a:r>
              <a:endParaRPr lang="en-US" altLang="zh-CN" sz="2400" b="1">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endParaRPr>
            </a:p>
            <a:p>
              <a:pPr indent="0">
                <a:lnSpc>
                  <a:spcPct val="120000"/>
                </a:lnSpc>
                <a:buNone/>
              </a:pPr>
              <a:r>
                <a:rPr lang="zh-CN" altLang="en-US" sz="2400" b="1">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③促进叶和果实的衰老</a:t>
              </a:r>
              <a:r>
                <a:rPr lang="en-US" sz="2400" b="1" err="1">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和脱落</a:t>
              </a:r>
              <a:r>
                <a:rPr lang="zh-CN" altLang="en-US" sz="2400" b="1">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；④维持种子休眠。</a:t>
              </a:r>
            </a:p>
          </p:txBody>
        </p:sp>
        <p:sp>
          <p:nvSpPr>
            <p:cNvPr id="23" name="文本框 11"/>
            <p:cNvSpPr txBox="1"/>
            <p:nvPr>
              <p:custDataLst>
                <p:tags r:id="rId9"/>
              </p:custDataLst>
            </p:nvPr>
          </p:nvSpPr>
          <p:spPr>
            <a:xfrm>
              <a:off x="4647" y="8575"/>
              <a:ext cx="3008" cy="1309"/>
            </a:xfrm>
            <a:prstGeom prst="rect">
              <a:avLst/>
            </a:prstGeom>
            <a:noFill/>
          </p:spPr>
          <p:txBody>
            <a:bodyPr wrap="square" rtlCol="0" anchor="t">
              <a:spAutoFit/>
            </a:bodyPr>
            <a:lstStyle/>
            <a:p>
              <a:r>
                <a:rPr lang="en-US" sz="2400" b="1" err="1">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植物体的各个部位</a:t>
              </a:r>
              <a:endParaRPr lang="en-US" altLang="en-US" sz="2400" b="1" err="1">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24" name="文本框 12"/>
            <p:cNvSpPr txBox="1"/>
            <p:nvPr>
              <p:custDataLst>
                <p:tags r:id="rId10"/>
              </p:custDataLst>
            </p:nvPr>
          </p:nvSpPr>
          <p:spPr>
            <a:xfrm>
              <a:off x="8306" y="8503"/>
              <a:ext cx="7349" cy="1309"/>
            </a:xfrm>
            <a:prstGeom prst="rect">
              <a:avLst/>
            </a:prstGeom>
            <a:noFill/>
          </p:spPr>
          <p:txBody>
            <a:bodyPr wrap="square" rtlCol="0" anchor="t">
              <a:spAutoFit/>
            </a:bodyPr>
            <a:lstStyle/>
            <a:p>
              <a:r>
                <a:rPr lang="en-US" sz="2400" b="1">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①促进</a:t>
              </a:r>
              <a:r>
                <a:rPr lang="zh-CN" altLang="en-US" sz="2400" b="1">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果实成熟；②促进开花；</a:t>
              </a:r>
            </a:p>
            <a:p>
              <a:r>
                <a:rPr lang="zh-CN" altLang="en-US" sz="2400" b="1">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③促进叶、花、果实脱落；</a:t>
              </a:r>
            </a:p>
          </p:txBody>
        </p:sp>
        <p:sp>
          <p:nvSpPr>
            <p:cNvPr id="25" name="文本框 2"/>
            <p:cNvSpPr txBox="1"/>
            <p:nvPr>
              <p:custDataLst>
                <p:tags r:id="rId11"/>
              </p:custDataLst>
            </p:nvPr>
          </p:nvSpPr>
          <p:spPr>
            <a:xfrm>
              <a:off x="4579" y="2689"/>
              <a:ext cx="3726" cy="1309"/>
            </a:xfrm>
            <a:prstGeom prst="rect">
              <a:avLst/>
            </a:prstGeom>
            <a:noFill/>
          </p:spPr>
          <p:txBody>
            <a:bodyPr wrap="square" rtlCol="0" anchor="t">
              <a:spAutoFit/>
            </a:bodyPr>
            <a:lstStyle/>
            <a:p>
              <a:pPr indent="0" algn="l">
                <a:buNone/>
              </a:pPr>
              <a:r>
                <a:rPr lang="en-US" sz="2400" b="1">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芽</a:t>
              </a:r>
              <a:r>
                <a:rPr lang="zh-CN" altLang="en-US" sz="2400" b="1">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、幼嫩的叶</a:t>
              </a:r>
              <a:r>
                <a:rPr lang="en-US" sz="2400" b="1">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a:t>
              </a:r>
              <a:r>
                <a:rPr lang="zh-CN" altLang="en-US" sz="2400" b="1">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发育中</a:t>
              </a:r>
              <a:r>
                <a:rPr lang="en-US" sz="2400" b="1" err="1">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的种子</a:t>
              </a:r>
              <a:endParaRPr lang="en-US" altLang="en-US" sz="2400" b="1" err="1">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26" name="文本框 3"/>
            <p:cNvSpPr txBox="1"/>
            <p:nvPr>
              <p:custDataLst>
                <p:tags r:id="rId12"/>
              </p:custDataLst>
            </p:nvPr>
          </p:nvSpPr>
          <p:spPr>
            <a:xfrm>
              <a:off x="8272" y="2742"/>
              <a:ext cx="7983" cy="1309"/>
            </a:xfrm>
            <a:prstGeom prst="rect">
              <a:avLst/>
            </a:prstGeom>
            <a:noFill/>
          </p:spPr>
          <p:txBody>
            <a:bodyPr wrap="square" rtlCol="0" anchor="t">
              <a:spAutoFit/>
            </a:bodyPr>
            <a:lstStyle/>
            <a:p>
              <a:pPr indent="0">
                <a:buNone/>
              </a:pPr>
              <a:r>
                <a:rPr lang="en-US" sz="2400" b="1">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①促进</a:t>
              </a:r>
              <a:r>
                <a:rPr lang="zh-CN" altLang="en-US" sz="2400" b="1">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细胞伸长生长，诱导细胞分化；</a:t>
              </a:r>
            </a:p>
            <a:p>
              <a:pPr indent="0">
                <a:buNone/>
              </a:pPr>
              <a:r>
                <a:rPr lang="zh-CN" altLang="en-US" sz="2400" b="1">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rPr>
                <a:t>②影响器官的生长、发育。</a:t>
              </a:r>
            </a:p>
          </p:txBody>
        </p:sp>
      </p:grpSp>
    </p:spTree>
  </p:cSld>
  <p:clrMapOvr>
    <a:masterClrMapping/>
  </p:clrMapOvr>
  <mc:AlternateContent xmlns:mc="http://schemas.openxmlformats.org/markup-compatibility/2006" xmlns:p14="http://schemas.microsoft.com/office/powerpoint/2010/main">
    <mc:Choice Requires="p14">
      <p:transition spd="slow" p14:dur="1750">
        <p14:gallery dir="l"/>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custDataLst>
              <p:tags r:id="rId1"/>
            </p:custDataLst>
          </p:nvPr>
        </p:nvSpPr>
        <p:spPr>
          <a:xfrm>
            <a:off x="322302" y="672575"/>
            <a:ext cx="7765267" cy="5847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spcAft>
                <a:spcPct val="0"/>
              </a:spcAft>
              <a:defRPr/>
            </a:pPr>
            <a:r>
              <a:rPr lang="zh-CN" altLang="en-US" sz="3200" b="1">
                <a:solidFill>
                  <a:schemeClr val="tx1"/>
                </a:solidFill>
                <a:latin typeface="微软雅黑" panose="020B0503020204020204" charset="-122"/>
                <a:ea typeface="微软雅黑" panose="020B0503020204020204" charset="-122"/>
                <a:cs typeface="楷体" panose="02010609060101010101" charset="-122"/>
                <a:sym typeface="Times New Roman" panose="02020603050405020304" pitchFamily="18" charset="0"/>
              </a:rPr>
              <a:t>思考：果实的发育和成熟过程有什么不同?</a:t>
            </a:r>
            <a:endParaRPr lang="zh-CN" altLang="en-US" sz="3200" b="1">
              <a:solidFill>
                <a:srgbClr val="0070C0"/>
              </a:solidFill>
              <a:latin typeface="微软雅黑" panose="020B0503020204020204" charset="-122"/>
              <a:ea typeface="微软雅黑" panose="020B0503020204020204" charset="-122"/>
              <a:cs typeface="Arial" panose="020B0604020202020204"/>
            </a:endParaRPr>
          </a:p>
        </p:txBody>
      </p:sp>
      <p:sp>
        <p:nvSpPr>
          <p:cNvPr id="9" name="文本框 8"/>
          <p:cNvSpPr txBox="1"/>
          <p:nvPr>
            <p:custDataLst>
              <p:tags r:id="rId2"/>
            </p:custDataLst>
          </p:nvPr>
        </p:nvSpPr>
        <p:spPr>
          <a:xfrm>
            <a:off x="402336" y="1598245"/>
            <a:ext cx="10694822" cy="1885131"/>
          </a:xfrm>
          <a:prstGeom prst="rect">
            <a:avLst/>
          </a:prstGeom>
          <a:noFill/>
          <a:ln w="12700" cmpd="sng">
            <a:solidFill>
              <a:schemeClr val="accent1">
                <a:shade val="50000"/>
              </a:schemeClr>
            </a:solidFill>
            <a:prstDash val="solid"/>
          </a:ln>
        </p:spPr>
        <p:txBody>
          <a:bodyPr wrap="square" rtlCol="0">
            <a:spAutoFit/>
          </a:bodyPr>
          <a:lstStyle/>
          <a:p>
            <a:pPr algn="just" fontAlgn="auto">
              <a:lnSpc>
                <a:spcPct val="200000"/>
              </a:lnSpc>
            </a:pPr>
            <a:r>
              <a:rPr lang="zh-CN" altLang="en-US" sz="3200" b="1">
                <a:solidFill>
                  <a:schemeClr val="tx1"/>
                </a:solidFill>
                <a:latin typeface="黑体" panose="02010609060101010101" charset="-122"/>
                <a:ea typeface="黑体" panose="02010609060101010101" charset="-122"/>
                <a:cs typeface="楷体" panose="02010609060101010101" charset="-122"/>
                <a:sym typeface="Times New Roman" panose="02020603050405020304" pitchFamily="18" charset="0"/>
              </a:rPr>
              <a:t>发育：</a:t>
            </a:r>
            <a:r>
              <a:rPr altLang="zh-CN" sz="3200" b="1" err="1">
                <a:ln w="9525" cap="flat" cmpd="sng" algn="ctr">
                  <a:noFill/>
                  <a:prstDash val="solid"/>
                  <a:round/>
                  <a:headEnd type="none" w="med" len="med"/>
                  <a:tailEnd type="none" w="med" len="med"/>
                </a:ln>
                <a:solidFill>
                  <a:schemeClr val="tx1"/>
                </a:solidFill>
                <a:latin typeface="黑体" panose="02010609060101010101" charset="-122"/>
                <a:ea typeface="黑体" panose="02010609060101010101" charset="-122"/>
                <a:cs typeface="楷体" panose="02010609060101010101" charset="-122"/>
                <a:sym typeface="Wingdings" panose="05000000000000000000" charset="0"/>
              </a:rPr>
              <a:t>生长素或赤霉素对果实的作用主要是促进</a:t>
            </a:r>
            <a:r>
              <a:rPr altLang="zh-CN" sz="3200" b="1" err="1">
                <a:ln w="9525" cap="flat" cmpd="sng" algn="ctr">
                  <a:noFill/>
                  <a:prstDash val="solid"/>
                  <a:round/>
                  <a:headEnd type="none" w="med" len="med"/>
                  <a:tailEnd type="none" w="med" len="med"/>
                </a:ln>
                <a:solidFill>
                  <a:srgbClr val="FF0000"/>
                </a:solidFill>
                <a:latin typeface="黑体" panose="02010609060101010101" charset="-122"/>
                <a:ea typeface="黑体" panose="02010609060101010101" charset="-122"/>
                <a:cs typeface="楷体" panose="02010609060101010101" charset="-122"/>
                <a:sym typeface="Wingdings" panose="05000000000000000000" charset="0"/>
              </a:rPr>
              <a:t>果实的发育，</a:t>
            </a:r>
            <a:r>
              <a:rPr altLang="zh-CN" sz="3200" b="1" err="1">
                <a:ln w="9525" cap="flat" cmpd="sng" algn="ctr">
                  <a:noFill/>
                  <a:prstDash val="solid"/>
                  <a:round/>
                  <a:headEnd type="none" w="med" len="med"/>
                  <a:tailEnd type="none" w="med" len="med"/>
                </a:ln>
                <a:solidFill>
                  <a:srgbClr val="000000"/>
                </a:solidFill>
                <a:latin typeface="黑体" panose="02010609060101010101" charset="-122"/>
                <a:ea typeface="黑体" panose="02010609060101010101" charset="-122"/>
                <a:cs typeface="楷体" panose="02010609060101010101" charset="-122"/>
                <a:sym typeface="Wingdings" panose="05000000000000000000" charset="0"/>
              </a:rPr>
              <a:t>即主要是使</a:t>
            </a:r>
            <a:r>
              <a:rPr altLang="zh-CN" sz="3200" b="1" err="1">
                <a:ln w="9525" cap="flat" cmpd="sng" algn="ctr">
                  <a:noFill/>
                  <a:prstDash val="solid"/>
                  <a:round/>
                  <a:headEnd type="none" w="med" len="med"/>
                  <a:tailEnd type="none" w="med" len="med"/>
                </a:ln>
                <a:solidFill>
                  <a:srgbClr val="FF0000"/>
                </a:solidFill>
                <a:latin typeface="黑体" panose="02010609060101010101" charset="-122"/>
                <a:ea typeface="黑体" panose="02010609060101010101" charset="-122"/>
                <a:cs typeface="楷体" panose="02010609060101010101" charset="-122"/>
                <a:sym typeface="Wingdings" panose="05000000000000000000" charset="0"/>
              </a:rPr>
              <a:t>子房膨大</a:t>
            </a:r>
            <a:r>
              <a:rPr altLang="zh-CN" sz="3200" b="1" err="1">
                <a:ln w="9525" cap="flat" cmpd="sng" algn="ctr">
                  <a:noFill/>
                  <a:prstDash val="solid"/>
                  <a:round/>
                  <a:headEnd type="none" w="med" len="med"/>
                  <a:tailEnd type="none" w="med" len="med"/>
                </a:ln>
                <a:solidFill>
                  <a:srgbClr val="000000"/>
                </a:solidFill>
                <a:latin typeface="黑体" panose="02010609060101010101" charset="-122"/>
                <a:ea typeface="黑体" panose="02010609060101010101" charset="-122"/>
                <a:cs typeface="楷体" panose="02010609060101010101" charset="-122"/>
                <a:sym typeface="Wingdings" panose="05000000000000000000" charset="0"/>
              </a:rPr>
              <a:t>形成果实及果实</a:t>
            </a:r>
            <a:r>
              <a:rPr altLang="zh-CN" sz="3200" b="1" err="1">
                <a:ln w="9525" cap="flat" cmpd="sng" algn="ctr">
                  <a:noFill/>
                  <a:prstDash val="solid"/>
                  <a:round/>
                  <a:headEnd type="none" w="med" len="med"/>
                  <a:tailEnd type="none" w="med" len="med"/>
                </a:ln>
                <a:solidFill>
                  <a:srgbClr val="FF0000"/>
                </a:solidFill>
                <a:latin typeface="黑体" panose="02010609060101010101" charset="-122"/>
                <a:ea typeface="黑体" panose="02010609060101010101" charset="-122"/>
                <a:cs typeface="楷体" panose="02010609060101010101" charset="-122"/>
                <a:sym typeface="Wingdings" panose="05000000000000000000" charset="0"/>
              </a:rPr>
              <a:t>体积的增大</a:t>
            </a:r>
            <a:r>
              <a:rPr altLang="zh-CN" sz="3200" b="1">
                <a:ln w="9525" cap="flat" cmpd="sng" algn="ctr">
                  <a:noFill/>
                  <a:prstDash val="solid"/>
                  <a:round/>
                  <a:headEnd type="none" w="med" len="med"/>
                  <a:tailEnd type="none" w="med" len="med"/>
                </a:ln>
                <a:solidFill>
                  <a:srgbClr val="000000"/>
                </a:solidFill>
                <a:latin typeface="黑体" panose="02010609060101010101" charset="-122"/>
                <a:ea typeface="黑体" panose="02010609060101010101" charset="-122"/>
                <a:cs typeface="楷体" panose="02010609060101010101" charset="-122"/>
                <a:sym typeface="Wingdings" panose="05000000000000000000" charset="0"/>
              </a:rPr>
              <a:t>。</a:t>
            </a:r>
            <a:r>
              <a:rPr lang="en-US" altLang="zh-CN" sz="3200" b="1">
                <a:ln w="9525" cap="flat" cmpd="sng" algn="ctr">
                  <a:noFill/>
                  <a:prstDash val="solid"/>
                  <a:round/>
                  <a:headEnd type="none" w="med" len="med"/>
                  <a:tailEnd type="none" w="med" len="med"/>
                </a:ln>
                <a:solidFill>
                  <a:srgbClr val="000000"/>
                </a:solidFill>
                <a:latin typeface="黑体" panose="02010609060101010101" charset="-122"/>
                <a:ea typeface="黑体" panose="02010609060101010101" charset="-122"/>
                <a:cs typeface="楷体" panose="02010609060101010101" charset="-122"/>
                <a:sym typeface="Wingdings" panose="05000000000000000000" charset="0"/>
              </a:rPr>
              <a:t>       </a:t>
            </a:r>
            <a:endParaRPr lang="zh-CN" altLang="en-US" sz="3200" b="1">
              <a:solidFill>
                <a:srgbClr val="0E08F6"/>
              </a:solidFill>
              <a:latin typeface="黑体" panose="02010609060101010101" charset="-122"/>
              <a:ea typeface="黑体" panose="02010609060101010101" charset="-122"/>
              <a:cs typeface="楷体" panose="02010609060101010101" charset="-122"/>
              <a:sym typeface="Times New Roman" panose="02020603050405020304" pitchFamily="18" charset="0"/>
            </a:endParaRPr>
          </a:p>
        </p:txBody>
      </p:sp>
      <p:sp>
        <p:nvSpPr>
          <p:cNvPr id="10" name="文本框 9"/>
          <p:cNvSpPr txBox="1"/>
          <p:nvPr>
            <p:custDataLst>
              <p:tags r:id="rId3"/>
            </p:custDataLst>
          </p:nvPr>
        </p:nvSpPr>
        <p:spPr>
          <a:xfrm>
            <a:off x="402336" y="3928237"/>
            <a:ext cx="10694822" cy="1885131"/>
          </a:xfrm>
          <a:prstGeom prst="rect">
            <a:avLst/>
          </a:prstGeom>
          <a:noFill/>
          <a:ln w="12700" cmpd="sng">
            <a:solidFill>
              <a:schemeClr val="accent1">
                <a:shade val="50000"/>
              </a:schemeClr>
            </a:solidFill>
            <a:prstDash val="solid"/>
          </a:ln>
        </p:spPr>
        <p:txBody>
          <a:bodyPr wrap="square" rtlCol="0">
            <a:spAutoFit/>
          </a:bodyPr>
          <a:lstStyle/>
          <a:p>
            <a:pPr algn="just" fontAlgn="auto">
              <a:lnSpc>
                <a:spcPct val="200000"/>
              </a:lnSpc>
            </a:pPr>
            <a:r>
              <a:rPr lang="zh-CN" altLang="en-US" sz="3200" b="1">
                <a:latin typeface="黑体" panose="02010609060101010101" charset="-122"/>
                <a:ea typeface="黑体" panose="02010609060101010101" charset="-122"/>
                <a:cs typeface="楷体" panose="02010609060101010101" charset="-122"/>
                <a:sym typeface="Times New Roman" panose="02020603050405020304" pitchFamily="18" charset="0"/>
              </a:rPr>
              <a:t>成熟：</a:t>
            </a:r>
            <a:r>
              <a:rPr altLang="zh-CN" sz="3200" b="1" err="1">
                <a:ln w="9525" cap="flat" cmpd="sng" algn="ctr">
                  <a:noFill/>
                  <a:prstDash val="solid"/>
                  <a:round/>
                  <a:headEnd type="none" w="med" len="med"/>
                  <a:tailEnd type="none" w="med" len="med"/>
                </a:ln>
                <a:solidFill>
                  <a:schemeClr val="tx1"/>
                </a:solidFill>
                <a:latin typeface="黑体" panose="02010609060101010101" charset="-122"/>
                <a:ea typeface="黑体" panose="02010609060101010101" charset="-122"/>
                <a:sym typeface="Wingdings" panose="05000000000000000000" charset="0"/>
              </a:rPr>
              <a:t>乙烯对果实的作用主要</a:t>
            </a:r>
            <a:r>
              <a:rPr altLang="zh-CN" sz="3200" b="1" err="1">
                <a:ln w="9525" cap="flat" cmpd="sng" algn="ctr">
                  <a:noFill/>
                  <a:prstDash val="solid"/>
                  <a:round/>
                  <a:headEnd type="none" w="med" len="med"/>
                  <a:tailEnd type="none" w="med" len="med"/>
                </a:ln>
                <a:solidFill>
                  <a:srgbClr val="000000"/>
                </a:solidFill>
                <a:latin typeface="黑体" panose="02010609060101010101" charset="-122"/>
                <a:ea typeface="黑体" panose="02010609060101010101" charset="-122"/>
                <a:sym typeface="Wingdings" panose="05000000000000000000" charset="0"/>
              </a:rPr>
              <a:t>是促进</a:t>
            </a:r>
            <a:r>
              <a:rPr altLang="zh-CN" sz="3200" b="1" err="1">
                <a:ln w="9525" cap="flat" cmpd="sng" algn="ctr">
                  <a:noFill/>
                  <a:prstDash val="solid"/>
                  <a:round/>
                  <a:headEnd type="none" w="med" len="med"/>
                  <a:tailEnd type="none" w="med" len="med"/>
                </a:ln>
                <a:solidFill>
                  <a:srgbClr val="FF0000"/>
                </a:solidFill>
                <a:latin typeface="黑体" panose="02010609060101010101" charset="-122"/>
                <a:ea typeface="黑体" panose="02010609060101010101" charset="-122"/>
                <a:sym typeface="Wingdings" panose="05000000000000000000" charset="0"/>
              </a:rPr>
              <a:t>果实的成熟</a:t>
            </a:r>
            <a:r>
              <a:rPr altLang="zh-CN" sz="3200" b="1" err="1">
                <a:ln w="9525" cap="flat" cmpd="sng" algn="ctr">
                  <a:noFill/>
                  <a:prstDash val="solid"/>
                  <a:round/>
                  <a:headEnd type="none" w="med" len="med"/>
                  <a:tailEnd type="none" w="med" len="med"/>
                </a:ln>
                <a:solidFill>
                  <a:srgbClr val="000000"/>
                </a:solidFill>
                <a:latin typeface="黑体" panose="02010609060101010101" charset="-122"/>
                <a:ea typeface="黑体" panose="02010609060101010101" charset="-122"/>
                <a:sym typeface="Wingdings" panose="05000000000000000000" charset="0"/>
              </a:rPr>
              <a:t>，主要是使</a:t>
            </a:r>
            <a:r>
              <a:rPr altLang="zh-CN" sz="3200" b="1" err="1">
                <a:ln w="9525" cap="flat" cmpd="sng" algn="ctr">
                  <a:noFill/>
                  <a:prstDash val="solid"/>
                  <a:round/>
                  <a:headEnd type="none" w="med" len="med"/>
                  <a:tailEnd type="none" w="med" len="med"/>
                </a:ln>
                <a:solidFill>
                  <a:srgbClr val="FF0000"/>
                </a:solidFill>
                <a:latin typeface="黑体" panose="02010609060101010101" charset="-122"/>
                <a:ea typeface="黑体" panose="02010609060101010101" charset="-122"/>
                <a:sym typeface="Wingdings" panose="05000000000000000000" charset="0"/>
              </a:rPr>
              <a:t>果实的含糖量、口味等果实品质发生变化</a:t>
            </a:r>
            <a:r>
              <a:rPr altLang="zh-CN" sz="3200" b="1">
                <a:ln w="9525" cap="flat" cmpd="sng" algn="ctr">
                  <a:noFill/>
                  <a:prstDash val="solid"/>
                  <a:round/>
                  <a:headEnd type="none" w="med" len="med"/>
                  <a:tailEnd type="none" w="med" len="med"/>
                </a:ln>
                <a:solidFill>
                  <a:srgbClr val="000000"/>
                </a:solidFill>
                <a:latin typeface="黑体" panose="02010609060101010101" charset="-122"/>
                <a:ea typeface="黑体" panose="02010609060101010101" charset="-122"/>
                <a:sym typeface="Wingdings" panose="05000000000000000000" charset="0"/>
              </a:rPr>
              <a:t>。</a:t>
            </a:r>
            <a:endParaRPr lang="zh-CN" altLang="en-US" sz="3200" b="1">
              <a:latin typeface="黑体" panose="02010609060101010101" charset="-122"/>
              <a:ea typeface="黑体" panose="0201060906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0" grpId="0" bldLvl="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p:cNvSpPr txBox="1"/>
          <p:nvPr>
            <p:custDataLst>
              <p:tags r:id="rId1"/>
            </p:custDataLst>
          </p:nvPr>
        </p:nvSpPr>
        <p:spPr>
          <a:xfrm>
            <a:off x="220980" y="85725"/>
            <a:ext cx="7066915" cy="706755"/>
          </a:xfrm>
          <a:prstGeom prst="rect">
            <a:avLst/>
          </a:prstGeom>
          <a:noFill/>
        </p:spPr>
        <p:txBody>
          <a:bodyPr wrap="square" rtlCol="0">
            <a:spAutoFit/>
          </a:bodyPr>
          <a:lstStyle/>
          <a:p>
            <a:pPr indent="0" fontAlgn="auto">
              <a:lnSpc>
                <a:spcPct val="125000"/>
              </a:lnSpc>
            </a:pPr>
            <a:r>
              <a:rPr lang="zh-CN" altLang="en-US" sz="3200" b="1" dirty="0"/>
              <a:t>六、植物激素间的相互作用</a:t>
            </a:r>
            <a:endParaRPr lang="zh-CN" altLang="en-US" sz="2800" b="1" dirty="0">
              <a:latin typeface="+mn-ea"/>
              <a:cs typeface="+mn-ea"/>
            </a:endParaRPr>
          </a:p>
        </p:txBody>
      </p:sp>
      <p:grpSp>
        <p:nvGrpSpPr>
          <p:cNvPr id="11" name="组合 10"/>
          <p:cNvGrpSpPr/>
          <p:nvPr/>
        </p:nvGrpSpPr>
        <p:grpSpPr>
          <a:xfrm>
            <a:off x="2661920" y="937895"/>
            <a:ext cx="7513320" cy="4498340"/>
            <a:chOff x="4192" y="1477"/>
            <a:chExt cx="11832" cy="7084"/>
          </a:xfrm>
        </p:grpSpPr>
        <p:grpSp>
          <p:nvGrpSpPr>
            <p:cNvPr id="13" name="组合 12"/>
            <p:cNvGrpSpPr/>
            <p:nvPr>
              <p:custDataLst>
                <p:tags r:id="rId2"/>
              </p:custDataLst>
            </p:nvPr>
          </p:nvGrpSpPr>
          <p:grpSpPr>
            <a:xfrm>
              <a:off x="12284" y="3956"/>
              <a:ext cx="3740" cy="2099"/>
              <a:chOff x="5557520" y="2768600"/>
              <a:chExt cx="2374900" cy="1332865"/>
            </a:xfrm>
          </p:grpSpPr>
          <p:sp>
            <p:nvSpPr>
              <p:cNvPr id="14" name="圆角矩形 13"/>
              <p:cNvSpPr/>
              <p:nvPr>
                <p:custDataLst>
                  <p:tags r:id="rId16"/>
                </p:custDataLst>
              </p:nvPr>
            </p:nvSpPr>
            <p:spPr>
              <a:xfrm>
                <a:off x="6210935" y="2768600"/>
                <a:ext cx="1721485" cy="1332865"/>
              </a:xfrm>
              <a:prstGeom prst="roundRect">
                <a:avLst>
                  <a:gd name="adj" fmla="val 1600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zh-CN" altLang="en-US" sz="3600" b="1">
                    <a:solidFill>
                      <a:schemeClr val="tx1"/>
                    </a:solidFill>
                    <a:latin typeface="微软雅黑" panose="020B0503020204020204" charset="-122"/>
                    <a:ea typeface="微软雅黑" panose="020B0503020204020204" charset="-122"/>
                  </a:rPr>
                  <a:t>植物生长发育</a:t>
                </a:r>
              </a:p>
            </p:txBody>
          </p:sp>
          <p:sp>
            <p:nvSpPr>
              <p:cNvPr id="15" name="右箭头 14"/>
              <p:cNvSpPr/>
              <p:nvPr>
                <p:custDataLst>
                  <p:tags r:id="rId17"/>
                </p:custDataLst>
              </p:nvPr>
            </p:nvSpPr>
            <p:spPr>
              <a:xfrm>
                <a:off x="5557520" y="3190240"/>
                <a:ext cx="549910" cy="435610"/>
              </a:xfrm>
              <a:prstGeom prst="rightArrow">
                <a:avLst>
                  <a:gd name="adj1" fmla="val 33236"/>
                  <a:gd name="adj2" fmla="val 50000"/>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sz="2800" b="1">
                  <a:solidFill>
                    <a:schemeClr val="tx1"/>
                  </a:solidFill>
                  <a:latin typeface="微软雅黑" panose="020B0503020204020204" charset="-122"/>
                  <a:ea typeface="微软雅黑" panose="020B0503020204020204" charset="-122"/>
                </a:endParaRPr>
              </a:p>
            </p:txBody>
          </p:sp>
        </p:grpSp>
        <p:grpSp>
          <p:nvGrpSpPr>
            <p:cNvPr id="16" name="组合 15"/>
            <p:cNvGrpSpPr/>
            <p:nvPr>
              <p:custDataLst>
                <p:tags r:id="rId3"/>
              </p:custDataLst>
            </p:nvPr>
          </p:nvGrpSpPr>
          <p:grpSpPr>
            <a:xfrm>
              <a:off x="4192" y="1477"/>
              <a:ext cx="7480" cy="7085"/>
              <a:chOff x="419100" y="1194435"/>
              <a:chExt cx="4749800" cy="4498975"/>
            </a:xfrm>
          </p:grpSpPr>
          <p:sp>
            <p:nvSpPr>
              <p:cNvPr id="17" name="圆角矩形 16"/>
              <p:cNvSpPr/>
              <p:nvPr>
                <p:custDataLst>
                  <p:tags r:id="rId5"/>
                </p:custDataLst>
              </p:nvPr>
            </p:nvSpPr>
            <p:spPr>
              <a:xfrm>
                <a:off x="419100" y="2734945"/>
                <a:ext cx="1340485" cy="1332865"/>
              </a:xfrm>
              <a:prstGeom prst="roundRect">
                <a:avLst>
                  <a:gd name="adj" fmla="val 1600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zh-CN" altLang="en-US" sz="3600" b="1">
                    <a:solidFill>
                      <a:schemeClr val="tx1"/>
                    </a:solidFill>
                    <a:latin typeface="微软雅黑" panose="020B0503020204020204" charset="-122"/>
                    <a:ea typeface="微软雅黑" panose="020B0503020204020204" charset="-122"/>
                  </a:rPr>
                  <a:t>植物激素</a:t>
                </a:r>
              </a:p>
            </p:txBody>
          </p:sp>
          <p:sp>
            <p:nvSpPr>
              <p:cNvPr id="18" name="圆角矩形 17"/>
              <p:cNvSpPr/>
              <p:nvPr>
                <p:custDataLst>
                  <p:tags r:id="rId6"/>
                </p:custDataLst>
              </p:nvPr>
            </p:nvSpPr>
            <p:spPr>
              <a:xfrm>
                <a:off x="4180840" y="1194435"/>
                <a:ext cx="987425" cy="953135"/>
              </a:xfrm>
              <a:prstGeom prst="roundRect">
                <a:avLst>
                  <a:gd name="adj" fmla="val 14723"/>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CN" altLang="en-US" sz="2800" b="1">
                    <a:solidFill>
                      <a:schemeClr val="tx1"/>
                    </a:solidFill>
                    <a:latin typeface="微软雅黑" panose="020B0503020204020204" charset="-122"/>
                    <a:ea typeface="微软雅黑" panose="020B0503020204020204" charset="-122"/>
                  </a:rPr>
                  <a:t>细胞分裂</a:t>
                </a:r>
              </a:p>
            </p:txBody>
          </p:sp>
          <p:sp>
            <p:nvSpPr>
              <p:cNvPr id="19" name="圆角矩形 18"/>
              <p:cNvSpPr/>
              <p:nvPr>
                <p:custDataLst>
                  <p:tags r:id="rId7"/>
                </p:custDataLst>
              </p:nvPr>
            </p:nvSpPr>
            <p:spPr>
              <a:xfrm>
                <a:off x="4180840" y="2378075"/>
                <a:ext cx="988060" cy="951865"/>
              </a:xfrm>
              <a:prstGeom prst="roundRect">
                <a:avLst>
                  <a:gd name="adj" fmla="val 9984"/>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CN" altLang="en-US" sz="2800" b="1">
                    <a:solidFill>
                      <a:schemeClr val="tx1"/>
                    </a:solidFill>
                    <a:latin typeface="微软雅黑" panose="020B0503020204020204" charset="-122"/>
                    <a:ea typeface="微软雅黑" panose="020B0503020204020204" charset="-122"/>
                  </a:rPr>
                  <a:t>细胞伸长</a:t>
                </a:r>
              </a:p>
            </p:txBody>
          </p:sp>
          <p:sp>
            <p:nvSpPr>
              <p:cNvPr id="20" name="圆角矩形 19"/>
              <p:cNvSpPr/>
              <p:nvPr>
                <p:custDataLst>
                  <p:tags r:id="rId8"/>
                </p:custDataLst>
              </p:nvPr>
            </p:nvSpPr>
            <p:spPr>
              <a:xfrm>
                <a:off x="4180840" y="3560445"/>
                <a:ext cx="986790" cy="951230"/>
              </a:xfrm>
              <a:prstGeom prst="roundRect">
                <a:avLst>
                  <a:gd name="adj" fmla="val 9984"/>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CN" altLang="en-US" sz="2800" b="1">
                    <a:solidFill>
                      <a:schemeClr val="tx1"/>
                    </a:solidFill>
                    <a:latin typeface="微软雅黑" panose="020B0503020204020204" charset="-122"/>
                    <a:ea typeface="微软雅黑" panose="020B0503020204020204" charset="-122"/>
                  </a:rPr>
                  <a:t>细胞分化</a:t>
                </a:r>
              </a:p>
            </p:txBody>
          </p:sp>
          <p:sp>
            <p:nvSpPr>
              <p:cNvPr id="21" name="圆角矩形 20"/>
              <p:cNvSpPr/>
              <p:nvPr>
                <p:custDataLst>
                  <p:tags r:id="rId9"/>
                </p:custDataLst>
              </p:nvPr>
            </p:nvSpPr>
            <p:spPr>
              <a:xfrm>
                <a:off x="4180840" y="4742180"/>
                <a:ext cx="986790" cy="951230"/>
              </a:xfrm>
              <a:prstGeom prst="roundRect">
                <a:avLst>
                  <a:gd name="adj" fmla="val 9984"/>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CN" altLang="en-US" sz="2800" b="1">
                    <a:solidFill>
                      <a:schemeClr val="tx1"/>
                    </a:solidFill>
                    <a:latin typeface="微软雅黑" panose="020B0503020204020204" charset="-122"/>
                    <a:ea typeface="微软雅黑" panose="020B0503020204020204" charset="-122"/>
                  </a:rPr>
                  <a:t>细胞死亡</a:t>
                </a:r>
              </a:p>
            </p:txBody>
          </p:sp>
          <p:sp>
            <p:nvSpPr>
              <p:cNvPr id="22" name="右箭头 21"/>
              <p:cNvSpPr/>
              <p:nvPr>
                <p:custDataLst>
                  <p:tags r:id="rId10"/>
                </p:custDataLst>
              </p:nvPr>
            </p:nvSpPr>
            <p:spPr>
              <a:xfrm>
                <a:off x="1861820" y="3183890"/>
                <a:ext cx="1624965" cy="435610"/>
              </a:xfrm>
              <a:prstGeom prst="rightArrow">
                <a:avLst>
                  <a:gd name="adj1" fmla="val 33236"/>
                  <a:gd name="adj2" fmla="val 50000"/>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sz="2800" b="1">
                  <a:solidFill>
                    <a:schemeClr val="tx1"/>
                  </a:solidFill>
                  <a:latin typeface="微软雅黑" panose="020B0503020204020204" charset="-122"/>
                  <a:ea typeface="微软雅黑" panose="020B0503020204020204" charset="-122"/>
                </a:endParaRPr>
              </a:p>
            </p:txBody>
          </p:sp>
          <p:sp>
            <p:nvSpPr>
              <p:cNvPr id="23" name="文本框 22"/>
              <p:cNvSpPr txBox="1"/>
              <p:nvPr>
                <p:custDataLst>
                  <p:tags r:id="rId11"/>
                </p:custDataLst>
              </p:nvPr>
            </p:nvSpPr>
            <p:spPr>
              <a:xfrm>
                <a:off x="2056765" y="2768600"/>
                <a:ext cx="1133475" cy="583565"/>
              </a:xfrm>
              <a:prstGeom prst="rect">
                <a:avLst/>
              </a:prstGeom>
              <a:noFill/>
            </p:spPr>
            <p:txBody>
              <a:bodyPr wrap="square" rtlCol="0" anchor="t">
                <a:spAutoFit/>
              </a:bodyPr>
              <a:lstStyle/>
              <a:p>
                <a:pPr algn="l">
                  <a:lnSpc>
                    <a:spcPct val="100000"/>
                  </a:lnSpc>
                </a:pPr>
                <a:r>
                  <a:rPr lang="zh-CN" altLang="en-US" sz="3200" b="1">
                    <a:latin typeface="楷体" panose="02010609060101010101" charset="-122"/>
                    <a:ea typeface="楷体" panose="02010609060101010101" charset="-122"/>
                  </a:rPr>
                  <a:t>调控</a:t>
                </a:r>
              </a:p>
            </p:txBody>
          </p:sp>
          <p:cxnSp>
            <p:nvCxnSpPr>
              <p:cNvPr id="24" name="直接连接符 23"/>
              <p:cNvCxnSpPr>
                <a:stCxn id="22" idx="3"/>
              </p:cNvCxnSpPr>
              <p:nvPr>
                <p:custDataLst>
                  <p:tags r:id="rId12"/>
                </p:custDataLst>
              </p:nvPr>
            </p:nvCxnSpPr>
            <p:spPr>
              <a:xfrm flipV="1">
                <a:off x="3486785" y="1642110"/>
                <a:ext cx="626110" cy="1759585"/>
              </a:xfrm>
              <a:prstGeom prst="line">
                <a:avLst/>
              </a:prstGeom>
            </p:spPr>
            <p:style>
              <a:lnRef idx="1">
                <a:schemeClr val="dk1"/>
              </a:lnRef>
              <a:fillRef idx="0">
                <a:schemeClr val="dk1"/>
              </a:fillRef>
              <a:effectRef idx="0">
                <a:schemeClr val="dk1"/>
              </a:effectRef>
              <a:fontRef idx="minor">
                <a:schemeClr val="tx1"/>
              </a:fontRef>
            </p:style>
          </p:cxnSp>
          <p:cxnSp>
            <p:nvCxnSpPr>
              <p:cNvPr id="25" name="直接连接符 24"/>
              <p:cNvCxnSpPr>
                <a:stCxn id="22" idx="3"/>
              </p:cNvCxnSpPr>
              <p:nvPr>
                <p:custDataLst>
                  <p:tags r:id="rId13"/>
                </p:custDataLst>
              </p:nvPr>
            </p:nvCxnSpPr>
            <p:spPr>
              <a:xfrm>
                <a:off x="3486785" y="3401695"/>
                <a:ext cx="648970" cy="1865630"/>
              </a:xfrm>
              <a:prstGeom prst="line">
                <a:avLst/>
              </a:prstGeom>
            </p:spPr>
            <p:style>
              <a:lnRef idx="1">
                <a:schemeClr val="dk1"/>
              </a:lnRef>
              <a:fillRef idx="0">
                <a:schemeClr val="dk1"/>
              </a:fillRef>
              <a:effectRef idx="0">
                <a:schemeClr val="dk1"/>
              </a:effectRef>
              <a:fontRef idx="minor">
                <a:schemeClr val="tx1"/>
              </a:fontRef>
            </p:style>
          </p:cxnSp>
          <p:cxnSp>
            <p:nvCxnSpPr>
              <p:cNvPr id="26" name="直接连接符 25"/>
              <p:cNvCxnSpPr/>
              <p:nvPr>
                <p:custDataLst>
                  <p:tags r:id="rId14"/>
                </p:custDataLst>
              </p:nvPr>
            </p:nvCxnSpPr>
            <p:spPr>
              <a:xfrm flipV="1">
                <a:off x="3500120" y="2835910"/>
                <a:ext cx="621665" cy="565785"/>
              </a:xfrm>
              <a:prstGeom prst="line">
                <a:avLst/>
              </a:prstGeom>
            </p:spPr>
            <p:style>
              <a:lnRef idx="1">
                <a:schemeClr val="dk1"/>
              </a:lnRef>
              <a:fillRef idx="0">
                <a:schemeClr val="dk1"/>
              </a:fillRef>
              <a:effectRef idx="0">
                <a:schemeClr val="dk1"/>
              </a:effectRef>
              <a:fontRef idx="minor">
                <a:schemeClr val="tx1"/>
              </a:fontRef>
            </p:style>
          </p:cxnSp>
          <p:cxnSp>
            <p:nvCxnSpPr>
              <p:cNvPr id="27" name="直接连接符 26"/>
              <p:cNvCxnSpPr/>
              <p:nvPr>
                <p:custDataLst>
                  <p:tags r:id="rId15"/>
                </p:custDataLst>
              </p:nvPr>
            </p:nvCxnSpPr>
            <p:spPr>
              <a:xfrm>
                <a:off x="3491230" y="3400425"/>
                <a:ext cx="639445" cy="642620"/>
              </a:xfrm>
              <a:prstGeom prst="line">
                <a:avLst/>
              </a:prstGeom>
            </p:spPr>
            <p:style>
              <a:lnRef idx="1">
                <a:schemeClr val="dk1"/>
              </a:lnRef>
              <a:fillRef idx="0">
                <a:schemeClr val="dk1"/>
              </a:fillRef>
              <a:effectRef idx="0">
                <a:schemeClr val="dk1"/>
              </a:effectRef>
              <a:fontRef idx="minor">
                <a:schemeClr val="tx1"/>
              </a:fontRef>
            </p:style>
          </p:cxnSp>
        </p:grpSp>
        <p:sp>
          <p:nvSpPr>
            <p:cNvPr id="28" name="右中括号 27"/>
            <p:cNvSpPr/>
            <p:nvPr>
              <p:custDataLst>
                <p:tags r:id="rId4"/>
              </p:custDataLst>
            </p:nvPr>
          </p:nvSpPr>
          <p:spPr>
            <a:xfrm>
              <a:off x="11695" y="2096"/>
              <a:ext cx="524" cy="5800"/>
            </a:xfrm>
            <a:prstGeom prst="rightBracket">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zh-CN" altLang="en-US"/>
            </a:p>
          </p:txBody>
        </p:sp>
      </p:grpSp>
    </p:spTree>
  </p:cSld>
  <p:clrMapOvr>
    <a:masterClrMapping/>
  </p:clrMapOvr>
  <mc:AlternateContent xmlns:mc="http://schemas.openxmlformats.org/markup-compatibility/2006" xmlns:p14="http://schemas.microsoft.com/office/powerpoint/2010/main">
    <mc:Choice Requires="p14">
      <p:transition spd="slow" p14:dur="1750">
        <p14:gallery dir="l"/>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custDataLst>
              <p:tags r:id="rId1"/>
            </p:custDataLst>
          </p:nvPr>
        </p:nvSpPr>
        <p:spPr>
          <a:xfrm>
            <a:off x="151130" y="182880"/>
            <a:ext cx="7066915" cy="706755"/>
          </a:xfrm>
          <a:prstGeom prst="rect">
            <a:avLst/>
          </a:prstGeom>
          <a:noFill/>
        </p:spPr>
        <p:txBody>
          <a:bodyPr wrap="square" rtlCol="0">
            <a:spAutoFit/>
          </a:bodyPr>
          <a:lstStyle/>
          <a:p>
            <a:pPr indent="0" fontAlgn="auto">
              <a:lnSpc>
                <a:spcPct val="125000"/>
              </a:lnSpc>
            </a:pPr>
            <a:r>
              <a:rPr lang="zh-CN" altLang="en-US" sz="3200" b="1" dirty="0"/>
              <a:t>六、植物激素间的相互作用</a:t>
            </a:r>
            <a:endParaRPr lang="zh-CN" altLang="en-US" sz="2800" b="1" dirty="0">
              <a:latin typeface="+mn-ea"/>
              <a:cs typeface="+mn-ea"/>
            </a:endParaRPr>
          </a:p>
        </p:txBody>
      </p:sp>
      <p:grpSp>
        <p:nvGrpSpPr>
          <p:cNvPr id="14" name="组合 13"/>
          <p:cNvGrpSpPr/>
          <p:nvPr/>
        </p:nvGrpSpPr>
        <p:grpSpPr>
          <a:xfrm>
            <a:off x="1503045" y="1495425"/>
            <a:ext cx="7376795" cy="2584450"/>
            <a:chOff x="2367" y="2355"/>
            <a:chExt cx="11617" cy="4070"/>
          </a:xfrm>
        </p:grpSpPr>
        <p:sp>
          <p:nvSpPr>
            <p:cNvPr id="15" name="文本框 43"/>
            <p:cNvSpPr txBox="1"/>
            <p:nvPr>
              <p:custDataLst>
                <p:tags r:id="rId2"/>
              </p:custDataLst>
            </p:nvPr>
          </p:nvSpPr>
          <p:spPr>
            <a:xfrm>
              <a:off x="2367" y="2355"/>
              <a:ext cx="5830" cy="82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800" b="1">
                  <a:solidFill>
                    <a:srgbClr val="2B10F6"/>
                  </a:solidFill>
                  <a:effectLst/>
                  <a:latin typeface="微软雅黑" panose="020B0503020204020204" charset="-122"/>
                  <a:ea typeface="微软雅黑" panose="020B0503020204020204" charset="-122"/>
                </a:rPr>
                <a:t>①协同作用</a:t>
              </a:r>
            </a:p>
          </p:txBody>
        </p:sp>
        <p:grpSp>
          <p:nvGrpSpPr>
            <p:cNvPr id="23" name="组合 22"/>
            <p:cNvGrpSpPr/>
            <p:nvPr>
              <p:custDataLst>
                <p:tags r:id="rId3"/>
              </p:custDataLst>
            </p:nvPr>
          </p:nvGrpSpPr>
          <p:grpSpPr>
            <a:xfrm>
              <a:off x="10521" y="4471"/>
              <a:ext cx="3463" cy="1504"/>
              <a:chOff x="5876659" y="2409331"/>
              <a:chExt cx="2198749" cy="955188"/>
            </a:xfrm>
          </p:grpSpPr>
          <p:sp>
            <p:nvSpPr>
              <p:cNvPr id="16" name="右中括号 15"/>
              <p:cNvSpPr/>
              <p:nvPr>
                <p:custDataLst>
                  <p:tags r:id="rId16"/>
                </p:custDataLst>
              </p:nvPr>
            </p:nvSpPr>
            <p:spPr>
              <a:xfrm>
                <a:off x="5876659" y="2409331"/>
                <a:ext cx="164359" cy="955188"/>
              </a:xfrm>
              <a:prstGeom prst="rightBracket">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zh-CN" altLang="en-US" b="1"/>
              </a:p>
            </p:txBody>
          </p:sp>
          <p:cxnSp>
            <p:nvCxnSpPr>
              <p:cNvPr id="17" name="直接箭头连接符 16"/>
              <p:cNvCxnSpPr/>
              <p:nvPr>
                <p:custDataLst>
                  <p:tags r:id="rId17"/>
                </p:custDataLst>
              </p:nvPr>
            </p:nvCxnSpPr>
            <p:spPr>
              <a:xfrm>
                <a:off x="6051164" y="2861274"/>
                <a:ext cx="390888" cy="0"/>
              </a:xfrm>
              <a:prstGeom prst="straightConnector1">
                <a:avLst/>
              </a:prstGeom>
              <a:ln>
                <a:tailEnd type="triangle" w="lg" len="lg"/>
              </a:ln>
            </p:spPr>
            <p:style>
              <a:lnRef idx="3">
                <a:schemeClr val="dk1"/>
              </a:lnRef>
              <a:fillRef idx="0">
                <a:schemeClr val="dk1"/>
              </a:fillRef>
              <a:effectRef idx="2">
                <a:schemeClr val="dk1"/>
              </a:effectRef>
              <a:fontRef idx="minor">
                <a:schemeClr val="tx1"/>
              </a:fontRef>
            </p:style>
          </p:cxnSp>
          <p:sp>
            <p:nvSpPr>
              <p:cNvPr id="18" name="文本框 17"/>
              <p:cNvSpPr txBox="1"/>
              <p:nvPr>
                <p:custDataLst>
                  <p:tags r:id="rId18"/>
                </p:custDataLst>
              </p:nvPr>
            </p:nvSpPr>
            <p:spPr>
              <a:xfrm>
                <a:off x="6400171" y="2620604"/>
                <a:ext cx="1675237" cy="521970"/>
              </a:xfrm>
              <a:prstGeom prst="rect">
                <a:avLst/>
              </a:prstGeom>
              <a:noFill/>
            </p:spPr>
            <p:txBody>
              <a:bodyPr wrap="square" rtlCol="0" anchor="t">
                <a:spAutoFit/>
              </a:bodyPr>
              <a:lstStyle/>
              <a:p>
                <a:pPr algn="l">
                  <a:lnSpc>
                    <a:spcPct val="100000"/>
                  </a:lnSpc>
                </a:pPr>
                <a:r>
                  <a:rPr lang="zh-CN" altLang="en-US" sz="2800" b="1">
                    <a:latin typeface="微软雅黑" panose="020B0503020204020204" charset="-122"/>
                    <a:ea typeface="微软雅黑" panose="020B0503020204020204" charset="-122"/>
                  </a:rPr>
                  <a:t>细胞分裂</a:t>
                </a:r>
              </a:p>
            </p:txBody>
          </p:sp>
        </p:grpSp>
        <p:grpSp>
          <p:nvGrpSpPr>
            <p:cNvPr id="19" name="组合 18"/>
            <p:cNvGrpSpPr/>
            <p:nvPr>
              <p:custDataLst>
                <p:tags r:id="rId4"/>
              </p:custDataLst>
            </p:nvPr>
          </p:nvGrpSpPr>
          <p:grpSpPr>
            <a:xfrm>
              <a:off x="2555" y="3733"/>
              <a:ext cx="8346" cy="1320"/>
              <a:chOff x="818439" y="1940947"/>
              <a:chExt cx="5299992" cy="838294"/>
            </a:xfrm>
          </p:grpSpPr>
          <p:sp>
            <p:nvSpPr>
              <p:cNvPr id="20" name="文本框 19"/>
              <p:cNvSpPr txBox="1"/>
              <p:nvPr>
                <p:custDataLst>
                  <p:tags r:id="rId10"/>
                </p:custDataLst>
              </p:nvPr>
            </p:nvSpPr>
            <p:spPr>
              <a:xfrm>
                <a:off x="3940623" y="2183443"/>
                <a:ext cx="2177808" cy="521970"/>
              </a:xfrm>
              <a:prstGeom prst="rect">
                <a:avLst/>
              </a:prstGeom>
              <a:noFill/>
            </p:spPr>
            <p:txBody>
              <a:bodyPr wrap="square" rtlCol="0" anchor="t">
                <a:spAutoFit/>
              </a:bodyPr>
              <a:lstStyle/>
              <a:p>
                <a:pPr algn="l">
                  <a:lnSpc>
                    <a:spcPct val="100000"/>
                  </a:lnSpc>
                </a:pPr>
                <a:r>
                  <a:rPr lang="zh-CN" altLang="en-US" sz="2800" b="1">
                    <a:latin typeface="微软雅黑" panose="020B0503020204020204" charset="-122"/>
                    <a:ea typeface="微软雅黑" panose="020B0503020204020204" charset="-122"/>
                  </a:rPr>
                  <a:t>细胞核分裂</a:t>
                </a:r>
              </a:p>
            </p:txBody>
          </p:sp>
          <p:grpSp>
            <p:nvGrpSpPr>
              <p:cNvPr id="21" name="组合 20"/>
              <p:cNvGrpSpPr/>
              <p:nvPr>
                <p:custDataLst>
                  <p:tags r:id="rId11"/>
                </p:custDataLst>
              </p:nvPr>
            </p:nvGrpSpPr>
            <p:grpSpPr>
              <a:xfrm>
                <a:off x="818439" y="1940947"/>
                <a:ext cx="3122184" cy="838294"/>
                <a:chOff x="818439" y="1940947"/>
                <a:chExt cx="3122184" cy="838294"/>
              </a:xfrm>
            </p:grpSpPr>
            <p:sp>
              <p:nvSpPr>
                <p:cNvPr id="22" name="矩形: 圆角 2"/>
                <p:cNvSpPr/>
                <p:nvPr>
                  <p:custDataLst>
                    <p:tags r:id="rId12"/>
                  </p:custDataLst>
                </p:nvPr>
              </p:nvSpPr>
              <p:spPr>
                <a:xfrm>
                  <a:off x="818439" y="2164987"/>
                  <a:ext cx="2102451" cy="614254"/>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zh-CN" altLang="en-US" sz="2800" b="1">
                      <a:solidFill>
                        <a:schemeClr val="tx1"/>
                      </a:solidFill>
                      <a:latin typeface="微软雅黑" panose="020B0503020204020204" charset="-122"/>
                      <a:ea typeface="微软雅黑" panose="020B0503020204020204" charset="-122"/>
                    </a:rPr>
                    <a:t>生长素</a:t>
                  </a:r>
                </a:p>
              </p:txBody>
            </p:sp>
            <p:grpSp>
              <p:nvGrpSpPr>
                <p:cNvPr id="24" name="组合 23"/>
                <p:cNvGrpSpPr/>
                <p:nvPr>
                  <p:custDataLst>
                    <p:tags r:id="rId13"/>
                  </p:custDataLst>
                </p:nvPr>
              </p:nvGrpSpPr>
              <p:grpSpPr>
                <a:xfrm>
                  <a:off x="2960236" y="1940947"/>
                  <a:ext cx="980387" cy="521970"/>
                  <a:chOff x="3061752" y="2204876"/>
                  <a:chExt cx="980387" cy="521970"/>
                </a:xfrm>
              </p:grpSpPr>
              <p:cxnSp>
                <p:nvCxnSpPr>
                  <p:cNvPr id="25" name="直接箭头连接符 24"/>
                  <p:cNvCxnSpPr/>
                  <p:nvPr>
                    <p:custDataLst>
                      <p:tags r:id="rId14"/>
                    </p:custDataLst>
                  </p:nvPr>
                </p:nvCxnSpPr>
                <p:spPr>
                  <a:xfrm>
                    <a:off x="3078878" y="2708982"/>
                    <a:ext cx="963261" cy="0"/>
                  </a:xfrm>
                  <a:prstGeom prst="straightConnector1">
                    <a:avLst/>
                  </a:prstGeom>
                  <a:ln>
                    <a:tailEnd type="triangle" w="lg" len="lg"/>
                  </a:ln>
                </p:spPr>
                <p:style>
                  <a:lnRef idx="3">
                    <a:schemeClr val="dk1"/>
                  </a:lnRef>
                  <a:fillRef idx="0">
                    <a:schemeClr val="dk1"/>
                  </a:fillRef>
                  <a:effectRef idx="2">
                    <a:schemeClr val="dk1"/>
                  </a:effectRef>
                  <a:fontRef idx="minor">
                    <a:schemeClr val="tx1"/>
                  </a:fontRef>
                </p:style>
              </p:cxnSp>
              <p:sp>
                <p:nvSpPr>
                  <p:cNvPr id="26" name="文本框 43"/>
                  <p:cNvSpPr txBox="1"/>
                  <p:nvPr>
                    <p:custDataLst>
                      <p:tags r:id="rId15"/>
                    </p:custDataLst>
                  </p:nvPr>
                </p:nvSpPr>
                <p:spPr>
                  <a:xfrm>
                    <a:off x="3061752" y="2204876"/>
                    <a:ext cx="937559" cy="52197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800" b="1">
                        <a:effectLst/>
                        <a:latin typeface="楷体" panose="02010609060101010101" charset="-122"/>
                        <a:ea typeface="楷体" panose="02010609060101010101" charset="-122"/>
                      </a:rPr>
                      <a:t>促进</a:t>
                    </a:r>
                  </a:p>
                </p:txBody>
              </p:sp>
            </p:grpSp>
          </p:grpSp>
        </p:grpSp>
        <p:grpSp>
          <p:nvGrpSpPr>
            <p:cNvPr id="27" name="组合 26"/>
            <p:cNvGrpSpPr/>
            <p:nvPr>
              <p:custDataLst>
                <p:tags r:id="rId5"/>
              </p:custDataLst>
            </p:nvPr>
          </p:nvGrpSpPr>
          <p:grpSpPr>
            <a:xfrm>
              <a:off x="2555" y="5215"/>
              <a:ext cx="8379" cy="1210"/>
              <a:chOff x="818439" y="2882214"/>
              <a:chExt cx="5320933" cy="768492"/>
            </a:xfrm>
          </p:grpSpPr>
          <p:sp>
            <p:nvSpPr>
              <p:cNvPr id="28" name="矩形: 圆角 5"/>
              <p:cNvSpPr/>
              <p:nvPr>
                <p:custDataLst>
                  <p:tags r:id="rId6"/>
                </p:custDataLst>
              </p:nvPr>
            </p:nvSpPr>
            <p:spPr>
              <a:xfrm>
                <a:off x="818439" y="3036452"/>
                <a:ext cx="2102451" cy="614254"/>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zh-CN" altLang="en-US" sz="2800" b="1">
                    <a:solidFill>
                      <a:schemeClr val="tx1"/>
                    </a:solidFill>
                    <a:latin typeface="微软雅黑" panose="020B0503020204020204" charset="-122"/>
                    <a:ea typeface="微软雅黑" panose="020B0503020204020204" charset="-122"/>
                  </a:rPr>
                  <a:t>细胞分裂素</a:t>
                </a:r>
              </a:p>
            </p:txBody>
          </p:sp>
          <p:sp>
            <p:nvSpPr>
              <p:cNvPr id="29" name="文本框 28"/>
              <p:cNvSpPr txBox="1"/>
              <p:nvPr>
                <p:custDataLst>
                  <p:tags r:id="rId7"/>
                </p:custDataLst>
              </p:nvPr>
            </p:nvSpPr>
            <p:spPr>
              <a:xfrm>
                <a:off x="3961564" y="3127486"/>
                <a:ext cx="2177808" cy="521970"/>
              </a:xfrm>
              <a:prstGeom prst="rect">
                <a:avLst/>
              </a:prstGeom>
              <a:noFill/>
            </p:spPr>
            <p:txBody>
              <a:bodyPr wrap="square" rtlCol="0" anchor="t">
                <a:spAutoFit/>
              </a:bodyPr>
              <a:lstStyle/>
              <a:p>
                <a:pPr algn="l">
                  <a:lnSpc>
                    <a:spcPct val="100000"/>
                  </a:lnSpc>
                </a:pPr>
                <a:r>
                  <a:rPr lang="zh-CN" altLang="en-US" sz="2800" b="1">
                    <a:latin typeface="微软雅黑" panose="020B0503020204020204" charset="-122"/>
                    <a:ea typeface="微软雅黑" panose="020B0503020204020204" charset="-122"/>
                  </a:rPr>
                  <a:t>细胞质分裂</a:t>
                </a:r>
              </a:p>
            </p:txBody>
          </p:sp>
          <p:cxnSp>
            <p:nvCxnSpPr>
              <p:cNvPr id="30" name="直接箭头连接符 29"/>
              <p:cNvCxnSpPr/>
              <p:nvPr>
                <p:custDataLst>
                  <p:tags r:id="rId8"/>
                </p:custDataLst>
              </p:nvPr>
            </p:nvCxnSpPr>
            <p:spPr>
              <a:xfrm>
                <a:off x="2998303" y="3364519"/>
                <a:ext cx="963261" cy="0"/>
              </a:xfrm>
              <a:prstGeom prst="straightConnector1">
                <a:avLst/>
              </a:prstGeom>
              <a:ln>
                <a:tailEnd type="triangle" w="lg" len="lg"/>
              </a:ln>
            </p:spPr>
            <p:style>
              <a:lnRef idx="3">
                <a:schemeClr val="dk1"/>
              </a:lnRef>
              <a:fillRef idx="0">
                <a:schemeClr val="dk1"/>
              </a:fillRef>
              <a:effectRef idx="2">
                <a:schemeClr val="dk1"/>
              </a:effectRef>
              <a:fontRef idx="minor">
                <a:schemeClr val="tx1"/>
              </a:fontRef>
            </p:style>
          </p:cxnSp>
          <p:sp>
            <p:nvSpPr>
              <p:cNvPr id="31" name="文本框 43"/>
              <p:cNvSpPr txBox="1"/>
              <p:nvPr>
                <p:custDataLst>
                  <p:tags r:id="rId9"/>
                </p:custDataLst>
              </p:nvPr>
            </p:nvSpPr>
            <p:spPr>
              <a:xfrm>
                <a:off x="2960236" y="2882214"/>
                <a:ext cx="937559" cy="52197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800" b="1">
                    <a:effectLst/>
                    <a:latin typeface="楷体" panose="02010609060101010101" charset="-122"/>
                    <a:ea typeface="楷体" panose="02010609060101010101" charset="-122"/>
                  </a:rPr>
                  <a:t>促进</a:t>
                </a:r>
              </a:p>
            </p:txBody>
          </p:sp>
        </p:gr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flipH="1">
            <a:off x="6984" y="0"/>
            <a:ext cx="4816259" cy="3378199"/>
          </a:xfrm>
          <a:prstGeom prst="rect">
            <a:avLst/>
          </a:prstGeom>
        </p:spPr>
      </p:pic>
      <p:pic>
        <p:nvPicPr>
          <p:cNvPr id="5" name="图片 4"/>
          <p:cNvPicPr>
            <a:picLocks noChangeAspect="1"/>
          </p:cNvPicPr>
          <p:nvPr/>
        </p:nvPicPr>
        <p:blipFill>
          <a:blip r:embed="rId4"/>
          <a:stretch>
            <a:fillRect/>
          </a:stretch>
        </p:blipFill>
        <p:spPr>
          <a:xfrm flipH="1">
            <a:off x="6985" y="3378199"/>
            <a:ext cx="4828222" cy="3479801"/>
          </a:xfrm>
          <a:prstGeom prst="rect">
            <a:avLst/>
          </a:prstGeom>
        </p:spPr>
      </p:pic>
      <p:pic>
        <p:nvPicPr>
          <p:cNvPr id="6" name="图片 5"/>
          <p:cNvPicPr>
            <a:picLocks noChangeAspect="1"/>
          </p:cNvPicPr>
          <p:nvPr/>
        </p:nvPicPr>
        <p:blipFill>
          <a:blip r:embed="rId5"/>
          <a:stretch>
            <a:fillRect/>
          </a:stretch>
        </p:blipFill>
        <p:spPr>
          <a:xfrm flipH="1">
            <a:off x="4544637" y="208"/>
            <a:ext cx="4606348" cy="3378199"/>
          </a:xfrm>
          <a:prstGeom prst="rect">
            <a:avLst/>
          </a:prstGeom>
        </p:spPr>
      </p:pic>
      <p:pic>
        <p:nvPicPr>
          <p:cNvPr id="7" name="图片 6"/>
          <p:cNvPicPr>
            <a:picLocks noChangeAspect="1"/>
          </p:cNvPicPr>
          <p:nvPr/>
        </p:nvPicPr>
        <p:blipFill>
          <a:blip r:embed="rId6"/>
          <a:stretch>
            <a:fillRect/>
          </a:stretch>
        </p:blipFill>
        <p:spPr>
          <a:xfrm>
            <a:off x="4549309" y="3378199"/>
            <a:ext cx="4601676" cy="3476199"/>
          </a:xfrm>
          <a:prstGeom prst="rect">
            <a:avLst/>
          </a:prstGeom>
        </p:spPr>
      </p:pic>
      <p:sp>
        <p:nvSpPr>
          <p:cNvPr id="2" name="文本框 1"/>
          <p:cNvSpPr txBox="1"/>
          <p:nvPr/>
        </p:nvSpPr>
        <p:spPr>
          <a:xfrm>
            <a:off x="9276080" y="118745"/>
            <a:ext cx="2915285" cy="6739255"/>
          </a:xfrm>
          <a:prstGeom prst="rect">
            <a:avLst/>
          </a:prstGeom>
          <a:noFill/>
        </p:spPr>
        <p:txBody>
          <a:bodyPr wrap="square" rtlCol="0" anchor="t">
            <a:spAutoFit/>
          </a:bodyPr>
          <a:lstStyle/>
          <a:p>
            <a:r>
              <a:rPr lang="zh-CN" altLang="en-US" sz="3600" dirty="0">
                <a:sym typeface="+mn-ea"/>
              </a:rPr>
              <a:t>什么刺激导致了向光弯曲生长？</a:t>
            </a:r>
          </a:p>
          <a:p>
            <a:endParaRPr lang="zh-CN" altLang="en-US" sz="3600" dirty="0"/>
          </a:p>
          <a:p>
            <a:r>
              <a:rPr lang="zh-CN" altLang="en-US" sz="3600" dirty="0">
                <a:sym typeface="+mn-ea"/>
              </a:rPr>
              <a:t>这种生长方向的改变具有什么适应意义？</a:t>
            </a:r>
          </a:p>
          <a:p>
            <a:endParaRPr lang="zh-CN" altLang="en-US" sz="3600" dirty="0"/>
          </a:p>
          <a:p>
            <a:r>
              <a:rPr lang="zh-CN" altLang="en-US" sz="3600" dirty="0">
                <a:sym typeface="+mn-ea"/>
              </a:rPr>
              <a:t>植物的向光性是如何形成的？</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1814195" y="1851025"/>
            <a:ext cx="7770495" cy="3469640"/>
            <a:chOff x="2857" y="2915"/>
            <a:chExt cx="12237" cy="5464"/>
          </a:xfrm>
        </p:grpSpPr>
        <p:sp>
          <p:nvSpPr>
            <p:cNvPr id="7" name="文本框 43"/>
            <p:cNvSpPr txBox="1"/>
            <p:nvPr>
              <p:custDataLst>
                <p:tags r:id="rId2"/>
              </p:custDataLst>
            </p:nvPr>
          </p:nvSpPr>
          <p:spPr>
            <a:xfrm>
              <a:off x="2857" y="2915"/>
              <a:ext cx="6743" cy="82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800" b="1">
                  <a:solidFill>
                    <a:srgbClr val="2B10F6"/>
                  </a:solidFill>
                  <a:effectLst/>
                  <a:latin typeface="Arial Black" panose="020B0A04020102020204" charset="0"/>
                  <a:ea typeface="微软雅黑" panose="020B0503020204020204" charset="-122"/>
                </a:rPr>
                <a:t>②抗衡</a:t>
              </a:r>
              <a:r>
                <a:rPr lang="en-US" altLang="zh-CN" sz="2800" b="1">
                  <a:solidFill>
                    <a:srgbClr val="2B10F6"/>
                  </a:solidFill>
                  <a:effectLst/>
                  <a:latin typeface="Arial Black" panose="020B0A04020102020204" charset="0"/>
                  <a:ea typeface="微软雅黑" panose="020B0503020204020204" charset="-122"/>
                </a:rPr>
                <a:t>(</a:t>
              </a:r>
              <a:r>
                <a:rPr lang="zh-CN" altLang="en-US" sz="2800" b="1">
                  <a:solidFill>
                    <a:srgbClr val="2B10F6"/>
                  </a:solidFill>
                  <a:effectLst/>
                  <a:latin typeface="Arial Black" panose="020B0A04020102020204" charset="0"/>
                  <a:ea typeface="微软雅黑" panose="020B0503020204020204" charset="-122"/>
                </a:rPr>
                <a:t>拮抗</a:t>
              </a:r>
              <a:r>
                <a:rPr lang="en-US" altLang="zh-CN" sz="2800" b="1">
                  <a:solidFill>
                    <a:srgbClr val="2B10F6"/>
                  </a:solidFill>
                  <a:effectLst/>
                  <a:latin typeface="Arial Black" panose="020B0A04020102020204" charset="0"/>
                  <a:ea typeface="微软雅黑" panose="020B0503020204020204" charset="-122"/>
                </a:rPr>
                <a:t>)</a:t>
              </a:r>
              <a:r>
                <a:rPr lang="zh-CN" altLang="en-US" sz="2800" b="1">
                  <a:solidFill>
                    <a:srgbClr val="2B10F6"/>
                  </a:solidFill>
                  <a:effectLst/>
                  <a:latin typeface="Arial Black" panose="020B0A04020102020204" charset="0"/>
                  <a:ea typeface="微软雅黑" panose="020B0503020204020204" charset="-122"/>
                </a:rPr>
                <a:t>作用</a:t>
              </a:r>
            </a:p>
          </p:txBody>
        </p:sp>
        <p:grpSp>
          <p:nvGrpSpPr>
            <p:cNvPr id="8" name="组合 7"/>
            <p:cNvGrpSpPr/>
            <p:nvPr>
              <p:custDataLst>
                <p:tags r:id="rId3"/>
              </p:custDataLst>
            </p:nvPr>
          </p:nvGrpSpPr>
          <p:grpSpPr>
            <a:xfrm>
              <a:off x="3214" y="4476"/>
              <a:ext cx="7164" cy="1281"/>
              <a:chOff x="895200" y="2051312"/>
              <a:chExt cx="4549379" cy="813183"/>
            </a:xfrm>
          </p:grpSpPr>
          <p:sp>
            <p:nvSpPr>
              <p:cNvPr id="9" name="矩形: 圆角 20"/>
              <p:cNvSpPr/>
              <p:nvPr>
                <p:custDataLst>
                  <p:tags r:id="rId18"/>
                </p:custDataLst>
              </p:nvPr>
            </p:nvSpPr>
            <p:spPr>
              <a:xfrm>
                <a:off x="895200" y="2300840"/>
                <a:ext cx="1557998" cy="563655"/>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lnSpc>
                    <a:spcPct val="100000"/>
                  </a:lnSpc>
                </a:pPr>
                <a:r>
                  <a:rPr lang="zh-CN" altLang="en-US" sz="2800" b="1">
                    <a:latin typeface="Arial Black" panose="020B0A04020102020204" charset="0"/>
                    <a:ea typeface="微软雅黑" panose="020B0503020204020204" charset="-122"/>
                  </a:rPr>
                  <a:t>赤霉素</a:t>
                </a:r>
              </a:p>
            </p:txBody>
          </p:sp>
          <p:sp>
            <p:nvSpPr>
              <p:cNvPr id="10" name="文本框 9"/>
              <p:cNvSpPr txBox="1"/>
              <p:nvPr>
                <p:custDataLst>
                  <p:tags r:id="rId19"/>
                </p:custDataLst>
              </p:nvPr>
            </p:nvSpPr>
            <p:spPr>
              <a:xfrm>
                <a:off x="3623574" y="2321057"/>
                <a:ext cx="1821005" cy="521970"/>
              </a:xfrm>
              <a:prstGeom prst="rect">
                <a:avLst/>
              </a:prstGeom>
              <a:noFill/>
            </p:spPr>
            <p:txBody>
              <a:bodyPr wrap="square" rtlCol="0" anchor="t">
                <a:spAutoFit/>
              </a:bodyPr>
              <a:lstStyle/>
              <a:p>
                <a:pPr algn="l">
                  <a:lnSpc>
                    <a:spcPct val="100000"/>
                  </a:lnSpc>
                </a:pPr>
                <a:r>
                  <a:rPr lang="zh-CN" altLang="en-US" sz="2800" b="1">
                    <a:latin typeface="Arial Black" panose="020B0A04020102020204" charset="0"/>
                    <a:ea typeface="微软雅黑" panose="020B0503020204020204" charset="-122"/>
                  </a:rPr>
                  <a:t>种子萌发</a:t>
                </a:r>
              </a:p>
            </p:txBody>
          </p:sp>
          <p:grpSp>
            <p:nvGrpSpPr>
              <p:cNvPr id="11" name="组合 10"/>
              <p:cNvGrpSpPr/>
              <p:nvPr>
                <p:custDataLst>
                  <p:tags r:id="rId20"/>
                </p:custDataLst>
              </p:nvPr>
            </p:nvGrpSpPr>
            <p:grpSpPr>
              <a:xfrm>
                <a:off x="2563932" y="2051312"/>
                <a:ext cx="980387" cy="521970"/>
                <a:chOff x="3061752" y="2204876"/>
                <a:chExt cx="980387" cy="521970"/>
              </a:xfrm>
            </p:grpSpPr>
            <p:cxnSp>
              <p:nvCxnSpPr>
                <p:cNvPr id="13" name="直接箭头连接符 12"/>
                <p:cNvCxnSpPr/>
                <p:nvPr>
                  <p:custDataLst>
                    <p:tags r:id="rId21"/>
                  </p:custDataLst>
                </p:nvPr>
              </p:nvCxnSpPr>
              <p:spPr>
                <a:xfrm>
                  <a:off x="3078878" y="2708982"/>
                  <a:ext cx="963261" cy="0"/>
                </a:xfrm>
                <a:prstGeom prst="straightConnector1">
                  <a:avLst/>
                </a:prstGeom>
                <a:ln>
                  <a:tailEnd type="triangle" w="lg" len="lg"/>
                </a:ln>
              </p:spPr>
              <p:style>
                <a:lnRef idx="3">
                  <a:schemeClr val="dk1"/>
                </a:lnRef>
                <a:fillRef idx="0">
                  <a:schemeClr val="dk1"/>
                </a:fillRef>
                <a:effectRef idx="2">
                  <a:schemeClr val="dk1"/>
                </a:effectRef>
                <a:fontRef idx="minor">
                  <a:schemeClr val="tx1"/>
                </a:fontRef>
              </p:style>
            </p:cxnSp>
            <p:sp>
              <p:nvSpPr>
                <p:cNvPr id="14" name="文本框 43"/>
                <p:cNvSpPr txBox="1"/>
                <p:nvPr>
                  <p:custDataLst>
                    <p:tags r:id="rId22"/>
                  </p:custDataLst>
                </p:nvPr>
              </p:nvSpPr>
              <p:spPr>
                <a:xfrm>
                  <a:off x="3061752" y="2204876"/>
                  <a:ext cx="937559" cy="52197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800" b="1">
                      <a:effectLst/>
                      <a:latin typeface="Arial Black" panose="020B0A04020102020204" charset="0"/>
                      <a:ea typeface="微软雅黑" panose="020B0503020204020204" charset="-122"/>
                    </a:rPr>
                    <a:t>促进</a:t>
                  </a:r>
                </a:p>
              </p:txBody>
            </p:sp>
          </p:grpSp>
        </p:grpSp>
        <p:grpSp>
          <p:nvGrpSpPr>
            <p:cNvPr id="15" name="组合 14"/>
            <p:cNvGrpSpPr/>
            <p:nvPr>
              <p:custDataLst>
                <p:tags r:id="rId4"/>
              </p:custDataLst>
            </p:nvPr>
          </p:nvGrpSpPr>
          <p:grpSpPr>
            <a:xfrm>
              <a:off x="10062" y="4575"/>
              <a:ext cx="3987" cy="1222"/>
              <a:chOff x="5243672" y="2114135"/>
              <a:chExt cx="2531636" cy="775659"/>
            </a:xfrm>
          </p:grpSpPr>
          <p:sp>
            <p:nvSpPr>
              <p:cNvPr id="16" name="矩形: 圆角 23"/>
              <p:cNvSpPr/>
              <p:nvPr>
                <p:custDataLst>
                  <p:tags r:id="rId15"/>
                </p:custDataLst>
              </p:nvPr>
            </p:nvSpPr>
            <p:spPr>
              <a:xfrm>
                <a:off x="6354046" y="2275540"/>
                <a:ext cx="1421262" cy="61425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lnSpc>
                    <a:spcPct val="100000"/>
                  </a:lnSpc>
                </a:pPr>
                <a:r>
                  <a:rPr lang="zh-CN" altLang="en-US" sz="2800" b="1">
                    <a:latin typeface="Arial Black" panose="020B0A04020102020204" charset="0"/>
                    <a:ea typeface="微软雅黑" panose="020B0503020204020204" charset="-122"/>
                  </a:rPr>
                  <a:t>脱落酸</a:t>
                </a:r>
              </a:p>
            </p:txBody>
          </p:sp>
          <p:cxnSp>
            <p:nvCxnSpPr>
              <p:cNvPr id="31" name="直接箭头连接符 30"/>
              <p:cNvCxnSpPr/>
              <p:nvPr>
                <p:custDataLst>
                  <p:tags r:id="rId16"/>
                </p:custDataLst>
              </p:nvPr>
            </p:nvCxnSpPr>
            <p:spPr>
              <a:xfrm>
                <a:off x="5281739" y="2596440"/>
                <a:ext cx="963261" cy="0"/>
              </a:xfrm>
              <a:prstGeom prst="straightConnector1">
                <a:avLst/>
              </a:prstGeom>
              <a:ln>
                <a:headEnd type="triangle" w="lg" len="lg"/>
                <a:tailEnd type="none" w="lg" len="lg"/>
              </a:ln>
            </p:spPr>
            <p:style>
              <a:lnRef idx="3">
                <a:schemeClr val="dk1"/>
              </a:lnRef>
              <a:fillRef idx="0">
                <a:schemeClr val="dk1"/>
              </a:fillRef>
              <a:effectRef idx="2">
                <a:schemeClr val="dk1"/>
              </a:effectRef>
              <a:fontRef idx="minor">
                <a:schemeClr val="tx1"/>
              </a:fontRef>
            </p:style>
          </p:cxnSp>
          <p:sp>
            <p:nvSpPr>
              <p:cNvPr id="33" name="文本框 43"/>
              <p:cNvSpPr txBox="1"/>
              <p:nvPr>
                <p:custDataLst>
                  <p:tags r:id="rId17"/>
                </p:custDataLst>
              </p:nvPr>
            </p:nvSpPr>
            <p:spPr>
              <a:xfrm>
                <a:off x="5243672" y="2114135"/>
                <a:ext cx="937559" cy="52197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800" b="1">
                    <a:effectLst/>
                    <a:latin typeface="Arial Black" panose="020B0A04020102020204" charset="0"/>
                    <a:ea typeface="微软雅黑" panose="020B0503020204020204" charset="-122"/>
                  </a:rPr>
                  <a:t>抑制</a:t>
                </a:r>
              </a:p>
            </p:txBody>
          </p:sp>
        </p:grpSp>
        <p:grpSp>
          <p:nvGrpSpPr>
            <p:cNvPr id="34" name="组合 33"/>
            <p:cNvGrpSpPr/>
            <p:nvPr>
              <p:custDataLst>
                <p:tags r:id="rId5"/>
              </p:custDataLst>
            </p:nvPr>
          </p:nvGrpSpPr>
          <p:grpSpPr>
            <a:xfrm>
              <a:off x="3214" y="7058"/>
              <a:ext cx="7164" cy="1281"/>
              <a:chOff x="895201" y="3690541"/>
              <a:chExt cx="4549379" cy="813183"/>
            </a:xfrm>
          </p:grpSpPr>
          <p:sp>
            <p:nvSpPr>
              <p:cNvPr id="35" name="矩形: 圆角 30"/>
              <p:cNvSpPr/>
              <p:nvPr>
                <p:custDataLst>
                  <p:tags r:id="rId10"/>
                </p:custDataLst>
              </p:nvPr>
            </p:nvSpPr>
            <p:spPr>
              <a:xfrm>
                <a:off x="895201" y="3940069"/>
                <a:ext cx="1557998" cy="563655"/>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lnSpc>
                    <a:spcPct val="100000"/>
                  </a:lnSpc>
                </a:pPr>
                <a:r>
                  <a:rPr lang="zh-CN" altLang="en-US" sz="2800" b="1">
                    <a:latin typeface="Arial Black" panose="020B0A04020102020204" charset="0"/>
                    <a:ea typeface="微软雅黑" panose="020B0503020204020204" charset="-122"/>
                  </a:rPr>
                  <a:t>生长素</a:t>
                </a:r>
              </a:p>
            </p:txBody>
          </p:sp>
          <p:sp>
            <p:nvSpPr>
              <p:cNvPr id="36" name="文本框 35"/>
              <p:cNvSpPr txBox="1"/>
              <p:nvPr>
                <p:custDataLst>
                  <p:tags r:id="rId11"/>
                </p:custDataLst>
              </p:nvPr>
            </p:nvSpPr>
            <p:spPr>
              <a:xfrm>
                <a:off x="3623575" y="3960286"/>
                <a:ext cx="1821005" cy="521970"/>
              </a:xfrm>
              <a:prstGeom prst="rect">
                <a:avLst/>
              </a:prstGeom>
              <a:noFill/>
            </p:spPr>
            <p:txBody>
              <a:bodyPr wrap="square" rtlCol="0" anchor="t">
                <a:spAutoFit/>
              </a:bodyPr>
              <a:lstStyle/>
              <a:p>
                <a:pPr algn="l">
                  <a:lnSpc>
                    <a:spcPct val="100000"/>
                  </a:lnSpc>
                </a:pPr>
                <a:r>
                  <a:rPr lang="zh-CN" altLang="en-US" sz="2800" b="1">
                    <a:latin typeface="Arial Black" panose="020B0A04020102020204" charset="0"/>
                    <a:ea typeface="微软雅黑" panose="020B0503020204020204" charset="-122"/>
                  </a:rPr>
                  <a:t>根的生长</a:t>
                </a:r>
              </a:p>
            </p:txBody>
          </p:sp>
          <p:grpSp>
            <p:nvGrpSpPr>
              <p:cNvPr id="37" name="组合 36"/>
              <p:cNvGrpSpPr/>
              <p:nvPr>
                <p:custDataLst>
                  <p:tags r:id="rId12"/>
                </p:custDataLst>
              </p:nvPr>
            </p:nvGrpSpPr>
            <p:grpSpPr>
              <a:xfrm>
                <a:off x="2563933" y="3690541"/>
                <a:ext cx="980387" cy="521970"/>
                <a:chOff x="3061752" y="2204876"/>
                <a:chExt cx="980387" cy="521970"/>
              </a:xfrm>
            </p:grpSpPr>
            <p:cxnSp>
              <p:nvCxnSpPr>
                <p:cNvPr id="43" name="直接箭头连接符 42"/>
                <p:cNvCxnSpPr/>
                <p:nvPr>
                  <p:custDataLst>
                    <p:tags r:id="rId13"/>
                  </p:custDataLst>
                </p:nvPr>
              </p:nvCxnSpPr>
              <p:spPr>
                <a:xfrm>
                  <a:off x="3078878" y="2708982"/>
                  <a:ext cx="963261" cy="0"/>
                </a:xfrm>
                <a:prstGeom prst="straightConnector1">
                  <a:avLst/>
                </a:prstGeom>
                <a:ln>
                  <a:tailEnd type="triangle" w="lg" len="lg"/>
                </a:ln>
              </p:spPr>
              <p:style>
                <a:lnRef idx="3">
                  <a:schemeClr val="dk1"/>
                </a:lnRef>
                <a:fillRef idx="0">
                  <a:schemeClr val="dk1"/>
                </a:fillRef>
                <a:effectRef idx="2">
                  <a:schemeClr val="dk1"/>
                </a:effectRef>
                <a:fontRef idx="minor">
                  <a:schemeClr val="tx1"/>
                </a:fontRef>
              </p:style>
            </p:cxnSp>
            <p:sp>
              <p:nvSpPr>
                <p:cNvPr id="44" name="文本框 43"/>
                <p:cNvSpPr txBox="1"/>
                <p:nvPr>
                  <p:custDataLst>
                    <p:tags r:id="rId14"/>
                  </p:custDataLst>
                </p:nvPr>
              </p:nvSpPr>
              <p:spPr>
                <a:xfrm>
                  <a:off x="3061752" y="2204876"/>
                  <a:ext cx="937559" cy="52197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800" b="1">
                      <a:effectLst/>
                      <a:latin typeface="Arial Black" panose="020B0A04020102020204" charset="0"/>
                      <a:ea typeface="微软雅黑" panose="020B0503020204020204" charset="-122"/>
                    </a:rPr>
                    <a:t>促进</a:t>
                  </a:r>
                </a:p>
              </p:txBody>
            </p:sp>
          </p:grpSp>
        </p:grpSp>
        <p:grpSp>
          <p:nvGrpSpPr>
            <p:cNvPr id="45" name="组合 44"/>
            <p:cNvGrpSpPr/>
            <p:nvPr>
              <p:custDataLst>
                <p:tags r:id="rId6"/>
              </p:custDataLst>
            </p:nvPr>
          </p:nvGrpSpPr>
          <p:grpSpPr>
            <a:xfrm>
              <a:off x="10062" y="7157"/>
              <a:ext cx="5032" cy="1222"/>
              <a:chOff x="5243673" y="3753364"/>
              <a:chExt cx="3195332" cy="775659"/>
            </a:xfrm>
          </p:grpSpPr>
          <p:sp>
            <p:nvSpPr>
              <p:cNvPr id="46" name="矩形: 圆角 32"/>
              <p:cNvSpPr/>
              <p:nvPr>
                <p:custDataLst>
                  <p:tags r:id="rId7"/>
                </p:custDataLst>
              </p:nvPr>
            </p:nvSpPr>
            <p:spPr>
              <a:xfrm>
                <a:off x="6354046" y="3914769"/>
                <a:ext cx="2084959" cy="61425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lnSpc>
                    <a:spcPct val="100000"/>
                  </a:lnSpc>
                </a:pPr>
                <a:r>
                  <a:rPr lang="zh-CN" altLang="en-US" sz="2800" b="1">
                    <a:latin typeface="Arial Black" panose="020B0A04020102020204" charset="0"/>
                    <a:ea typeface="微软雅黑" panose="020B0503020204020204" charset="-122"/>
                  </a:rPr>
                  <a:t>细胞分裂素</a:t>
                </a:r>
              </a:p>
            </p:txBody>
          </p:sp>
          <p:cxnSp>
            <p:nvCxnSpPr>
              <p:cNvPr id="47" name="直接箭头连接符 46"/>
              <p:cNvCxnSpPr/>
              <p:nvPr>
                <p:custDataLst>
                  <p:tags r:id="rId8"/>
                </p:custDataLst>
              </p:nvPr>
            </p:nvCxnSpPr>
            <p:spPr>
              <a:xfrm>
                <a:off x="5281740" y="4235669"/>
                <a:ext cx="963261" cy="0"/>
              </a:xfrm>
              <a:prstGeom prst="straightConnector1">
                <a:avLst/>
              </a:prstGeom>
              <a:ln>
                <a:headEnd type="triangle" w="lg" len="lg"/>
                <a:tailEnd type="none" w="lg" len="lg"/>
              </a:ln>
            </p:spPr>
            <p:style>
              <a:lnRef idx="3">
                <a:schemeClr val="dk1"/>
              </a:lnRef>
              <a:fillRef idx="0">
                <a:schemeClr val="dk1"/>
              </a:fillRef>
              <a:effectRef idx="2">
                <a:schemeClr val="dk1"/>
              </a:effectRef>
              <a:fontRef idx="minor">
                <a:schemeClr val="tx1"/>
              </a:fontRef>
            </p:style>
          </p:cxnSp>
          <p:sp>
            <p:nvSpPr>
              <p:cNvPr id="48" name="文本框 43"/>
              <p:cNvSpPr txBox="1"/>
              <p:nvPr>
                <p:custDataLst>
                  <p:tags r:id="rId9"/>
                </p:custDataLst>
              </p:nvPr>
            </p:nvSpPr>
            <p:spPr>
              <a:xfrm>
                <a:off x="5243673" y="3753364"/>
                <a:ext cx="937559" cy="52197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800" b="1">
                    <a:effectLst/>
                    <a:latin typeface="Arial Black" panose="020B0A04020102020204" charset="0"/>
                    <a:ea typeface="微软雅黑" panose="020B0503020204020204" charset="-122"/>
                  </a:rPr>
                  <a:t>抑制</a:t>
                </a:r>
              </a:p>
            </p:txBody>
          </p:sp>
        </p:grpSp>
      </p:grpSp>
      <p:sp>
        <p:nvSpPr>
          <p:cNvPr id="12" name="文本框 11"/>
          <p:cNvSpPr txBox="1"/>
          <p:nvPr>
            <p:custDataLst>
              <p:tags r:id="rId1"/>
            </p:custDataLst>
          </p:nvPr>
        </p:nvSpPr>
        <p:spPr>
          <a:xfrm>
            <a:off x="151130" y="182880"/>
            <a:ext cx="7066915" cy="706755"/>
          </a:xfrm>
          <a:prstGeom prst="rect">
            <a:avLst/>
          </a:prstGeom>
          <a:noFill/>
        </p:spPr>
        <p:txBody>
          <a:bodyPr wrap="square" rtlCol="0">
            <a:spAutoFit/>
          </a:bodyPr>
          <a:lstStyle/>
          <a:p>
            <a:pPr indent="0" fontAlgn="auto">
              <a:lnSpc>
                <a:spcPct val="125000"/>
              </a:lnSpc>
            </a:pPr>
            <a:r>
              <a:rPr lang="zh-CN" altLang="en-US" sz="3200" b="1" dirty="0"/>
              <a:t>六、植物激素间的相互作用</a:t>
            </a:r>
            <a:endParaRPr lang="zh-CN" altLang="en-US" sz="2800" b="1" dirty="0">
              <a:latin typeface="+mn-ea"/>
              <a:cs typeface="+mn-ea"/>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806450" y="1307465"/>
            <a:ext cx="10086975" cy="4980940"/>
            <a:chOff x="2453" y="2470"/>
            <a:chExt cx="15885" cy="7844"/>
          </a:xfrm>
        </p:grpSpPr>
        <p:sp>
          <p:nvSpPr>
            <p:cNvPr id="30723" name="Rectangle 3"/>
            <p:cNvSpPr>
              <a:spLocks noChangeArrowheads="1"/>
            </p:cNvSpPr>
            <p:nvPr>
              <p:custDataLst>
                <p:tags r:id="rId2"/>
              </p:custDataLst>
            </p:nvPr>
          </p:nvSpPr>
          <p:spPr bwMode="auto">
            <a:xfrm>
              <a:off x="2453" y="2493"/>
              <a:ext cx="3969" cy="919"/>
            </a:xfrm>
            <a:prstGeom prst="rect">
              <a:avLst/>
            </a:prstGeom>
            <a:noFill/>
            <a:ln w="9525">
              <a:noFill/>
              <a:miter lim="800000"/>
            </a:ln>
            <a:effectLst/>
          </p:spPr>
          <p:txBody>
            <a:bodyPr vert="horz" wrap="square" lIns="91440" tIns="45720" rIns="91440" bIns="45720" numCol="1" anchor="ctr" anchorCtr="0" compatLnSpc="1">
              <a:spAutoFit/>
            </a:bodyPr>
            <a:lstStyle/>
            <a:p>
              <a:pPr lvl="0" fontAlgn="base">
                <a:spcBef>
                  <a:spcPct val="0"/>
                </a:spcBef>
                <a:spcAft>
                  <a:spcPct val="0"/>
                </a:spcAft>
              </a:pPr>
              <a:r>
                <a:rPr kumimoji="0" lang="en-US" altLang="zh-CN" sz="3200" b="1" i="0" strike="noStrike" cap="none" normalizeH="0" baseline="0">
                  <a:ln>
                    <a:noFill/>
                  </a:ln>
                  <a:solidFill>
                    <a:srgbClr val="2B10F6"/>
                  </a:solidFill>
                  <a:effectLst/>
                  <a:latin typeface="Arial Black" panose="020B0A04020102020204" charset="0"/>
                  <a:ea typeface="微软雅黑" panose="020B0503020204020204" charset="-122"/>
                  <a:cs typeface="Arial Black" panose="020B0A04020102020204" charset="0"/>
                </a:rPr>
                <a:t>③相互作用:</a:t>
              </a:r>
              <a:endParaRPr kumimoji="0" lang="zh-CN" altLang="en-US" sz="3200" b="1" i="0" strike="noStrike" cap="none" normalizeH="0" baseline="0">
                <a:ln>
                  <a:noFill/>
                </a:ln>
                <a:solidFill>
                  <a:srgbClr val="2B10F6"/>
                </a:solidFill>
                <a:effectLst/>
                <a:latin typeface="Arial Black" panose="020B0A04020102020204" charset="0"/>
                <a:ea typeface="微软雅黑" panose="020B0503020204020204" charset="-122"/>
                <a:cs typeface="Arial Black" panose="020B0A04020102020204" charset="0"/>
              </a:endParaRPr>
            </a:p>
          </p:txBody>
        </p:sp>
        <p:grpSp>
          <p:nvGrpSpPr>
            <p:cNvPr id="26" name="组合 25"/>
            <p:cNvGrpSpPr/>
            <p:nvPr>
              <p:custDataLst>
                <p:tags r:id="rId3"/>
              </p:custDataLst>
            </p:nvPr>
          </p:nvGrpSpPr>
          <p:grpSpPr>
            <a:xfrm>
              <a:off x="4369" y="4400"/>
              <a:ext cx="11373" cy="5915"/>
              <a:chOff x="428625" y="2530868"/>
              <a:chExt cx="7221855" cy="3756025"/>
            </a:xfrm>
          </p:grpSpPr>
          <p:sp>
            <p:nvSpPr>
              <p:cNvPr id="27" name="圆角矩形 26"/>
              <p:cNvSpPr/>
              <p:nvPr>
                <p:custDataLst>
                  <p:tags r:id="rId5"/>
                </p:custDataLst>
              </p:nvPr>
            </p:nvSpPr>
            <p:spPr>
              <a:xfrm>
                <a:off x="804545" y="2530868"/>
                <a:ext cx="2559685" cy="6096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CN" altLang="en-US" sz="2800" b="1">
                    <a:solidFill>
                      <a:schemeClr val="tx1"/>
                    </a:solidFill>
                    <a:latin typeface="Arial Black" panose="020B0A04020102020204" charset="0"/>
                    <a:ea typeface="微软雅黑" panose="020B0503020204020204" charset="-122"/>
                  </a:rPr>
                  <a:t>生长素浓度低</a:t>
                </a:r>
              </a:p>
            </p:txBody>
          </p:sp>
          <p:sp>
            <p:nvSpPr>
              <p:cNvPr id="28" name="圆角矩形 27"/>
              <p:cNvSpPr/>
              <p:nvPr>
                <p:custDataLst>
                  <p:tags r:id="rId6"/>
                </p:custDataLst>
              </p:nvPr>
            </p:nvSpPr>
            <p:spPr>
              <a:xfrm>
                <a:off x="4970780" y="2530868"/>
                <a:ext cx="2559685" cy="6096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zh-CN" altLang="en-US" sz="2800" b="1">
                    <a:solidFill>
                      <a:schemeClr val="tx1"/>
                    </a:solidFill>
                    <a:latin typeface="Arial Black" panose="020B0A04020102020204" charset="0"/>
                    <a:ea typeface="微软雅黑" panose="020B0503020204020204" charset="-122"/>
                  </a:rPr>
                  <a:t>生长素浓度高</a:t>
                </a:r>
              </a:p>
            </p:txBody>
          </p:sp>
          <p:sp>
            <p:nvSpPr>
              <p:cNvPr id="32" name="圆角矩形 31"/>
              <p:cNvSpPr/>
              <p:nvPr>
                <p:custDataLst>
                  <p:tags r:id="rId7"/>
                </p:custDataLst>
              </p:nvPr>
            </p:nvSpPr>
            <p:spPr>
              <a:xfrm>
                <a:off x="5212715" y="4138053"/>
                <a:ext cx="2108200" cy="6096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zh-CN" altLang="en-US" sz="2800" b="1">
                    <a:solidFill>
                      <a:schemeClr val="tx1"/>
                    </a:solidFill>
                    <a:latin typeface="Arial Black" panose="020B0A04020102020204" charset="0"/>
                    <a:ea typeface="微软雅黑" panose="020B0503020204020204" charset="-122"/>
                  </a:rPr>
                  <a:t>乙烯增多</a:t>
                </a:r>
              </a:p>
            </p:txBody>
          </p:sp>
          <p:sp>
            <p:nvSpPr>
              <p:cNvPr id="39" name="文本框 38"/>
              <p:cNvSpPr txBox="1"/>
              <p:nvPr>
                <p:custDataLst>
                  <p:tags r:id="rId8"/>
                </p:custDataLst>
              </p:nvPr>
            </p:nvSpPr>
            <p:spPr>
              <a:xfrm>
                <a:off x="428625" y="5615063"/>
                <a:ext cx="3143250" cy="607695"/>
              </a:xfrm>
              <a:prstGeom prst="rect">
                <a:avLst/>
              </a:prstGeom>
              <a:noFill/>
            </p:spPr>
            <p:txBody>
              <a:bodyPr wrap="square" rtlCol="0" anchor="t">
                <a:spAutoFit/>
              </a:bodyPr>
              <a:lstStyle/>
              <a:p>
                <a:pPr algn="ctr">
                  <a:lnSpc>
                    <a:spcPct val="120000"/>
                  </a:lnSpc>
                </a:pPr>
                <a:r>
                  <a:rPr lang="zh-CN" altLang="en-US" sz="2800" b="1">
                    <a:solidFill>
                      <a:schemeClr val="tx1"/>
                    </a:solidFill>
                    <a:latin typeface="Arial Black" panose="020B0A04020102020204" charset="0"/>
                    <a:ea typeface="微软雅黑" panose="020B0503020204020204" charset="-122"/>
                  </a:rPr>
                  <a:t>细胞伸长生长</a:t>
                </a:r>
              </a:p>
            </p:txBody>
          </p:sp>
          <p:sp>
            <p:nvSpPr>
              <p:cNvPr id="40" name="文本框 39"/>
              <p:cNvSpPr txBox="1"/>
              <p:nvPr>
                <p:custDataLst>
                  <p:tags r:id="rId9"/>
                </p:custDataLst>
              </p:nvPr>
            </p:nvSpPr>
            <p:spPr>
              <a:xfrm>
                <a:off x="4895850" y="5679198"/>
                <a:ext cx="2754630" cy="607695"/>
              </a:xfrm>
              <a:prstGeom prst="rect">
                <a:avLst/>
              </a:prstGeom>
              <a:noFill/>
            </p:spPr>
            <p:txBody>
              <a:bodyPr wrap="square" rtlCol="0" anchor="t">
                <a:spAutoFit/>
              </a:bodyPr>
              <a:lstStyle/>
              <a:p>
                <a:pPr algn="ctr">
                  <a:lnSpc>
                    <a:spcPct val="120000"/>
                  </a:lnSpc>
                </a:pPr>
                <a:r>
                  <a:rPr lang="zh-CN" altLang="en-US" sz="2800" b="1">
                    <a:solidFill>
                      <a:schemeClr val="tx1"/>
                    </a:solidFill>
                    <a:latin typeface="Arial Black" panose="020B0A04020102020204" charset="0"/>
                    <a:ea typeface="微软雅黑" panose="020B0503020204020204" charset="-122"/>
                  </a:rPr>
                  <a:t>细胞横向扩大</a:t>
                </a:r>
              </a:p>
            </p:txBody>
          </p:sp>
          <p:sp>
            <p:nvSpPr>
              <p:cNvPr id="41" name="下箭头 40"/>
              <p:cNvSpPr/>
              <p:nvPr>
                <p:custDataLst>
                  <p:tags r:id="rId10"/>
                </p:custDataLst>
              </p:nvPr>
            </p:nvSpPr>
            <p:spPr>
              <a:xfrm>
                <a:off x="6158865" y="3264293"/>
                <a:ext cx="152400" cy="762000"/>
              </a:xfrm>
              <a:prstGeom prst="downArrow">
                <a:avLst>
                  <a:gd name="adj1" fmla="val 29166"/>
                  <a:gd name="adj2" fmla="val 50000"/>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Arial Black" panose="020B0A04020102020204" charset="0"/>
                  <a:ea typeface="微软雅黑" panose="020B0503020204020204" charset="-122"/>
                  <a:cs typeface="Arial Black" panose="020B0A04020102020204" charset="0"/>
                </a:endParaRPr>
              </a:p>
            </p:txBody>
          </p:sp>
          <p:sp>
            <p:nvSpPr>
              <p:cNvPr id="42" name="文本框 41"/>
              <p:cNvSpPr txBox="1"/>
              <p:nvPr>
                <p:custDataLst>
                  <p:tags r:id="rId11"/>
                </p:custDataLst>
              </p:nvPr>
            </p:nvSpPr>
            <p:spPr>
              <a:xfrm>
                <a:off x="6169025" y="3231273"/>
                <a:ext cx="1059180" cy="607695"/>
              </a:xfrm>
              <a:prstGeom prst="rect">
                <a:avLst/>
              </a:prstGeom>
              <a:noFill/>
            </p:spPr>
            <p:txBody>
              <a:bodyPr wrap="square" rtlCol="0" anchor="t">
                <a:spAutoFit/>
              </a:bodyPr>
              <a:lstStyle/>
              <a:p>
                <a:pPr algn="ctr">
                  <a:lnSpc>
                    <a:spcPct val="120000"/>
                  </a:lnSpc>
                </a:pPr>
                <a:r>
                  <a:rPr lang="zh-CN" altLang="en-US" sz="2800" b="1">
                    <a:solidFill>
                      <a:schemeClr val="tx1"/>
                    </a:solidFill>
                    <a:latin typeface="Arial Black" panose="020B0A04020102020204" charset="0"/>
                    <a:ea typeface="微软雅黑" panose="020B0503020204020204" charset="-122"/>
                  </a:rPr>
                  <a:t>促进</a:t>
                </a:r>
              </a:p>
            </p:txBody>
          </p:sp>
          <p:sp>
            <p:nvSpPr>
              <p:cNvPr id="49" name="下箭头 48"/>
              <p:cNvSpPr/>
              <p:nvPr>
                <p:custDataLst>
                  <p:tags r:id="rId12"/>
                </p:custDataLst>
              </p:nvPr>
            </p:nvSpPr>
            <p:spPr>
              <a:xfrm>
                <a:off x="6158865" y="4859413"/>
                <a:ext cx="152400" cy="762000"/>
              </a:xfrm>
              <a:prstGeom prst="downArrow">
                <a:avLst>
                  <a:gd name="adj1" fmla="val 29166"/>
                  <a:gd name="adj2" fmla="val 50000"/>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Arial Black" panose="020B0A04020102020204" charset="0"/>
                  <a:ea typeface="微软雅黑" panose="020B0503020204020204" charset="-122"/>
                  <a:cs typeface="Arial Black" panose="020B0A04020102020204" charset="0"/>
                </a:endParaRPr>
              </a:p>
            </p:txBody>
          </p:sp>
          <p:sp>
            <p:nvSpPr>
              <p:cNvPr id="50" name="文本框 49"/>
              <p:cNvSpPr txBox="1"/>
              <p:nvPr>
                <p:custDataLst>
                  <p:tags r:id="rId13"/>
                </p:custDataLst>
              </p:nvPr>
            </p:nvSpPr>
            <p:spPr>
              <a:xfrm>
                <a:off x="6169025" y="4883543"/>
                <a:ext cx="1059180" cy="607695"/>
              </a:xfrm>
              <a:prstGeom prst="rect">
                <a:avLst/>
              </a:prstGeom>
              <a:noFill/>
            </p:spPr>
            <p:txBody>
              <a:bodyPr wrap="square" rtlCol="0" anchor="t">
                <a:spAutoFit/>
              </a:bodyPr>
              <a:lstStyle/>
              <a:p>
                <a:pPr algn="ctr">
                  <a:lnSpc>
                    <a:spcPct val="120000"/>
                  </a:lnSpc>
                </a:pPr>
                <a:r>
                  <a:rPr lang="zh-CN" altLang="en-US" sz="2800" b="1">
                    <a:solidFill>
                      <a:schemeClr val="tx1"/>
                    </a:solidFill>
                    <a:latin typeface="Arial Black" panose="020B0A04020102020204" charset="0"/>
                    <a:ea typeface="微软雅黑" panose="020B0503020204020204" charset="-122"/>
                  </a:rPr>
                  <a:t>促进</a:t>
                </a:r>
              </a:p>
            </p:txBody>
          </p:sp>
          <p:sp>
            <p:nvSpPr>
              <p:cNvPr id="51" name="下箭头 50"/>
              <p:cNvSpPr/>
              <p:nvPr>
                <p:custDataLst>
                  <p:tags r:id="rId14"/>
                </p:custDataLst>
              </p:nvPr>
            </p:nvSpPr>
            <p:spPr>
              <a:xfrm>
                <a:off x="1932305" y="3192538"/>
                <a:ext cx="152400" cy="2428875"/>
              </a:xfrm>
              <a:prstGeom prst="downArrow">
                <a:avLst>
                  <a:gd name="adj1" fmla="val 29166"/>
                  <a:gd name="adj2" fmla="val 50000"/>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Arial Black" panose="020B0A04020102020204" charset="0"/>
                  <a:ea typeface="微软雅黑" panose="020B0503020204020204" charset="-122"/>
                  <a:cs typeface="Arial Black" panose="020B0A04020102020204" charset="0"/>
                </a:endParaRPr>
              </a:p>
            </p:txBody>
          </p:sp>
          <p:sp>
            <p:nvSpPr>
              <p:cNvPr id="52" name="文本框 51"/>
              <p:cNvSpPr txBox="1"/>
              <p:nvPr>
                <p:custDataLst>
                  <p:tags r:id="rId15"/>
                </p:custDataLst>
              </p:nvPr>
            </p:nvSpPr>
            <p:spPr>
              <a:xfrm>
                <a:off x="958850" y="3831348"/>
                <a:ext cx="1059180" cy="607695"/>
              </a:xfrm>
              <a:prstGeom prst="rect">
                <a:avLst/>
              </a:prstGeom>
              <a:noFill/>
            </p:spPr>
            <p:txBody>
              <a:bodyPr wrap="square" rtlCol="0" anchor="t">
                <a:spAutoFit/>
              </a:bodyPr>
              <a:lstStyle/>
              <a:p>
                <a:pPr algn="ctr">
                  <a:lnSpc>
                    <a:spcPct val="120000"/>
                  </a:lnSpc>
                </a:pPr>
                <a:r>
                  <a:rPr lang="zh-CN" altLang="en-US" sz="2800" b="1">
                    <a:solidFill>
                      <a:schemeClr val="tx1"/>
                    </a:solidFill>
                    <a:latin typeface="Arial Black" panose="020B0A04020102020204" charset="0"/>
                    <a:ea typeface="微软雅黑" panose="020B0503020204020204" charset="-122"/>
                  </a:rPr>
                  <a:t>促进</a:t>
                </a:r>
              </a:p>
            </p:txBody>
          </p:sp>
          <p:sp>
            <p:nvSpPr>
              <p:cNvPr id="53" name="下箭头 52"/>
              <p:cNvSpPr/>
              <p:nvPr>
                <p:custDataLst>
                  <p:tags r:id="rId16"/>
                </p:custDataLst>
              </p:nvPr>
            </p:nvSpPr>
            <p:spPr>
              <a:xfrm rot="3660000">
                <a:off x="3951605" y="3811663"/>
                <a:ext cx="152400" cy="2428875"/>
              </a:xfrm>
              <a:prstGeom prst="downArrow">
                <a:avLst>
                  <a:gd name="adj1" fmla="val 29166"/>
                  <a:gd name="adj2" fmla="val 50000"/>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Arial Black" panose="020B0A04020102020204" charset="0"/>
                  <a:ea typeface="微软雅黑" panose="020B0503020204020204" charset="-122"/>
                  <a:cs typeface="Arial Black" panose="020B0A04020102020204" charset="0"/>
                </a:endParaRPr>
              </a:p>
            </p:txBody>
          </p:sp>
          <p:sp>
            <p:nvSpPr>
              <p:cNvPr id="54" name="文本框 53"/>
              <p:cNvSpPr txBox="1"/>
              <p:nvPr>
                <p:custDataLst>
                  <p:tags r:id="rId17"/>
                </p:custDataLst>
              </p:nvPr>
            </p:nvSpPr>
            <p:spPr>
              <a:xfrm rot="19800000">
                <a:off x="3359150" y="4469523"/>
                <a:ext cx="1059180" cy="607695"/>
              </a:xfrm>
              <a:prstGeom prst="rect">
                <a:avLst/>
              </a:prstGeom>
              <a:noFill/>
            </p:spPr>
            <p:txBody>
              <a:bodyPr wrap="square" rtlCol="0" anchor="t">
                <a:spAutoFit/>
              </a:bodyPr>
              <a:lstStyle/>
              <a:p>
                <a:pPr algn="ctr">
                  <a:lnSpc>
                    <a:spcPct val="120000"/>
                  </a:lnSpc>
                </a:pPr>
                <a:r>
                  <a:rPr lang="zh-CN" altLang="en-US" sz="2800" b="1">
                    <a:solidFill>
                      <a:schemeClr val="tx1"/>
                    </a:solidFill>
                    <a:latin typeface="Arial Black" panose="020B0A04020102020204" charset="0"/>
                    <a:ea typeface="微软雅黑" panose="020B0503020204020204" charset="-122"/>
                  </a:rPr>
                  <a:t>抑制</a:t>
                </a:r>
              </a:p>
            </p:txBody>
          </p:sp>
        </p:grpSp>
        <p:sp>
          <p:nvSpPr>
            <p:cNvPr id="55" name="文本框 43"/>
            <p:cNvSpPr txBox="1"/>
            <p:nvPr>
              <p:custDataLst>
                <p:tags r:id="rId4"/>
              </p:custDataLst>
            </p:nvPr>
          </p:nvSpPr>
          <p:spPr>
            <a:xfrm>
              <a:off x="6166" y="2470"/>
              <a:ext cx="12172" cy="1636"/>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0000"/>
                </a:lnSpc>
              </a:pPr>
              <a:r>
                <a:rPr lang="zh-CN" altLang="en-US" sz="2800" b="1">
                  <a:effectLst/>
                  <a:latin typeface="Arial Black" panose="020B0A04020102020204" charset="0"/>
                  <a:ea typeface="微软雅黑" panose="020B0503020204020204" charset="-122"/>
                </a:rPr>
                <a:t>生长素浓度升高到一定值时，会促进乙烯合成；</a:t>
              </a:r>
              <a:endParaRPr lang="en-US" altLang="zh-CN" sz="2800" b="1">
                <a:effectLst/>
                <a:latin typeface="Arial Black" panose="020B0A04020102020204" charset="0"/>
                <a:ea typeface="微软雅黑" panose="020B0503020204020204" charset="-122"/>
              </a:endParaRPr>
            </a:p>
            <a:p>
              <a:pPr>
                <a:lnSpc>
                  <a:spcPct val="110000"/>
                </a:lnSpc>
              </a:pPr>
              <a:r>
                <a:rPr lang="zh-CN" altLang="en-US" sz="2800" b="1">
                  <a:effectLst/>
                  <a:latin typeface="Arial Black" panose="020B0A04020102020204" charset="0"/>
                  <a:ea typeface="微软雅黑" panose="020B0503020204020204" charset="-122"/>
                </a:rPr>
                <a:t>乙烯含量的升高，反过来抑制生长素的作用。</a:t>
              </a:r>
            </a:p>
          </p:txBody>
        </p:sp>
      </p:grpSp>
      <p:sp>
        <p:nvSpPr>
          <p:cNvPr id="12" name="文本框 11"/>
          <p:cNvSpPr txBox="1"/>
          <p:nvPr>
            <p:custDataLst>
              <p:tags r:id="rId1"/>
            </p:custDataLst>
          </p:nvPr>
        </p:nvSpPr>
        <p:spPr>
          <a:xfrm>
            <a:off x="151130" y="182880"/>
            <a:ext cx="7066915" cy="706755"/>
          </a:xfrm>
          <a:prstGeom prst="rect">
            <a:avLst/>
          </a:prstGeom>
          <a:noFill/>
        </p:spPr>
        <p:txBody>
          <a:bodyPr wrap="square" rtlCol="0">
            <a:spAutoFit/>
          </a:bodyPr>
          <a:lstStyle/>
          <a:p>
            <a:pPr indent="0" fontAlgn="auto">
              <a:lnSpc>
                <a:spcPct val="125000"/>
              </a:lnSpc>
            </a:pPr>
            <a:r>
              <a:rPr lang="zh-CN" altLang="en-US" sz="3200" b="1" dirty="0"/>
              <a:t>六、植物激素间的相互作用</a:t>
            </a:r>
            <a:endParaRPr lang="zh-CN" altLang="en-US" sz="2800" b="1" dirty="0">
              <a:latin typeface="+mn-ea"/>
              <a:cs typeface="+mn-ea"/>
            </a:endParaRPr>
          </a:p>
        </p:txBody>
      </p:sp>
    </p:spTree>
  </p:cSld>
  <p:clrMapOvr>
    <a:masterClrMapping/>
  </p:clrMapOvr>
  <mc:AlternateContent xmlns:mc="http://schemas.openxmlformats.org/markup-compatibility/2006" xmlns:p14="http://schemas.microsoft.com/office/powerpoint/2010/main">
    <mc:Choice Requires="p14">
      <p:transition spd="slow" p14:dur="1750">
        <p14:gallery dir="l"/>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239395" y="1748790"/>
            <a:ext cx="4929505" cy="4337050"/>
            <a:chOff x="88" y="3754"/>
            <a:chExt cx="7763" cy="6830"/>
          </a:xfrm>
        </p:grpSpPr>
        <p:pic>
          <p:nvPicPr>
            <p:cNvPr id="16" name="图片 15"/>
            <p:cNvPicPr>
              <a:picLocks noChangeAspect="1"/>
            </p:cNvPicPr>
            <p:nvPr>
              <p:custDataLst>
                <p:tags r:id="rId23"/>
              </p:custDataLst>
            </p:nvPr>
          </p:nvPicPr>
          <p:blipFill>
            <a:blip r:embed="rId27">
              <a:extLst>
                <a:ext uri="{28A0092B-C50C-407E-A947-70E740481C1C}">
                  <a14:useLocalDpi xmlns:a14="http://schemas.microsoft.com/office/drawing/2010/main" val="0"/>
                </a:ext>
              </a:extLst>
            </a:blip>
            <a:stretch>
              <a:fillRect/>
            </a:stretch>
          </p:blipFill>
          <p:spPr>
            <a:xfrm>
              <a:off x="233" y="3754"/>
              <a:ext cx="7618" cy="6831"/>
            </a:xfrm>
            <a:prstGeom prst="rect">
              <a:avLst/>
            </a:prstGeom>
          </p:spPr>
        </p:pic>
        <p:sp>
          <p:nvSpPr>
            <p:cNvPr id="25" name="文本框 43"/>
            <p:cNvSpPr txBox="1"/>
            <p:nvPr>
              <p:custDataLst>
                <p:tags r:id="rId24"/>
              </p:custDataLst>
            </p:nvPr>
          </p:nvSpPr>
          <p:spPr>
            <a:xfrm>
              <a:off x="88" y="4060"/>
              <a:ext cx="996" cy="421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400" b="1">
                  <a:solidFill>
                    <a:srgbClr val="7030A0"/>
                  </a:solidFill>
                  <a:latin typeface="Arial Black" panose="020B0A04020102020204" charset="0"/>
                  <a:ea typeface="微软雅黑" panose="020B0503020204020204" charset="-122"/>
                </a:rPr>
                <a:t>①</a:t>
              </a:r>
              <a:endParaRPr lang="en-US" altLang="zh-CN" sz="2400" b="1">
                <a:solidFill>
                  <a:srgbClr val="7030A0"/>
                </a:solidFill>
                <a:latin typeface="Arial Black" panose="020B0A04020102020204" charset="0"/>
                <a:ea typeface="微软雅黑" panose="020B0503020204020204" charset="-122"/>
              </a:endParaRPr>
            </a:p>
            <a:p>
              <a:r>
                <a:rPr lang="zh-CN" altLang="en-US" sz="2400" b="1">
                  <a:solidFill>
                    <a:srgbClr val="7030A0"/>
                  </a:solidFill>
                  <a:latin typeface="Arial Black" panose="020B0A04020102020204" charset="0"/>
                  <a:ea typeface="微软雅黑" panose="020B0503020204020204" charset="-122"/>
                </a:rPr>
                <a:t>植</a:t>
              </a:r>
              <a:endParaRPr lang="en-US" altLang="zh-CN" sz="2400" b="1">
                <a:solidFill>
                  <a:srgbClr val="7030A0"/>
                </a:solidFill>
                <a:latin typeface="Arial Black" panose="020B0A04020102020204" charset="0"/>
                <a:ea typeface="微软雅黑" panose="020B0503020204020204" charset="-122"/>
              </a:endParaRPr>
            </a:p>
            <a:p>
              <a:r>
                <a:rPr lang="zh-CN" altLang="en-US" sz="2400" b="1">
                  <a:solidFill>
                    <a:srgbClr val="7030A0"/>
                  </a:solidFill>
                  <a:latin typeface="Arial Black" panose="020B0A04020102020204" charset="0"/>
                  <a:ea typeface="微软雅黑" panose="020B0503020204020204" charset="-122"/>
                </a:rPr>
                <a:t>物</a:t>
              </a:r>
              <a:endParaRPr lang="en-US" altLang="zh-CN" sz="2400" b="1">
                <a:solidFill>
                  <a:srgbClr val="7030A0"/>
                </a:solidFill>
                <a:latin typeface="Arial Black" panose="020B0A04020102020204" charset="0"/>
                <a:ea typeface="微软雅黑" panose="020B0503020204020204" charset="-122"/>
              </a:endParaRPr>
            </a:p>
            <a:p>
              <a:r>
                <a:rPr lang="zh-CN" altLang="en-US" sz="2400" b="1">
                  <a:solidFill>
                    <a:srgbClr val="7030A0"/>
                  </a:solidFill>
                  <a:latin typeface="Arial Black" panose="020B0A04020102020204" charset="0"/>
                  <a:ea typeface="微软雅黑" panose="020B0503020204020204" charset="-122"/>
                </a:rPr>
                <a:t>组</a:t>
              </a:r>
              <a:endParaRPr lang="en-US" altLang="zh-CN" sz="2400" b="1">
                <a:solidFill>
                  <a:srgbClr val="7030A0"/>
                </a:solidFill>
                <a:latin typeface="Arial Black" panose="020B0A04020102020204" charset="0"/>
                <a:ea typeface="微软雅黑" panose="020B0503020204020204" charset="-122"/>
              </a:endParaRPr>
            </a:p>
            <a:p>
              <a:r>
                <a:rPr lang="zh-CN" altLang="en-US" sz="2400" b="1">
                  <a:solidFill>
                    <a:srgbClr val="7030A0"/>
                  </a:solidFill>
                  <a:latin typeface="Arial Black" panose="020B0A04020102020204" charset="0"/>
                  <a:ea typeface="微软雅黑" panose="020B0503020204020204" charset="-122"/>
                </a:rPr>
                <a:t>织</a:t>
              </a:r>
              <a:endParaRPr lang="en-US" altLang="zh-CN" sz="2400" b="1">
                <a:solidFill>
                  <a:srgbClr val="7030A0"/>
                </a:solidFill>
                <a:latin typeface="Arial Black" panose="020B0A04020102020204" charset="0"/>
                <a:ea typeface="微软雅黑" panose="020B0503020204020204" charset="-122"/>
              </a:endParaRPr>
            </a:p>
            <a:p>
              <a:r>
                <a:rPr lang="zh-CN" altLang="en-US" sz="2400" b="1">
                  <a:solidFill>
                    <a:srgbClr val="7030A0"/>
                  </a:solidFill>
                  <a:latin typeface="Arial Black" panose="020B0A04020102020204" charset="0"/>
                  <a:ea typeface="微软雅黑" panose="020B0503020204020204" charset="-122"/>
                </a:rPr>
                <a:t>培</a:t>
              </a:r>
              <a:endParaRPr lang="en-US" altLang="zh-CN" sz="2400" b="1">
                <a:solidFill>
                  <a:srgbClr val="7030A0"/>
                </a:solidFill>
                <a:latin typeface="Arial Black" panose="020B0A04020102020204" charset="0"/>
                <a:ea typeface="微软雅黑" panose="020B0503020204020204" charset="-122"/>
              </a:endParaRPr>
            </a:p>
            <a:p>
              <a:r>
                <a:rPr lang="zh-CN" altLang="en-US" sz="2400" b="1">
                  <a:solidFill>
                    <a:srgbClr val="7030A0"/>
                  </a:solidFill>
                  <a:latin typeface="Arial Black" panose="020B0A04020102020204" charset="0"/>
                  <a:ea typeface="微软雅黑" panose="020B0503020204020204" charset="-122"/>
                </a:rPr>
                <a:t>养</a:t>
              </a:r>
              <a:endParaRPr lang="zh-CN" altLang="en-US" sz="2400" b="1">
                <a:solidFill>
                  <a:srgbClr val="7030A0"/>
                </a:solidFill>
                <a:effectLst/>
                <a:latin typeface="Arial Black" panose="020B0A04020102020204" charset="0"/>
                <a:ea typeface="微软雅黑" panose="020B0503020204020204" charset="-122"/>
              </a:endParaRPr>
            </a:p>
          </p:txBody>
        </p:sp>
      </p:grpSp>
      <p:grpSp>
        <p:nvGrpSpPr>
          <p:cNvPr id="6" name="组合 5"/>
          <p:cNvGrpSpPr/>
          <p:nvPr/>
        </p:nvGrpSpPr>
        <p:grpSpPr>
          <a:xfrm>
            <a:off x="5168900" y="2207260"/>
            <a:ext cx="6723380" cy="3620770"/>
            <a:chOff x="8350" y="1525"/>
            <a:chExt cx="10588" cy="5702"/>
          </a:xfrm>
        </p:grpSpPr>
        <p:pic>
          <p:nvPicPr>
            <p:cNvPr id="43" name="图片 42"/>
            <p:cNvPicPr>
              <a:picLocks noChangeAspect="1"/>
            </p:cNvPicPr>
            <p:nvPr>
              <p:custDataLst>
                <p:tags r:id="rId6"/>
              </p:custDataLst>
            </p:nvPr>
          </p:nvPicPr>
          <p:blipFill>
            <a:blip r:embed="rId28"/>
            <a:stretch>
              <a:fillRect/>
            </a:stretch>
          </p:blipFill>
          <p:spPr>
            <a:xfrm>
              <a:off x="14612" y="1626"/>
              <a:ext cx="4181" cy="2621"/>
            </a:xfrm>
            <a:prstGeom prst="rect">
              <a:avLst/>
            </a:prstGeom>
          </p:spPr>
        </p:pic>
        <p:pic>
          <p:nvPicPr>
            <p:cNvPr id="44" name="图片 43"/>
            <p:cNvPicPr>
              <a:picLocks noChangeAspect="1"/>
            </p:cNvPicPr>
            <p:nvPr>
              <p:custDataLst>
                <p:tags r:id="rId7"/>
              </p:custDataLst>
            </p:nvPr>
          </p:nvPicPr>
          <p:blipFill>
            <a:blip r:embed="rId29"/>
            <a:stretch>
              <a:fillRect/>
            </a:stretch>
          </p:blipFill>
          <p:spPr>
            <a:xfrm>
              <a:off x="14612" y="4424"/>
              <a:ext cx="4181" cy="2650"/>
            </a:xfrm>
            <a:prstGeom prst="rect">
              <a:avLst/>
            </a:prstGeom>
          </p:spPr>
        </p:pic>
        <p:sp>
          <p:nvSpPr>
            <p:cNvPr id="7" name="矩形: 圆角 21"/>
            <p:cNvSpPr/>
            <p:nvPr>
              <p:custDataLst>
                <p:tags r:id="rId8"/>
              </p:custDataLst>
            </p:nvPr>
          </p:nvSpPr>
          <p:spPr>
            <a:xfrm>
              <a:off x="8744" y="3476"/>
              <a:ext cx="2177" cy="783"/>
            </a:xfrm>
            <a:prstGeom prst="roundRect">
              <a:avLst/>
            </a:prstGeom>
            <a:gradFill>
              <a:gsLst>
                <a:gs pos="0">
                  <a:srgbClr val="FECF40"/>
                </a:gs>
                <a:gs pos="100000">
                  <a:srgbClr val="846C21"/>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800" b="1">
                  <a:solidFill>
                    <a:schemeClr val="tx1"/>
                  </a:solidFill>
                  <a:latin typeface="楷体" panose="02010609060101010101" charset="-122"/>
                  <a:ea typeface="楷体" panose="02010609060101010101" charset="-122"/>
                </a:rPr>
                <a:t>脱落酸</a:t>
              </a:r>
            </a:p>
          </p:txBody>
        </p:sp>
        <p:cxnSp>
          <p:nvCxnSpPr>
            <p:cNvPr id="8" name="直接箭头连接符 7"/>
            <p:cNvCxnSpPr/>
            <p:nvPr>
              <p:custDataLst>
                <p:tags r:id="rId9"/>
              </p:custDataLst>
            </p:nvPr>
          </p:nvCxnSpPr>
          <p:spPr>
            <a:xfrm>
              <a:off x="8597" y="4442"/>
              <a:ext cx="2575" cy="0"/>
            </a:xfrm>
            <a:prstGeom prst="straightConnector1">
              <a:avLst/>
            </a:prstGeom>
            <a:ln w="28575">
              <a:solidFill>
                <a:schemeClr val="tx1"/>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27" name="矩形: 圆角 26"/>
            <p:cNvSpPr/>
            <p:nvPr>
              <p:custDataLst>
                <p:tags r:id="rId10"/>
              </p:custDataLst>
            </p:nvPr>
          </p:nvSpPr>
          <p:spPr>
            <a:xfrm>
              <a:off x="17167" y="1611"/>
              <a:ext cx="1613" cy="783"/>
            </a:xfrm>
            <a:prstGeom prst="roundRect">
              <a:avLst/>
            </a:prstGeom>
            <a:gradFill>
              <a:gsLst>
                <a:gs pos="0">
                  <a:srgbClr val="FECF40"/>
                </a:gs>
                <a:gs pos="100000">
                  <a:srgbClr val="846C21"/>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800" b="1">
                  <a:solidFill>
                    <a:schemeClr val="tx1"/>
                  </a:solidFill>
                  <a:latin typeface="楷体" panose="02010609060101010101" charset="-122"/>
                  <a:ea typeface="楷体" panose="02010609060101010101" charset="-122"/>
                </a:rPr>
                <a:t>雄花</a:t>
              </a:r>
            </a:p>
          </p:txBody>
        </p:sp>
        <p:sp>
          <p:nvSpPr>
            <p:cNvPr id="28" name="矩形: 圆角 27"/>
            <p:cNvSpPr/>
            <p:nvPr>
              <p:custDataLst>
                <p:tags r:id="rId11"/>
              </p:custDataLst>
            </p:nvPr>
          </p:nvSpPr>
          <p:spPr>
            <a:xfrm>
              <a:off x="12340" y="2657"/>
              <a:ext cx="1623" cy="783"/>
            </a:xfrm>
            <a:prstGeom prst="roundRect">
              <a:avLst/>
            </a:prstGeom>
            <a:gradFill>
              <a:gsLst>
                <a:gs pos="0">
                  <a:srgbClr val="FECF40"/>
                </a:gs>
                <a:gs pos="100000">
                  <a:srgbClr val="846C21"/>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800" b="1">
                  <a:solidFill>
                    <a:schemeClr val="tx1"/>
                  </a:solidFill>
                  <a:latin typeface="楷体" panose="02010609060101010101" charset="-122"/>
                  <a:ea typeface="楷体" panose="02010609060101010101" charset="-122"/>
                </a:rPr>
                <a:t>较高</a:t>
              </a:r>
            </a:p>
          </p:txBody>
        </p:sp>
        <p:cxnSp>
          <p:nvCxnSpPr>
            <p:cNvPr id="29" name="直接连接符 28"/>
            <p:cNvCxnSpPr/>
            <p:nvPr>
              <p:custDataLst>
                <p:tags r:id="rId12"/>
              </p:custDataLst>
            </p:nvPr>
          </p:nvCxnSpPr>
          <p:spPr>
            <a:xfrm>
              <a:off x="14119" y="3049"/>
              <a:ext cx="440" cy="0"/>
            </a:xfrm>
            <a:prstGeom prst="line">
              <a:avLst/>
            </a:prstGeom>
            <a:ln w="28575">
              <a:solidFill>
                <a:schemeClr val="tx1"/>
              </a:solidFill>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30" name="矩形: 圆角 29"/>
            <p:cNvSpPr/>
            <p:nvPr>
              <p:custDataLst>
                <p:tags r:id="rId13"/>
              </p:custDataLst>
            </p:nvPr>
          </p:nvSpPr>
          <p:spPr>
            <a:xfrm>
              <a:off x="17259" y="6290"/>
              <a:ext cx="1545" cy="783"/>
            </a:xfrm>
            <a:prstGeom prst="roundRect">
              <a:avLst/>
            </a:prstGeom>
            <a:gradFill>
              <a:gsLst>
                <a:gs pos="0">
                  <a:srgbClr val="FECF40"/>
                </a:gs>
                <a:gs pos="100000">
                  <a:srgbClr val="846C21"/>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800" b="1">
                  <a:solidFill>
                    <a:schemeClr val="tx1"/>
                  </a:solidFill>
                  <a:latin typeface="楷体" panose="02010609060101010101" charset="-122"/>
                  <a:ea typeface="楷体" panose="02010609060101010101" charset="-122"/>
                </a:rPr>
                <a:t>雌花</a:t>
              </a:r>
            </a:p>
          </p:txBody>
        </p:sp>
        <p:sp>
          <p:nvSpPr>
            <p:cNvPr id="32" name="矩形: 圆角 31"/>
            <p:cNvSpPr/>
            <p:nvPr>
              <p:custDataLst>
                <p:tags r:id="rId14"/>
              </p:custDataLst>
            </p:nvPr>
          </p:nvSpPr>
          <p:spPr>
            <a:xfrm>
              <a:off x="8728" y="4655"/>
              <a:ext cx="2156" cy="783"/>
            </a:xfrm>
            <a:prstGeom prst="roundRect">
              <a:avLst/>
            </a:prstGeom>
            <a:gradFill>
              <a:gsLst>
                <a:gs pos="0">
                  <a:srgbClr val="FECF40"/>
                </a:gs>
                <a:gs pos="100000">
                  <a:srgbClr val="846C21"/>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800" b="1">
                  <a:solidFill>
                    <a:schemeClr val="tx1"/>
                  </a:solidFill>
                  <a:latin typeface="楷体" panose="02010609060101010101" charset="-122"/>
                  <a:ea typeface="楷体" panose="02010609060101010101" charset="-122"/>
                </a:rPr>
                <a:t>赤霉素</a:t>
              </a:r>
            </a:p>
          </p:txBody>
        </p:sp>
        <p:cxnSp>
          <p:nvCxnSpPr>
            <p:cNvPr id="34" name="直接箭头连接符 33"/>
            <p:cNvCxnSpPr/>
            <p:nvPr>
              <p:custDataLst>
                <p:tags r:id="rId15"/>
              </p:custDataLst>
            </p:nvPr>
          </p:nvCxnSpPr>
          <p:spPr>
            <a:xfrm flipH="1" flipV="1">
              <a:off x="11824" y="3063"/>
              <a:ext cx="0" cy="2572"/>
            </a:xfrm>
            <a:prstGeom prst="straightConnector1">
              <a:avLst/>
            </a:prstGeom>
            <a:ln w="28575">
              <a:solidFill>
                <a:schemeClr val="tx1"/>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35" name="矩形 34"/>
            <p:cNvSpPr/>
            <p:nvPr>
              <p:custDataLst>
                <p:tags r:id="rId16"/>
              </p:custDataLst>
            </p:nvPr>
          </p:nvSpPr>
          <p:spPr>
            <a:xfrm>
              <a:off x="8350" y="1525"/>
              <a:ext cx="10588" cy="5702"/>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41"/>
            <p:cNvSpPr/>
            <p:nvPr>
              <p:custDataLst>
                <p:tags r:id="rId17"/>
              </p:custDataLst>
            </p:nvPr>
          </p:nvSpPr>
          <p:spPr>
            <a:xfrm>
              <a:off x="8577" y="3276"/>
              <a:ext cx="2670" cy="2296"/>
            </a:xfrm>
            <a:prstGeom prst="rect">
              <a:avLst/>
            </a:prstGeom>
            <a:no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矩形: 圆角 44"/>
            <p:cNvSpPr/>
            <p:nvPr>
              <p:custDataLst>
                <p:tags r:id="rId18"/>
              </p:custDataLst>
            </p:nvPr>
          </p:nvSpPr>
          <p:spPr>
            <a:xfrm>
              <a:off x="12340" y="5260"/>
              <a:ext cx="1623" cy="783"/>
            </a:xfrm>
            <a:prstGeom prst="roundRect">
              <a:avLst/>
            </a:prstGeom>
            <a:gradFill>
              <a:gsLst>
                <a:gs pos="0">
                  <a:srgbClr val="FECF40"/>
                </a:gs>
                <a:gs pos="100000">
                  <a:srgbClr val="846C21"/>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800" b="1">
                  <a:solidFill>
                    <a:schemeClr val="tx1"/>
                  </a:solidFill>
                  <a:latin typeface="楷体" panose="02010609060101010101" charset="-122"/>
                  <a:ea typeface="楷体" panose="02010609060101010101" charset="-122"/>
                </a:rPr>
                <a:t>较低</a:t>
              </a:r>
            </a:p>
          </p:txBody>
        </p:sp>
        <p:cxnSp>
          <p:nvCxnSpPr>
            <p:cNvPr id="46" name="直接连接符 45"/>
            <p:cNvCxnSpPr/>
            <p:nvPr>
              <p:custDataLst>
                <p:tags r:id="rId19"/>
              </p:custDataLst>
            </p:nvPr>
          </p:nvCxnSpPr>
          <p:spPr>
            <a:xfrm>
              <a:off x="14090" y="5665"/>
              <a:ext cx="440" cy="0"/>
            </a:xfrm>
            <a:prstGeom prst="line">
              <a:avLst/>
            </a:prstGeom>
            <a:ln w="28575">
              <a:solidFill>
                <a:schemeClr val="tx1"/>
              </a:solidFill>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48" name="直接连接符 47"/>
            <p:cNvCxnSpPr/>
            <p:nvPr>
              <p:custDataLst>
                <p:tags r:id="rId20"/>
              </p:custDataLst>
            </p:nvPr>
          </p:nvCxnSpPr>
          <p:spPr>
            <a:xfrm>
              <a:off x="11824" y="5634"/>
              <a:ext cx="440" cy="0"/>
            </a:xfrm>
            <a:prstGeom prst="line">
              <a:avLst/>
            </a:prstGeom>
            <a:ln w="28575">
              <a:solidFill>
                <a:schemeClr val="tx1"/>
              </a:solidFill>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51" name="直接连接符 50"/>
            <p:cNvCxnSpPr/>
            <p:nvPr>
              <p:custDataLst>
                <p:tags r:id="rId21"/>
              </p:custDataLst>
            </p:nvPr>
          </p:nvCxnSpPr>
          <p:spPr>
            <a:xfrm>
              <a:off x="11384" y="4424"/>
              <a:ext cx="440" cy="0"/>
            </a:xfrm>
            <a:prstGeom prst="line">
              <a:avLst/>
            </a:prstGeom>
            <a:ln w="28575">
              <a:solidFill>
                <a:schemeClr val="tx1"/>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52" name="直接连接符 51"/>
            <p:cNvCxnSpPr/>
            <p:nvPr>
              <p:custDataLst>
                <p:tags r:id="rId22"/>
              </p:custDataLst>
            </p:nvPr>
          </p:nvCxnSpPr>
          <p:spPr>
            <a:xfrm>
              <a:off x="11824" y="3063"/>
              <a:ext cx="440" cy="0"/>
            </a:xfrm>
            <a:prstGeom prst="line">
              <a:avLst/>
            </a:prstGeom>
            <a:ln w="28575">
              <a:solidFill>
                <a:schemeClr val="tx1"/>
              </a:solidFill>
              <a:headEnd type="none" w="med" len="med"/>
              <a:tailEnd type="triangle" w="med" len="med"/>
            </a:ln>
          </p:spPr>
          <p:style>
            <a:lnRef idx="1">
              <a:schemeClr val="dk1"/>
            </a:lnRef>
            <a:fillRef idx="0">
              <a:schemeClr val="dk1"/>
            </a:fillRef>
            <a:effectRef idx="0">
              <a:schemeClr val="dk1"/>
            </a:effectRef>
            <a:fontRef idx="minor">
              <a:schemeClr val="tx1"/>
            </a:fontRef>
          </p:style>
        </p:cxnSp>
      </p:grpSp>
      <p:sp>
        <p:nvSpPr>
          <p:cNvPr id="9" name="文本框 43"/>
          <p:cNvSpPr txBox="1"/>
          <p:nvPr>
            <p:custDataLst>
              <p:tags r:id="rId1"/>
            </p:custDataLst>
          </p:nvPr>
        </p:nvSpPr>
        <p:spPr>
          <a:xfrm>
            <a:off x="5313080" y="2271244"/>
            <a:ext cx="2259505" cy="52197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800" b="1">
                <a:solidFill>
                  <a:srgbClr val="7030A0"/>
                </a:solidFill>
                <a:latin typeface="Arial Black" panose="020B0A04020102020204" charset="0"/>
                <a:ea typeface="微软雅黑" panose="020B0503020204020204" charset="-122"/>
              </a:rPr>
              <a:t>②黄瓜茎端</a:t>
            </a:r>
          </a:p>
        </p:txBody>
      </p:sp>
      <p:sp>
        <p:nvSpPr>
          <p:cNvPr id="18" name="矩形 17"/>
          <p:cNvSpPr/>
          <p:nvPr>
            <p:custDataLst>
              <p:tags r:id="rId2"/>
            </p:custDataLst>
          </p:nvPr>
        </p:nvSpPr>
        <p:spPr>
          <a:xfrm>
            <a:off x="436245" y="935990"/>
            <a:ext cx="1541780" cy="812800"/>
          </a:xfrm>
          <a:prstGeom prst="rect">
            <a:avLst/>
          </a:prstGeom>
          <a:noFill/>
          <a:ln>
            <a:noFill/>
          </a:ln>
          <a:extLst>
            <a:ext uri="{909E8E84-426E-40DD-AFC4-6F175D3DCCD1}">
              <a14:hiddenFill xmlns:a14="http://schemas.microsoft.com/office/drawing/2010/main">
                <a:solidFill>
                  <a:schemeClr val="accent6">
                    <a:lumMod val="40000"/>
                    <a:lumOff val="6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sz="2800" b="1" i="0">
                <a:solidFill>
                  <a:schemeClr val="tx1"/>
                </a:solidFill>
                <a:effectLst/>
                <a:latin typeface="微软雅黑" panose="020B0503020204020204" charset="-122"/>
                <a:ea typeface="微软雅黑" panose="020B0503020204020204" charset="-122"/>
                <a:cs typeface="Times New Roman" panose="02020603050405020304" pitchFamily="18" charset="0"/>
              </a:rPr>
              <a:t>生</a:t>
            </a:r>
            <a:r>
              <a:rPr lang="en-US" altLang="zh-CN" sz="2800" b="1" i="0">
                <a:solidFill>
                  <a:schemeClr val="tx1"/>
                </a:solidFill>
                <a:effectLst/>
                <a:latin typeface="微软雅黑" panose="020B0503020204020204" charset="-122"/>
                <a:ea typeface="微软雅黑" panose="020B0503020204020204" charset="-122"/>
                <a:cs typeface="Times New Roman" panose="02020603050405020304" pitchFamily="18" charset="0"/>
              </a:rPr>
              <a:t>&gt;</a:t>
            </a:r>
            <a:r>
              <a:rPr lang="zh-CN" altLang="en-US" sz="2800" b="1" i="0">
                <a:solidFill>
                  <a:schemeClr val="tx1"/>
                </a:solidFill>
                <a:effectLst/>
                <a:latin typeface="微软雅黑" panose="020B0503020204020204" charset="-122"/>
                <a:ea typeface="微软雅黑" panose="020B0503020204020204" charset="-122"/>
                <a:cs typeface="Times New Roman" panose="02020603050405020304" pitchFamily="18" charset="0"/>
              </a:rPr>
              <a:t>细</a:t>
            </a:r>
          </a:p>
        </p:txBody>
      </p:sp>
      <p:sp>
        <p:nvSpPr>
          <p:cNvPr id="10" name="矩形 9"/>
          <p:cNvSpPr/>
          <p:nvPr>
            <p:custDataLst>
              <p:tags r:id="rId3"/>
            </p:custDataLst>
          </p:nvPr>
        </p:nvSpPr>
        <p:spPr>
          <a:xfrm>
            <a:off x="2105025" y="935990"/>
            <a:ext cx="1541780" cy="812800"/>
          </a:xfrm>
          <a:prstGeom prst="rect">
            <a:avLst/>
          </a:prstGeom>
          <a:noFill/>
          <a:ln>
            <a:noFill/>
          </a:ln>
          <a:extLst>
            <a:ext uri="{909E8E84-426E-40DD-AFC4-6F175D3DCCD1}">
              <a14:hiddenFill xmlns:a14="http://schemas.microsoft.com/office/drawing/2010/main">
                <a:solidFill>
                  <a:schemeClr val="accent6">
                    <a:lumMod val="40000"/>
                    <a:lumOff val="6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sz="2800" b="1" i="0">
                <a:solidFill>
                  <a:schemeClr val="tx1"/>
                </a:solidFill>
                <a:effectLst/>
                <a:latin typeface="微软雅黑" panose="020B0503020204020204" charset="-122"/>
                <a:ea typeface="微软雅黑" panose="020B0503020204020204" charset="-122"/>
                <a:cs typeface="Times New Roman" panose="02020603050405020304" pitchFamily="18" charset="0"/>
              </a:rPr>
              <a:t>生</a:t>
            </a:r>
            <a:r>
              <a:rPr lang="en-US" altLang="zh-CN" sz="2800" b="1" i="0">
                <a:solidFill>
                  <a:schemeClr val="tx1"/>
                </a:solidFill>
                <a:effectLst/>
                <a:latin typeface="微软雅黑" panose="020B0503020204020204" charset="-122"/>
                <a:ea typeface="微软雅黑" panose="020B0503020204020204" charset="-122"/>
                <a:cs typeface="Times New Roman" panose="02020603050405020304" pitchFamily="18" charset="0"/>
              </a:rPr>
              <a:t>&lt;</a:t>
            </a:r>
            <a:r>
              <a:rPr lang="zh-CN" altLang="en-US" sz="2800" b="1" i="0">
                <a:solidFill>
                  <a:schemeClr val="tx1"/>
                </a:solidFill>
                <a:effectLst/>
                <a:latin typeface="微软雅黑" panose="020B0503020204020204" charset="-122"/>
                <a:ea typeface="微软雅黑" panose="020B0503020204020204" charset="-122"/>
                <a:cs typeface="Times New Roman" panose="02020603050405020304" pitchFamily="18" charset="0"/>
              </a:rPr>
              <a:t>细</a:t>
            </a:r>
          </a:p>
        </p:txBody>
      </p:sp>
      <p:sp>
        <p:nvSpPr>
          <p:cNvPr id="11" name="矩形 10"/>
          <p:cNvSpPr/>
          <p:nvPr>
            <p:custDataLst>
              <p:tags r:id="rId4"/>
            </p:custDataLst>
          </p:nvPr>
        </p:nvSpPr>
        <p:spPr>
          <a:xfrm>
            <a:off x="3773805" y="932815"/>
            <a:ext cx="1541780" cy="812800"/>
          </a:xfrm>
          <a:prstGeom prst="rect">
            <a:avLst/>
          </a:prstGeom>
          <a:noFill/>
          <a:ln>
            <a:noFill/>
          </a:ln>
          <a:extLst>
            <a:ext uri="{909E8E84-426E-40DD-AFC4-6F175D3DCCD1}">
              <a14:hiddenFill xmlns:a14="http://schemas.microsoft.com/office/drawing/2010/main">
                <a:solidFill>
                  <a:schemeClr val="accent6">
                    <a:lumMod val="40000"/>
                    <a:lumOff val="6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sz="2800" b="1" i="0">
                <a:solidFill>
                  <a:schemeClr val="tx1"/>
                </a:solidFill>
                <a:effectLst/>
                <a:latin typeface="微软雅黑" panose="020B0503020204020204" charset="-122"/>
                <a:ea typeface="微软雅黑" panose="020B0503020204020204" charset="-122"/>
                <a:cs typeface="Times New Roman" panose="02020603050405020304" pitchFamily="18" charset="0"/>
              </a:rPr>
              <a:t>生</a:t>
            </a:r>
            <a:r>
              <a:rPr lang="en-US" altLang="zh-CN" sz="2800" b="1" i="0">
                <a:solidFill>
                  <a:schemeClr val="tx1"/>
                </a:solidFill>
                <a:effectLst/>
                <a:latin typeface="微软雅黑" panose="020B0503020204020204" charset="-122"/>
                <a:ea typeface="微软雅黑" panose="020B0503020204020204" charset="-122"/>
                <a:cs typeface="Times New Roman" panose="02020603050405020304" pitchFamily="18" charset="0"/>
              </a:rPr>
              <a:t>=</a:t>
            </a:r>
            <a:r>
              <a:rPr lang="zh-CN" altLang="en-US" sz="2800" b="1" i="0">
                <a:solidFill>
                  <a:schemeClr val="tx1"/>
                </a:solidFill>
                <a:effectLst/>
                <a:latin typeface="微软雅黑" panose="020B0503020204020204" charset="-122"/>
                <a:ea typeface="微软雅黑" panose="020B0503020204020204" charset="-122"/>
                <a:cs typeface="Times New Roman" panose="02020603050405020304" pitchFamily="18" charset="0"/>
              </a:rPr>
              <a:t>细</a:t>
            </a:r>
          </a:p>
        </p:txBody>
      </p:sp>
      <p:sp>
        <p:nvSpPr>
          <p:cNvPr id="12" name="文本框 11"/>
          <p:cNvSpPr txBox="1"/>
          <p:nvPr>
            <p:custDataLst>
              <p:tags r:id="rId5"/>
            </p:custDataLst>
          </p:nvPr>
        </p:nvSpPr>
        <p:spPr>
          <a:xfrm>
            <a:off x="151130" y="182880"/>
            <a:ext cx="7066915" cy="706755"/>
          </a:xfrm>
          <a:prstGeom prst="rect">
            <a:avLst/>
          </a:prstGeom>
          <a:noFill/>
        </p:spPr>
        <p:txBody>
          <a:bodyPr wrap="square" rtlCol="0">
            <a:spAutoFit/>
          </a:bodyPr>
          <a:lstStyle/>
          <a:p>
            <a:pPr indent="0" fontAlgn="auto">
              <a:lnSpc>
                <a:spcPct val="125000"/>
              </a:lnSpc>
            </a:pPr>
            <a:r>
              <a:rPr lang="zh-CN" altLang="en-US" sz="3200" b="1" dirty="0"/>
              <a:t>六、植物激素间的相互作用</a:t>
            </a:r>
            <a:endParaRPr lang="zh-CN" altLang="en-US" sz="2800" b="1" dirty="0">
              <a:latin typeface="+mn-ea"/>
              <a:cs typeface="+mn-ea"/>
            </a:endParaRPr>
          </a:p>
        </p:txBody>
      </p:sp>
    </p:spTree>
  </p:cSld>
  <p:clrMapOvr>
    <a:masterClrMapping/>
  </p:clrMapOvr>
  <mc:AlternateContent xmlns:mc="http://schemas.openxmlformats.org/markup-compatibility/2006" xmlns:p14="http://schemas.microsoft.com/office/powerpoint/2010/main">
    <mc:Choice Requires="p14">
      <p:transition spd="slow" p14:dur="175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46"/>
          <p:cNvGrpSpPr/>
          <p:nvPr>
            <p:custDataLst>
              <p:tags r:id="rId1"/>
            </p:custDataLst>
          </p:nvPr>
        </p:nvGrpSpPr>
        <p:grpSpPr>
          <a:xfrm>
            <a:off x="544009" y="1017820"/>
            <a:ext cx="11243045" cy="4933649"/>
            <a:chOff x="2572191" y="4377030"/>
            <a:chExt cx="12512618" cy="5798603"/>
          </a:xfrm>
        </p:grpSpPr>
        <p:cxnSp>
          <p:nvCxnSpPr>
            <p:cNvPr id="7" name="直接箭头连接符 6"/>
            <p:cNvCxnSpPr/>
            <p:nvPr>
              <p:custDataLst>
                <p:tags r:id="rId3"/>
              </p:custDataLst>
            </p:nvPr>
          </p:nvCxnSpPr>
          <p:spPr>
            <a:xfrm>
              <a:off x="8393622" y="8739628"/>
              <a:ext cx="64800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直接箭头连接符 7"/>
            <p:cNvCxnSpPr/>
            <p:nvPr>
              <p:custDataLst>
                <p:tags r:id="rId4"/>
              </p:custDataLst>
            </p:nvPr>
          </p:nvCxnSpPr>
          <p:spPr>
            <a:xfrm flipH="1" flipV="1">
              <a:off x="3077216" y="4419628"/>
              <a:ext cx="0" cy="43200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9" name="组合 26"/>
            <p:cNvGrpSpPr/>
            <p:nvPr>
              <p:custDataLst>
                <p:tags r:id="rId5"/>
              </p:custDataLst>
            </p:nvPr>
          </p:nvGrpSpPr>
          <p:grpSpPr>
            <a:xfrm>
              <a:off x="4343922" y="8730602"/>
              <a:ext cx="9735677" cy="144000"/>
              <a:chOff x="4343922" y="8730602"/>
              <a:chExt cx="9735677" cy="144000"/>
            </a:xfrm>
          </p:grpSpPr>
          <p:cxnSp>
            <p:nvCxnSpPr>
              <p:cNvPr id="45" name="直接连接符 44"/>
              <p:cNvCxnSpPr/>
              <p:nvPr>
                <p:custDataLst>
                  <p:tags r:id="rId38"/>
                </p:custDataLst>
              </p:nvPr>
            </p:nvCxnSpPr>
            <p:spPr>
              <a:xfrm flipH="1">
                <a:off x="4343922" y="8730602"/>
                <a:ext cx="0" cy="144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custDataLst>
                  <p:tags r:id="rId39"/>
                </p:custDataLst>
              </p:nvPr>
            </p:nvCxnSpPr>
            <p:spPr>
              <a:xfrm flipH="1">
                <a:off x="5597757" y="8730602"/>
                <a:ext cx="0" cy="144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custDataLst>
                  <p:tags r:id="rId40"/>
                </p:custDataLst>
              </p:nvPr>
            </p:nvCxnSpPr>
            <p:spPr>
              <a:xfrm flipH="1">
                <a:off x="6851592" y="8730602"/>
                <a:ext cx="0" cy="144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custDataLst>
                  <p:tags r:id="rId41"/>
                </p:custDataLst>
              </p:nvPr>
            </p:nvCxnSpPr>
            <p:spPr>
              <a:xfrm flipH="1">
                <a:off x="8105427" y="8730602"/>
                <a:ext cx="0" cy="144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custDataLst>
                  <p:tags r:id="rId42"/>
                </p:custDataLst>
              </p:nvPr>
            </p:nvCxnSpPr>
            <p:spPr>
              <a:xfrm flipH="1">
                <a:off x="8413771" y="8730602"/>
                <a:ext cx="0" cy="144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custDataLst>
                  <p:tags r:id="rId43"/>
                </p:custDataLst>
              </p:nvPr>
            </p:nvCxnSpPr>
            <p:spPr>
              <a:xfrm flipH="1">
                <a:off x="9223175" y="8730602"/>
                <a:ext cx="0" cy="144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custDataLst>
                  <p:tags r:id="rId44"/>
                </p:custDataLst>
              </p:nvPr>
            </p:nvCxnSpPr>
            <p:spPr>
              <a:xfrm flipH="1">
                <a:off x="10032579" y="8730602"/>
                <a:ext cx="0" cy="144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custDataLst>
                  <p:tags r:id="rId45"/>
                </p:custDataLst>
              </p:nvPr>
            </p:nvCxnSpPr>
            <p:spPr>
              <a:xfrm flipH="1">
                <a:off x="10841983" y="8730602"/>
                <a:ext cx="0" cy="144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custDataLst>
                  <p:tags r:id="rId46"/>
                </p:custDataLst>
              </p:nvPr>
            </p:nvCxnSpPr>
            <p:spPr>
              <a:xfrm flipH="1">
                <a:off x="11651387" y="8730602"/>
                <a:ext cx="0" cy="144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custDataLst>
                  <p:tags r:id="rId47"/>
                </p:custDataLst>
              </p:nvPr>
            </p:nvCxnSpPr>
            <p:spPr>
              <a:xfrm flipH="1">
                <a:off x="12460791" y="8730602"/>
                <a:ext cx="0" cy="144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custDataLst>
                  <p:tags r:id="rId48"/>
                </p:custDataLst>
              </p:nvPr>
            </p:nvCxnSpPr>
            <p:spPr>
              <a:xfrm flipH="1">
                <a:off x="13270195" y="8730602"/>
                <a:ext cx="0" cy="144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custDataLst>
                  <p:tags r:id="rId49"/>
                </p:custDataLst>
              </p:nvPr>
            </p:nvCxnSpPr>
            <p:spPr>
              <a:xfrm flipH="1">
                <a:off x="14079600" y="8730602"/>
                <a:ext cx="0" cy="144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 name="任意多边形 27"/>
            <p:cNvSpPr/>
            <p:nvPr>
              <p:custDataLst>
                <p:tags r:id="rId6"/>
              </p:custDataLst>
            </p:nvPr>
          </p:nvSpPr>
          <p:spPr>
            <a:xfrm>
              <a:off x="3072809" y="6984025"/>
              <a:ext cx="4965405" cy="1681510"/>
            </a:xfrm>
            <a:custGeom>
              <a:avLst/>
              <a:gdLst>
                <a:gd name="connsiteX0" fmla="*/ 0 w 4965405"/>
                <a:gd name="connsiteY0" fmla="*/ 1564552 h 1681510"/>
                <a:gd name="connsiteX1" fmla="*/ 127591 w 4965405"/>
                <a:gd name="connsiteY1" fmla="*/ 1245575 h 1681510"/>
                <a:gd name="connsiteX2" fmla="*/ 233917 w 4965405"/>
                <a:gd name="connsiteY2" fmla="*/ 299277 h 1681510"/>
                <a:gd name="connsiteX3" fmla="*/ 329610 w 4965405"/>
                <a:gd name="connsiteY3" fmla="*/ 1566 h 1681510"/>
                <a:gd name="connsiteX4" fmla="*/ 478465 w 4965405"/>
                <a:gd name="connsiteY4" fmla="*/ 394970 h 1681510"/>
                <a:gd name="connsiteX5" fmla="*/ 765544 w 4965405"/>
                <a:gd name="connsiteY5" fmla="*/ 915966 h 1681510"/>
                <a:gd name="connsiteX6" fmla="*/ 956931 w 4965405"/>
                <a:gd name="connsiteY6" fmla="*/ 990394 h 1681510"/>
                <a:gd name="connsiteX7" fmla="*/ 1063256 w 4965405"/>
                <a:gd name="connsiteY7" fmla="*/ 650152 h 1681510"/>
                <a:gd name="connsiteX8" fmla="*/ 1158949 w 4965405"/>
                <a:gd name="connsiteY8" fmla="*/ 767110 h 1681510"/>
                <a:gd name="connsiteX9" fmla="*/ 1286540 w 4965405"/>
                <a:gd name="connsiteY9" fmla="*/ 1064822 h 1681510"/>
                <a:gd name="connsiteX10" fmla="*/ 1424763 w 4965405"/>
                <a:gd name="connsiteY10" fmla="*/ 1234942 h 1681510"/>
                <a:gd name="connsiteX11" fmla="*/ 1509824 w 4965405"/>
                <a:gd name="connsiteY11" fmla="*/ 1436961 h 1681510"/>
                <a:gd name="connsiteX12" fmla="*/ 1754372 w 4965405"/>
                <a:gd name="connsiteY12" fmla="*/ 1553919 h 1681510"/>
                <a:gd name="connsiteX13" fmla="*/ 1903228 w 4965405"/>
                <a:gd name="connsiteY13" fmla="*/ 1511389 h 1681510"/>
                <a:gd name="connsiteX14" fmla="*/ 2083982 w 4965405"/>
                <a:gd name="connsiteY14" fmla="*/ 1575184 h 1681510"/>
                <a:gd name="connsiteX15" fmla="*/ 2190307 w 4965405"/>
                <a:gd name="connsiteY15" fmla="*/ 1522022 h 1681510"/>
                <a:gd name="connsiteX16" fmla="*/ 2307265 w 4965405"/>
                <a:gd name="connsiteY16" fmla="*/ 1628347 h 1681510"/>
                <a:gd name="connsiteX17" fmla="*/ 2551814 w 4965405"/>
                <a:gd name="connsiteY17" fmla="*/ 1511389 h 1681510"/>
                <a:gd name="connsiteX18" fmla="*/ 2732568 w 4965405"/>
                <a:gd name="connsiteY18" fmla="*/ 1245575 h 1681510"/>
                <a:gd name="connsiteX19" fmla="*/ 2923954 w 4965405"/>
                <a:gd name="connsiteY19" fmla="*/ 1500756 h 1681510"/>
                <a:gd name="connsiteX20" fmla="*/ 3242931 w 4965405"/>
                <a:gd name="connsiteY20" fmla="*/ 1575184 h 1681510"/>
                <a:gd name="connsiteX21" fmla="*/ 3413051 w 4965405"/>
                <a:gd name="connsiteY21" fmla="*/ 1383798 h 1681510"/>
                <a:gd name="connsiteX22" fmla="*/ 3657600 w 4965405"/>
                <a:gd name="connsiteY22" fmla="*/ 1607082 h 1681510"/>
                <a:gd name="connsiteX23" fmla="*/ 4061638 w 4965405"/>
                <a:gd name="connsiteY23" fmla="*/ 1649612 h 1681510"/>
                <a:gd name="connsiteX24" fmla="*/ 4752754 w 4965405"/>
                <a:gd name="connsiteY24" fmla="*/ 1670877 h 1681510"/>
                <a:gd name="connsiteX25" fmla="*/ 4965405 w 4965405"/>
                <a:gd name="connsiteY25" fmla="*/ 1681510 h 1681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965405" h="1681509">
                  <a:moveTo>
                    <a:pt x="0" y="1564552"/>
                  </a:moveTo>
                  <a:cubicBezTo>
                    <a:pt x="44302" y="1510503"/>
                    <a:pt x="88605" y="1456454"/>
                    <a:pt x="127591" y="1245575"/>
                  </a:cubicBezTo>
                  <a:cubicBezTo>
                    <a:pt x="166577" y="1034696"/>
                    <a:pt x="200247" y="506612"/>
                    <a:pt x="233917" y="299277"/>
                  </a:cubicBezTo>
                  <a:cubicBezTo>
                    <a:pt x="267587" y="91942"/>
                    <a:pt x="288852" y="-14383"/>
                    <a:pt x="329610" y="1566"/>
                  </a:cubicBezTo>
                  <a:cubicBezTo>
                    <a:pt x="370368" y="17515"/>
                    <a:pt x="405809" y="242570"/>
                    <a:pt x="478465" y="394970"/>
                  </a:cubicBezTo>
                  <a:cubicBezTo>
                    <a:pt x="551121" y="547370"/>
                    <a:pt x="685800" y="816729"/>
                    <a:pt x="765544" y="915966"/>
                  </a:cubicBezTo>
                  <a:cubicBezTo>
                    <a:pt x="845288" y="1015203"/>
                    <a:pt x="907312" y="1034696"/>
                    <a:pt x="956931" y="990394"/>
                  </a:cubicBezTo>
                  <a:cubicBezTo>
                    <a:pt x="1006550" y="946092"/>
                    <a:pt x="1029586" y="687366"/>
                    <a:pt x="1063256" y="650152"/>
                  </a:cubicBezTo>
                  <a:cubicBezTo>
                    <a:pt x="1096926" y="612938"/>
                    <a:pt x="1121735" y="697998"/>
                    <a:pt x="1158949" y="767110"/>
                  </a:cubicBezTo>
                  <a:cubicBezTo>
                    <a:pt x="1196163" y="836222"/>
                    <a:pt x="1242238" y="986850"/>
                    <a:pt x="1286540" y="1064822"/>
                  </a:cubicBezTo>
                  <a:cubicBezTo>
                    <a:pt x="1330842" y="1142794"/>
                    <a:pt x="1387549" y="1172919"/>
                    <a:pt x="1424763" y="1234942"/>
                  </a:cubicBezTo>
                  <a:cubicBezTo>
                    <a:pt x="1461977" y="1296965"/>
                    <a:pt x="1454889" y="1383798"/>
                    <a:pt x="1509824" y="1436961"/>
                  </a:cubicBezTo>
                  <a:cubicBezTo>
                    <a:pt x="1564759" y="1490124"/>
                    <a:pt x="1688805" y="1541514"/>
                    <a:pt x="1754372" y="1553919"/>
                  </a:cubicBezTo>
                  <a:cubicBezTo>
                    <a:pt x="1819939" y="1566324"/>
                    <a:pt x="1848293" y="1507845"/>
                    <a:pt x="1903228" y="1511389"/>
                  </a:cubicBezTo>
                  <a:cubicBezTo>
                    <a:pt x="1958163" y="1514933"/>
                    <a:pt x="2036136" y="1573412"/>
                    <a:pt x="2083982" y="1575184"/>
                  </a:cubicBezTo>
                  <a:cubicBezTo>
                    <a:pt x="2131828" y="1576956"/>
                    <a:pt x="2153093" y="1513162"/>
                    <a:pt x="2190307" y="1522022"/>
                  </a:cubicBezTo>
                  <a:cubicBezTo>
                    <a:pt x="2227521" y="1530882"/>
                    <a:pt x="2247014" y="1630119"/>
                    <a:pt x="2307265" y="1628347"/>
                  </a:cubicBezTo>
                  <a:cubicBezTo>
                    <a:pt x="2367516" y="1626575"/>
                    <a:pt x="2480930" y="1575184"/>
                    <a:pt x="2551814" y="1511389"/>
                  </a:cubicBezTo>
                  <a:cubicBezTo>
                    <a:pt x="2622698" y="1447594"/>
                    <a:pt x="2670545" y="1247347"/>
                    <a:pt x="2732568" y="1245575"/>
                  </a:cubicBezTo>
                  <a:cubicBezTo>
                    <a:pt x="2794591" y="1243803"/>
                    <a:pt x="2838894" y="1445821"/>
                    <a:pt x="2923954" y="1500756"/>
                  </a:cubicBezTo>
                  <a:cubicBezTo>
                    <a:pt x="3009014" y="1555691"/>
                    <a:pt x="3161415" y="1594677"/>
                    <a:pt x="3242931" y="1575184"/>
                  </a:cubicBezTo>
                  <a:cubicBezTo>
                    <a:pt x="3324447" y="1555691"/>
                    <a:pt x="3343940" y="1378482"/>
                    <a:pt x="3413051" y="1383798"/>
                  </a:cubicBezTo>
                  <a:cubicBezTo>
                    <a:pt x="3482162" y="1389114"/>
                    <a:pt x="3549502" y="1562780"/>
                    <a:pt x="3657600" y="1607082"/>
                  </a:cubicBezTo>
                  <a:cubicBezTo>
                    <a:pt x="3765698" y="1651384"/>
                    <a:pt x="3879112" y="1638980"/>
                    <a:pt x="4061638" y="1649612"/>
                  </a:cubicBezTo>
                  <a:cubicBezTo>
                    <a:pt x="4244164" y="1660244"/>
                    <a:pt x="4602126" y="1665561"/>
                    <a:pt x="4752754" y="1670877"/>
                  </a:cubicBezTo>
                  <a:cubicBezTo>
                    <a:pt x="4903382" y="1676193"/>
                    <a:pt x="4934393" y="1678851"/>
                    <a:pt x="4965405" y="1681510"/>
                  </a:cubicBezTo>
                </a:path>
              </a:pathLst>
            </a:custGeom>
            <a:ln w="381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Times New Roman" panose="02020603050405020304" pitchFamily="18" charset="0"/>
                <a:ea typeface="楷体" panose="02010609060101010101" charset="-122"/>
                <a:sym typeface="Times New Roman" panose="02020603050405020304" pitchFamily="18" charset="0"/>
              </a:endParaRPr>
            </a:p>
          </p:txBody>
        </p:sp>
        <p:sp>
          <p:nvSpPr>
            <p:cNvPr id="11" name="任意多边形 32"/>
            <p:cNvSpPr/>
            <p:nvPr>
              <p:custDataLst>
                <p:tags r:id="rId7"/>
              </p:custDataLst>
            </p:nvPr>
          </p:nvSpPr>
          <p:spPr>
            <a:xfrm>
              <a:off x="8463516" y="5347262"/>
              <a:ext cx="5667154" cy="3318273"/>
            </a:xfrm>
            <a:custGeom>
              <a:avLst/>
              <a:gdLst>
                <a:gd name="connsiteX0" fmla="*/ 0 w 5667154"/>
                <a:gd name="connsiteY0" fmla="*/ 3317358 h 3318273"/>
                <a:gd name="connsiteX1" fmla="*/ 754912 w 5667154"/>
                <a:gd name="connsiteY1" fmla="*/ 3296093 h 3318273"/>
                <a:gd name="connsiteX2" fmla="*/ 999461 w 5667154"/>
                <a:gd name="connsiteY2" fmla="*/ 3168502 h 3318273"/>
                <a:gd name="connsiteX3" fmla="*/ 1084521 w 5667154"/>
                <a:gd name="connsiteY3" fmla="*/ 3115340 h 3318273"/>
                <a:gd name="connsiteX4" fmla="*/ 1148317 w 5667154"/>
                <a:gd name="connsiteY4" fmla="*/ 3264195 h 3318273"/>
                <a:gd name="connsiteX5" fmla="*/ 1244010 w 5667154"/>
                <a:gd name="connsiteY5" fmla="*/ 3189768 h 3318273"/>
                <a:gd name="connsiteX6" fmla="*/ 1318437 w 5667154"/>
                <a:gd name="connsiteY6" fmla="*/ 3253563 h 3318273"/>
                <a:gd name="connsiteX7" fmla="*/ 1339703 w 5667154"/>
                <a:gd name="connsiteY7" fmla="*/ 3051544 h 3318273"/>
                <a:gd name="connsiteX8" fmla="*/ 1424763 w 5667154"/>
                <a:gd name="connsiteY8" fmla="*/ 3200400 h 3318273"/>
                <a:gd name="connsiteX9" fmla="*/ 1467293 w 5667154"/>
                <a:gd name="connsiteY9" fmla="*/ 3157870 h 3318273"/>
                <a:gd name="connsiteX10" fmla="*/ 1477926 w 5667154"/>
                <a:gd name="connsiteY10" fmla="*/ 3253563 h 3318273"/>
                <a:gd name="connsiteX11" fmla="*/ 1573619 w 5667154"/>
                <a:gd name="connsiteY11" fmla="*/ 3072809 h 3318273"/>
                <a:gd name="connsiteX12" fmla="*/ 1658679 w 5667154"/>
                <a:gd name="connsiteY12" fmla="*/ 2966484 h 3318273"/>
                <a:gd name="connsiteX13" fmla="*/ 1733107 w 5667154"/>
                <a:gd name="connsiteY13" fmla="*/ 3211033 h 3318273"/>
                <a:gd name="connsiteX14" fmla="*/ 1796903 w 5667154"/>
                <a:gd name="connsiteY14" fmla="*/ 3147237 h 3318273"/>
                <a:gd name="connsiteX15" fmla="*/ 1807535 w 5667154"/>
                <a:gd name="connsiteY15" fmla="*/ 3040912 h 3318273"/>
                <a:gd name="connsiteX16" fmla="*/ 1881963 w 5667154"/>
                <a:gd name="connsiteY16" fmla="*/ 3147237 h 3318273"/>
                <a:gd name="connsiteX17" fmla="*/ 1998921 w 5667154"/>
                <a:gd name="connsiteY17" fmla="*/ 2679405 h 3318273"/>
                <a:gd name="connsiteX18" fmla="*/ 2020186 w 5667154"/>
                <a:gd name="connsiteY18" fmla="*/ 2094614 h 3318273"/>
                <a:gd name="connsiteX19" fmla="*/ 2073349 w 5667154"/>
                <a:gd name="connsiteY19" fmla="*/ 2743200 h 3318273"/>
                <a:gd name="connsiteX20" fmla="*/ 2126512 w 5667154"/>
                <a:gd name="connsiteY20" fmla="*/ 3062177 h 3318273"/>
                <a:gd name="connsiteX21" fmla="*/ 2190307 w 5667154"/>
                <a:gd name="connsiteY21" fmla="*/ 3136605 h 3318273"/>
                <a:gd name="connsiteX22" fmla="*/ 2190307 w 5667154"/>
                <a:gd name="connsiteY22" fmla="*/ 2838893 h 3318273"/>
                <a:gd name="connsiteX23" fmla="*/ 2254103 w 5667154"/>
                <a:gd name="connsiteY23" fmla="*/ 2998381 h 3318273"/>
                <a:gd name="connsiteX24" fmla="*/ 2286000 w 5667154"/>
                <a:gd name="connsiteY24" fmla="*/ 2222205 h 3318273"/>
                <a:gd name="connsiteX25" fmla="*/ 2339163 w 5667154"/>
                <a:gd name="connsiteY25" fmla="*/ 2721935 h 3318273"/>
                <a:gd name="connsiteX26" fmla="*/ 2371061 w 5667154"/>
                <a:gd name="connsiteY26" fmla="*/ 2668772 h 3318273"/>
                <a:gd name="connsiteX27" fmla="*/ 2402958 w 5667154"/>
                <a:gd name="connsiteY27" fmla="*/ 2881423 h 3318273"/>
                <a:gd name="connsiteX28" fmla="*/ 2466754 w 5667154"/>
                <a:gd name="connsiteY28" fmla="*/ 2945219 h 3318273"/>
                <a:gd name="connsiteX29" fmla="*/ 2488019 w 5667154"/>
                <a:gd name="connsiteY29" fmla="*/ 3051544 h 3318273"/>
                <a:gd name="connsiteX30" fmla="*/ 2509284 w 5667154"/>
                <a:gd name="connsiteY30" fmla="*/ 2317898 h 3318273"/>
                <a:gd name="connsiteX31" fmla="*/ 2594344 w 5667154"/>
                <a:gd name="connsiteY31" fmla="*/ 2679405 h 3318273"/>
                <a:gd name="connsiteX32" fmla="*/ 2658140 w 5667154"/>
                <a:gd name="connsiteY32" fmla="*/ 2913321 h 3318273"/>
                <a:gd name="connsiteX33" fmla="*/ 2764465 w 5667154"/>
                <a:gd name="connsiteY33" fmla="*/ 2838893 h 3318273"/>
                <a:gd name="connsiteX34" fmla="*/ 2849526 w 5667154"/>
                <a:gd name="connsiteY34" fmla="*/ 3019647 h 3318273"/>
                <a:gd name="connsiteX35" fmla="*/ 2902689 w 5667154"/>
                <a:gd name="connsiteY35" fmla="*/ 2817628 h 3318273"/>
                <a:gd name="connsiteX36" fmla="*/ 2902689 w 5667154"/>
                <a:gd name="connsiteY36" fmla="*/ 2094614 h 3318273"/>
                <a:gd name="connsiteX37" fmla="*/ 3019647 w 5667154"/>
                <a:gd name="connsiteY37" fmla="*/ 2434856 h 3318273"/>
                <a:gd name="connsiteX38" fmla="*/ 3147237 w 5667154"/>
                <a:gd name="connsiteY38" fmla="*/ 2626242 h 3318273"/>
                <a:gd name="connsiteX39" fmla="*/ 3147237 w 5667154"/>
                <a:gd name="connsiteY39" fmla="*/ 3030279 h 3318273"/>
                <a:gd name="connsiteX40" fmla="*/ 3253563 w 5667154"/>
                <a:gd name="connsiteY40" fmla="*/ 2923954 h 3318273"/>
                <a:gd name="connsiteX41" fmla="*/ 3221665 w 5667154"/>
                <a:gd name="connsiteY41" fmla="*/ 1881963 h 3318273"/>
                <a:gd name="connsiteX42" fmla="*/ 3338624 w 5667154"/>
                <a:gd name="connsiteY42" fmla="*/ 3094074 h 3318273"/>
                <a:gd name="connsiteX43" fmla="*/ 3359889 w 5667154"/>
                <a:gd name="connsiteY43" fmla="*/ 2690037 h 3318273"/>
                <a:gd name="connsiteX44" fmla="*/ 3423684 w 5667154"/>
                <a:gd name="connsiteY44" fmla="*/ 2806995 h 3318273"/>
                <a:gd name="connsiteX45" fmla="*/ 3487479 w 5667154"/>
                <a:gd name="connsiteY45" fmla="*/ 2775098 h 3318273"/>
                <a:gd name="connsiteX46" fmla="*/ 3530010 w 5667154"/>
                <a:gd name="connsiteY46" fmla="*/ 3040912 h 3318273"/>
                <a:gd name="connsiteX47" fmla="*/ 3593805 w 5667154"/>
                <a:gd name="connsiteY47" fmla="*/ 2806995 h 3318273"/>
                <a:gd name="connsiteX48" fmla="*/ 3625703 w 5667154"/>
                <a:gd name="connsiteY48" fmla="*/ 2647507 h 3318273"/>
                <a:gd name="connsiteX49" fmla="*/ 3753293 w 5667154"/>
                <a:gd name="connsiteY49" fmla="*/ 2923954 h 3318273"/>
                <a:gd name="connsiteX50" fmla="*/ 3817089 w 5667154"/>
                <a:gd name="connsiteY50" fmla="*/ 2838893 h 3318273"/>
                <a:gd name="connsiteX51" fmla="*/ 3817089 w 5667154"/>
                <a:gd name="connsiteY51" fmla="*/ 3157870 h 3318273"/>
                <a:gd name="connsiteX52" fmla="*/ 3902149 w 5667154"/>
                <a:gd name="connsiteY52" fmla="*/ 3040912 h 3318273"/>
                <a:gd name="connsiteX53" fmla="*/ 3965944 w 5667154"/>
                <a:gd name="connsiteY53" fmla="*/ 3189768 h 3318273"/>
                <a:gd name="connsiteX54" fmla="*/ 4019107 w 5667154"/>
                <a:gd name="connsiteY54" fmla="*/ 3104707 h 3318273"/>
                <a:gd name="connsiteX55" fmla="*/ 4082903 w 5667154"/>
                <a:gd name="connsiteY55" fmla="*/ 3147237 h 3318273"/>
                <a:gd name="connsiteX56" fmla="*/ 4146698 w 5667154"/>
                <a:gd name="connsiteY56" fmla="*/ 2977116 h 3318273"/>
                <a:gd name="connsiteX57" fmla="*/ 4199861 w 5667154"/>
                <a:gd name="connsiteY57" fmla="*/ 3125972 h 3318273"/>
                <a:gd name="connsiteX58" fmla="*/ 4284921 w 5667154"/>
                <a:gd name="connsiteY58" fmla="*/ 3040912 h 3318273"/>
                <a:gd name="connsiteX59" fmla="*/ 4369982 w 5667154"/>
                <a:gd name="connsiteY59" fmla="*/ 3168502 h 3318273"/>
                <a:gd name="connsiteX60" fmla="*/ 4455042 w 5667154"/>
                <a:gd name="connsiteY60" fmla="*/ 3136605 h 3318273"/>
                <a:gd name="connsiteX61" fmla="*/ 4444410 w 5667154"/>
                <a:gd name="connsiteY61" fmla="*/ 2764465 h 3318273"/>
                <a:gd name="connsiteX62" fmla="*/ 4540103 w 5667154"/>
                <a:gd name="connsiteY62" fmla="*/ 2700670 h 3318273"/>
                <a:gd name="connsiteX63" fmla="*/ 4582633 w 5667154"/>
                <a:gd name="connsiteY63" fmla="*/ 2275368 h 3318273"/>
                <a:gd name="connsiteX64" fmla="*/ 4678326 w 5667154"/>
                <a:gd name="connsiteY64" fmla="*/ 2647507 h 3318273"/>
                <a:gd name="connsiteX65" fmla="*/ 4657061 w 5667154"/>
                <a:gd name="connsiteY65" fmla="*/ 2775098 h 3318273"/>
                <a:gd name="connsiteX66" fmla="*/ 4816549 w 5667154"/>
                <a:gd name="connsiteY66" fmla="*/ 2838893 h 3318273"/>
                <a:gd name="connsiteX67" fmla="*/ 4859079 w 5667154"/>
                <a:gd name="connsiteY67" fmla="*/ 3072809 h 3318273"/>
                <a:gd name="connsiteX68" fmla="*/ 4954772 w 5667154"/>
                <a:gd name="connsiteY68" fmla="*/ 2870791 h 3318273"/>
                <a:gd name="connsiteX69" fmla="*/ 5039833 w 5667154"/>
                <a:gd name="connsiteY69" fmla="*/ 2998381 h 3318273"/>
                <a:gd name="connsiteX70" fmla="*/ 5114261 w 5667154"/>
                <a:gd name="connsiteY70" fmla="*/ 3136605 h 3318273"/>
                <a:gd name="connsiteX71" fmla="*/ 5209954 w 5667154"/>
                <a:gd name="connsiteY71" fmla="*/ 3062177 h 3318273"/>
                <a:gd name="connsiteX72" fmla="*/ 5263117 w 5667154"/>
                <a:gd name="connsiteY72" fmla="*/ 3125972 h 3318273"/>
                <a:gd name="connsiteX73" fmla="*/ 5316279 w 5667154"/>
                <a:gd name="connsiteY73" fmla="*/ 2998381 h 3318273"/>
                <a:gd name="connsiteX74" fmla="*/ 5284382 w 5667154"/>
                <a:gd name="connsiteY74" fmla="*/ 2083981 h 3318273"/>
                <a:gd name="connsiteX75" fmla="*/ 5422605 w 5667154"/>
                <a:gd name="connsiteY75" fmla="*/ 3072809 h 3318273"/>
                <a:gd name="connsiteX76" fmla="*/ 5433237 w 5667154"/>
                <a:gd name="connsiteY76" fmla="*/ 2349795 h 3318273"/>
                <a:gd name="connsiteX77" fmla="*/ 5443870 w 5667154"/>
                <a:gd name="connsiteY77" fmla="*/ 2062716 h 3318273"/>
                <a:gd name="connsiteX78" fmla="*/ 5507665 w 5667154"/>
                <a:gd name="connsiteY78" fmla="*/ 2254102 h 3318273"/>
                <a:gd name="connsiteX79" fmla="*/ 5667154 w 5667154"/>
                <a:gd name="connsiteY79" fmla="*/ 0 h 3318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5667154" h="3318273">
                  <a:moveTo>
                    <a:pt x="0" y="3317358"/>
                  </a:moveTo>
                  <a:cubicBezTo>
                    <a:pt x="294167" y="3319130"/>
                    <a:pt x="588335" y="3320902"/>
                    <a:pt x="754912" y="3296093"/>
                  </a:cubicBezTo>
                  <a:cubicBezTo>
                    <a:pt x="921489" y="3271284"/>
                    <a:pt x="944526" y="3198627"/>
                    <a:pt x="999461" y="3168502"/>
                  </a:cubicBezTo>
                  <a:cubicBezTo>
                    <a:pt x="1054396" y="3138377"/>
                    <a:pt x="1059712" y="3099391"/>
                    <a:pt x="1084521" y="3115340"/>
                  </a:cubicBezTo>
                  <a:cubicBezTo>
                    <a:pt x="1109330" y="3131289"/>
                    <a:pt x="1121736" y="3251790"/>
                    <a:pt x="1148317" y="3264195"/>
                  </a:cubicBezTo>
                  <a:cubicBezTo>
                    <a:pt x="1174898" y="3276600"/>
                    <a:pt x="1215657" y="3191540"/>
                    <a:pt x="1244010" y="3189768"/>
                  </a:cubicBezTo>
                  <a:cubicBezTo>
                    <a:pt x="1272363" y="3187996"/>
                    <a:pt x="1302488" y="3276600"/>
                    <a:pt x="1318437" y="3253563"/>
                  </a:cubicBezTo>
                  <a:cubicBezTo>
                    <a:pt x="1334386" y="3230526"/>
                    <a:pt x="1321982" y="3060404"/>
                    <a:pt x="1339703" y="3051544"/>
                  </a:cubicBezTo>
                  <a:cubicBezTo>
                    <a:pt x="1357424" y="3042683"/>
                    <a:pt x="1403498" y="3182679"/>
                    <a:pt x="1424763" y="3200400"/>
                  </a:cubicBezTo>
                  <a:cubicBezTo>
                    <a:pt x="1446028" y="3218121"/>
                    <a:pt x="1458433" y="3149010"/>
                    <a:pt x="1467293" y="3157870"/>
                  </a:cubicBezTo>
                  <a:cubicBezTo>
                    <a:pt x="1476153" y="3166730"/>
                    <a:pt x="1460205" y="3267740"/>
                    <a:pt x="1477926" y="3253563"/>
                  </a:cubicBezTo>
                  <a:cubicBezTo>
                    <a:pt x="1495647" y="3239386"/>
                    <a:pt x="1543494" y="3120655"/>
                    <a:pt x="1573619" y="3072809"/>
                  </a:cubicBezTo>
                  <a:cubicBezTo>
                    <a:pt x="1603744" y="3024963"/>
                    <a:pt x="1632098" y="2943447"/>
                    <a:pt x="1658679" y="2966484"/>
                  </a:cubicBezTo>
                  <a:cubicBezTo>
                    <a:pt x="1685260" y="2989521"/>
                    <a:pt x="1710070" y="3180907"/>
                    <a:pt x="1733107" y="3211033"/>
                  </a:cubicBezTo>
                  <a:cubicBezTo>
                    <a:pt x="1756144" y="3241159"/>
                    <a:pt x="1784498" y="3175590"/>
                    <a:pt x="1796903" y="3147237"/>
                  </a:cubicBezTo>
                  <a:cubicBezTo>
                    <a:pt x="1809308" y="3118884"/>
                    <a:pt x="1793358" y="3040912"/>
                    <a:pt x="1807535" y="3040912"/>
                  </a:cubicBezTo>
                  <a:cubicBezTo>
                    <a:pt x="1821712" y="3040912"/>
                    <a:pt x="1850065" y="3207488"/>
                    <a:pt x="1881963" y="3147237"/>
                  </a:cubicBezTo>
                  <a:cubicBezTo>
                    <a:pt x="1913861" y="3086986"/>
                    <a:pt x="1975884" y="2854842"/>
                    <a:pt x="1998921" y="2679405"/>
                  </a:cubicBezTo>
                  <a:cubicBezTo>
                    <a:pt x="2021958" y="2503968"/>
                    <a:pt x="2007781" y="2083982"/>
                    <a:pt x="2020186" y="2094614"/>
                  </a:cubicBezTo>
                  <a:cubicBezTo>
                    <a:pt x="2032591" y="2105246"/>
                    <a:pt x="2055628" y="2581940"/>
                    <a:pt x="2073349" y="2743200"/>
                  </a:cubicBezTo>
                  <a:cubicBezTo>
                    <a:pt x="2091070" y="2904460"/>
                    <a:pt x="2107019" y="2996609"/>
                    <a:pt x="2126512" y="3062177"/>
                  </a:cubicBezTo>
                  <a:cubicBezTo>
                    <a:pt x="2146005" y="3127744"/>
                    <a:pt x="2179675" y="3173819"/>
                    <a:pt x="2190307" y="3136605"/>
                  </a:cubicBezTo>
                  <a:cubicBezTo>
                    <a:pt x="2200939" y="3099391"/>
                    <a:pt x="2179674" y="2861930"/>
                    <a:pt x="2190307" y="2838893"/>
                  </a:cubicBezTo>
                  <a:cubicBezTo>
                    <a:pt x="2200940" y="2815856"/>
                    <a:pt x="2238154" y="3101162"/>
                    <a:pt x="2254103" y="2998381"/>
                  </a:cubicBezTo>
                  <a:cubicBezTo>
                    <a:pt x="2270052" y="2895600"/>
                    <a:pt x="2271823" y="2268279"/>
                    <a:pt x="2286000" y="2222205"/>
                  </a:cubicBezTo>
                  <a:cubicBezTo>
                    <a:pt x="2300177" y="2176131"/>
                    <a:pt x="2324986" y="2647507"/>
                    <a:pt x="2339163" y="2721935"/>
                  </a:cubicBezTo>
                  <a:cubicBezTo>
                    <a:pt x="2353340" y="2796363"/>
                    <a:pt x="2360429" y="2642191"/>
                    <a:pt x="2371061" y="2668772"/>
                  </a:cubicBezTo>
                  <a:cubicBezTo>
                    <a:pt x="2381694" y="2695353"/>
                    <a:pt x="2387009" y="2835348"/>
                    <a:pt x="2402958" y="2881423"/>
                  </a:cubicBezTo>
                  <a:cubicBezTo>
                    <a:pt x="2418907" y="2927497"/>
                    <a:pt x="2452577" y="2916866"/>
                    <a:pt x="2466754" y="2945219"/>
                  </a:cubicBezTo>
                  <a:cubicBezTo>
                    <a:pt x="2480931" y="2973572"/>
                    <a:pt x="2480931" y="3156097"/>
                    <a:pt x="2488019" y="3051544"/>
                  </a:cubicBezTo>
                  <a:cubicBezTo>
                    <a:pt x="2495107" y="2946991"/>
                    <a:pt x="2491563" y="2379921"/>
                    <a:pt x="2509284" y="2317898"/>
                  </a:cubicBezTo>
                  <a:cubicBezTo>
                    <a:pt x="2527005" y="2255875"/>
                    <a:pt x="2569535" y="2580168"/>
                    <a:pt x="2594344" y="2679405"/>
                  </a:cubicBezTo>
                  <a:cubicBezTo>
                    <a:pt x="2619153" y="2778642"/>
                    <a:pt x="2629787" y="2886740"/>
                    <a:pt x="2658140" y="2913321"/>
                  </a:cubicBezTo>
                  <a:cubicBezTo>
                    <a:pt x="2686493" y="2939902"/>
                    <a:pt x="2732567" y="2821172"/>
                    <a:pt x="2764465" y="2838893"/>
                  </a:cubicBezTo>
                  <a:cubicBezTo>
                    <a:pt x="2796363" y="2856614"/>
                    <a:pt x="2826489" y="3023191"/>
                    <a:pt x="2849526" y="3019647"/>
                  </a:cubicBezTo>
                  <a:cubicBezTo>
                    <a:pt x="2872563" y="3016103"/>
                    <a:pt x="2893829" y="2971800"/>
                    <a:pt x="2902689" y="2817628"/>
                  </a:cubicBezTo>
                  <a:cubicBezTo>
                    <a:pt x="2911550" y="2663456"/>
                    <a:pt x="2883196" y="2158409"/>
                    <a:pt x="2902689" y="2094614"/>
                  </a:cubicBezTo>
                  <a:cubicBezTo>
                    <a:pt x="2922182" y="2030819"/>
                    <a:pt x="2978889" y="2346251"/>
                    <a:pt x="3019647" y="2434856"/>
                  </a:cubicBezTo>
                  <a:cubicBezTo>
                    <a:pt x="3060405" y="2523461"/>
                    <a:pt x="3125972" y="2527005"/>
                    <a:pt x="3147237" y="2626242"/>
                  </a:cubicBezTo>
                  <a:cubicBezTo>
                    <a:pt x="3168502" y="2725479"/>
                    <a:pt x="3129516" y="2980661"/>
                    <a:pt x="3147237" y="3030279"/>
                  </a:cubicBezTo>
                  <a:cubicBezTo>
                    <a:pt x="3164958" y="3079897"/>
                    <a:pt x="3241158" y="3115340"/>
                    <a:pt x="3253563" y="2923954"/>
                  </a:cubicBezTo>
                  <a:cubicBezTo>
                    <a:pt x="3265968" y="2732568"/>
                    <a:pt x="3207488" y="1853610"/>
                    <a:pt x="3221665" y="1881963"/>
                  </a:cubicBezTo>
                  <a:cubicBezTo>
                    <a:pt x="3235842" y="1910316"/>
                    <a:pt x="3315587" y="2959395"/>
                    <a:pt x="3338624" y="3094074"/>
                  </a:cubicBezTo>
                  <a:cubicBezTo>
                    <a:pt x="3361661" y="3228753"/>
                    <a:pt x="3345712" y="2737883"/>
                    <a:pt x="3359889" y="2690037"/>
                  </a:cubicBezTo>
                  <a:cubicBezTo>
                    <a:pt x="3374066" y="2642191"/>
                    <a:pt x="3402419" y="2792818"/>
                    <a:pt x="3423684" y="2806995"/>
                  </a:cubicBezTo>
                  <a:cubicBezTo>
                    <a:pt x="3444949" y="2821172"/>
                    <a:pt x="3469758" y="2736112"/>
                    <a:pt x="3487479" y="2775098"/>
                  </a:cubicBezTo>
                  <a:cubicBezTo>
                    <a:pt x="3505200" y="2814084"/>
                    <a:pt x="3512289" y="3035596"/>
                    <a:pt x="3530010" y="3040912"/>
                  </a:cubicBezTo>
                  <a:cubicBezTo>
                    <a:pt x="3547731" y="3046228"/>
                    <a:pt x="3577856" y="2872562"/>
                    <a:pt x="3593805" y="2806995"/>
                  </a:cubicBezTo>
                  <a:cubicBezTo>
                    <a:pt x="3609754" y="2741427"/>
                    <a:pt x="3599122" y="2628014"/>
                    <a:pt x="3625703" y="2647507"/>
                  </a:cubicBezTo>
                  <a:cubicBezTo>
                    <a:pt x="3652284" y="2667000"/>
                    <a:pt x="3721395" y="2892056"/>
                    <a:pt x="3753293" y="2923954"/>
                  </a:cubicBezTo>
                  <a:cubicBezTo>
                    <a:pt x="3785191" y="2955852"/>
                    <a:pt x="3806456" y="2799907"/>
                    <a:pt x="3817089" y="2838893"/>
                  </a:cubicBezTo>
                  <a:cubicBezTo>
                    <a:pt x="3827722" y="2877879"/>
                    <a:pt x="3802912" y="3124200"/>
                    <a:pt x="3817089" y="3157870"/>
                  </a:cubicBezTo>
                  <a:cubicBezTo>
                    <a:pt x="3831266" y="3191540"/>
                    <a:pt x="3877340" y="3035596"/>
                    <a:pt x="3902149" y="3040912"/>
                  </a:cubicBezTo>
                  <a:cubicBezTo>
                    <a:pt x="3926958" y="3046228"/>
                    <a:pt x="3946451" y="3179136"/>
                    <a:pt x="3965944" y="3189768"/>
                  </a:cubicBezTo>
                  <a:cubicBezTo>
                    <a:pt x="3985437" y="3200400"/>
                    <a:pt x="3999614" y="3111795"/>
                    <a:pt x="4019107" y="3104707"/>
                  </a:cubicBezTo>
                  <a:cubicBezTo>
                    <a:pt x="4038600" y="3097619"/>
                    <a:pt x="4061638" y="3168502"/>
                    <a:pt x="4082903" y="3147237"/>
                  </a:cubicBezTo>
                  <a:cubicBezTo>
                    <a:pt x="4104168" y="3125972"/>
                    <a:pt x="4127205" y="2980660"/>
                    <a:pt x="4146698" y="2977116"/>
                  </a:cubicBezTo>
                  <a:cubicBezTo>
                    <a:pt x="4166191" y="2973572"/>
                    <a:pt x="4176824" y="3115339"/>
                    <a:pt x="4199861" y="3125972"/>
                  </a:cubicBezTo>
                  <a:cubicBezTo>
                    <a:pt x="4222898" y="3136605"/>
                    <a:pt x="4256568" y="3033824"/>
                    <a:pt x="4284921" y="3040912"/>
                  </a:cubicBezTo>
                  <a:cubicBezTo>
                    <a:pt x="4313274" y="3048000"/>
                    <a:pt x="4341629" y="3152553"/>
                    <a:pt x="4369982" y="3168502"/>
                  </a:cubicBezTo>
                  <a:cubicBezTo>
                    <a:pt x="4398335" y="3184451"/>
                    <a:pt x="4442637" y="3203944"/>
                    <a:pt x="4455042" y="3136605"/>
                  </a:cubicBezTo>
                  <a:cubicBezTo>
                    <a:pt x="4467447" y="3069266"/>
                    <a:pt x="4430233" y="2837121"/>
                    <a:pt x="4444410" y="2764465"/>
                  </a:cubicBezTo>
                  <a:cubicBezTo>
                    <a:pt x="4458587" y="2691809"/>
                    <a:pt x="4517066" y="2782186"/>
                    <a:pt x="4540103" y="2700670"/>
                  </a:cubicBezTo>
                  <a:cubicBezTo>
                    <a:pt x="4563140" y="2619154"/>
                    <a:pt x="4559596" y="2284228"/>
                    <a:pt x="4582633" y="2275368"/>
                  </a:cubicBezTo>
                  <a:cubicBezTo>
                    <a:pt x="4605670" y="2266508"/>
                    <a:pt x="4665921" y="2564219"/>
                    <a:pt x="4678326" y="2647507"/>
                  </a:cubicBezTo>
                  <a:cubicBezTo>
                    <a:pt x="4690731" y="2730795"/>
                    <a:pt x="4634024" y="2743200"/>
                    <a:pt x="4657061" y="2775098"/>
                  </a:cubicBezTo>
                  <a:cubicBezTo>
                    <a:pt x="4680098" y="2806996"/>
                    <a:pt x="4782879" y="2789275"/>
                    <a:pt x="4816549" y="2838893"/>
                  </a:cubicBezTo>
                  <a:cubicBezTo>
                    <a:pt x="4850219" y="2888511"/>
                    <a:pt x="4836042" y="3067493"/>
                    <a:pt x="4859079" y="3072809"/>
                  </a:cubicBezTo>
                  <a:cubicBezTo>
                    <a:pt x="4882116" y="3078125"/>
                    <a:pt x="4924646" y="2883196"/>
                    <a:pt x="4954772" y="2870791"/>
                  </a:cubicBezTo>
                  <a:cubicBezTo>
                    <a:pt x="4984898" y="2858386"/>
                    <a:pt x="5013252" y="2954079"/>
                    <a:pt x="5039833" y="2998381"/>
                  </a:cubicBezTo>
                  <a:cubicBezTo>
                    <a:pt x="5066414" y="3042683"/>
                    <a:pt x="5085907" y="3125972"/>
                    <a:pt x="5114261" y="3136605"/>
                  </a:cubicBezTo>
                  <a:cubicBezTo>
                    <a:pt x="5142615" y="3147238"/>
                    <a:pt x="5185145" y="3063949"/>
                    <a:pt x="5209954" y="3062177"/>
                  </a:cubicBezTo>
                  <a:cubicBezTo>
                    <a:pt x="5234763" y="3060405"/>
                    <a:pt x="5245396" y="3136605"/>
                    <a:pt x="5263117" y="3125972"/>
                  </a:cubicBezTo>
                  <a:cubicBezTo>
                    <a:pt x="5280838" y="3115339"/>
                    <a:pt x="5312735" y="3172046"/>
                    <a:pt x="5316279" y="2998381"/>
                  </a:cubicBezTo>
                  <a:cubicBezTo>
                    <a:pt x="5319823" y="2824716"/>
                    <a:pt x="5266661" y="2071576"/>
                    <a:pt x="5284382" y="2083981"/>
                  </a:cubicBezTo>
                  <a:cubicBezTo>
                    <a:pt x="5302103" y="2096386"/>
                    <a:pt x="5397796" y="3028507"/>
                    <a:pt x="5422605" y="3072809"/>
                  </a:cubicBezTo>
                  <a:cubicBezTo>
                    <a:pt x="5447414" y="3117111"/>
                    <a:pt x="5429693" y="2518144"/>
                    <a:pt x="5433237" y="2349795"/>
                  </a:cubicBezTo>
                  <a:cubicBezTo>
                    <a:pt x="5436781" y="2181446"/>
                    <a:pt x="5431465" y="2078665"/>
                    <a:pt x="5443870" y="2062716"/>
                  </a:cubicBezTo>
                  <a:cubicBezTo>
                    <a:pt x="5456275" y="2046767"/>
                    <a:pt x="5470451" y="2597888"/>
                    <a:pt x="5507665" y="2254102"/>
                  </a:cubicBezTo>
                  <a:cubicBezTo>
                    <a:pt x="5544879" y="1910316"/>
                    <a:pt x="5606016" y="955158"/>
                    <a:pt x="5667154" y="0"/>
                  </a:cubicBezTo>
                </a:path>
              </a:pathLst>
            </a:custGeom>
            <a:ln w="381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Times New Roman" panose="02020603050405020304" pitchFamily="18" charset="0"/>
                <a:ea typeface="楷体" panose="02010609060101010101" charset="-122"/>
                <a:sym typeface="Times New Roman" panose="02020603050405020304" pitchFamily="18" charset="0"/>
              </a:endParaRPr>
            </a:p>
          </p:txBody>
        </p:sp>
        <p:sp>
          <p:nvSpPr>
            <p:cNvPr id="12" name="任意多边形 44"/>
            <p:cNvSpPr/>
            <p:nvPr>
              <p:custDataLst>
                <p:tags r:id="rId8"/>
              </p:custDataLst>
            </p:nvPr>
          </p:nvSpPr>
          <p:spPr>
            <a:xfrm>
              <a:off x="8169007" y="8442970"/>
              <a:ext cx="69730" cy="457200"/>
            </a:xfrm>
            <a:custGeom>
              <a:avLst/>
              <a:gdLst>
                <a:gd name="connsiteX0" fmla="*/ 51967 w 69730"/>
                <a:gd name="connsiteY0" fmla="*/ 0 h 457200"/>
                <a:gd name="connsiteX1" fmla="*/ 208 w 69730"/>
                <a:gd name="connsiteY1" fmla="*/ 198407 h 457200"/>
                <a:gd name="connsiteX2" fmla="*/ 69219 w 69730"/>
                <a:gd name="connsiteY2" fmla="*/ 370936 h 457200"/>
                <a:gd name="connsiteX3" fmla="*/ 26087 w 69730"/>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69730" h="457200">
                  <a:moveTo>
                    <a:pt x="51967" y="0"/>
                  </a:moveTo>
                  <a:cubicBezTo>
                    <a:pt x="24650" y="68292"/>
                    <a:pt x="-2667" y="136584"/>
                    <a:pt x="208" y="198407"/>
                  </a:cubicBezTo>
                  <a:cubicBezTo>
                    <a:pt x="3083" y="260230"/>
                    <a:pt x="64906" y="327804"/>
                    <a:pt x="69219" y="370936"/>
                  </a:cubicBezTo>
                  <a:cubicBezTo>
                    <a:pt x="73532" y="414068"/>
                    <a:pt x="49809" y="435634"/>
                    <a:pt x="26087" y="457200"/>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Times New Roman" panose="02020603050405020304" pitchFamily="18" charset="0"/>
                <a:ea typeface="楷体" panose="02010609060101010101" charset="-122"/>
                <a:sym typeface="Times New Roman" panose="02020603050405020304" pitchFamily="18" charset="0"/>
              </a:endParaRPr>
            </a:p>
          </p:txBody>
        </p:sp>
        <p:sp>
          <p:nvSpPr>
            <p:cNvPr id="13" name="任意多边形 48"/>
            <p:cNvSpPr/>
            <p:nvPr>
              <p:custDataLst>
                <p:tags r:id="rId9"/>
              </p:custDataLst>
            </p:nvPr>
          </p:nvSpPr>
          <p:spPr>
            <a:xfrm>
              <a:off x="8272524" y="8442970"/>
              <a:ext cx="69730" cy="457200"/>
            </a:xfrm>
            <a:custGeom>
              <a:avLst/>
              <a:gdLst>
                <a:gd name="connsiteX0" fmla="*/ 51967 w 69730"/>
                <a:gd name="connsiteY0" fmla="*/ 0 h 457200"/>
                <a:gd name="connsiteX1" fmla="*/ 208 w 69730"/>
                <a:gd name="connsiteY1" fmla="*/ 198407 h 457200"/>
                <a:gd name="connsiteX2" fmla="*/ 69219 w 69730"/>
                <a:gd name="connsiteY2" fmla="*/ 370936 h 457200"/>
                <a:gd name="connsiteX3" fmla="*/ 26087 w 69730"/>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69730" h="457200">
                  <a:moveTo>
                    <a:pt x="51967" y="0"/>
                  </a:moveTo>
                  <a:cubicBezTo>
                    <a:pt x="24650" y="68292"/>
                    <a:pt x="-2667" y="136584"/>
                    <a:pt x="208" y="198407"/>
                  </a:cubicBezTo>
                  <a:cubicBezTo>
                    <a:pt x="3083" y="260230"/>
                    <a:pt x="64906" y="327804"/>
                    <a:pt x="69219" y="370936"/>
                  </a:cubicBezTo>
                  <a:cubicBezTo>
                    <a:pt x="73532" y="414068"/>
                    <a:pt x="49809" y="435634"/>
                    <a:pt x="26087" y="457200"/>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Times New Roman" panose="02020603050405020304" pitchFamily="18" charset="0"/>
                <a:ea typeface="楷体" panose="02010609060101010101" charset="-122"/>
                <a:sym typeface="Times New Roman" panose="02020603050405020304" pitchFamily="18" charset="0"/>
              </a:endParaRPr>
            </a:p>
          </p:txBody>
        </p:sp>
        <p:cxnSp>
          <p:nvCxnSpPr>
            <p:cNvPr id="14" name="直接箭头连接符 13"/>
            <p:cNvCxnSpPr/>
            <p:nvPr>
              <p:custDataLst>
                <p:tags r:id="rId10"/>
              </p:custDataLst>
            </p:nvPr>
          </p:nvCxnSpPr>
          <p:spPr>
            <a:xfrm>
              <a:off x="3077216" y="8739628"/>
              <a:ext cx="5040000" cy="0"/>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5" name="组合 7"/>
            <p:cNvGrpSpPr/>
            <p:nvPr>
              <p:custDataLst>
                <p:tags r:id="rId11"/>
              </p:custDataLst>
            </p:nvPr>
          </p:nvGrpSpPr>
          <p:grpSpPr>
            <a:xfrm>
              <a:off x="3551834" y="4482530"/>
              <a:ext cx="11532975" cy="2514377"/>
              <a:chOff x="3893222" y="5106798"/>
              <a:chExt cx="11532975" cy="2514377"/>
            </a:xfrm>
          </p:grpSpPr>
          <p:pic>
            <p:nvPicPr>
              <p:cNvPr id="35" name="图片 34"/>
              <p:cNvPicPr>
                <a:picLocks noChangeAspect="1"/>
              </p:cNvPicPr>
              <p:nvPr>
                <p:custDataLst>
                  <p:tags r:id="rId28"/>
                </p:custDataLst>
              </p:nvPr>
            </p:nvPicPr>
            <p:blipFill>
              <a:blip r:embed="rId51" cstate="print">
                <a:extLst>
                  <a:ext uri="{BEBA8EAE-BF5A-486C-A8C5-ECC9F3942E4B}">
                    <a14:imgProps xmlns:a14="http://schemas.microsoft.com/office/drawing/2010/main">
                      <a14:imgLayer r:embed="rId52">
                        <a14:imgEffect>
                          <a14:sharpenSoften amount="25000"/>
                        </a14:imgEffect>
                      </a14:imgLayer>
                    </a14:imgProps>
                  </a:ext>
                  <a:ext uri="{28A0092B-C50C-407E-A947-70E740481C1C}">
                    <a14:useLocalDpi xmlns:a14="http://schemas.microsoft.com/office/drawing/2010/main" val="0"/>
                  </a:ext>
                </a:extLst>
              </a:blip>
              <a:srcRect l="3601" t="19623" r="77866" b="42657"/>
              <a:stretch>
                <a:fillRect/>
              </a:stretch>
            </p:blipFill>
            <p:spPr>
              <a:xfrm>
                <a:off x="3893222" y="5719888"/>
                <a:ext cx="1562025" cy="1498946"/>
              </a:xfrm>
              <a:prstGeom prst="ellipse">
                <a:avLst/>
              </a:prstGeom>
              <a:ln w="3175" cap="rnd">
                <a:solidFill>
                  <a:schemeClr val="tx1"/>
                </a:solidFill>
              </a:ln>
              <a:effectLst/>
            </p:spPr>
          </p:pic>
          <p:pic>
            <p:nvPicPr>
              <p:cNvPr id="36" name="图片 35"/>
              <p:cNvPicPr>
                <a:picLocks noChangeAspect="1"/>
              </p:cNvPicPr>
              <p:nvPr>
                <p:custDataLst>
                  <p:tags r:id="rId29"/>
                </p:custDataLst>
              </p:nvPr>
            </p:nvPicPr>
            <p:blipFill>
              <a:blip r:embed="rId53">
                <a:extLst>
                  <a:ext uri="{28A0092B-C50C-407E-A947-70E740481C1C}">
                    <a14:useLocalDpi xmlns:a14="http://schemas.microsoft.com/office/drawing/2010/main" val="0"/>
                  </a:ext>
                </a:extLst>
              </a:blip>
              <a:srcRect l="69400" t="19623" r="20105" b="35771"/>
              <a:stretch>
                <a:fillRect/>
              </a:stretch>
            </p:blipFill>
            <p:spPr>
              <a:xfrm>
                <a:off x="11104043" y="5106798"/>
                <a:ext cx="1089767" cy="2183844"/>
              </a:xfrm>
              <a:prstGeom prst="rect">
                <a:avLst/>
              </a:prstGeom>
              <a:effectLst>
                <a:innerShdw blurRad="63500" dist="50800">
                  <a:prstClr val="black">
                    <a:alpha val="50000"/>
                  </a:prstClr>
                </a:innerShdw>
              </a:effectLst>
            </p:spPr>
          </p:pic>
          <p:pic>
            <p:nvPicPr>
              <p:cNvPr id="37" name="图片 36"/>
              <p:cNvPicPr>
                <a:picLocks noChangeAspect="1"/>
              </p:cNvPicPr>
              <p:nvPr>
                <p:custDataLst>
                  <p:tags r:id="rId30"/>
                </p:custDataLst>
              </p:nvPr>
            </p:nvPicPr>
            <p:blipFill>
              <a:blip r:embed="rId54" cstate="print">
                <a:extLst>
                  <a:ext uri="{BEBA8EAE-BF5A-486C-A8C5-ECC9F3942E4B}">
                    <a14:imgProps xmlns:a14="http://schemas.microsoft.com/office/drawing/2010/main">
                      <a14:imgLayer r:embed="rId55">
                        <a14:imgEffect>
                          <a14:sharpenSoften amount="25000"/>
                        </a14:imgEffect>
                      </a14:imgLayer>
                    </a14:imgProps>
                  </a:ext>
                  <a:ext uri="{28A0092B-C50C-407E-A947-70E740481C1C}">
                    <a14:useLocalDpi xmlns:a14="http://schemas.microsoft.com/office/drawing/2010/main" val="0"/>
                  </a:ext>
                </a:extLst>
              </a:blip>
              <a:srcRect l="81238" t="19623" b="35771"/>
              <a:stretch>
                <a:fillRect/>
              </a:stretch>
            </p:blipFill>
            <p:spPr>
              <a:xfrm>
                <a:off x="13478010" y="5179006"/>
                <a:ext cx="1948187" cy="2183844"/>
              </a:xfrm>
              <a:prstGeom prst="rect">
                <a:avLst/>
              </a:prstGeom>
              <a:effectLst>
                <a:innerShdw blurRad="63500" dist="50800">
                  <a:prstClr val="black">
                    <a:alpha val="50000"/>
                  </a:prstClr>
                </a:innerShdw>
              </a:effectLst>
            </p:spPr>
          </p:pic>
          <p:pic>
            <p:nvPicPr>
              <p:cNvPr id="38" name="图片 37"/>
              <p:cNvPicPr>
                <a:picLocks noChangeAspect="1"/>
              </p:cNvPicPr>
              <p:nvPr>
                <p:custDataLst>
                  <p:tags r:id="rId31"/>
                </p:custDataLst>
              </p:nvPr>
            </p:nvPicPr>
            <p:blipFill>
              <a:blip r:embed="rId51" cstate="print">
                <a:extLst>
                  <a:ext uri="{BEBA8EAE-BF5A-486C-A8C5-ECC9F3942E4B}">
                    <a14:imgProps xmlns:a14="http://schemas.microsoft.com/office/drawing/2010/main">
                      <a14:imgLayer r:embed="rId52">
                        <a14:imgEffect>
                          <a14:sharpenSoften amount="25000"/>
                        </a14:imgEffect>
                      </a14:imgLayer>
                    </a14:imgProps>
                  </a:ext>
                  <a:ext uri="{28A0092B-C50C-407E-A947-70E740481C1C}">
                    <a14:useLocalDpi xmlns:a14="http://schemas.microsoft.com/office/drawing/2010/main" val="0"/>
                  </a:ext>
                </a:extLst>
              </a:blip>
              <a:srcRect l="29926" t="19623" r="51744" b="42657"/>
              <a:stretch>
                <a:fillRect/>
              </a:stretch>
            </p:blipFill>
            <p:spPr>
              <a:xfrm>
                <a:off x="6179553" y="5719888"/>
                <a:ext cx="1544766" cy="1498946"/>
              </a:xfrm>
              <a:prstGeom prst="ellipse">
                <a:avLst/>
              </a:prstGeom>
              <a:ln w="3175" cap="rnd">
                <a:solidFill>
                  <a:srgbClr val="333333"/>
                </a:solidFill>
              </a:ln>
              <a:effectLst/>
            </p:spPr>
          </p:pic>
          <p:pic>
            <p:nvPicPr>
              <p:cNvPr id="39" name="图片 38"/>
              <p:cNvPicPr>
                <a:picLocks noChangeAspect="1"/>
              </p:cNvPicPr>
              <p:nvPr>
                <p:custDataLst>
                  <p:tags r:id="rId32"/>
                </p:custDataLst>
              </p:nvPr>
            </p:nvPicPr>
            <p:blipFill>
              <a:blip r:embed="rId56" cstate="print">
                <a:extLst>
                  <a:ext uri="{BEBA8EAE-BF5A-486C-A8C5-ECC9F3942E4B}">
                    <a14:imgProps xmlns:a14="http://schemas.microsoft.com/office/drawing/2010/main">
                      <a14:imgLayer r:embed="rId57">
                        <a14:imgEffect>
                          <a14:sharpenSoften amount="25000"/>
                        </a14:imgEffect>
                      </a14:imgLayer>
                    </a14:imgProps>
                  </a:ext>
                  <a:ext uri="{28A0092B-C50C-407E-A947-70E740481C1C}">
                    <a14:useLocalDpi xmlns:a14="http://schemas.microsoft.com/office/drawing/2010/main" val="0"/>
                  </a:ext>
                </a:extLst>
              </a:blip>
              <a:srcRect l="53498" t="19623" r="31343" b="35771"/>
              <a:stretch>
                <a:fillRect/>
              </a:stretch>
            </p:blipFill>
            <p:spPr>
              <a:xfrm>
                <a:off x="8303155" y="5250022"/>
                <a:ext cx="1574107" cy="2183844"/>
              </a:xfrm>
              <a:prstGeom prst="rect">
                <a:avLst/>
              </a:prstGeom>
              <a:effectLst>
                <a:innerShdw blurRad="63500" dist="50800" dir="18900000">
                  <a:prstClr val="black">
                    <a:alpha val="50000"/>
                  </a:prstClr>
                </a:innerShdw>
              </a:effectLst>
            </p:spPr>
          </p:pic>
          <p:sp>
            <p:nvSpPr>
              <p:cNvPr id="40" name="矩形 39"/>
              <p:cNvSpPr/>
              <p:nvPr>
                <p:custDataLst>
                  <p:tags r:id="rId33"/>
                </p:custDataLst>
              </p:nvPr>
            </p:nvSpPr>
            <p:spPr>
              <a:xfrm>
                <a:off x="3893810" y="7259440"/>
                <a:ext cx="1004757" cy="361735"/>
              </a:xfrm>
              <a:prstGeom prst="rect">
                <a:avLst/>
              </a:prstGeom>
            </p:spPr>
            <p:txBody>
              <a:bodyPr wrap="none">
                <a:spAutoFit/>
              </a:bodyPr>
              <a:lstStyle/>
              <a:p>
                <a:pPr eaLnBrk="0" hangingPunct="0"/>
                <a:r>
                  <a:rPr lang="zh-CN" altLang="en-US" sz="1400" b="1">
                    <a:solidFill>
                      <a:schemeClr val="tx1">
                        <a:lumMod val="95000"/>
                        <a:lumOff val="5000"/>
                      </a:schemeClr>
                    </a:solidFill>
                    <a:latin typeface="Times New Roman" panose="02020603050405020304" pitchFamily="18" charset="0"/>
                    <a:ea typeface="楷体" panose="02010609060101010101" charset="-122"/>
                    <a:sym typeface="Times New Roman" panose="02020603050405020304" pitchFamily="18" charset="0"/>
                  </a:rPr>
                  <a:t>花瓣脱落</a:t>
                </a:r>
                <a:endParaRPr lang="en-US" altLang="zh-CN" sz="1400" b="1">
                  <a:solidFill>
                    <a:schemeClr val="tx1">
                      <a:lumMod val="95000"/>
                      <a:lumOff val="5000"/>
                    </a:schemeClr>
                  </a:solidFill>
                  <a:latin typeface="Times New Roman" panose="02020603050405020304" pitchFamily="18" charset="0"/>
                  <a:ea typeface="楷体" panose="02010609060101010101" charset="-122"/>
                  <a:sym typeface="Times New Roman" panose="02020603050405020304" pitchFamily="18" charset="0"/>
                </a:endParaRPr>
              </a:p>
            </p:txBody>
          </p:sp>
          <p:sp>
            <p:nvSpPr>
              <p:cNvPr id="41" name="矩形 40"/>
              <p:cNvSpPr/>
              <p:nvPr>
                <p:custDataLst>
                  <p:tags r:id="rId34"/>
                </p:custDataLst>
              </p:nvPr>
            </p:nvSpPr>
            <p:spPr>
              <a:xfrm>
                <a:off x="6188690" y="7259439"/>
                <a:ext cx="1004757" cy="361735"/>
              </a:xfrm>
              <a:prstGeom prst="rect">
                <a:avLst/>
              </a:prstGeom>
            </p:spPr>
            <p:txBody>
              <a:bodyPr wrap="none">
                <a:spAutoFit/>
              </a:bodyPr>
              <a:lstStyle/>
              <a:p>
                <a:pPr eaLnBrk="0" hangingPunct="0"/>
                <a:r>
                  <a:rPr lang="zh-CN" altLang="en-US" sz="1400" b="1">
                    <a:solidFill>
                      <a:schemeClr val="tx1">
                        <a:lumMod val="95000"/>
                        <a:lumOff val="5000"/>
                      </a:schemeClr>
                    </a:solidFill>
                    <a:latin typeface="Times New Roman" panose="02020603050405020304" pitchFamily="18" charset="0"/>
                    <a:ea typeface="楷体" panose="02010609060101010101" charset="-122"/>
                    <a:sym typeface="Times New Roman" panose="02020603050405020304" pitchFamily="18" charset="0"/>
                  </a:rPr>
                  <a:t>果实形成</a:t>
                </a:r>
                <a:endParaRPr lang="en-US" altLang="zh-CN" sz="1400" b="1">
                  <a:solidFill>
                    <a:schemeClr val="tx1">
                      <a:lumMod val="95000"/>
                      <a:lumOff val="5000"/>
                    </a:schemeClr>
                  </a:solidFill>
                  <a:latin typeface="Times New Roman" panose="02020603050405020304" pitchFamily="18" charset="0"/>
                  <a:ea typeface="楷体" panose="02010609060101010101" charset="-122"/>
                  <a:sym typeface="Times New Roman" panose="02020603050405020304" pitchFamily="18" charset="0"/>
                </a:endParaRPr>
              </a:p>
            </p:txBody>
          </p:sp>
          <p:sp>
            <p:nvSpPr>
              <p:cNvPr id="42" name="矩形 41"/>
              <p:cNvSpPr/>
              <p:nvPr>
                <p:custDataLst>
                  <p:tags r:id="rId35"/>
                </p:custDataLst>
              </p:nvPr>
            </p:nvSpPr>
            <p:spPr>
              <a:xfrm>
                <a:off x="8613912" y="7259439"/>
                <a:ext cx="1004757" cy="361736"/>
              </a:xfrm>
              <a:prstGeom prst="rect">
                <a:avLst/>
              </a:prstGeom>
            </p:spPr>
            <p:txBody>
              <a:bodyPr wrap="none">
                <a:spAutoFit/>
              </a:bodyPr>
              <a:lstStyle/>
              <a:p>
                <a:pPr eaLnBrk="0" hangingPunct="0"/>
                <a:r>
                  <a:rPr lang="zh-CN" altLang="en-US" sz="1400" b="1">
                    <a:solidFill>
                      <a:schemeClr val="tx1">
                        <a:lumMod val="95000"/>
                        <a:lumOff val="5000"/>
                      </a:schemeClr>
                    </a:solidFill>
                    <a:latin typeface="Times New Roman" panose="02020603050405020304" pitchFamily="18" charset="0"/>
                    <a:ea typeface="楷体" panose="02010609060101010101" charset="-122"/>
                    <a:sym typeface="Times New Roman" panose="02020603050405020304" pitchFamily="18" charset="0"/>
                  </a:rPr>
                  <a:t>果实膨大</a:t>
                </a:r>
                <a:endParaRPr lang="en-US" altLang="zh-CN" sz="1400" b="1">
                  <a:solidFill>
                    <a:schemeClr val="tx1">
                      <a:lumMod val="95000"/>
                      <a:lumOff val="5000"/>
                    </a:schemeClr>
                  </a:solidFill>
                  <a:latin typeface="Times New Roman" panose="02020603050405020304" pitchFamily="18" charset="0"/>
                  <a:ea typeface="楷体" panose="02010609060101010101" charset="-122"/>
                  <a:sym typeface="Times New Roman" panose="02020603050405020304" pitchFamily="18" charset="0"/>
                </a:endParaRPr>
              </a:p>
            </p:txBody>
          </p:sp>
          <p:sp>
            <p:nvSpPr>
              <p:cNvPr id="43" name="矩形 42"/>
              <p:cNvSpPr/>
              <p:nvPr>
                <p:custDataLst>
                  <p:tags r:id="rId36"/>
                </p:custDataLst>
              </p:nvPr>
            </p:nvSpPr>
            <p:spPr>
              <a:xfrm>
                <a:off x="10479375" y="7259439"/>
                <a:ext cx="1404377" cy="361736"/>
              </a:xfrm>
              <a:prstGeom prst="rect">
                <a:avLst/>
              </a:prstGeom>
            </p:spPr>
            <p:txBody>
              <a:bodyPr wrap="none">
                <a:spAutoFit/>
              </a:bodyPr>
              <a:lstStyle/>
              <a:p>
                <a:pPr eaLnBrk="0" hangingPunct="0"/>
                <a:r>
                  <a:rPr lang="zh-CN" altLang="en-US" sz="1400" b="1">
                    <a:solidFill>
                      <a:schemeClr val="tx1">
                        <a:lumMod val="95000"/>
                        <a:lumOff val="5000"/>
                      </a:schemeClr>
                    </a:solidFill>
                    <a:latin typeface="Times New Roman" panose="02020603050405020304" pitchFamily="18" charset="0"/>
                    <a:ea typeface="楷体" panose="02010609060101010101" charset="-122"/>
                    <a:sym typeface="Times New Roman" panose="02020603050405020304" pitchFamily="18" charset="0"/>
                  </a:rPr>
                  <a:t>果实逐渐成熟</a:t>
                </a:r>
                <a:endParaRPr lang="en-US" altLang="zh-CN" sz="1400" b="1">
                  <a:solidFill>
                    <a:schemeClr val="tx1">
                      <a:lumMod val="95000"/>
                      <a:lumOff val="5000"/>
                    </a:schemeClr>
                  </a:solidFill>
                  <a:latin typeface="Times New Roman" panose="02020603050405020304" pitchFamily="18" charset="0"/>
                  <a:ea typeface="楷体" panose="02010609060101010101" charset="-122"/>
                  <a:sym typeface="Times New Roman" panose="02020603050405020304" pitchFamily="18" charset="0"/>
                </a:endParaRPr>
              </a:p>
            </p:txBody>
          </p:sp>
          <p:sp>
            <p:nvSpPr>
              <p:cNvPr id="44" name="矩形 43"/>
              <p:cNvSpPr/>
              <p:nvPr>
                <p:custDataLst>
                  <p:tags r:id="rId37"/>
                </p:custDataLst>
              </p:nvPr>
            </p:nvSpPr>
            <p:spPr>
              <a:xfrm>
                <a:off x="13196563" y="7259439"/>
                <a:ext cx="1404377" cy="361736"/>
              </a:xfrm>
              <a:prstGeom prst="rect">
                <a:avLst/>
              </a:prstGeom>
            </p:spPr>
            <p:txBody>
              <a:bodyPr wrap="none">
                <a:spAutoFit/>
              </a:bodyPr>
              <a:lstStyle/>
              <a:p>
                <a:pPr eaLnBrk="0" hangingPunct="0"/>
                <a:r>
                  <a:rPr lang="zh-CN" altLang="en-US" sz="1400" b="1">
                    <a:solidFill>
                      <a:schemeClr val="tx1">
                        <a:lumMod val="95000"/>
                        <a:lumOff val="5000"/>
                      </a:schemeClr>
                    </a:solidFill>
                    <a:latin typeface="Times New Roman" panose="02020603050405020304" pitchFamily="18" charset="0"/>
                    <a:ea typeface="楷体" panose="02010609060101010101" charset="-122"/>
                    <a:sym typeface="Times New Roman" panose="02020603050405020304" pitchFamily="18" charset="0"/>
                  </a:rPr>
                  <a:t>果实完全成熟</a:t>
                </a:r>
                <a:endParaRPr lang="en-US" altLang="zh-CN" sz="1400" b="1">
                  <a:solidFill>
                    <a:schemeClr val="tx1">
                      <a:lumMod val="95000"/>
                      <a:lumOff val="5000"/>
                    </a:schemeClr>
                  </a:solidFill>
                  <a:latin typeface="Times New Roman" panose="02020603050405020304" pitchFamily="18" charset="0"/>
                  <a:ea typeface="楷体" panose="02010609060101010101" charset="-122"/>
                  <a:sym typeface="Times New Roman" panose="02020603050405020304" pitchFamily="18" charset="0"/>
                </a:endParaRPr>
              </a:p>
            </p:txBody>
          </p:sp>
        </p:grpSp>
        <p:grpSp>
          <p:nvGrpSpPr>
            <p:cNvPr id="16" name="组合 45"/>
            <p:cNvGrpSpPr/>
            <p:nvPr>
              <p:custDataLst>
                <p:tags r:id="rId12"/>
              </p:custDataLst>
            </p:nvPr>
          </p:nvGrpSpPr>
          <p:grpSpPr>
            <a:xfrm>
              <a:off x="4157272" y="8820295"/>
              <a:ext cx="10187750" cy="577266"/>
              <a:chOff x="4157272" y="8820295"/>
              <a:chExt cx="10187750" cy="577266"/>
            </a:xfrm>
          </p:grpSpPr>
          <p:sp>
            <p:nvSpPr>
              <p:cNvPr id="23" name="矩形 22"/>
              <p:cNvSpPr/>
              <p:nvPr>
                <p:custDataLst>
                  <p:tags r:id="rId16"/>
                </p:custDataLst>
              </p:nvPr>
            </p:nvSpPr>
            <p:spPr>
              <a:xfrm>
                <a:off x="4157272" y="8820295"/>
                <a:ext cx="414279" cy="577266"/>
              </a:xfrm>
              <a:prstGeom prst="rect">
                <a:avLst/>
              </a:prstGeom>
            </p:spPr>
            <p:txBody>
              <a:bodyPr wrap="none">
                <a:spAutoFit/>
              </a:bodyPr>
              <a:lstStyle/>
              <a:p>
                <a:pPr eaLnBrk="0" hangingPunct="0"/>
                <a:r>
                  <a:rPr lang="en-US" altLang="zh-CN" sz="1700" b="1">
                    <a:solidFill>
                      <a:schemeClr val="tx1">
                        <a:lumMod val="95000"/>
                        <a:lumOff val="5000"/>
                      </a:schemeClr>
                    </a:solidFill>
                    <a:latin typeface="Times New Roman" panose="02020603050405020304" pitchFamily="18" charset="0"/>
                    <a:ea typeface="楷体" panose="02010609060101010101" charset="-122"/>
                    <a:sym typeface="Times New Roman" panose="02020603050405020304" pitchFamily="18" charset="0"/>
                  </a:rPr>
                  <a:t>1</a:t>
                </a:r>
              </a:p>
            </p:txBody>
          </p:sp>
          <p:sp>
            <p:nvSpPr>
              <p:cNvPr id="24" name="矩形 23"/>
              <p:cNvSpPr/>
              <p:nvPr>
                <p:custDataLst>
                  <p:tags r:id="rId17"/>
                </p:custDataLst>
              </p:nvPr>
            </p:nvSpPr>
            <p:spPr>
              <a:xfrm>
                <a:off x="5381022" y="8820295"/>
                <a:ext cx="414279" cy="577266"/>
              </a:xfrm>
              <a:prstGeom prst="rect">
                <a:avLst/>
              </a:prstGeom>
            </p:spPr>
            <p:txBody>
              <a:bodyPr wrap="none">
                <a:spAutoFit/>
              </a:bodyPr>
              <a:lstStyle/>
              <a:p>
                <a:pPr eaLnBrk="0" hangingPunct="0"/>
                <a:r>
                  <a:rPr lang="en-US" altLang="zh-CN" sz="1700" b="1">
                    <a:solidFill>
                      <a:schemeClr val="tx1">
                        <a:lumMod val="95000"/>
                        <a:lumOff val="5000"/>
                      </a:schemeClr>
                    </a:solidFill>
                    <a:latin typeface="Times New Roman" panose="02020603050405020304" pitchFamily="18" charset="0"/>
                    <a:ea typeface="楷体" panose="02010609060101010101" charset="-122"/>
                    <a:sym typeface="Times New Roman" panose="02020603050405020304" pitchFamily="18" charset="0"/>
                  </a:rPr>
                  <a:t>2</a:t>
                </a:r>
              </a:p>
            </p:txBody>
          </p:sp>
          <p:sp>
            <p:nvSpPr>
              <p:cNvPr id="25" name="矩形 24"/>
              <p:cNvSpPr/>
              <p:nvPr>
                <p:custDataLst>
                  <p:tags r:id="rId18"/>
                </p:custDataLst>
              </p:nvPr>
            </p:nvSpPr>
            <p:spPr>
              <a:xfrm>
                <a:off x="6604769" y="8820295"/>
                <a:ext cx="414279" cy="577266"/>
              </a:xfrm>
              <a:prstGeom prst="rect">
                <a:avLst/>
              </a:prstGeom>
            </p:spPr>
            <p:txBody>
              <a:bodyPr wrap="none">
                <a:spAutoFit/>
              </a:bodyPr>
              <a:lstStyle/>
              <a:p>
                <a:pPr eaLnBrk="0" hangingPunct="0"/>
                <a:r>
                  <a:rPr lang="en-US" altLang="zh-CN" sz="1700" b="1">
                    <a:solidFill>
                      <a:schemeClr val="tx1">
                        <a:lumMod val="95000"/>
                        <a:lumOff val="5000"/>
                      </a:schemeClr>
                    </a:solidFill>
                    <a:latin typeface="Times New Roman" panose="02020603050405020304" pitchFamily="18" charset="0"/>
                    <a:ea typeface="楷体" panose="02010609060101010101" charset="-122"/>
                    <a:sym typeface="Times New Roman" panose="02020603050405020304" pitchFamily="18" charset="0"/>
                  </a:rPr>
                  <a:t>3</a:t>
                </a:r>
              </a:p>
            </p:txBody>
          </p:sp>
          <p:sp>
            <p:nvSpPr>
              <p:cNvPr id="26" name="矩形 25"/>
              <p:cNvSpPr/>
              <p:nvPr>
                <p:custDataLst>
                  <p:tags r:id="rId19"/>
                </p:custDataLst>
              </p:nvPr>
            </p:nvSpPr>
            <p:spPr>
              <a:xfrm>
                <a:off x="7828519" y="8820295"/>
                <a:ext cx="414279" cy="577266"/>
              </a:xfrm>
              <a:prstGeom prst="rect">
                <a:avLst/>
              </a:prstGeom>
            </p:spPr>
            <p:txBody>
              <a:bodyPr wrap="none">
                <a:spAutoFit/>
              </a:bodyPr>
              <a:lstStyle/>
              <a:p>
                <a:pPr eaLnBrk="0" hangingPunct="0"/>
                <a:r>
                  <a:rPr lang="en-US" altLang="zh-CN" sz="1700" b="1">
                    <a:solidFill>
                      <a:schemeClr val="tx1">
                        <a:lumMod val="95000"/>
                        <a:lumOff val="5000"/>
                      </a:schemeClr>
                    </a:solidFill>
                    <a:latin typeface="Times New Roman" panose="02020603050405020304" pitchFamily="18" charset="0"/>
                    <a:ea typeface="楷体" panose="02010609060101010101" charset="-122"/>
                    <a:sym typeface="Times New Roman" panose="02020603050405020304" pitchFamily="18" charset="0"/>
                  </a:rPr>
                  <a:t>4</a:t>
                </a:r>
              </a:p>
            </p:txBody>
          </p:sp>
          <p:sp>
            <p:nvSpPr>
              <p:cNvPr id="27" name="矩形 26"/>
              <p:cNvSpPr/>
              <p:nvPr>
                <p:custDataLst>
                  <p:tags r:id="rId20"/>
                </p:custDataLst>
              </p:nvPr>
            </p:nvSpPr>
            <p:spPr>
              <a:xfrm>
                <a:off x="8210658" y="8820295"/>
                <a:ext cx="568051" cy="577266"/>
              </a:xfrm>
              <a:prstGeom prst="rect">
                <a:avLst/>
              </a:prstGeom>
            </p:spPr>
            <p:txBody>
              <a:bodyPr wrap="none">
                <a:spAutoFit/>
              </a:bodyPr>
              <a:lstStyle/>
              <a:p>
                <a:pPr eaLnBrk="0" hangingPunct="0"/>
                <a:r>
                  <a:rPr lang="en-US" altLang="zh-CN" sz="1700" b="1">
                    <a:solidFill>
                      <a:schemeClr val="tx1">
                        <a:lumMod val="95000"/>
                        <a:lumOff val="5000"/>
                      </a:schemeClr>
                    </a:solidFill>
                    <a:latin typeface="Times New Roman" panose="02020603050405020304" pitchFamily="18" charset="0"/>
                    <a:ea typeface="楷体" panose="02010609060101010101" charset="-122"/>
                    <a:sym typeface="Times New Roman" panose="02020603050405020304" pitchFamily="18" charset="0"/>
                  </a:rPr>
                  <a:t>20</a:t>
                </a:r>
              </a:p>
            </p:txBody>
          </p:sp>
          <p:sp>
            <p:nvSpPr>
              <p:cNvPr id="28" name="矩形 27"/>
              <p:cNvSpPr/>
              <p:nvPr>
                <p:custDataLst>
                  <p:tags r:id="rId21"/>
                </p:custDataLst>
              </p:nvPr>
            </p:nvSpPr>
            <p:spPr>
              <a:xfrm>
                <a:off x="8880426" y="8820295"/>
                <a:ext cx="568051" cy="577266"/>
              </a:xfrm>
              <a:prstGeom prst="rect">
                <a:avLst/>
              </a:prstGeom>
            </p:spPr>
            <p:txBody>
              <a:bodyPr wrap="none">
                <a:spAutoFit/>
              </a:bodyPr>
              <a:lstStyle/>
              <a:p>
                <a:pPr eaLnBrk="0" hangingPunct="0"/>
                <a:r>
                  <a:rPr lang="en-US" altLang="zh-CN" sz="1700" b="1">
                    <a:solidFill>
                      <a:schemeClr val="tx1">
                        <a:lumMod val="95000"/>
                        <a:lumOff val="5000"/>
                      </a:schemeClr>
                    </a:solidFill>
                    <a:latin typeface="Times New Roman" panose="02020603050405020304" pitchFamily="18" charset="0"/>
                    <a:ea typeface="楷体" panose="02010609060101010101" charset="-122"/>
                    <a:sym typeface="Times New Roman" panose="02020603050405020304" pitchFamily="18" charset="0"/>
                  </a:rPr>
                  <a:t>22</a:t>
                </a:r>
              </a:p>
            </p:txBody>
          </p:sp>
          <p:sp>
            <p:nvSpPr>
              <p:cNvPr id="29" name="矩形 28"/>
              <p:cNvSpPr/>
              <p:nvPr>
                <p:custDataLst>
                  <p:tags r:id="rId22"/>
                </p:custDataLst>
              </p:nvPr>
            </p:nvSpPr>
            <p:spPr>
              <a:xfrm>
                <a:off x="9696518" y="8820295"/>
                <a:ext cx="568051" cy="577266"/>
              </a:xfrm>
              <a:prstGeom prst="rect">
                <a:avLst/>
              </a:prstGeom>
            </p:spPr>
            <p:txBody>
              <a:bodyPr wrap="none">
                <a:spAutoFit/>
              </a:bodyPr>
              <a:lstStyle/>
              <a:p>
                <a:pPr eaLnBrk="0" hangingPunct="0"/>
                <a:r>
                  <a:rPr lang="en-US" altLang="zh-CN" sz="1700" b="1">
                    <a:solidFill>
                      <a:schemeClr val="tx1">
                        <a:lumMod val="95000"/>
                        <a:lumOff val="5000"/>
                      </a:schemeClr>
                    </a:solidFill>
                    <a:latin typeface="Times New Roman" panose="02020603050405020304" pitchFamily="18" charset="0"/>
                    <a:ea typeface="楷体" panose="02010609060101010101" charset="-122"/>
                    <a:sym typeface="Times New Roman" panose="02020603050405020304" pitchFamily="18" charset="0"/>
                  </a:rPr>
                  <a:t>24</a:t>
                </a:r>
              </a:p>
            </p:txBody>
          </p:sp>
          <p:sp>
            <p:nvSpPr>
              <p:cNvPr id="30" name="矩形 29"/>
              <p:cNvSpPr/>
              <p:nvPr>
                <p:custDataLst>
                  <p:tags r:id="rId23"/>
                </p:custDataLst>
              </p:nvPr>
            </p:nvSpPr>
            <p:spPr>
              <a:xfrm>
                <a:off x="10512608" y="8820295"/>
                <a:ext cx="568051" cy="577266"/>
              </a:xfrm>
              <a:prstGeom prst="rect">
                <a:avLst/>
              </a:prstGeom>
            </p:spPr>
            <p:txBody>
              <a:bodyPr wrap="none">
                <a:spAutoFit/>
              </a:bodyPr>
              <a:lstStyle/>
              <a:p>
                <a:pPr eaLnBrk="0" hangingPunct="0"/>
                <a:r>
                  <a:rPr lang="en-US" altLang="zh-CN" sz="1700" b="1">
                    <a:solidFill>
                      <a:schemeClr val="tx1">
                        <a:lumMod val="95000"/>
                        <a:lumOff val="5000"/>
                      </a:schemeClr>
                    </a:solidFill>
                    <a:latin typeface="Times New Roman" panose="02020603050405020304" pitchFamily="18" charset="0"/>
                    <a:ea typeface="楷体" panose="02010609060101010101" charset="-122"/>
                    <a:sym typeface="Times New Roman" panose="02020603050405020304" pitchFamily="18" charset="0"/>
                  </a:rPr>
                  <a:t>26</a:t>
                </a:r>
              </a:p>
            </p:txBody>
          </p:sp>
          <p:sp>
            <p:nvSpPr>
              <p:cNvPr id="31" name="矩形 30"/>
              <p:cNvSpPr/>
              <p:nvPr>
                <p:custDataLst>
                  <p:tags r:id="rId24"/>
                </p:custDataLst>
              </p:nvPr>
            </p:nvSpPr>
            <p:spPr>
              <a:xfrm>
                <a:off x="11328700" y="8820295"/>
                <a:ext cx="568051" cy="577266"/>
              </a:xfrm>
              <a:prstGeom prst="rect">
                <a:avLst/>
              </a:prstGeom>
            </p:spPr>
            <p:txBody>
              <a:bodyPr wrap="none">
                <a:spAutoFit/>
              </a:bodyPr>
              <a:lstStyle/>
              <a:p>
                <a:pPr eaLnBrk="0" hangingPunct="0"/>
                <a:r>
                  <a:rPr lang="en-US" altLang="zh-CN" sz="1700" b="1">
                    <a:solidFill>
                      <a:schemeClr val="tx1">
                        <a:lumMod val="95000"/>
                        <a:lumOff val="5000"/>
                      </a:schemeClr>
                    </a:solidFill>
                    <a:latin typeface="Times New Roman" panose="02020603050405020304" pitchFamily="18" charset="0"/>
                    <a:ea typeface="楷体" panose="02010609060101010101" charset="-122"/>
                    <a:sym typeface="Times New Roman" panose="02020603050405020304" pitchFamily="18" charset="0"/>
                  </a:rPr>
                  <a:t>28</a:t>
                </a:r>
              </a:p>
            </p:txBody>
          </p:sp>
          <p:sp>
            <p:nvSpPr>
              <p:cNvPr id="32" name="矩形 31"/>
              <p:cNvSpPr/>
              <p:nvPr>
                <p:custDataLst>
                  <p:tags r:id="rId25"/>
                </p:custDataLst>
              </p:nvPr>
            </p:nvSpPr>
            <p:spPr>
              <a:xfrm>
                <a:off x="12144790" y="8820295"/>
                <a:ext cx="568051" cy="577266"/>
              </a:xfrm>
              <a:prstGeom prst="rect">
                <a:avLst/>
              </a:prstGeom>
            </p:spPr>
            <p:txBody>
              <a:bodyPr wrap="none">
                <a:spAutoFit/>
              </a:bodyPr>
              <a:lstStyle/>
              <a:p>
                <a:pPr eaLnBrk="0" hangingPunct="0"/>
                <a:r>
                  <a:rPr lang="en-US" altLang="zh-CN" sz="1700" b="1">
                    <a:solidFill>
                      <a:schemeClr val="tx1">
                        <a:lumMod val="95000"/>
                        <a:lumOff val="5000"/>
                      </a:schemeClr>
                    </a:solidFill>
                    <a:latin typeface="Times New Roman" panose="02020603050405020304" pitchFamily="18" charset="0"/>
                    <a:ea typeface="楷体" panose="02010609060101010101" charset="-122"/>
                    <a:sym typeface="Times New Roman" panose="02020603050405020304" pitchFamily="18" charset="0"/>
                  </a:rPr>
                  <a:t>30</a:t>
                </a:r>
              </a:p>
            </p:txBody>
          </p:sp>
          <p:sp>
            <p:nvSpPr>
              <p:cNvPr id="33" name="矩形 32"/>
              <p:cNvSpPr/>
              <p:nvPr>
                <p:custDataLst>
                  <p:tags r:id="rId26"/>
                </p:custDataLst>
              </p:nvPr>
            </p:nvSpPr>
            <p:spPr>
              <a:xfrm>
                <a:off x="12960880" y="8820295"/>
                <a:ext cx="568051" cy="577266"/>
              </a:xfrm>
              <a:prstGeom prst="rect">
                <a:avLst/>
              </a:prstGeom>
            </p:spPr>
            <p:txBody>
              <a:bodyPr wrap="none">
                <a:spAutoFit/>
              </a:bodyPr>
              <a:lstStyle/>
              <a:p>
                <a:pPr eaLnBrk="0" hangingPunct="0"/>
                <a:r>
                  <a:rPr lang="en-US" altLang="zh-CN" sz="1700" b="1">
                    <a:solidFill>
                      <a:schemeClr val="tx1">
                        <a:lumMod val="95000"/>
                        <a:lumOff val="5000"/>
                      </a:schemeClr>
                    </a:solidFill>
                    <a:latin typeface="Times New Roman" panose="02020603050405020304" pitchFamily="18" charset="0"/>
                    <a:ea typeface="楷体" panose="02010609060101010101" charset="-122"/>
                    <a:sym typeface="Times New Roman" panose="02020603050405020304" pitchFamily="18" charset="0"/>
                  </a:rPr>
                  <a:t>32</a:t>
                </a:r>
              </a:p>
            </p:txBody>
          </p:sp>
          <p:sp>
            <p:nvSpPr>
              <p:cNvPr id="34" name="矩形 33"/>
              <p:cNvSpPr/>
              <p:nvPr>
                <p:custDataLst>
                  <p:tags r:id="rId27"/>
                </p:custDataLst>
              </p:nvPr>
            </p:nvSpPr>
            <p:spPr>
              <a:xfrm>
                <a:off x="13776971" y="8820295"/>
                <a:ext cx="568051" cy="577266"/>
              </a:xfrm>
              <a:prstGeom prst="rect">
                <a:avLst/>
              </a:prstGeom>
            </p:spPr>
            <p:txBody>
              <a:bodyPr wrap="none">
                <a:spAutoFit/>
              </a:bodyPr>
              <a:lstStyle/>
              <a:p>
                <a:pPr eaLnBrk="0" hangingPunct="0"/>
                <a:r>
                  <a:rPr lang="en-US" altLang="zh-CN" sz="1700" b="1">
                    <a:solidFill>
                      <a:schemeClr val="tx1">
                        <a:lumMod val="95000"/>
                        <a:lumOff val="5000"/>
                      </a:schemeClr>
                    </a:solidFill>
                    <a:latin typeface="Times New Roman" panose="02020603050405020304" pitchFamily="18" charset="0"/>
                    <a:ea typeface="楷体" panose="02010609060101010101" charset="-122"/>
                    <a:sym typeface="Times New Roman" panose="02020603050405020304" pitchFamily="18" charset="0"/>
                  </a:rPr>
                  <a:t>34</a:t>
                </a:r>
              </a:p>
            </p:txBody>
          </p:sp>
        </p:grpSp>
        <p:sp>
          <p:nvSpPr>
            <p:cNvPr id="17" name="矩形 16"/>
            <p:cNvSpPr/>
            <p:nvPr>
              <p:custDataLst>
                <p:tags r:id="rId13"/>
              </p:custDataLst>
            </p:nvPr>
          </p:nvSpPr>
          <p:spPr>
            <a:xfrm rot="16200000">
              <a:off x="1886287" y="5062934"/>
              <a:ext cx="1765719" cy="393911"/>
            </a:xfrm>
            <a:prstGeom prst="rect">
              <a:avLst/>
            </a:prstGeom>
          </p:spPr>
          <p:txBody>
            <a:bodyPr wrap="none">
              <a:spAutoFit/>
            </a:bodyPr>
            <a:lstStyle/>
            <a:p>
              <a:pPr eaLnBrk="0" hangingPunct="0"/>
              <a:r>
                <a:rPr lang="zh-CN" altLang="en-US" sz="1700" b="1">
                  <a:solidFill>
                    <a:schemeClr val="tx1">
                      <a:lumMod val="95000"/>
                      <a:lumOff val="5000"/>
                    </a:schemeClr>
                  </a:solidFill>
                  <a:latin typeface="Times New Roman" panose="02020603050405020304" pitchFamily="18" charset="0"/>
                  <a:ea typeface="楷体" panose="02010609060101010101" charset="-122"/>
                  <a:sym typeface="Times New Roman" panose="02020603050405020304" pitchFamily="18" charset="0"/>
                </a:rPr>
                <a:t>乙烯相对含量</a:t>
              </a:r>
              <a:endParaRPr lang="en-US" altLang="zh-CN" sz="1700" b="1">
                <a:solidFill>
                  <a:schemeClr val="tx1">
                    <a:lumMod val="95000"/>
                    <a:lumOff val="5000"/>
                  </a:schemeClr>
                </a:solidFill>
                <a:latin typeface="Times New Roman" panose="02020603050405020304" pitchFamily="18" charset="0"/>
                <a:ea typeface="楷体" panose="02010609060101010101" charset="-122"/>
                <a:sym typeface="Times New Roman" panose="02020603050405020304" pitchFamily="18" charset="0"/>
              </a:endParaRPr>
            </a:p>
          </p:txBody>
        </p:sp>
        <p:sp>
          <p:nvSpPr>
            <p:cNvPr id="18" name="矩形 17"/>
            <p:cNvSpPr/>
            <p:nvPr>
              <p:custDataLst>
                <p:tags r:id="rId14"/>
              </p:custDataLst>
            </p:nvPr>
          </p:nvSpPr>
          <p:spPr>
            <a:xfrm>
              <a:off x="13315197" y="9250062"/>
              <a:ext cx="1630948" cy="415995"/>
            </a:xfrm>
            <a:prstGeom prst="rect">
              <a:avLst/>
            </a:prstGeom>
          </p:spPr>
          <p:txBody>
            <a:bodyPr wrap="none">
              <a:spAutoFit/>
            </a:bodyPr>
            <a:lstStyle/>
            <a:p>
              <a:pPr eaLnBrk="0" hangingPunct="0"/>
              <a:r>
                <a:rPr lang="zh-CN" altLang="en-US" sz="1700" b="1">
                  <a:solidFill>
                    <a:schemeClr val="tx1">
                      <a:lumMod val="95000"/>
                      <a:lumOff val="5000"/>
                    </a:schemeClr>
                  </a:solidFill>
                  <a:latin typeface="Times New Roman" panose="02020603050405020304" pitchFamily="18" charset="0"/>
                  <a:ea typeface="楷体" panose="02010609060101010101" charset="-122"/>
                  <a:sym typeface="Times New Roman" panose="02020603050405020304" pitchFamily="18" charset="0"/>
                </a:rPr>
                <a:t>开花后天数</a:t>
              </a:r>
              <a:r>
                <a:rPr lang="en-US" altLang="zh-CN" sz="1700" b="1">
                  <a:solidFill>
                    <a:schemeClr val="tx1">
                      <a:lumMod val="95000"/>
                      <a:lumOff val="5000"/>
                    </a:schemeClr>
                  </a:solidFill>
                  <a:latin typeface="Times New Roman" panose="02020603050405020304" pitchFamily="18" charset="0"/>
                  <a:ea typeface="楷体" panose="02010609060101010101" charset="-122"/>
                  <a:sym typeface="Times New Roman" panose="02020603050405020304" pitchFamily="18" charset="0"/>
                </a:rPr>
                <a:t>/d</a:t>
              </a:r>
            </a:p>
          </p:txBody>
        </p:sp>
        <p:sp>
          <p:nvSpPr>
            <p:cNvPr id="19" name="矩形 18"/>
            <p:cNvSpPr/>
            <p:nvPr>
              <p:custDataLst>
                <p:tags r:id="rId15"/>
              </p:custDataLst>
            </p:nvPr>
          </p:nvSpPr>
          <p:spPr>
            <a:xfrm>
              <a:off x="4157480" y="9562153"/>
              <a:ext cx="8558900" cy="613480"/>
            </a:xfrm>
            <a:prstGeom prst="rect">
              <a:avLst/>
            </a:prstGeom>
          </p:spPr>
          <p:txBody>
            <a:bodyPr wrap="none">
              <a:spAutoFit/>
            </a:bodyPr>
            <a:lstStyle/>
            <a:p>
              <a:pPr eaLnBrk="0" hangingPunct="0"/>
              <a:r>
                <a:rPr lang="zh-CN" altLang="en-US" sz="2800" b="1">
                  <a:latin typeface="Times New Roman" panose="02020603050405020304" pitchFamily="18" charset="0"/>
                  <a:ea typeface="楷体" panose="02010609060101010101" charset="-122"/>
                  <a:sym typeface="Times New Roman" panose="02020603050405020304" pitchFamily="18" charset="0"/>
                </a:rPr>
                <a:t>草莓果实发育和成熟过程中乙烯含量的动态变化</a:t>
              </a:r>
              <a:endParaRPr lang="en-US" altLang="zh-CN" sz="2800" b="1">
                <a:latin typeface="Times New Roman" panose="02020603050405020304" pitchFamily="18" charset="0"/>
                <a:ea typeface="楷体" panose="02010609060101010101" charset="-122"/>
                <a:sym typeface="Times New Roman" panose="02020603050405020304" pitchFamily="18" charset="0"/>
              </a:endParaRPr>
            </a:p>
          </p:txBody>
        </p:sp>
      </p:grpSp>
      <p:sp>
        <p:nvSpPr>
          <p:cNvPr id="2" name="文本框 1"/>
          <p:cNvSpPr txBox="1"/>
          <p:nvPr>
            <p:custDataLst>
              <p:tags r:id="rId2"/>
            </p:custDataLst>
          </p:nvPr>
        </p:nvSpPr>
        <p:spPr>
          <a:xfrm>
            <a:off x="151130" y="182880"/>
            <a:ext cx="7066915" cy="706755"/>
          </a:xfrm>
          <a:prstGeom prst="rect">
            <a:avLst/>
          </a:prstGeom>
          <a:noFill/>
        </p:spPr>
        <p:txBody>
          <a:bodyPr wrap="square" rtlCol="0">
            <a:spAutoFit/>
          </a:bodyPr>
          <a:lstStyle/>
          <a:p>
            <a:pPr indent="0" fontAlgn="auto">
              <a:lnSpc>
                <a:spcPct val="125000"/>
              </a:lnSpc>
            </a:pPr>
            <a:r>
              <a:rPr lang="zh-CN" altLang="en-US" sz="3200" b="1" dirty="0"/>
              <a:t>六、植物激素间的相互作用</a:t>
            </a:r>
            <a:endParaRPr lang="zh-CN" altLang="en-US" sz="2800" b="1" dirty="0">
              <a:latin typeface="+mn-ea"/>
              <a:cs typeface="+mn-ea"/>
            </a:endParaRP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1" name="组合 250"/>
          <p:cNvGrpSpPr/>
          <p:nvPr/>
        </p:nvGrpSpPr>
        <p:grpSpPr>
          <a:xfrm>
            <a:off x="291465" y="1249680"/>
            <a:ext cx="11485880" cy="4867910"/>
            <a:chOff x="488" y="1442"/>
            <a:chExt cx="18088" cy="7666"/>
          </a:xfrm>
        </p:grpSpPr>
        <p:grpSp>
          <p:nvGrpSpPr>
            <p:cNvPr id="5" name="组合 298"/>
            <p:cNvGrpSpPr/>
            <p:nvPr>
              <p:custDataLst>
                <p:tags r:id="rId2"/>
              </p:custDataLst>
            </p:nvPr>
          </p:nvGrpSpPr>
          <p:grpSpPr>
            <a:xfrm>
              <a:off x="488" y="1486"/>
              <a:ext cx="18088" cy="7623"/>
              <a:chOff x="3394660" y="3541110"/>
              <a:chExt cx="11283276" cy="5762478"/>
            </a:xfrm>
          </p:grpSpPr>
          <p:sp>
            <p:nvSpPr>
              <p:cNvPr id="20" name="矩形 19"/>
              <p:cNvSpPr/>
              <p:nvPr>
                <p:custDataLst>
                  <p:tags r:id="rId163"/>
                </p:custDataLst>
              </p:nvPr>
            </p:nvSpPr>
            <p:spPr>
              <a:xfrm rot="16200000">
                <a:off x="943538" y="5992232"/>
                <a:ext cx="5234817" cy="332573"/>
              </a:xfrm>
              <a:prstGeom prst="rect">
                <a:avLst/>
              </a:prstGeom>
            </p:spPr>
            <p:txBody>
              <a:bodyPr wrap="none">
                <a:spAutoFit/>
              </a:bodyPr>
              <a:lstStyle/>
              <a:p>
                <a:pPr eaLnBrk="0" hangingPunct="0"/>
                <a:r>
                  <a:rPr lang="zh-CN" altLang="en-US" sz="1600" b="1">
                    <a:solidFill>
                      <a:schemeClr val="tx1">
                        <a:lumMod val="95000"/>
                        <a:lumOff val="5000"/>
                      </a:schemeClr>
                    </a:solidFill>
                    <a:latin typeface="Times New Roman" panose="02020603050405020304" pitchFamily="18" charset="0"/>
                    <a:ea typeface="楷体" panose="02010609060101010101" charset="-122"/>
                    <a:sym typeface="Times New Roman" panose="02020603050405020304" pitchFamily="18" charset="0"/>
                  </a:rPr>
                  <a:t>细胞分裂素、赤霉素和脱落酸含量</a:t>
                </a:r>
                <a:r>
                  <a:rPr lang="en-US" altLang="zh-CN" sz="1600" b="1">
                    <a:solidFill>
                      <a:schemeClr val="tx1">
                        <a:lumMod val="95000"/>
                        <a:lumOff val="5000"/>
                      </a:schemeClr>
                    </a:solidFill>
                    <a:latin typeface="Times New Roman" panose="02020603050405020304" pitchFamily="18" charset="0"/>
                    <a:ea typeface="楷体" panose="02010609060101010101" charset="-122"/>
                    <a:sym typeface="Times New Roman" panose="02020603050405020304" pitchFamily="18" charset="0"/>
                  </a:rPr>
                  <a:t>/(ng·g</a:t>
                </a:r>
                <a:r>
                  <a:rPr lang="en-US" altLang="zh-CN" sz="1600" b="1" baseline="30000">
                    <a:solidFill>
                      <a:schemeClr val="tx1">
                        <a:lumMod val="95000"/>
                        <a:lumOff val="5000"/>
                      </a:schemeClr>
                    </a:solidFill>
                    <a:latin typeface="Times New Roman" panose="02020603050405020304" pitchFamily="18" charset="0"/>
                    <a:ea typeface="楷体" panose="02010609060101010101" charset="-122"/>
                    <a:sym typeface="Times New Roman" panose="02020603050405020304" pitchFamily="18" charset="0"/>
                  </a:rPr>
                  <a:t>-1</a:t>
                </a:r>
                <a:r>
                  <a:rPr lang="en-US" altLang="zh-CN" sz="1600" b="1">
                    <a:solidFill>
                      <a:schemeClr val="tx1">
                        <a:lumMod val="95000"/>
                        <a:lumOff val="5000"/>
                      </a:schemeClr>
                    </a:solidFill>
                    <a:latin typeface="Times New Roman" panose="02020603050405020304" pitchFamily="18" charset="0"/>
                    <a:ea typeface="楷体" panose="02010609060101010101" charset="-122"/>
                    <a:sym typeface="Times New Roman" panose="02020603050405020304" pitchFamily="18" charset="0"/>
                  </a:rPr>
                  <a:t>)</a:t>
                </a:r>
                <a:r>
                  <a:rPr lang="zh-CN" altLang="en-US" sz="1600" b="1">
                    <a:solidFill>
                      <a:schemeClr val="tx1">
                        <a:lumMod val="95000"/>
                        <a:lumOff val="5000"/>
                      </a:schemeClr>
                    </a:solidFill>
                    <a:latin typeface="Times New Roman" panose="02020603050405020304" pitchFamily="18" charset="0"/>
                    <a:ea typeface="楷体" panose="02010609060101010101" charset="-122"/>
                    <a:sym typeface="Times New Roman" panose="02020603050405020304" pitchFamily="18" charset="0"/>
                  </a:rPr>
                  <a:t>鲜重</a:t>
                </a:r>
                <a:endParaRPr lang="en-US" altLang="zh-CN" sz="1600" b="1">
                  <a:solidFill>
                    <a:schemeClr val="tx1">
                      <a:lumMod val="95000"/>
                      <a:lumOff val="5000"/>
                    </a:schemeClr>
                  </a:solidFill>
                  <a:latin typeface="Times New Roman" panose="02020603050405020304" pitchFamily="18" charset="0"/>
                  <a:ea typeface="楷体" panose="02010609060101010101" charset="-122"/>
                  <a:sym typeface="Times New Roman" panose="02020603050405020304" pitchFamily="18" charset="0"/>
                </a:endParaRPr>
              </a:p>
            </p:txBody>
          </p:sp>
          <p:cxnSp>
            <p:nvCxnSpPr>
              <p:cNvPr id="21" name="直接箭头连接符 20"/>
              <p:cNvCxnSpPr/>
              <p:nvPr>
                <p:custDataLst>
                  <p:tags r:id="rId164"/>
                </p:custDataLst>
              </p:nvPr>
            </p:nvCxnSpPr>
            <p:spPr>
              <a:xfrm>
                <a:off x="4457469" y="8357760"/>
                <a:ext cx="9382970" cy="0"/>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直接箭头连接符 21"/>
              <p:cNvCxnSpPr/>
              <p:nvPr>
                <p:custDataLst>
                  <p:tags r:id="rId165"/>
                </p:custDataLst>
              </p:nvPr>
            </p:nvCxnSpPr>
            <p:spPr>
              <a:xfrm flipH="1" flipV="1">
                <a:off x="4471261" y="3673171"/>
                <a:ext cx="0" cy="469148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57" name="组合 56"/>
              <p:cNvGrpSpPr/>
              <p:nvPr>
                <p:custDataLst>
                  <p:tags r:id="rId166"/>
                </p:custDataLst>
              </p:nvPr>
            </p:nvGrpSpPr>
            <p:grpSpPr>
              <a:xfrm>
                <a:off x="4935888" y="8349654"/>
                <a:ext cx="8582561" cy="156383"/>
                <a:chOff x="5056672" y="1296583"/>
                <a:chExt cx="8582561" cy="156383"/>
              </a:xfrm>
            </p:grpSpPr>
            <p:cxnSp>
              <p:nvCxnSpPr>
                <p:cNvPr id="58" name="直接连接符 57"/>
                <p:cNvCxnSpPr/>
                <p:nvPr>
                  <p:custDataLst>
                    <p:tags r:id="rId223"/>
                  </p:custDataLst>
                </p:nvPr>
              </p:nvCxnSpPr>
              <p:spPr>
                <a:xfrm flipH="1">
                  <a:off x="5960100" y="1296583"/>
                  <a:ext cx="0" cy="15638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custDataLst>
                    <p:tags r:id="rId224"/>
                  </p:custDataLst>
                </p:nvPr>
              </p:nvCxnSpPr>
              <p:spPr>
                <a:xfrm flipH="1">
                  <a:off x="7315242" y="1296583"/>
                  <a:ext cx="0" cy="15638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custDataLst>
                    <p:tags r:id="rId225"/>
                  </p:custDataLst>
                </p:nvPr>
              </p:nvCxnSpPr>
              <p:spPr>
                <a:xfrm flipH="1">
                  <a:off x="8218670" y="1296583"/>
                  <a:ext cx="0" cy="15638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custDataLst>
                    <p:tags r:id="rId226"/>
                  </p:custDataLst>
                </p:nvPr>
              </p:nvCxnSpPr>
              <p:spPr>
                <a:xfrm flipH="1">
                  <a:off x="9573812" y="1296583"/>
                  <a:ext cx="0" cy="15638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直接连接符 61"/>
                <p:cNvCxnSpPr/>
                <p:nvPr>
                  <p:custDataLst>
                    <p:tags r:id="rId227"/>
                  </p:custDataLst>
                </p:nvPr>
              </p:nvCxnSpPr>
              <p:spPr>
                <a:xfrm flipH="1">
                  <a:off x="10025526" y="1296583"/>
                  <a:ext cx="0" cy="15638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直接连接符 62"/>
                <p:cNvCxnSpPr/>
                <p:nvPr>
                  <p:custDataLst>
                    <p:tags r:id="rId228"/>
                  </p:custDataLst>
                </p:nvPr>
              </p:nvCxnSpPr>
              <p:spPr>
                <a:xfrm flipH="1">
                  <a:off x="7766956" y="1296583"/>
                  <a:ext cx="0" cy="15638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custDataLst>
                    <p:tags r:id="rId229"/>
                  </p:custDataLst>
                </p:nvPr>
              </p:nvCxnSpPr>
              <p:spPr>
                <a:xfrm flipH="1">
                  <a:off x="8670384" y="1296583"/>
                  <a:ext cx="0" cy="15638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直接连接符 64"/>
                <p:cNvCxnSpPr/>
                <p:nvPr>
                  <p:custDataLst>
                    <p:tags r:id="rId230"/>
                  </p:custDataLst>
                </p:nvPr>
              </p:nvCxnSpPr>
              <p:spPr>
                <a:xfrm flipH="1">
                  <a:off x="9122098" y="1296583"/>
                  <a:ext cx="0" cy="15638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直接连接符 65"/>
                <p:cNvCxnSpPr/>
                <p:nvPr>
                  <p:custDataLst>
                    <p:tags r:id="rId231"/>
                  </p:custDataLst>
                </p:nvPr>
              </p:nvCxnSpPr>
              <p:spPr>
                <a:xfrm flipH="1">
                  <a:off x="10477240" y="1296583"/>
                  <a:ext cx="0" cy="15638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直接连接符 66"/>
                <p:cNvCxnSpPr/>
                <p:nvPr>
                  <p:custDataLst>
                    <p:tags r:id="rId232"/>
                  </p:custDataLst>
                </p:nvPr>
              </p:nvCxnSpPr>
              <p:spPr>
                <a:xfrm flipH="1">
                  <a:off x="10928954" y="1296583"/>
                  <a:ext cx="0" cy="15638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custDataLst>
                    <p:tags r:id="rId233"/>
                  </p:custDataLst>
                </p:nvPr>
              </p:nvCxnSpPr>
              <p:spPr>
                <a:xfrm flipH="1">
                  <a:off x="12284096" y="1296583"/>
                  <a:ext cx="0" cy="15638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直接连接符 68"/>
                <p:cNvCxnSpPr/>
                <p:nvPr>
                  <p:custDataLst>
                    <p:tags r:id="rId234"/>
                  </p:custDataLst>
                </p:nvPr>
              </p:nvCxnSpPr>
              <p:spPr>
                <a:xfrm flipH="1">
                  <a:off x="13187524" y="1296583"/>
                  <a:ext cx="0" cy="15638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直接连接符 69"/>
                <p:cNvCxnSpPr/>
                <p:nvPr>
                  <p:custDataLst>
                    <p:tags r:id="rId235"/>
                  </p:custDataLst>
                </p:nvPr>
              </p:nvCxnSpPr>
              <p:spPr>
                <a:xfrm flipH="1">
                  <a:off x="5056672" y="1296583"/>
                  <a:ext cx="0" cy="15638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直接连接符 70"/>
                <p:cNvCxnSpPr/>
                <p:nvPr>
                  <p:custDataLst>
                    <p:tags r:id="rId236"/>
                  </p:custDataLst>
                </p:nvPr>
              </p:nvCxnSpPr>
              <p:spPr>
                <a:xfrm flipH="1">
                  <a:off x="5508386" y="1296583"/>
                  <a:ext cx="0" cy="15638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直接连接符 71"/>
                <p:cNvCxnSpPr/>
                <p:nvPr>
                  <p:custDataLst>
                    <p:tags r:id="rId237"/>
                  </p:custDataLst>
                </p:nvPr>
              </p:nvCxnSpPr>
              <p:spPr>
                <a:xfrm flipH="1">
                  <a:off x="6411814" y="1296583"/>
                  <a:ext cx="0" cy="15638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直接连接符 72"/>
                <p:cNvCxnSpPr/>
                <p:nvPr>
                  <p:custDataLst>
                    <p:tags r:id="rId238"/>
                  </p:custDataLst>
                </p:nvPr>
              </p:nvCxnSpPr>
              <p:spPr>
                <a:xfrm flipH="1">
                  <a:off x="6863528" y="1296583"/>
                  <a:ext cx="0" cy="15638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直接连接符 73"/>
                <p:cNvCxnSpPr/>
                <p:nvPr>
                  <p:custDataLst>
                    <p:tags r:id="rId239"/>
                  </p:custDataLst>
                </p:nvPr>
              </p:nvCxnSpPr>
              <p:spPr>
                <a:xfrm flipH="1">
                  <a:off x="11380668" y="1296583"/>
                  <a:ext cx="0" cy="15638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直接连接符 74"/>
                <p:cNvCxnSpPr/>
                <p:nvPr>
                  <p:custDataLst>
                    <p:tags r:id="rId240"/>
                  </p:custDataLst>
                </p:nvPr>
              </p:nvCxnSpPr>
              <p:spPr>
                <a:xfrm flipH="1">
                  <a:off x="13639233" y="1296583"/>
                  <a:ext cx="0" cy="15638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直接连接符 75"/>
                <p:cNvCxnSpPr/>
                <p:nvPr>
                  <p:custDataLst>
                    <p:tags r:id="rId241"/>
                  </p:custDataLst>
                </p:nvPr>
              </p:nvCxnSpPr>
              <p:spPr>
                <a:xfrm flipH="1">
                  <a:off x="12735810" y="1296583"/>
                  <a:ext cx="0" cy="15638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直接连接符 76"/>
                <p:cNvCxnSpPr/>
                <p:nvPr>
                  <p:custDataLst>
                    <p:tags r:id="rId242"/>
                  </p:custDataLst>
                </p:nvPr>
              </p:nvCxnSpPr>
              <p:spPr>
                <a:xfrm flipH="1">
                  <a:off x="11832382" y="1296583"/>
                  <a:ext cx="0" cy="15638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8" name="矩形 77"/>
              <p:cNvSpPr/>
              <p:nvPr>
                <p:custDataLst>
                  <p:tags r:id="rId167"/>
                </p:custDataLst>
              </p:nvPr>
            </p:nvSpPr>
            <p:spPr>
              <a:xfrm>
                <a:off x="12318757" y="8755310"/>
                <a:ext cx="1504138" cy="439670"/>
              </a:xfrm>
              <a:prstGeom prst="rect">
                <a:avLst/>
              </a:prstGeom>
            </p:spPr>
            <p:txBody>
              <a:bodyPr wrap="none">
                <a:spAutoFit/>
              </a:bodyPr>
              <a:lstStyle/>
              <a:p>
                <a:pPr eaLnBrk="0" hangingPunct="0"/>
                <a:r>
                  <a:rPr lang="zh-CN" altLang="en-US" b="1">
                    <a:solidFill>
                      <a:schemeClr val="tx1">
                        <a:lumMod val="95000"/>
                        <a:lumOff val="5000"/>
                      </a:schemeClr>
                    </a:solidFill>
                    <a:latin typeface="Times New Roman" panose="02020603050405020304" pitchFamily="18" charset="0"/>
                    <a:ea typeface="楷体" panose="02010609060101010101" charset="-122"/>
                    <a:sym typeface="Times New Roman" panose="02020603050405020304" pitchFamily="18" charset="0"/>
                  </a:rPr>
                  <a:t>开花后天数</a:t>
                </a:r>
                <a:r>
                  <a:rPr lang="en-US" altLang="zh-CN" b="1">
                    <a:solidFill>
                      <a:schemeClr val="tx1">
                        <a:lumMod val="95000"/>
                        <a:lumOff val="5000"/>
                      </a:schemeClr>
                    </a:solidFill>
                    <a:latin typeface="Times New Roman" panose="02020603050405020304" pitchFamily="18" charset="0"/>
                    <a:ea typeface="楷体" panose="02010609060101010101" charset="-122"/>
                    <a:sym typeface="Times New Roman" panose="02020603050405020304" pitchFamily="18" charset="0"/>
                  </a:rPr>
                  <a:t>/d</a:t>
                </a:r>
              </a:p>
            </p:txBody>
          </p:sp>
          <p:cxnSp>
            <p:nvCxnSpPr>
              <p:cNvPr id="79" name="直接箭头连接符 78"/>
              <p:cNvCxnSpPr/>
              <p:nvPr>
                <p:custDataLst>
                  <p:tags r:id="rId168"/>
                </p:custDataLst>
              </p:nvPr>
            </p:nvCxnSpPr>
            <p:spPr>
              <a:xfrm flipH="1" flipV="1">
                <a:off x="13822780" y="3683397"/>
                <a:ext cx="0" cy="469148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80" name="组合 1"/>
              <p:cNvGrpSpPr/>
              <p:nvPr>
                <p:custDataLst>
                  <p:tags r:id="rId169"/>
                </p:custDataLst>
              </p:nvPr>
            </p:nvGrpSpPr>
            <p:grpSpPr>
              <a:xfrm>
                <a:off x="4297469" y="4516610"/>
                <a:ext cx="156383" cy="3337661"/>
                <a:chOff x="4181410" y="4947118"/>
                <a:chExt cx="144000" cy="3073376"/>
              </a:xfrm>
            </p:grpSpPr>
            <p:cxnSp>
              <p:nvCxnSpPr>
                <p:cNvPr id="81" name="直接连接符 80"/>
                <p:cNvCxnSpPr/>
                <p:nvPr>
                  <p:custDataLst>
                    <p:tags r:id="rId215"/>
                  </p:custDataLst>
                </p:nvPr>
              </p:nvCxnSpPr>
              <p:spPr>
                <a:xfrm rot="16200000" flipH="1">
                  <a:off x="4253410" y="7948494"/>
                  <a:ext cx="0" cy="144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直接连接符 81"/>
                <p:cNvCxnSpPr/>
                <p:nvPr>
                  <p:custDataLst>
                    <p:tags r:id="rId216"/>
                  </p:custDataLst>
                </p:nvPr>
              </p:nvCxnSpPr>
              <p:spPr>
                <a:xfrm rot="16200000" flipH="1">
                  <a:off x="4253410" y="7509440"/>
                  <a:ext cx="0" cy="144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直接连接符 82"/>
                <p:cNvCxnSpPr/>
                <p:nvPr>
                  <p:custDataLst>
                    <p:tags r:id="rId217"/>
                  </p:custDataLst>
                </p:nvPr>
              </p:nvCxnSpPr>
              <p:spPr>
                <a:xfrm rot="16200000" flipH="1">
                  <a:off x="4253410" y="7070386"/>
                  <a:ext cx="0" cy="144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直接连接符 83"/>
                <p:cNvCxnSpPr/>
                <p:nvPr>
                  <p:custDataLst>
                    <p:tags r:id="rId218"/>
                  </p:custDataLst>
                </p:nvPr>
              </p:nvCxnSpPr>
              <p:spPr>
                <a:xfrm rot="16200000" flipH="1">
                  <a:off x="4253410" y="6192278"/>
                  <a:ext cx="0" cy="144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直接连接符 84"/>
                <p:cNvCxnSpPr/>
                <p:nvPr>
                  <p:custDataLst>
                    <p:tags r:id="rId219"/>
                  </p:custDataLst>
                </p:nvPr>
              </p:nvCxnSpPr>
              <p:spPr>
                <a:xfrm rot="16200000" flipH="1">
                  <a:off x="4253410" y="5314170"/>
                  <a:ext cx="0" cy="144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直接连接符 85"/>
                <p:cNvCxnSpPr/>
                <p:nvPr>
                  <p:custDataLst>
                    <p:tags r:id="rId220"/>
                  </p:custDataLst>
                </p:nvPr>
              </p:nvCxnSpPr>
              <p:spPr>
                <a:xfrm rot="16200000" flipH="1">
                  <a:off x="4253410" y="6631332"/>
                  <a:ext cx="0" cy="144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直接连接符 86"/>
                <p:cNvCxnSpPr/>
                <p:nvPr>
                  <p:custDataLst>
                    <p:tags r:id="rId221"/>
                  </p:custDataLst>
                </p:nvPr>
              </p:nvCxnSpPr>
              <p:spPr>
                <a:xfrm rot="16200000" flipH="1">
                  <a:off x="4253410" y="4875118"/>
                  <a:ext cx="0" cy="144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直接连接符 87"/>
                <p:cNvCxnSpPr/>
                <p:nvPr>
                  <p:custDataLst>
                    <p:tags r:id="rId222"/>
                  </p:custDataLst>
                </p:nvPr>
              </p:nvCxnSpPr>
              <p:spPr>
                <a:xfrm rot="16200000" flipH="1">
                  <a:off x="4253410" y="5753224"/>
                  <a:ext cx="0" cy="144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9" name="组合 107"/>
              <p:cNvGrpSpPr/>
              <p:nvPr>
                <p:custDataLst>
                  <p:tags r:id="rId170"/>
                </p:custDataLst>
              </p:nvPr>
            </p:nvGrpSpPr>
            <p:grpSpPr>
              <a:xfrm>
                <a:off x="13818265" y="4559472"/>
                <a:ext cx="156383" cy="2977029"/>
                <a:chOff x="4181410" y="5279194"/>
                <a:chExt cx="144000" cy="2741300"/>
              </a:xfrm>
            </p:grpSpPr>
            <p:cxnSp>
              <p:nvCxnSpPr>
                <p:cNvPr id="90" name="直接连接符 89"/>
                <p:cNvCxnSpPr/>
                <p:nvPr>
                  <p:custDataLst>
                    <p:tags r:id="rId210"/>
                  </p:custDataLst>
                </p:nvPr>
              </p:nvCxnSpPr>
              <p:spPr>
                <a:xfrm rot="16200000" flipH="1">
                  <a:off x="4253410" y="7948494"/>
                  <a:ext cx="0" cy="144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直接连接符 90"/>
                <p:cNvCxnSpPr/>
                <p:nvPr>
                  <p:custDataLst>
                    <p:tags r:id="rId211"/>
                  </p:custDataLst>
                </p:nvPr>
              </p:nvCxnSpPr>
              <p:spPr>
                <a:xfrm rot="16200000" flipH="1">
                  <a:off x="4253410" y="7273481"/>
                  <a:ext cx="0" cy="144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直接连接符 91"/>
                <p:cNvCxnSpPr/>
                <p:nvPr>
                  <p:custDataLst>
                    <p:tags r:id="rId212"/>
                  </p:custDataLst>
                </p:nvPr>
              </p:nvCxnSpPr>
              <p:spPr>
                <a:xfrm rot="16200000" flipH="1">
                  <a:off x="4253410" y="5890699"/>
                  <a:ext cx="0" cy="144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直接连接符 92"/>
                <p:cNvCxnSpPr/>
                <p:nvPr>
                  <p:custDataLst>
                    <p:tags r:id="rId213"/>
                  </p:custDataLst>
                </p:nvPr>
              </p:nvCxnSpPr>
              <p:spPr>
                <a:xfrm rot="16200000" flipH="1">
                  <a:off x="4253410" y="5207194"/>
                  <a:ext cx="0" cy="144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直接连接符 93"/>
                <p:cNvCxnSpPr/>
                <p:nvPr>
                  <p:custDataLst>
                    <p:tags r:id="rId214"/>
                  </p:custDataLst>
                </p:nvPr>
              </p:nvCxnSpPr>
              <p:spPr>
                <a:xfrm rot="16200000" flipH="1">
                  <a:off x="4253410" y="6565497"/>
                  <a:ext cx="0" cy="144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5" name="组合 6"/>
              <p:cNvGrpSpPr/>
              <p:nvPr>
                <p:custDataLst>
                  <p:tags r:id="rId171"/>
                </p:custDataLst>
              </p:nvPr>
            </p:nvGrpSpPr>
            <p:grpSpPr>
              <a:xfrm>
                <a:off x="4306612" y="8442970"/>
                <a:ext cx="9379487" cy="495099"/>
                <a:chOff x="4343922" y="0"/>
                <a:chExt cx="9379487" cy="495099"/>
              </a:xfrm>
            </p:grpSpPr>
            <p:sp>
              <p:nvSpPr>
                <p:cNvPr id="96" name="矩形 95"/>
                <p:cNvSpPr/>
                <p:nvPr>
                  <p:custDataLst>
                    <p:tags r:id="rId189"/>
                  </p:custDataLst>
                </p:nvPr>
              </p:nvSpPr>
              <p:spPr>
                <a:xfrm>
                  <a:off x="4343922" y="0"/>
                  <a:ext cx="277477" cy="495099"/>
                </a:xfrm>
                <a:prstGeom prst="rect">
                  <a:avLst/>
                </a:prstGeom>
              </p:spPr>
              <p:txBody>
                <a:bodyPr wrap="none">
                  <a:spAutoFit/>
                </a:bodyPr>
                <a:lstStyle/>
                <a:p>
                  <a:pPr eaLnBrk="0" hangingPunct="0"/>
                  <a:r>
                    <a:rPr lang="en-US" altLang="zh-CN" sz="1200" b="1" spc="-75">
                      <a:solidFill>
                        <a:schemeClr val="tx1">
                          <a:lumMod val="95000"/>
                          <a:lumOff val="5000"/>
                        </a:schemeClr>
                      </a:solidFill>
                      <a:latin typeface="Times New Roman" panose="02020603050405020304" pitchFamily="18" charset="0"/>
                      <a:ea typeface="楷体" panose="02010609060101010101" charset="-122"/>
                      <a:sym typeface="Times New Roman" panose="02020603050405020304" pitchFamily="18" charset="0"/>
                    </a:rPr>
                    <a:t>0</a:t>
                  </a:r>
                </a:p>
              </p:txBody>
            </p:sp>
            <p:sp>
              <p:nvSpPr>
                <p:cNvPr id="97" name="矩形 96"/>
                <p:cNvSpPr/>
                <p:nvPr>
                  <p:custDataLst>
                    <p:tags r:id="rId190"/>
                  </p:custDataLst>
                </p:nvPr>
              </p:nvSpPr>
              <p:spPr>
                <a:xfrm>
                  <a:off x="4781995" y="0"/>
                  <a:ext cx="277477" cy="495099"/>
                </a:xfrm>
                <a:prstGeom prst="rect">
                  <a:avLst/>
                </a:prstGeom>
              </p:spPr>
              <p:txBody>
                <a:bodyPr wrap="none">
                  <a:spAutoFit/>
                </a:bodyPr>
                <a:lstStyle/>
                <a:p>
                  <a:pPr eaLnBrk="0" hangingPunct="0"/>
                  <a:r>
                    <a:rPr lang="en-US" altLang="zh-CN" sz="1200" b="1" spc="-75">
                      <a:solidFill>
                        <a:schemeClr val="tx1">
                          <a:lumMod val="95000"/>
                          <a:lumOff val="5000"/>
                        </a:schemeClr>
                      </a:solidFill>
                      <a:latin typeface="Times New Roman" panose="02020603050405020304" pitchFamily="18" charset="0"/>
                      <a:ea typeface="楷体" panose="02010609060101010101" charset="-122"/>
                      <a:sym typeface="Times New Roman" panose="02020603050405020304" pitchFamily="18" charset="0"/>
                    </a:rPr>
                    <a:t>7</a:t>
                  </a:r>
                </a:p>
              </p:txBody>
            </p:sp>
            <p:sp>
              <p:nvSpPr>
                <p:cNvPr id="98" name="矩形 97"/>
                <p:cNvSpPr/>
                <p:nvPr>
                  <p:custDataLst>
                    <p:tags r:id="rId191"/>
                  </p:custDataLst>
                </p:nvPr>
              </p:nvSpPr>
              <p:spPr>
                <a:xfrm>
                  <a:off x="5173320" y="0"/>
                  <a:ext cx="351612" cy="495099"/>
                </a:xfrm>
                <a:prstGeom prst="rect">
                  <a:avLst/>
                </a:prstGeom>
              </p:spPr>
              <p:txBody>
                <a:bodyPr wrap="none">
                  <a:spAutoFit/>
                </a:bodyPr>
                <a:lstStyle/>
                <a:p>
                  <a:pPr eaLnBrk="0" hangingPunct="0"/>
                  <a:r>
                    <a:rPr lang="en-US" altLang="zh-CN" sz="1200" b="1" spc="-75">
                      <a:solidFill>
                        <a:schemeClr val="tx1">
                          <a:lumMod val="95000"/>
                          <a:lumOff val="5000"/>
                        </a:schemeClr>
                      </a:solidFill>
                      <a:latin typeface="Times New Roman" panose="02020603050405020304" pitchFamily="18" charset="0"/>
                      <a:ea typeface="楷体" panose="02010609060101010101" charset="-122"/>
                      <a:sym typeface="Times New Roman" panose="02020603050405020304" pitchFamily="18" charset="0"/>
                    </a:rPr>
                    <a:t>14</a:t>
                  </a:r>
                </a:p>
              </p:txBody>
            </p:sp>
            <p:sp>
              <p:nvSpPr>
                <p:cNvPr id="99" name="矩形 98"/>
                <p:cNvSpPr/>
                <p:nvPr>
                  <p:custDataLst>
                    <p:tags r:id="rId192"/>
                  </p:custDataLst>
                </p:nvPr>
              </p:nvSpPr>
              <p:spPr>
                <a:xfrm>
                  <a:off x="7444440" y="0"/>
                  <a:ext cx="351612" cy="495099"/>
                </a:xfrm>
                <a:prstGeom prst="rect">
                  <a:avLst/>
                </a:prstGeom>
              </p:spPr>
              <p:txBody>
                <a:bodyPr wrap="none">
                  <a:spAutoFit/>
                </a:bodyPr>
                <a:lstStyle/>
                <a:p>
                  <a:pPr eaLnBrk="0" hangingPunct="0"/>
                  <a:r>
                    <a:rPr lang="en-US" altLang="zh-CN" sz="1200" b="1" spc="-75">
                      <a:solidFill>
                        <a:schemeClr val="tx1">
                          <a:lumMod val="95000"/>
                          <a:lumOff val="5000"/>
                        </a:schemeClr>
                      </a:solidFill>
                      <a:latin typeface="Times New Roman" panose="02020603050405020304" pitchFamily="18" charset="0"/>
                      <a:ea typeface="楷体" panose="02010609060101010101" charset="-122"/>
                      <a:sym typeface="Times New Roman" panose="02020603050405020304" pitchFamily="18" charset="0"/>
                    </a:rPr>
                    <a:t>49</a:t>
                  </a:r>
                </a:p>
              </p:txBody>
            </p:sp>
            <p:sp>
              <p:nvSpPr>
                <p:cNvPr id="100" name="矩形 99"/>
                <p:cNvSpPr/>
                <p:nvPr>
                  <p:custDataLst>
                    <p:tags r:id="rId193"/>
                  </p:custDataLst>
                </p:nvPr>
              </p:nvSpPr>
              <p:spPr>
                <a:xfrm>
                  <a:off x="7898663" y="0"/>
                  <a:ext cx="351612" cy="495099"/>
                </a:xfrm>
                <a:prstGeom prst="rect">
                  <a:avLst/>
                </a:prstGeom>
              </p:spPr>
              <p:txBody>
                <a:bodyPr wrap="none">
                  <a:spAutoFit/>
                </a:bodyPr>
                <a:lstStyle/>
                <a:p>
                  <a:pPr eaLnBrk="0" hangingPunct="0"/>
                  <a:r>
                    <a:rPr lang="en-US" altLang="zh-CN" sz="1200" b="1" spc="-75">
                      <a:solidFill>
                        <a:schemeClr val="tx1">
                          <a:lumMod val="95000"/>
                          <a:lumOff val="5000"/>
                        </a:schemeClr>
                      </a:solidFill>
                      <a:latin typeface="Times New Roman" panose="02020603050405020304" pitchFamily="18" charset="0"/>
                      <a:ea typeface="楷体" panose="02010609060101010101" charset="-122"/>
                      <a:sym typeface="Times New Roman" panose="02020603050405020304" pitchFamily="18" charset="0"/>
                    </a:rPr>
                    <a:t>56</a:t>
                  </a:r>
                </a:p>
              </p:txBody>
            </p:sp>
            <p:sp>
              <p:nvSpPr>
                <p:cNvPr id="101" name="矩形 100"/>
                <p:cNvSpPr/>
                <p:nvPr>
                  <p:custDataLst>
                    <p:tags r:id="rId194"/>
                  </p:custDataLst>
                </p:nvPr>
              </p:nvSpPr>
              <p:spPr>
                <a:xfrm>
                  <a:off x="8352887" y="0"/>
                  <a:ext cx="351612" cy="495099"/>
                </a:xfrm>
                <a:prstGeom prst="rect">
                  <a:avLst/>
                </a:prstGeom>
              </p:spPr>
              <p:txBody>
                <a:bodyPr wrap="none">
                  <a:spAutoFit/>
                </a:bodyPr>
                <a:lstStyle/>
                <a:p>
                  <a:pPr eaLnBrk="0" hangingPunct="0"/>
                  <a:r>
                    <a:rPr lang="en-US" altLang="zh-CN" sz="1200" b="1" spc="-75">
                      <a:solidFill>
                        <a:schemeClr val="tx1">
                          <a:lumMod val="95000"/>
                          <a:lumOff val="5000"/>
                        </a:schemeClr>
                      </a:solidFill>
                      <a:latin typeface="Times New Roman" panose="02020603050405020304" pitchFamily="18" charset="0"/>
                      <a:ea typeface="楷体" panose="02010609060101010101" charset="-122"/>
                      <a:sym typeface="Times New Roman" panose="02020603050405020304" pitchFamily="18" charset="0"/>
                    </a:rPr>
                    <a:t>63</a:t>
                  </a:r>
                </a:p>
              </p:txBody>
            </p:sp>
            <p:sp>
              <p:nvSpPr>
                <p:cNvPr id="102" name="矩形 101"/>
                <p:cNvSpPr/>
                <p:nvPr>
                  <p:custDataLst>
                    <p:tags r:id="rId195"/>
                  </p:custDataLst>
                </p:nvPr>
              </p:nvSpPr>
              <p:spPr>
                <a:xfrm>
                  <a:off x="8807112" y="0"/>
                  <a:ext cx="351612" cy="495098"/>
                </a:xfrm>
                <a:prstGeom prst="rect">
                  <a:avLst/>
                </a:prstGeom>
              </p:spPr>
              <p:txBody>
                <a:bodyPr wrap="none">
                  <a:spAutoFit/>
                </a:bodyPr>
                <a:lstStyle/>
                <a:p>
                  <a:pPr eaLnBrk="0" hangingPunct="0"/>
                  <a:r>
                    <a:rPr lang="en-US" altLang="zh-CN" sz="1200" b="1" spc="-75">
                      <a:solidFill>
                        <a:schemeClr val="tx1">
                          <a:lumMod val="95000"/>
                          <a:lumOff val="5000"/>
                        </a:schemeClr>
                      </a:solidFill>
                      <a:latin typeface="Times New Roman" panose="02020603050405020304" pitchFamily="18" charset="0"/>
                      <a:ea typeface="楷体" panose="02010609060101010101" charset="-122"/>
                      <a:sym typeface="Times New Roman" panose="02020603050405020304" pitchFamily="18" charset="0"/>
                    </a:rPr>
                    <a:t>70</a:t>
                  </a:r>
                </a:p>
              </p:txBody>
            </p:sp>
            <p:sp>
              <p:nvSpPr>
                <p:cNvPr id="103" name="矩形 102"/>
                <p:cNvSpPr/>
                <p:nvPr>
                  <p:custDataLst>
                    <p:tags r:id="rId196"/>
                  </p:custDataLst>
                </p:nvPr>
              </p:nvSpPr>
              <p:spPr>
                <a:xfrm>
                  <a:off x="9715560" y="0"/>
                  <a:ext cx="351612" cy="495099"/>
                </a:xfrm>
                <a:prstGeom prst="rect">
                  <a:avLst/>
                </a:prstGeom>
              </p:spPr>
              <p:txBody>
                <a:bodyPr wrap="none">
                  <a:spAutoFit/>
                </a:bodyPr>
                <a:lstStyle/>
                <a:p>
                  <a:pPr eaLnBrk="0" hangingPunct="0"/>
                  <a:r>
                    <a:rPr lang="en-US" altLang="zh-CN" sz="1200" b="1" spc="-75">
                      <a:solidFill>
                        <a:schemeClr val="tx1">
                          <a:lumMod val="95000"/>
                          <a:lumOff val="5000"/>
                        </a:schemeClr>
                      </a:solidFill>
                      <a:latin typeface="Times New Roman" panose="02020603050405020304" pitchFamily="18" charset="0"/>
                      <a:ea typeface="楷体" panose="02010609060101010101" charset="-122"/>
                      <a:sym typeface="Times New Roman" panose="02020603050405020304" pitchFamily="18" charset="0"/>
                    </a:rPr>
                    <a:t>84</a:t>
                  </a:r>
                </a:p>
              </p:txBody>
            </p:sp>
            <p:sp>
              <p:nvSpPr>
                <p:cNvPr id="104" name="矩形 103"/>
                <p:cNvSpPr/>
                <p:nvPr>
                  <p:custDataLst>
                    <p:tags r:id="rId197"/>
                  </p:custDataLst>
                </p:nvPr>
              </p:nvSpPr>
              <p:spPr>
                <a:xfrm>
                  <a:off x="12547914" y="0"/>
                  <a:ext cx="425746" cy="495099"/>
                </a:xfrm>
                <a:prstGeom prst="rect">
                  <a:avLst/>
                </a:prstGeom>
              </p:spPr>
              <p:txBody>
                <a:bodyPr wrap="none">
                  <a:spAutoFit/>
                </a:bodyPr>
                <a:lstStyle/>
                <a:p>
                  <a:pPr algn="ctr" eaLnBrk="0" hangingPunct="0"/>
                  <a:r>
                    <a:rPr lang="en-US" altLang="zh-CN" sz="1200" b="1" spc="-75">
                      <a:solidFill>
                        <a:schemeClr val="tx1">
                          <a:lumMod val="95000"/>
                          <a:lumOff val="5000"/>
                        </a:schemeClr>
                      </a:solidFill>
                      <a:latin typeface="Times New Roman" panose="02020603050405020304" pitchFamily="18" charset="0"/>
                      <a:ea typeface="楷体" panose="02010609060101010101" charset="-122"/>
                      <a:sym typeface="Times New Roman" panose="02020603050405020304" pitchFamily="18" charset="0"/>
                    </a:rPr>
                    <a:t>126</a:t>
                  </a:r>
                </a:p>
              </p:txBody>
            </p:sp>
            <p:sp>
              <p:nvSpPr>
                <p:cNvPr id="105" name="矩形 104"/>
                <p:cNvSpPr/>
                <p:nvPr>
                  <p:custDataLst>
                    <p:tags r:id="rId198"/>
                  </p:custDataLst>
                </p:nvPr>
              </p:nvSpPr>
              <p:spPr>
                <a:xfrm>
                  <a:off x="12806167" y="0"/>
                  <a:ext cx="425746" cy="495099"/>
                </a:xfrm>
                <a:prstGeom prst="rect">
                  <a:avLst/>
                </a:prstGeom>
              </p:spPr>
              <p:txBody>
                <a:bodyPr wrap="none">
                  <a:spAutoFit/>
                </a:bodyPr>
                <a:lstStyle/>
                <a:p>
                  <a:pPr eaLnBrk="0" hangingPunct="0"/>
                  <a:r>
                    <a:rPr lang="en-US" altLang="zh-CN" sz="1200" b="1" spc="-75">
                      <a:solidFill>
                        <a:schemeClr val="tx1">
                          <a:lumMod val="95000"/>
                          <a:lumOff val="5000"/>
                        </a:schemeClr>
                      </a:solidFill>
                      <a:latin typeface="Times New Roman" panose="02020603050405020304" pitchFamily="18" charset="0"/>
                      <a:ea typeface="楷体" panose="02010609060101010101" charset="-122"/>
                      <a:sym typeface="Times New Roman" panose="02020603050405020304" pitchFamily="18" charset="0"/>
                    </a:rPr>
                    <a:t>133</a:t>
                  </a:r>
                </a:p>
              </p:txBody>
            </p:sp>
            <p:sp>
              <p:nvSpPr>
                <p:cNvPr id="106" name="矩形 105"/>
                <p:cNvSpPr/>
                <p:nvPr>
                  <p:custDataLst>
                    <p:tags r:id="rId199"/>
                  </p:custDataLst>
                </p:nvPr>
              </p:nvSpPr>
              <p:spPr>
                <a:xfrm>
                  <a:off x="13297663" y="0"/>
                  <a:ext cx="425746" cy="495099"/>
                </a:xfrm>
                <a:prstGeom prst="rect">
                  <a:avLst/>
                </a:prstGeom>
              </p:spPr>
              <p:txBody>
                <a:bodyPr wrap="none">
                  <a:spAutoFit/>
                </a:bodyPr>
                <a:lstStyle/>
                <a:p>
                  <a:pPr eaLnBrk="0" hangingPunct="0"/>
                  <a:r>
                    <a:rPr lang="en-US" altLang="zh-CN" sz="1200" b="1" spc="-75">
                      <a:solidFill>
                        <a:schemeClr val="tx1">
                          <a:lumMod val="95000"/>
                          <a:lumOff val="5000"/>
                        </a:schemeClr>
                      </a:solidFill>
                      <a:latin typeface="Times New Roman" panose="02020603050405020304" pitchFamily="18" charset="0"/>
                      <a:ea typeface="楷体" panose="02010609060101010101" charset="-122"/>
                      <a:sym typeface="Times New Roman" panose="02020603050405020304" pitchFamily="18" charset="0"/>
                    </a:rPr>
                    <a:t>140</a:t>
                  </a:r>
                </a:p>
              </p:txBody>
            </p:sp>
            <p:sp>
              <p:nvSpPr>
                <p:cNvPr id="107" name="矩形 106"/>
                <p:cNvSpPr/>
                <p:nvPr>
                  <p:custDataLst>
                    <p:tags r:id="rId200"/>
                  </p:custDataLst>
                </p:nvPr>
              </p:nvSpPr>
              <p:spPr>
                <a:xfrm>
                  <a:off x="5627544" y="0"/>
                  <a:ext cx="351612" cy="495099"/>
                </a:xfrm>
                <a:prstGeom prst="rect">
                  <a:avLst/>
                </a:prstGeom>
              </p:spPr>
              <p:txBody>
                <a:bodyPr wrap="none">
                  <a:spAutoFit/>
                </a:bodyPr>
                <a:lstStyle/>
                <a:p>
                  <a:pPr eaLnBrk="0" hangingPunct="0"/>
                  <a:r>
                    <a:rPr lang="en-US" altLang="zh-CN" sz="1200" b="1" spc="-75">
                      <a:solidFill>
                        <a:schemeClr val="tx1">
                          <a:lumMod val="95000"/>
                          <a:lumOff val="5000"/>
                        </a:schemeClr>
                      </a:solidFill>
                      <a:latin typeface="Times New Roman" panose="02020603050405020304" pitchFamily="18" charset="0"/>
                      <a:ea typeface="楷体" panose="02010609060101010101" charset="-122"/>
                      <a:sym typeface="Times New Roman" panose="02020603050405020304" pitchFamily="18" charset="0"/>
                    </a:rPr>
                    <a:t>21</a:t>
                  </a:r>
                </a:p>
              </p:txBody>
            </p:sp>
            <p:sp>
              <p:nvSpPr>
                <p:cNvPr id="108" name="矩形 107"/>
                <p:cNvSpPr/>
                <p:nvPr>
                  <p:custDataLst>
                    <p:tags r:id="rId201"/>
                  </p:custDataLst>
                </p:nvPr>
              </p:nvSpPr>
              <p:spPr>
                <a:xfrm>
                  <a:off x="6081767" y="0"/>
                  <a:ext cx="351612" cy="495099"/>
                </a:xfrm>
                <a:prstGeom prst="rect">
                  <a:avLst/>
                </a:prstGeom>
              </p:spPr>
              <p:txBody>
                <a:bodyPr wrap="none">
                  <a:spAutoFit/>
                </a:bodyPr>
                <a:lstStyle/>
                <a:p>
                  <a:pPr eaLnBrk="0" hangingPunct="0"/>
                  <a:r>
                    <a:rPr lang="en-US" altLang="zh-CN" sz="1200" b="1" spc="-75">
                      <a:solidFill>
                        <a:schemeClr val="tx1">
                          <a:lumMod val="95000"/>
                          <a:lumOff val="5000"/>
                        </a:schemeClr>
                      </a:solidFill>
                      <a:latin typeface="Times New Roman" panose="02020603050405020304" pitchFamily="18" charset="0"/>
                      <a:ea typeface="楷体" panose="02010609060101010101" charset="-122"/>
                      <a:sym typeface="Times New Roman" panose="02020603050405020304" pitchFamily="18" charset="0"/>
                    </a:rPr>
                    <a:t>28</a:t>
                  </a:r>
                </a:p>
              </p:txBody>
            </p:sp>
            <p:sp>
              <p:nvSpPr>
                <p:cNvPr id="109" name="矩形 108"/>
                <p:cNvSpPr/>
                <p:nvPr>
                  <p:custDataLst>
                    <p:tags r:id="rId202"/>
                  </p:custDataLst>
                </p:nvPr>
              </p:nvSpPr>
              <p:spPr>
                <a:xfrm>
                  <a:off x="6535993" y="0"/>
                  <a:ext cx="351612" cy="495099"/>
                </a:xfrm>
                <a:prstGeom prst="rect">
                  <a:avLst/>
                </a:prstGeom>
              </p:spPr>
              <p:txBody>
                <a:bodyPr wrap="none">
                  <a:spAutoFit/>
                </a:bodyPr>
                <a:lstStyle/>
                <a:p>
                  <a:pPr eaLnBrk="0" hangingPunct="0"/>
                  <a:r>
                    <a:rPr lang="en-US" altLang="zh-CN" sz="1200" b="1" spc="-75">
                      <a:solidFill>
                        <a:schemeClr val="tx1">
                          <a:lumMod val="95000"/>
                          <a:lumOff val="5000"/>
                        </a:schemeClr>
                      </a:solidFill>
                      <a:latin typeface="Times New Roman" panose="02020603050405020304" pitchFamily="18" charset="0"/>
                      <a:ea typeface="楷体" panose="02010609060101010101" charset="-122"/>
                      <a:sym typeface="Times New Roman" panose="02020603050405020304" pitchFamily="18" charset="0"/>
                    </a:rPr>
                    <a:t>35</a:t>
                  </a:r>
                </a:p>
              </p:txBody>
            </p:sp>
            <p:sp>
              <p:nvSpPr>
                <p:cNvPr id="110" name="矩形 109"/>
                <p:cNvSpPr/>
                <p:nvPr>
                  <p:custDataLst>
                    <p:tags r:id="rId203"/>
                  </p:custDataLst>
                </p:nvPr>
              </p:nvSpPr>
              <p:spPr>
                <a:xfrm>
                  <a:off x="6990217" y="0"/>
                  <a:ext cx="351612" cy="495099"/>
                </a:xfrm>
                <a:prstGeom prst="rect">
                  <a:avLst/>
                </a:prstGeom>
              </p:spPr>
              <p:txBody>
                <a:bodyPr wrap="none">
                  <a:spAutoFit/>
                </a:bodyPr>
                <a:lstStyle/>
                <a:p>
                  <a:pPr eaLnBrk="0" hangingPunct="0"/>
                  <a:r>
                    <a:rPr lang="en-US" altLang="zh-CN" sz="1200" b="1" spc="-75">
                      <a:solidFill>
                        <a:schemeClr val="tx1">
                          <a:lumMod val="95000"/>
                          <a:lumOff val="5000"/>
                        </a:schemeClr>
                      </a:solidFill>
                      <a:latin typeface="Times New Roman" panose="02020603050405020304" pitchFamily="18" charset="0"/>
                      <a:ea typeface="楷体" panose="02010609060101010101" charset="-122"/>
                      <a:sym typeface="Times New Roman" panose="02020603050405020304" pitchFamily="18" charset="0"/>
                    </a:rPr>
                    <a:t>42</a:t>
                  </a:r>
                </a:p>
              </p:txBody>
            </p:sp>
            <p:sp>
              <p:nvSpPr>
                <p:cNvPr id="111" name="矩形 110"/>
                <p:cNvSpPr/>
                <p:nvPr>
                  <p:custDataLst>
                    <p:tags r:id="rId204"/>
                  </p:custDataLst>
                </p:nvPr>
              </p:nvSpPr>
              <p:spPr>
                <a:xfrm>
                  <a:off x="9261336" y="0"/>
                  <a:ext cx="351612" cy="495099"/>
                </a:xfrm>
                <a:prstGeom prst="rect">
                  <a:avLst/>
                </a:prstGeom>
              </p:spPr>
              <p:txBody>
                <a:bodyPr wrap="none">
                  <a:spAutoFit/>
                </a:bodyPr>
                <a:lstStyle/>
                <a:p>
                  <a:pPr eaLnBrk="0" hangingPunct="0"/>
                  <a:r>
                    <a:rPr lang="en-US" altLang="zh-CN" sz="1200" b="1" spc="-75">
                      <a:solidFill>
                        <a:schemeClr val="tx1">
                          <a:lumMod val="95000"/>
                          <a:lumOff val="5000"/>
                        </a:schemeClr>
                      </a:solidFill>
                      <a:latin typeface="Times New Roman" panose="02020603050405020304" pitchFamily="18" charset="0"/>
                      <a:ea typeface="楷体" panose="02010609060101010101" charset="-122"/>
                      <a:sym typeface="Times New Roman" panose="02020603050405020304" pitchFamily="18" charset="0"/>
                    </a:rPr>
                    <a:t>77</a:t>
                  </a:r>
                </a:p>
              </p:txBody>
            </p:sp>
            <p:sp>
              <p:nvSpPr>
                <p:cNvPr id="112" name="矩形 111"/>
                <p:cNvSpPr/>
                <p:nvPr>
                  <p:custDataLst>
                    <p:tags r:id="rId205"/>
                  </p:custDataLst>
                </p:nvPr>
              </p:nvSpPr>
              <p:spPr>
                <a:xfrm>
                  <a:off x="10169783" y="0"/>
                  <a:ext cx="351612" cy="495099"/>
                </a:xfrm>
                <a:prstGeom prst="rect">
                  <a:avLst/>
                </a:prstGeom>
              </p:spPr>
              <p:txBody>
                <a:bodyPr wrap="none">
                  <a:spAutoFit/>
                </a:bodyPr>
                <a:lstStyle/>
                <a:p>
                  <a:pPr eaLnBrk="0" hangingPunct="0"/>
                  <a:r>
                    <a:rPr lang="en-US" altLang="zh-CN" sz="1200" b="1" spc="-75">
                      <a:solidFill>
                        <a:schemeClr val="tx1">
                          <a:lumMod val="95000"/>
                          <a:lumOff val="5000"/>
                        </a:schemeClr>
                      </a:solidFill>
                      <a:latin typeface="Times New Roman" panose="02020603050405020304" pitchFamily="18" charset="0"/>
                      <a:ea typeface="楷体" panose="02010609060101010101" charset="-122"/>
                      <a:sym typeface="Times New Roman" panose="02020603050405020304" pitchFamily="18" charset="0"/>
                    </a:rPr>
                    <a:t>91</a:t>
                  </a:r>
                </a:p>
              </p:txBody>
            </p:sp>
            <p:sp>
              <p:nvSpPr>
                <p:cNvPr id="113" name="矩形 112"/>
                <p:cNvSpPr/>
                <p:nvPr>
                  <p:custDataLst>
                    <p:tags r:id="rId206"/>
                  </p:custDataLst>
                </p:nvPr>
              </p:nvSpPr>
              <p:spPr>
                <a:xfrm>
                  <a:off x="10624005" y="0"/>
                  <a:ext cx="351612" cy="495099"/>
                </a:xfrm>
                <a:prstGeom prst="rect">
                  <a:avLst/>
                </a:prstGeom>
              </p:spPr>
              <p:txBody>
                <a:bodyPr wrap="none">
                  <a:spAutoFit/>
                </a:bodyPr>
                <a:lstStyle/>
                <a:p>
                  <a:pPr eaLnBrk="0" hangingPunct="0"/>
                  <a:r>
                    <a:rPr lang="en-US" altLang="zh-CN" sz="1200" b="1" spc="-75">
                      <a:solidFill>
                        <a:schemeClr val="tx1">
                          <a:lumMod val="95000"/>
                          <a:lumOff val="5000"/>
                        </a:schemeClr>
                      </a:solidFill>
                      <a:latin typeface="Times New Roman" panose="02020603050405020304" pitchFamily="18" charset="0"/>
                      <a:ea typeface="楷体" panose="02010609060101010101" charset="-122"/>
                      <a:sym typeface="Times New Roman" panose="02020603050405020304" pitchFamily="18" charset="0"/>
                    </a:rPr>
                    <a:t>98</a:t>
                  </a:r>
                </a:p>
              </p:txBody>
            </p:sp>
            <p:sp>
              <p:nvSpPr>
                <p:cNvPr id="114" name="矩形 113"/>
                <p:cNvSpPr/>
                <p:nvPr>
                  <p:custDataLst>
                    <p:tags r:id="rId207"/>
                  </p:custDataLst>
                </p:nvPr>
              </p:nvSpPr>
              <p:spPr>
                <a:xfrm>
                  <a:off x="10993409" y="0"/>
                  <a:ext cx="425746" cy="495099"/>
                </a:xfrm>
                <a:prstGeom prst="rect">
                  <a:avLst/>
                </a:prstGeom>
              </p:spPr>
              <p:txBody>
                <a:bodyPr wrap="none">
                  <a:spAutoFit/>
                </a:bodyPr>
                <a:lstStyle/>
                <a:p>
                  <a:pPr eaLnBrk="0" hangingPunct="0"/>
                  <a:r>
                    <a:rPr lang="en-US" altLang="zh-CN" sz="1200" b="1" spc="-75">
                      <a:solidFill>
                        <a:schemeClr val="tx1">
                          <a:lumMod val="95000"/>
                          <a:lumOff val="5000"/>
                        </a:schemeClr>
                      </a:solidFill>
                      <a:latin typeface="Times New Roman" panose="02020603050405020304" pitchFamily="18" charset="0"/>
                      <a:ea typeface="楷体" panose="02010609060101010101" charset="-122"/>
                      <a:sym typeface="Times New Roman" panose="02020603050405020304" pitchFamily="18" charset="0"/>
                    </a:rPr>
                    <a:t>105</a:t>
                  </a:r>
                </a:p>
              </p:txBody>
            </p:sp>
            <p:sp>
              <p:nvSpPr>
                <p:cNvPr id="115" name="矩形 114"/>
                <p:cNvSpPr/>
                <p:nvPr>
                  <p:custDataLst>
                    <p:tags r:id="rId208"/>
                  </p:custDataLst>
                </p:nvPr>
              </p:nvSpPr>
              <p:spPr>
                <a:xfrm>
                  <a:off x="11438016" y="0"/>
                  <a:ext cx="416426" cy="495099"/>
                </a:xfrm>
                <a:prstGeom prst="rect">
                  <a:avLst/>
                </a:prstGeom>
              </p:spPr>
              <p:txBody>
                <a:bodyPr wrap="none">
                  <a:spAutoFit/>
                </a:bodyPr>
                <a:lstStyle/>
                <a:p>
                  <a:pPr eaLnBrk="0" hangingPunct="0"/>
                  <a:r>
                    <a:rPr lang="en-US" altLang="zh-CN" sz="1200" b="1" spc="-75">
                      <a:solidFill>
                        <a:schemeClr val="tx1">
                          <a:lumMod val="95000"/>
                          <a:lumOff val="5000"/>
                        </a:schemeClr>
                      </a:solidFill>
                      <a:latin typeface="Times New Roman" panose="02020603050405020304" pitchFamily="18" charset="0"/>
                      <a:ea typeface="楷体" panose="02010609060101010101" charset="-122"/>
                      <a:sym typeface="Times New Roman" panose="02020603050405020304" pitchFamily="18" charset="0"/>
                    </a:rPr>
                    <a:t>112</a:t>
                  </a:r>
                </a:p>
              </p:txBody>
            </p:sp>
            <p:sp>
              <p:nvSpPr>
                <p:cNvPr id="116" name="矩形 115"/>
                <p:cNvSpPr/>
                <p:nvPr>
                  <p:custDataLst>
                    <p:tags r:id="rId209"/>
                  </p:custDataLst>
                </p:nvPr>
              </p:nvSpPr>
              <p:spPr>
                <a:xfrm>
                  <a:off x="11870063" y="0"/>
                  <a:ext cx="416426" cy="495099"/>
                </a:xfrm>
                <a:prstGeom prst="rect">
                  <a:avLst/>
                </a:prstGeom>
              </p:spPr>
              <p:txBody>
                <a:bodyPr wrap="none">
                  <a:spAutoFit/>
                </a:bodyPr>
                <a:lstStyle/>
                <a:p>
                  <a:pPr eaLnBrk="0" hangingPunct="0"/>
                  <a:r>
                    <a:rPr lang="en-US" altLang="zh-CN" sz="1200" b="1" spc="-75">
                      <a:solidFill>
                        <a:schemeClr val="tx1">
                          <a:lumMod val="95000"/>
                          <a:lumOff val="5000"/>
                        </a:schemeClr>
                      </a:solidFill>
                      <a:latin typeface="Times New Roman" panose="02020603050405020304" pitchFamily="18" charset="0"/>
                      <a:ea typeface="楷体" panose="02010609060101010101" charset="-122"/>
                      <a:sym typeface="Times New Roman" panose="02020603050405020304" pitchFamily="18" charset="0"/>
                    </a:rPr>
                    <a:t>119</a:t>
                  </a:r>
                </a:p>
              </p:txBody>
            </p:sp>
          </p:grpSp>
          <p:grpSp>
            <p:nvGrpSpPr>
              <p:cNvPr id="117" name="组合 7"/>
              <p:cNvGrpSpPr/>
              <p:nvPr>
                <p:custDataLst>
                  <p:tags r:id="rId172"/>
                </p:custDataLst>
              </p:nvPr>
            </p:nvGrpSpPr>
            <p:grpSpPr>
              <a:xfrm>
                <a:off x="3722967" y="4290854"/>
                <a:ext cx="486265" cy="3833862"/>
                <a:chOff x="3722967" y="4290854"/>
                <a:chExt cx="486265" cy="3833862"/>
              </a:xfrm>
            </p:grpSpPr>
            <p:sp>
              <p:nvSpPr>
                <p:cNvPr id="118" name="矩形 117"/>
                <p:cNvSpPr/>
                <p:nvPr>
                  <p:custDataLst>
                    <p:tags r:id="rId181"/>
                  </p:custDataLst>
                </p:nvPr>
              </p:nvSpPr>
              <p:spPr>
                <a:xfrm>
                  <a:off x="3857620" y="7629617"/>
                  <a:ext cx="351612" cy="495099"/>
                </a:xfrm>
                <a:prstGeom prst="rect">
                  <a:avLst/>
                </a:prstGeom>
              </p:spPr>
              <p:txBody>
                <a:bodyPr wrap="none">
                  <a:spAutoFit/>
                </a:bodyPr>
                <a:lstStyle/>
                <a:p>
                  <a:pPr eaLnBrk="0" hangingPunct="0"/>
                  <a:r>
                    <a:rPr lang="en-US" altLang="zh-CN" sz="1200" b="1" spc="-75">
                      <a:solidFill>
                        <a:schemeClr val="tx1">
                          <a:lumMod val="95000"/>
                          <a:lumOff val="5000"/>
                        </a:schemeClr>
                      </a:solidFill>
                      <a:latin typeface="Times New Roman" panose="02020603050405020304" pitchFamily="18" charset="0"/>
                      <a:ea typeface="楷体" panose="02010609060101010101" charset="-122"/>
                      <a:sym typeface="Times New Roman" panose="02020603050405020304" pitchFamily="18" charset="0"/>
                    </a:rPr>
                    <a:t>20</a:t>
                  </a:r>
                </a:p>
              </p:txBody>
            </p:sp>
            <p:sp>
              <p:nvSpPr>
                <p:cNvPr id="119" name="矩形 118"/>
                <p:cNvSpPr/>
                <p:nvPr>
                  <p:custDataLst>
                    <p:tags r:id="rId182"/>
                  </p:custDataLst>
                </p:nvPr>
              </p:nvSpPr>
              <p:spPr>
                <a:xfrm>
                  <a:off x="3857620" y="7152652"/>
                  <a:ext cx="351612" cy="495099"/>
                </a:xfrm>
                <a:prstGeom prst="rect">
                  <a:avLst/>
                </a:prstGeom>
              </p:spPr>
              <p:txBody>
                <a:bodyPr wrap="none">
                  <a:spAutoFit/>
                </a:bodyPr>
                <a:lstStyle/>
                <a:p>
                  <a:pPr eaLnBrk="0" hangingPunct="0"/>
                  <a:r>
                    <a:rPr lang="en-US" altLang="zh-CN" sz="1200" b="1" spc="-75">
                      <a:solidFill>
                        <a:schemeClr val="tx1">
                          <a:lumMod val="95000"/>
                          <a:lumOff val="5000"/>
                        </a:schemeClr>
                      </a:solidFill>
                      <a:latin typeface="Times New Roman" panose="02020603050405020304" pitchFamily="18" charset="0"/>
                      <a:ea typeface="楷体" panose="02010609060101010101" charset="-122"/>
                      <a:sym typeface="Times New Roman" panose="02020603050405020304" pitchFamily="18" charset="0"/>
                    </a:rPr>
                    <a:t>40</a:t>
                  </a:r>
                </a:p>
              </p:txBody>
            </p:sp>
            <p:sp>
              <p:nvSpPr>
                <p:cNvPr id="120" name="矩形 119"/>
                <p:cNvSpPr/>
                <p:nvPr>
                  <p:custDataLst>
                    <p:tags r:id="rId183"/>
                  </p:custDataLst>
                </p:nvPr>
              </p:nvSpPr>
              <p:spPr>
                <a:xfrm>
                  <a:off x="3857620" y="6675683"/>
                  <a:ext cx="351612" cy="495099"/>
                </a:xfrm>
                <a:prstGeom prst="rect">
                  <a:avLst/>
                </a:prstGeom>
              </p:spPr>
              <p:txBody>
                <a:bodyPr wrap="none">
                  <a:spAutoFit/>
                </a:bodyPr>
                <a:lstStyle/>
                <a:p>
                  <a:pPr eaLnBrk="0" hangingPunct="0"/>
                  <a:r>
                    <a:rPr lang="en-US" altLang="zh-CN" sz="1200" b="1" spc="-75">
                      <a:solidFill>
                        <a:schemeClr val="tx1">
                          <a:lumMod val="95000"/>
                          <a:lumOff val="5000"/>
                        </a:schemeClr>
                      </a:solidFill>
                      <a:latin typeface="Times New Roman" panose="02020603050405020304" pitchFamily="18" charset="0"/>
                      <a:ea typeface="楷体" panose="02010609060101010101" charset="-122"/>
                      <a:sym typeface="Times New Roman" panose="02020603050405020304" pitchFamily="18" charset="0"/>
                    </a:rPr>
                    <a:t>60</a:t>
                  </a:r>
                </a:p>
              </p:txBody>
            </p:sp>
            <p:sp>
              <p:nvSpPr>
                <p:cNvPr id="121" name="矩形 120"/>
                <p:cNvSpPr/>
                <p:nvPr>
                  <p:custDataLst>
                    <p:tags r:id="rId184"/>
                  </p:custDataLst>
                </p:nvPr>
              </p:nvSpPr>
              <p:spPr>
                <a:xfrm>
                  <a:off x="3857620" y="6198719"/>
                  <a:ext cx="351612" cy="495099"/>
                </a:xfrm>
                <a:prstGeom prst="rect">
                  <a:avLst/>
                </a:prstGeom>
              </p:spPr>
              <p:txBody>
                <a:bodyPr wrap="none">
                  <a:spAutoFit/>
                </a:bodyPr>
                <a:lstStyle/>
                <a:p>
                  <a:pPr eaLnBrk="0" hangingPunct="0"/>
                  <a:r>
                    <a:rPr lang="en-US" altLang="zh-CN" sz="1200" b="1" spc="-75">
                      <a:solidFill>
                        <a:schemeClr val="tx1">
                          <a:lumMod val="95000"/>
                          <a:lumOff val="5000"/>
                        </a:schemeClr>
                      </a:solidFill>
                      <a:latin typeface="Times New Roman" panose="02020603050405020304" pitchFamily="18" charset="0"/>
                      <a:ea typeface="楷体" panose="02010609060101010101" charset="-122"/>
                      <a:sym typeface="Times New Roman" panose="02020603050405020304" pitchFamily="18" charset="0"/>
                    </a:rPr>
                    <a:t>80</a:t>
                  </a:r>
                </a:p>
              </p:txBody>
            </p:sp>
            <p:sp>
              <p:nvSpPr>
                <p:cNvPr id="122" name="矩形 121"/>
                <p:cNvSpPr/>
                <p:nvPr>
                  <p:custDataLst>
                    <p:tags r:id="rId185"/>
                  </p:custDataLst>
                </p:nvPr>
              </p:nvSpPr>
              <p:spPr>
                <a:xfrm>
                  <a:off x="3722967" y="5721750"/>
                  <a:ext cx="425747" cy="495099"/>
                </a:xfrm>
                <a:prstGeom prst="rect">
                  <a:avLst/>
                </a:prstGeom>
              </p:spPr>
              <p:txBody>
                <a:bodyPr wrap="none">
                  <a:spAutoFit/>
                </a:bodyPr>
                <a:lstStyle/>
                <a:p>
                  <a:pPr eaLnBrk="0" hangingPunct="0"/>
                  <a:r>
                    <a:rPr lang="en-US" altLang="zh-CN" sz="1200" b="1" spc="-75">
                      <a:solidFill>
                        <a:schemeClr val="tx1">
                          <a:lumMod val="95000"/>
                          <a:lumOff val="5000"/>
                        </a:schemeClr>
                      </a:solidFill>
                      <a:latin typeface="Times New Roman" panose="02020603050405020304" pitchFamily="18" charset="0"/>
                      <a:ea typeface="楷体" panose="02010609060101010101" charset="-122"/>
                      <a:sym typeface="Times New Roman" panose="02020603050405020304" pitchFamily="18" charset="0"/>
                    </a:rPr>
                    <a:t>100</a:t>
                  </a:r>
                </a:p>
              </p:txBody>
            </p:sp>
            <p:sp>
              <p:nvSpPr>
                <p:cNvPr id="123" name="矩形 122"/>
                <p:cNvSpPr/>
                <p:nvPr>
                  <p:custDataLst>
                    <p:tags r:id="rId186"/>
                  </p:custDataLst>
                </p:nvPr>
              </p:nvSpPr>
              <p:spPr>
                <a:xfrm>
                  <a:off x="3722967" y="5244785"/>
                  <a:ext cx="425747" cy="495099"/>
                </a:xfrm>
                <a:prstGeom prst="rect">
                  <a:avLst/>
                </a:prstGeom>
              </p:spPr>
              <p:txBody>
                <a:bodyPr wrap="none">
                  <a:spAutoFit/>
                </a:bodyPr>
                <a:lstStyle/>
                <a:p>
                  <a:pPr eaLnBrk="0" hangingPunct="0"/>
                  <a:r>
                    <a:rPr lang="en-US" altLang="zh-CN" sz="1200" b="1" spc="-75">
                      <a:solidFill>
                        <a:schemeClr val="tx1">
                          <a:lumMod val="95000"/>
                          <a:lumOff val="5000"/>
                        </a:schemeClr>
                      </a:solidFill>
                      <a:latin typeface="Times New Roman" panose="02020603050405020304" pitchFamily="18" charset="0"/>
                      <a:ea typeface="楷体" panose="02010609060101010101" charset="-122"/>
                      <a:sym typeface="Times New Roman" panose="02020603050405020304" pitchFamily="18" charset="0"/>
                    </a:rPr>
                    <a:t>120</a:t>
                  </a:r>
                </a:p>
              </p:txBody>
            </p:sp>
            <p:sp>
              <p:nvSpPr>
                <p:cNvPr id="124" name="矩形 123"/>
                <p:cNvSpPr/>
                <p:nvPr>
                  <p:custDataLst>
                    <p:tags r:id="rId187"/>
                  </p:custDataLst>
                </p:nvPr>
              </p:nvSpPr>
              <p:spPr>
                <a:xfrm>
                  <a:off x="3722967" y="4767819"/>
                  <a:ext cx="425747" cy="495099"/>
                </a:xfrm>
                <a:prstGeom prst="rect">
                  <a:avLst/>
                </a:prstGeom>
              </p:spPr>
              <p:txBody>
                <a:bodyPr wrap="none">
                  <a:spAutoFit/>
                </a:bodyPr>
                <a:lstStyle/>
                <a:p>
                  <a:pPr eaLnBrk="0" hangingPunct="0"/>
                  <a:r>
                    <a:rPr lang="en-US" altLang="zh-CN" sz="1200" b="1" spc="-75">
                      <a:solidFill>
                        <a:schemeClr val="tx1">
                          <a:lumMod val="95000"/>
                          <a:lumOff val="5000"/>
                        </a:schemeClr>
                      </a:solidFill>
                      <a:latin typeface="Times New Roman" panose="02020603050405020304" pitchFamily="18" charset="0"/>
                      <a:ea typeface="楷体" panose="02010609060101010101" charset="-122"/>
                      <a:sym typeface="Times New Roman" panose="02020603050405020304" pitchFamily="18" charset="0"/>
                    </a:rPr>
                    <a:t>140</a:t>
                  </a:r>
                </a:p>
              </p:txBody>
            </p:sp>
            <p:sp>
              <p:nvSpPr>
                <p:cNvPr id="125" name="矩形 124"/>
                <p:cNvSpPr/>
                <p:nvPr>
                  <p:custDataLst>
                    <p:tags r:id="rId188"/>
                  </p:custDataLst>
                </p:nvPr>
              </p:nvSpPr>
              <p:spPr>
                <a:xfrm>
                  <a:off x="3722967" y="4290854"/>
                  <a:ext cx="425747" cy="495099"/>
                </a:xfrm>
                <a:prstGeom prst="rect">
                  <a:avLst/>
                </a:prstGeom>
              </p:spPr>
              <p:txBody>
                <a:bodyPr wrap="none">
                  <a:spAutoFit/>
                </a:bodyPr>
                <a:lstStyle/>
                <a:p>
                  <a:pPr eaLnBrk="0" hangingPunct="0"/>
                  <a:r>
                    <a:rPr lang="en-US" altLang="zh-CN" sz="1200" b="1" spc="-75">
                      <a:solidFill>
                        <a:schemeClr val="tx1">
                          <a:lumMod val="95000"/>
                          <a:lumOff val="5000"/>
                        </a:schemeClr>
                      </a:solidFill>
                      <a:latin typeface="Times New Roman" panose="02020603050405020304" pitchFamily="18" charset="0"/>
                      <a:ea typeface="楷体" panose="02010609060101010101" charset="-122"/>
                      <a:sym typeface="Times New Roman" panose="02020603050405020304" pitchFamily="18" charset="0"/>
                    </a:rPr>
                    <a:t>160</a:t>
                  </a:r>
                </a:p>
              </p:txBody>
            </p:sp>
          </p:grpSp>
          <p:grpSp>
            <p:nvGrpSpPr>
              <p:cNvPr id="126" name="组合 137"/>
              <p:cNvGrpSpPr/>
              <p:nvPr>
                <p:custDataLst>
                  <p:tags r:id="rId173"/>
                </p:custDataLst>
              </p:nvPr>
            </p:nvGrpSpPr>
            <p:grpSpPr>
              <a:xfrm>
                <a:off x="13942251" y="4327883"/>
                <a:ext cx="351612" cy="3489817"/>
                <a:chOff x="3722967" y="4722904"/>
                <a:chExt cx="351612" cy="3489817"/>
              </a:xfrm>
            </p:grpSpPr>
            <p:sp>
              <p:nvSpPr>
                <p:cNvPr id="127" name="矩形 126"/>
                <p:cNvSpPr/>
                <p:nvPr>
                  <p:custDataLst>
                    <p:tags r:id="rId176"/>
                  </p:custDataLst>
                </p:nvPr>
              </p:nvSpPr>
              <p:spPr>
                <a:xfrm>
                  <a:off x="3722967" y="7717622"/>
                  <a:ext cx="277477" cy="495099"/>
                </a:xfrm>
                <a:prstGeom prst="rect">
                  <a:avLst/>
                </a:prstGeom>
              </p:spPr>
              <p:txBody>
                <a:bodyPr wrap="none">
                  <a:spAutoFit/>
                </a:bodyPr>
                <a:lstStyle/>
                <a:p>
                  <a:pPr eaLnBrk="0" hangingPunct="0"/>
                  <a:r>
                    <a:rPr lang="en-US" altLang="zh-CN" sz="1200" b="1" spc="-75">
                      <a:solidFill>
                        <a:schemeClr val="tx1">
                          <a:lumMod val="95000"/>
                          <a:lumOff val="5000"/>
                        </a:schemeClr>
                      </a:solidFill>
                      <a:latin typeface="Times New Roman" panose="02020603050405020304" pitchFamily="18" charset="0"/>
                      <a:ea typeface="楷体" panose="02010609060101010101" charset="-122"/>
                      <a:sym typeface="Times New Roman" panose="02020603050405020304" pitchFamily="18" charset="0"/>
                    </a:rPr>
                    <a:t>5</a:t>
                  </a:r>
                </a:p>
              </p:txBody>
            </p:sp>
            <p:sp>
              <p:nvSpPr>
                <p:cNvPr id="128" name="矩形 127"/>
                <p:cNvSpPr/>
                <p:nvPr>
                  <p:custDataLst>
                    <p:tags r:id="rId177"/>
                  </p:custDataLst>
                </p:nvPr>
              </p:nvSpPr>
              <p:spPr>
                <a:xfrm>
                  <a:off x="3722967" y="6968944"/>
                  <a:ext cx="351612" cy="495099"/>
                </a:xfrm>
                <a:prstGeom prst="rect">
                  <a:avLst/>
                </a:prstGeom>
              </p:spPr>
              <p:txBody>
                <a:bodyPr wrap="none">
                  <a:spAutoFit/>
                </a:bodyPr>
                <a:lstStyle/>
                <a:p>
                  <a:pPr eaLnBrk="0" hangingPunct="0"/>
                  <a:r>
                    <a:rPr lang="en-US" altLang="zh-CN" sz="1200" b="1" spc="-75">
                      <a:solidFill>
                        <a:schemeClr val="tx1">
                          <a:lumMod val="95000"/>
                          <a:lumOff val="5000"/>
                        </a:schemeClr>
                      </a:solidFill>
                      <a:latin typeface="Times New Roman" panose="02020603050405020304" pitchFamily="18" charset="0"/>
                      <a:ea typeface="楷体" panose="02010609060101010101" charset="-122"/>
                      <a:sym typeface="Times New Roman" panose="02020603050405020304" pitchFamily="18" charset="0"/>
                    </a:rPr>
                    <a:t>10</a:t>
                  </a:r>
                </a:p>
              </p:txBody>
            </p:sp>
            <p:sp>
              <p:nvSpPr>
                <p:cNvPr id="129" name="矩形 128"/>
                <p:cNvSpPr/>
                <p:nvPr>
                  <p:custDataLst>
                    <p:tags r:id="rId178"/>
                  </p:custDataLst>
                </p:nvPr>
              </p:nvSpPr>
              <p:spPr>
                <a:xfrm>
                  <a:off x="3722967" y="6220264"/>
                  <a:ext cx="351612" cy="495099"/>
                </a:xfrm>
                <a:prstGeom prst="rect">
                  <a:avLst/>
                </a:prstGeom>
              </p:spPr>
              <p:txBody>
                <a:bodyPr wrap="none">
                  <a:spAutoFit/>
                </a:bodyPr>
                <a:lstStyle/>
                <a:p>
                  <a:pPr eaLnBrk="0" hangingPunct="0"/>
                  <a:r>
                    <a:rPr lang="en-US" altLang="zh-CN" sz="1200" b="1" spc="-75">
                      <a:solidFill>
                        <a:schemeClr val="tx1">
                          <a:lumMod val="95000"/>
                          <a:lumOff val="5000"/>
                        </a:schemeClr>
                      </a:solidFill>
                      <a:latin typeface="Times New Roman" panose="02020603050405020304" pitchFamily="18" charset="0"/>
                      <a:ea typeface="楷体" panose="02010609060101010101" charset="-122"/>
                      <a:sym typeface="Times New Roman" panose="02020603050405020304" pitchFamily="18" charset="0"/>
                    </a:rPr>
                    <a:t>15</a:t>
                  </a:r>
                </a:p>
              </p:txBody>
            </p:sp>
            <p:sp>
              <p:nvSpPr>
                <p:cNvPr id="130" name="矩形 129"/>
                <p:cNvSpPr/>
                <p:nvPr>
                  <p:custDataLst>
                    <p:tags r:id="rId179"/>
                  </p:custDataLst>
                </p:nvPr>
              </p:nvSpPr>
              <p:spPr>
                <a:xfrm>
                  <a:off x="3722967" y="5471585"/>
                  <a:ext cx="351612" cy="495099"/>
                </a:xfrm>
                <a:prstGeom prst="rect">
                  <a:avLst/>
                </a:prstGeom>
              </p:spPr>
              <p:txBody>
                <a:bodyPr wrap="none">
                  <a:spAutoFit/>
                </a:bodyPr>
                <a:lstStyle/>
                <a:p>
                  <a:pPr eaLnBrk="0" hangingPunct="0"/>
                  <a:r>
                    <a:rPr lang="en-US" altLang="zh-CN" sz="1200" b="1" spc="-75">
                      <a:solidFill>
                        <a:schemeClr val="tx1">
                          <a:lumMod val="95000"/>
                          <a:lumOff val="5000"/>
                        </a:schemeClr>
                      </a:solidFill>
                      <a:latin typeface="Times New Roman" panose="02020603050405020304" pitchFamily="18" charset="0"/>
                      <a:ea typeface="楷体" panose="02010609060101010101" charset="-122"/>
                      <a:sym typeface="Times New Roman" panose="02020603050405020304" pitchFamily="18" charset="0"/>
                    </a:rPr>
                    <a:t>20</a:t>
                  </a:r>
                </a:p>
              </p:txBody>
            </p:sp>
            <p:sp>
              <p:nvSpPr>
                <p:cNvPr id="131" name="矩形 130"/>
                <p:cNvSpPr/>
                <p:nvPr>
                  <p:custDataLst>
                    <p:tags r:id="rId180"/>
                  </p:custDataLst>
                </p:nvPr>
              </p:nvSpPr>
              <p:spPr>
                <a:xfrm>
                  <a:off x="3722967" y="4722904"/>
                  <a:ext cx="351612" cy="495099"/>
                </a:xfrm>
                <a:prstGeom prst="rect">
                  <a:avLst/>
                </a:prstGeom>
              </p:spPr>
              <p:txBody>
                <a:bodyPr wrap="none">
                  <a:spAutoFit/>
                </a:bodyPr>
                <a:lstStyle/>
                <a:p>
                  <a:pPr eaLnBrk="0" hangingPunct="0"/>
                  <a:r>
                    <a:rPr lang="en-US" altLang="zh-CN" sz="1200" b="1" spc="-75">
                      <a:solidFill>
                        <a:schemeClr val="tx1">
                          <a:lumMod val="95000"/>
                          <a:lumOff val="5000"/>
                        </a:schemeClr>
                      </a:solidFill>
                      <a:latin typeface="Times New Roman" panose="02020603050405020304" pitchFamily="18" charset="0"/>
                      <a:ea typeface="楷体" panose="02010609060101010101" charset="-122"/>
                      <a:sym typeface="Times New Roman" panose="02020603050405020304" pitchFamily="18" charset="0"/>
                    </a:rPr>
                    <a:t>25</a:t>
                  </a:r>
                </a:p>
              </p:txBody>
            </p:sp>
          </p:grpSp>
          <p:sp>
            <p:nvSpPr>
              <p:cNvPr id="132" name="矩形 131"/>
              <p:cNvSpPr/>
              <p:nvPr>
                <p:custDataLst>
                  <p:tags r:id="rId174"/>
                </p:custDataLst>
              </p:nvPr>
            </p:nvSpPr>
            <p:spPr>
              <a:xfrm rot="16200000">
                <a:off x="12932115" y="5860065"/>
                <a:ext cx="3186628" cy="305013"/>
              </a:xfrm>
              <a:prstGeom prst="rect">
                <a:avLst/>
              </a:prstGeom>
            </p:spPr>
            <p:txBody>
              <a:bodyPr wrap="none">
                <a:spAutoFit/>
              </a:bodyPr>
              <a:lstStyle/>
              <a:p>
                <a:pPr eaLnBrk="0" hangingPunct="0"/>
                <a:r>
                  <a:rPr lang="zh-CN" altLang="en-US" sz="1200">
                    <a:solidFill>
                      <a:schemeClr val="tx1">
                        <a:lumMod val="95000"/>
                        <a:lumOff val="5000"/>
                      </a:schemeClr>
                    </a:solidFill>
                    <a:latin typeface="Times New Roman" panose="02020603050405020304" pitchFamily="18" charset="0"/>
                    <a:ea typeface="楷体" panose="02010609060101010101" charset="-122"/>
                    <a:sym typeface="Times New Roman" panose="02020603050405020304" pitchFamily="18" charset="0"/>
                  </a:rPr>
                  <a:t>生长素含量</a:t>
                </a:r>
                <a:r>
                  <a:rPr lang="en-US" altLang="zh-CN" sz="1200" b="1">
                    <a:solidFill>
                      <a:schemeClr val="tx1">
                        <a:lumMod val="95000"/>
                        <a:lumOff val="5000"/>
                      </a:schemeClr>
                    </a:solidFill>
                    <a:latin typeface="Times New Roman" panose="02020603050405020304" pitchFamily="18" charset="0"/>
                    <a:ea typeface="楷体" panose="02010609060101010101" charset="-122"/>
                    <a:sym typeface="Times New Roman" panose="02020603050405020304" pitchFamily="18" charset="0"/>
                  </a:rPr>
                  <a:t>/(ng·g</a:t>
                </a:r>
                <a:r>
                  <a:rPr lang="en-US" altLang="zh-CN" sz="1200" b="1" baseline="30000">
                    <a:solidFill>
                      <a:schemeClr val="tx1">
                        <a:lumMod val="95000"/>
                        <a:lumOff val="5000"/>
                      </a:schemeClr>
                    </a:solidFill>
                    <a:latin typeface="Times New Roman" panose="02020603050405020304" pitchFamily="18" charset="0"/>
                    <a:ea typeface="楷体" panose="02010609060101010101" charset="-122"/>
                    <a:sym typeface="Times New Roman" panose="02020603050405020304" pitchFamily="18" charset="0"/>
                  </a:rPr>
                  <a:t>-1</a:t>
                </a:r>
                <a:r>
                  <a:rPr lang="en-US" altLang="zh-CN" sz="1200" b="1">
                    <a:solidFill>
                      <a:schemeClr val="tx1">
                        <a:lumMod val="95000"/>
                        <a:lumOff val="5000"/>
                      </a:schemeClr>
                    </a:solidFill>
                    <a:latin typeface="Times New Roman" panose="02020603050405020304" pitchFamily="18" charset="0"/>
                    <a:ea typeface="楷体" panose="02010609060101010101" charset="-122"/>
                    <a:sym typeface="Times New Roman" panose="02020603050405020304" pitchFamily="18" charset="0"/>
                  </a:rPr>
                  <a:t>)</a:t>
                </a:r>
                <a:r>
                  <a:rPr lang="zh-CN" altLang="en-US" sz="1200">
                    <a:solidFill>
                      <a:schemeClr val="tx1">
                        <a:lumMod val="95000"/>
                        <a:lumOff val="5000"/>
                      </a:schemeClr>
                    </a:solidFill>
                    <a:latin typeface="Times New Roman" panose="02020603050405020304" pitchFamily="18" charset="0"/>
                    <a:ea typeface="楷体" panose="02010609060101010101" charset="-122"/>
                    <a:sym typeface="Times New Roman" panose="02020603050405020304" pitchFamily="18" charset="0"/>
                  </a:rPr>
                  <a:t>鲜重</a:t>
                </a:r>
                <a:endParaRPr lang="en-US" altLang="zh-CN" sz="1200">
                  <a:solidFill>
                    <a:schemeClr val="tx1">
                      <a:lumMod val="95000"/>
                      <a:lumOff val="5000"/>
                    </a:schemeClr>
                  </a:solidFill>
                  <a:latin typeface="Times New Roman" panose="02020603050405020304" pitchFamily="18" charset="0"/>
                  <a:ea typeface="楷体" panose="02010609060101010101" charset="-122"/>
                  <a:sym typeface="Times New Roman" panose="02020603050405020304" pitchFamily="18" charset="0"/>
                </a:endParaRPr>
              </a:p>
            </p:txBody>
          </p:sp>
          <p:sp>
            <p:nvSpPr>
              <p:cNvPr id="133" name="矩形 132"/>
              <p:cNvSpPr/>
              <p:nvPr>
                <p:custDataLst>
                  <p:tags r:id="rId175"/>
                </p:custDataLst>
              </p:nvPr>
            </p:nvSpPr>
            <p:spPr>
              <a:xfrm>
                <a:off x="5387020" y="8755536"/>
                <a:ext cx="7433611" cy="548052"/>
              </a:xfrm>
              <a:prstGeom prst="rect">
                <a:avLst/>
              </a:prstGeom>
            </p:spPr>
            <p:txBody>
              <a:bodyPr wrap="square">
                <a:spAutoFit/>
              </a:bodyPr>
              <a:lstStyle/>
              <a:p>
                <a:pPr eaLnBrk="0" hangingPunct="0"/>
                <a:r>
                  <a:rPr lang="zh-CN" altLang="en-US" sz="2400" b="1">
                    <a:latin typeface="Times New Roman" panose="02020603050405020304" pitchFamily="18" charset="0"/>
                    <a:ea typeface="楷体" panose="02010609060101010101" charset="-122"/>
                    <a:sym typeface="Times New Roman" panose="02020603050405020304" pitchFamily="18" charset="0"/>
                  </a:rPr>
                  <a:t>猕猴桃果实发育和成熟过程中激素的动态变化</a:t>
                </a:r>
                <a:endParaRPr lang="en-US" altLang="zh-CN" sz="2400" b="1">
                  <a:latin typeface="Times New Roman" panose="02020603050405020304" pitchFamily="18" charset="0"/>
                  <a:ea typeface="楷体" panose="02010609060101010101" charset="-122"/>
                  <a:sym typeface="Times New Roman" panose="02020603050405020304" pitchFamily="18" charset="0"/>
                </a:endParaRPr>
              </a:p>
            </p:txBody>
          </p:sp>
        </p:grpSp>
        <p:grpSp>
          <p:nvGrpSpPr>
            <p:cNvPr id="134" name="组合 133"/>
            <p:cNvGrpSpPr/>
            <p:nvPr/>
          </p:nvGrpSpPr>
          <p:grpSpPr>
            <a:xfrm>
              <a:off x="2391" y="1442"/>
              <a:ext cx="14384" cy="6416"/>
              <a:chOff x="2391" y="1442"/>
              <a:chExt cx="14384" cy="6416"/>
            </a:xfrm>
          </p:grpSpPr>
          <p:grpSp>
            <p:nvGrpSpPr>
              <p:cNvPr id="135" name="组合 209"/>
              <p:cNvGrpSpPr/>
              <p:nvPr>
                <p:custDataLst>
                  <p:tags r:id="rId3"/>
                </p:custDataLst>
              </p:nvPr>
            </p:nvGrpSpPr>
            <p:grpSpPr>
              <a:xfrm>
                <a:off x="2453" y="4764"/>
                <a:ext cx="14316" cy="3094"/>
                <a:chOff x="4649639" y="6059606"/>
                <a:chExt cx="8929883" cy="2338953"/>
              </a:xfrm>
            </p:grpSpPr>
            <p:cxnSp>
              <p:nvCxnSpPr>
                <p:cNvPr id="231" name="直接箭头连接符 230"/>
                <p:cNvCxnSpPr/>
                <p:nvPr>
                  <p:custDataLst>
                    <p:tags r:id="rId143"/>
                  </p:custDataLst>
                </p:nvPr>
              </p:nvCxnSpPr>
              <p:spPr>
                <a:xfrm flipV="1">
                  <a:off x="4649639" y="7781026"/>
                  <a:ext cx="543463" cy="138024"/>
                </a:xfrm>
                <a:prstGeom prst="straightConnector1">
                  <a:avLst/>
                </a:prstGeom>
                <a:ln w="38100">
                  <a:solidFill>
                    <a:schemeClr val="tx1"/>
                  </a:solidFill>
                  <a:headEnd type="triangle"/>
                  <a:tailEnd type="triangle" w="med" len="med"/>
                </a:ln>
              </p:spPr>
              <p:style>
                <a:lnRef idx="1">
                  <a:schemeClr val="accent1"/>
                </a:lnRef>
                <a:fillRef idx="0">
                  <a:schemeClr val="accent1"/>
                </a:fillRef>
                <a:effectRef idx="0">
                  <a:schemeClr val="accent1"/>
                </a:effectRef>
                <a:fontRef idx="minor">
                  <a:schemeClr val="tx1"/>
                </a:fontRef>
              </p:style>
            </p:cxnSp>
            <p:cxnSp>
              <p:nvCxnSpPr>
                <p:cNvPr id="232" name="直接箭头连接符 231"/>
                <p:cNvCxnSpPr/>
                <p:nvPr>
                  <p:custDataLst>
                    <p:tags r:id="rId144"/>
                  </p:custDataLst>
                </p:nvPr>
              </p:nvCxnSpPr>
              <p:spPr>
                <a:xfrm flipV="1">
                  <a:off x="5158596" y="6059606"/>
                  <a:ext cx="457458" cy="1738673"/>
                </a:xfrm>
                <a:prstGeom prst="straightConnector1">
                  <a:avLst/>
                </a:prstGeom>
                <a:ln w="381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233" name="直接箭头连接符 232"/>
                <p:cNvCxnSpPr/>
                <p:nvPr>
                  <p:custDataLst>
                    <p:tags r:id="rId145"/>
                  </p:custDataLst>
                </p:nvPr>
              </p:nvCxnSpPr>
              <p:spPr>
                <a:xfrm>
                  <a:off x="5616054" y="6114198"/>
                  <a:ext cx="484495" cy="1269241"/>
                </a:xfrm>
                <a:prstGeom prst="straightConnector1">
                  <a:avLst/>
                </a:prstGeom>
                <a:ln w="381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234" name="直接箭头连接符 233"/>
                <p:cNvCxnSpPr/>
                <p:nvPr>
                  <p:custDataLst>
                    <p:tags r:id="rId146"/>
                  </p:custDataLst>
                </p:nvPr>
              </p:nvCxnSpPr>
              <p:spPr>
                <a:xfrm>
                  <a:off x="6073254" y="7294729"/>
                  <a:ext cx="457200" cy="948519"/>
                </a:xfrm>
                <a:prstGeom prst="straightConnector1">
                  <a:avLst/>
                </a:prstGeom>
                <a:ln w="381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235" name="直接箭头连接符 234"/>
                <p:cNvCxnSpPr/>
                <p:nvPr>
                  <p:custDataLst>
                    <p:tags r:id="rId147"/>
                  </p:custDataLst>
                </p:nvPr>
              </p:nvCxnSpPr>
              <p:spPr>
                <a:xfrm flipV="1">
                  <a:off x="6496334" y="8113594"/>
                  <a:ext cx="559559" cy="61415"/>
                </a:xfrm>
                <a:prstGeom prst="straightConnector1">
                  <a:avLst/>
                </a:prstGeom>
                <a:ln w="381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236" name="直接箭头连接符 235"/>
                <p:cNvCxnSpPr/>
                <p:nvPr>
                  <p:custDataLst>
                    <p:tags r:id="rId148"/>
                  </p:custDataLst>
                </p:nvPr>
              </p:nvCxnSpPr>
              <p:spPr>
                <a:xfrm>
                  <a:off x="6987655" y="8127243"/>
                  <a:ext cx="457199" cy="6823"/>
                </a:xfrm>
                <a:prstGeom prst="straightConnector1">
                  <a:avLst/>
                </a:prstGeom>
                <a:ln w="381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237" name="直接箭头连接符 236"/>
                <p:cNvCxnSpPr/>
                <p:nvPr>
                  <p:custDataLst>
                    <p:tags r:id="rId149"/>
                  </p:custDataLst>
                </p:nvPr>
              </p:nvCxnSpPr>
              <p:spPr>
                <a:xfrm>
                  <a:off x="7362968" y="8127244"/>
                  <a:ext cx="545910" cy="54589"/>
                </a:xfrm>
                <a:prstGeom prst="straightConnector1">
                  <a:avLst/>
                </a:prstGeom>
                <a:ln w="381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238" name="直接箭头连接符 237"/>
                <p:cNvCxnSpPr/>
                <p:nvPr>
                  <p:custDataLst>
                    <p:tags r:id="rId150"/>
                  </p:custDataLst>
                </p:nvPr>
              </p:nvCxnSpPr>
              <p:spPr>
                <a:xfrm>
                  <a:off x="7833816" y="8175011"/>
                  <a:ext cx="518614" cy="6822"/>
                </a:xfrm>
                <a:prstGeom prst="straightConnector1">
                  <a:avLst/>
                </a:prstGeom>
                <a:ln w="381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239" name="直接箭头连接符 238"/>
                <p:cNvCxnSpPr/>
                <p:nvPr>
                  <p:custDataLst>
                    <p:tags r:id="rId151"/>
                  </p:custDataLst>
                </p:nvPr>
              </p:nvCxnSpPr>
              <p:spPr>
                <a:xfrm>
                  <a:off x="8256896" y="8188659"/>
                  <a:ext cx="532262" cy="34117"/>
                </a:xfrm>
                <a:prstGeom prst="straightConnector1">
                  <a:avLst/>
                </a:prstGeom>
                <a:ln w="381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240" name="直接箭头连接符 239"/>
                <p:cNvCxnSpPr/>
                <p:nvPr>
                  <p:custDataLst>
                    <p:tags r:id="rId152"/>
                  </p:custDataLst>
                </p:nvPr>
              </p:nvCxnSpPr>
              <p:spPr>
                <a:xfrm>
                  <a:off x="8707272" y="8209131"/>
                  <a:ext cx="532262" cy="34117"/>
                </a:xfrm>
                <a:prstGeom prst="straightConnector1">
                  <a:avLst/>
                </a:prstGeom>
                <a:ln w="381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241" name="直接箭头连接符 240"/>
                <p:cNvCxnSpPr/>
                <p:nvPr>
                  <p:custDataLst>
                    <p:tags r:id="rId153"/>
                  </p:custDataLst>
                </p:nvPr>
              </p:nvCxnSpPr>
              <p:spPr>
                <a:xfrm>
                  <a:off x="9178120" y="8236428"/>
                  <a:ext cx="423080" cy="27291"/>
                </a:xfrm>
                <a:prstGeom prst="straightConnector1">
                  <a:avLst/>
                </a:prstGeom>
                <a:ln w="381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242" name="直接箭头连接符 241"/>
                <p:cNvCxnSpPr/>
                <p:nvPr>
                  <p:custDataLst>
                    <p:tags r:id="rId154"/>
                  </p:custDataLst>
                </p:nvPr>
              </p:nvCxnSpPr>
              <p:spPr>
                <a:xfrm>
                  <a:off x="9557361" y="8260585"/>
                  <a:ext cx="466920" cy="23606"/>
                </a:xfrm>
                <a:prstGeom prst="straightConnector1">
                  <a:avLst/>
                </a:prstGeom>
                <a:ln w="381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243" name="直接箭头连接符 242"/>
                <p:cNvCxnSpPr/>
                <p:nvPr>
                  <p:custDataLst>
                    <p:tags r:id="rId155"/>
                  </p:custDataLst>
                </p:nvPr>
              </p:nvCxnSpPr>
              <p:spPr>
                <a:xfrm>
                  <a:off x="9946322" y="8287880"/>
                  <a:ext cx="494801" cy="110679"/>
                </a:xfrm>
                <a:prstGeom prst="straightConnector1">
                  <a:avLst/>
                </a:prstGeom>
                <a:ln w="381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244" name="直接箭头连接符 243"/>
                <p:cNvCxnSpPr/>
                <p:nvPr>
                  <p:custDataLst>
                    <p:tags r:id="rId156"/>
                  </p:custDataLst>
                </p:nvPr>
              </p:nvCxnSpPr>
              <p:spPr>
                <a:xfrm flipV="1">
                  <a:off x="10379122" y="8378546"/>
                  <a:ext cx="559559" cy="15944"/>
                </a:xfrm>
                <a:prstGeom prst="straightConnector1">
                  <a:avLst/>
                </a:prstGeom>
                <a:ln w="381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245" name="直接箭头连接符 244"/>
                <p:cNvCxnSpPr/>
                <p:nvPr>
                  <p:custDataLst>
                    <p:tags r:id="rId157"/>
                  </p:custDataLst>
                </p:nvPr>
              </p:nvCxnSpPr>
              <p:spPr>
                <a:xfrm>
                  <a:off x="10789071" y="8378546"/>
                  <a:ext cx="589750" cy="0"/>
                </a:xfrm>
                <a:prstGeom prst="straightConnector1">
                  <a:avLst/>
                </a:prstGeom>
                <a:ln w="381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246" name="直接箭头连接符 245"/>
                <p:cNvCxnSpPr/>
                <p:nvPr>
                  <p:custDataLst>
                    <p:tags r:id="rId158"/>
                  </p:custDataLst>
                </p:nvPr>
              </p:nvCxnSpPr>
              <p:spPr>
                <a:xfrm>
                  <a:off x="11229211" y="8378546"/>
                  <a:ext cx="589750" cy="0"/>
                </a:xfrm>
                <a:prstGeom prst="straightConnector1">
                  <a:avLst/>
                </a:prstGeom>
                <a:ln w="381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247" name="直接箭头连接符 246"/>
                <p:cNvCxnSpPr/>
                <p:nvPr>
                  <p:custDataLst>
                    <p:tags r:id="rId159"/>
                  </p:custDataLst>
                </p:nvPr>
              </p:nvCxnSpPr>
              <p:spPr>
                <a:xfrm>
                  <a:off x="11669351" y="8378546"/>
                  <a:ext cx="589750" cy="0"/>
                </a:xfrm>
                <a:prstGeom prst="straightConnector1">
                  <a:avLst/>
                </a:prstGeom>
                <a:ln w="381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248" name="直接箭头连接符 247"/>
                <p:cNvCxnSpPr/>
                <p:nvPr>
                  <p:custDataLst>
                    <p:tags r:id="rId160"/>
                  </p:custDataLst>
                </p:nvPr>
              </p:nvCxnSpPr>
              <p:spPr>
                <a:xfrm>
                  <a:off x="12109491" y="8378546"/>
                  <a:ext cx="589750" cy="0"/>
                </a:xfrm>
                <a:prstGeom prst="straightConnector1">
                  <a:avLst/>
                </a:prstGeom>
                <a:ln w="381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249" name="直接箭头连接符 248"/>
                <p:cNvCxnSpPr/>
                <p:nvPr>
                  <p:custDataLst>
                    <p:tags r:id="rId161"/>
                  </p:custDataLst>
                </p:nvPr>
              </p:nvCxnSpPr>
              <p:spPr>
                <a:xfrm>
                  <a:off x="12549631" y="8378546"/>
                  <a:ext cx="589750" cy="0"/>
                </a:xfrm>
                <a:prstGeom prst="straightConnector1">
                  <a:avLst/>
                </a:prstGeom>
                <a:ln w="381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250" name="直接箭头连接符 249"/>
                <p:cNvCxnSpPr/>
                <p:nvPr>
                  <p:custDataLst>
                    <p:tags r:id="rId162"/>
                  </p:custDataLst>
                </p:nvPr>
              </p:nvCxnSpPr>
              <p:spPr>
                <a:xfrm>
                  <a:off x="12989772" y="8378546"/>
                  <a:ext cx="589750" cy="0"/>
                </a:xfrm>
                <a:prstGeom prst="straightConnector1">
                  <a:avLst/>
                </a:prstGeom>
                <a:ln w="381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136" name="组合 155"/>
              <p:cNvGrpSpPr/>
              <p:nvPr>
                <p:custDataLst>
                  <p:tags r:id="rId4"/>
                </p:custDataLst>
              </p:nvPr>
            </p:nvGrpSpPr>
            <p:grpSpPr>
              <a:xfrm>
                <a:off x="2415" y="2957"/>
                <a:ext cx="14330" cy="4610"/>
                <a:chOff x="4649303" y="4188081"/>
                <a:chExt cx="8938769" cy="3484928"/>
              </a:xfrm>
            </p:grpSpPr>
            <p:cxnSp>
              <p:nvCxnSpPr>
                <p:cNvPr id="137" name="直接连接符 136"/>
                <p:cNvCxnSpPr/>
                <p:nvPr>
                  <p:custDataLst>
                    <p:tags r:id="rId123"/>
                  </p:custDataLst>
                </p:nvPr>
              </p:nvCxnSpPr>
              <p:spPr>
                <a:xfrm flipV="1">
                  <a:off x="4649303" y="5544244"/>
                  <a:ext cx="510080" cy="355016"/>
                </a:xfrm>
                <a:prstGeom prst="line">
                  <a:avLst/>
                </a:prstGeom>
                <a:ln w="38100" cap="rnd">
                  <a:solidFill>
                    <a:srgbClr val="FF0000"/>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38" name="直接连接符 137"/>
                <p:cNvCxnSpPr/>
                <p:nvPr>
                  <p:custDataLst>
                    <p:tags r:id="rId124"/>
                  </p:custDataLst>
                </p:nvPr>
              </p:nvCxnSpPr>
              <p:spPr>
                <a:xfrm>
                  <a:off x="5158186" y="5533500"/>
                  <a:ext cx="511094" cy="1368232"/>
                </a:xfrm>
                <a:prstGeom prst="line">
                  <a:avLst/>
                </a:prstGeom>
                <a:ln w="38100" cap="rnd">
                  <a:solidFill>
                    <a:srgbClr val="FF0000"/>
                  </a:solidFill>
                  <a:tailEnd type="oval"/>
                </a:ln>
              </p:spPr>
              <p:style>
                <a:lnRef idx="1">
                  <a:schemeClr val="accent1"/>
                </a:lnRef>
                <a:fillRef idx="0">
                  <a:schemeClr val="accent1"/>
                </a:fillRef>
                <a:effectRef idx="0">
                  <a:schemeClr val="accent1"/>
                </a:effectRef>
                <a:fontRef idx="minor">
                  <a:schemeClr val="tx1"/>
                </a:fontRef>
              </p:style>
            </p:cxnSp>
            <p:cxnSp>
              <p:nvCxnSpPr>
                <p:cNvPr id="139" name="直接连接符 138"/>
                <p:cNvCxnSpPr/>
                <p:nvPr>
                  <p:custDataLst>
                    <p:tags r:id="rId125"/>
                  </p:custDataLst>
                </p:nvPr>
              </p:nvCxnSpPr>
              <p:spPr>
                <a:xfrm>
                  <a:off x="5673447" y="6902698"/>
                  <a:ext cx="447484" cy="24462"/>
                </a:xfrm>
                <a:prstGeom prst="line">
                  <a:avLst/>
                </a:prstGeom>
                <a:ln w="38100" cap="rnd">
                  <a:solidFill>
                    <a:srgbClr val="FF0000"/>
                  </a:solidFill>
                  <a:tailEnd type="oval"/>
                </a:ln>
              </p:spPr>
              <p:style>
                <a:lnRef idx="1">
                  <a:schemeClr val="accent1"/>
                </a:lnRef>
                <a:fillRef idx="0">
                  <a:schemeClr val="accent1"/>
                </a:fillRef>
                <a:effectRef idx="0">
                  <a:schemeClr val="accent1"/>
                </a:effectRef>
                <a:fontRef idx="minor">
                  <a:schemeClr val="tx1"/>
                </a:fontRef>
              </p:style>
            </p:cxnSp>
            <p:cxnSp>
              <p:nvCxnSpPr>
                <p:cNvPr id="140" name="直接连接符 139"/>
                <p:cNvCxnSpPr/>
                <p:nvPr>
                  <p:custDataLst>
                    <p:tags r:id="rId126"/>
                  </p:custDataLst>
                </p:nvPr>
              </p:nvCxnSpPr>
              <p:spPr>
                <a:xfrm>
                  <a:off x="6120293" y="6924978"/>
                  <a:ext cx="415679" cy="748031"/>
                </a:xfrm>
                <a:prstGeom prst="line">
                  <a:avLst/>
                </a:prstGeom>
                <a:ln w="38100" cap="rnd">
                  <a:solidFill>
                    <a:srgbClr val="FF0000"/>
                  </a:solidFill>
                  <a:tailEnd type="oval"/>
                </a:ln>
              </p:spPr>
              <p:style>
                <a:lnRef idx="1">
                  <a:schemeClr val="accent1"/>
                </a:lnRef>
                <a:fillRef idx="0">
                  <a:schemeClr val="accent1"/>
                </a:fillRef>
                <a:effectRef idx="0">
                  <a:schemeClr val="accent1"/>
                </a:effectRef>
                <a:fontRef idx="minor">
                  <a:schemeClr val="tx1"/>
                </a:fontRef>
              </p:style>
            </p:cxnSp>
            <p:cxnSp>
              <p:nvCxnSpPr>
                <p:cNvPr id="141" name="直接连接符 140"/>
                <p:cNvCxnSpPr/>
                <p:nvPr>
                  <p:custDataLst>
                    <p:tags r:id="rId127"/>
                  </p:custDataLst>
                </p:nvPr>
              </p:nvCxnSpPr>
              <p:spPr>
                <a:xfrm flipV="1">
                  <a:off x="6543923" y="7536501"/>
                  <a:ext cx="536303" cy="136508"/>
                </a:xfrm>
                <a:prstGeom prst="line">
                  <a:avLst/>
                </a:prstGeom>
                <a:ln w="38100" cap="rnd">
                  <a:solidFill>
                    <a:srgbClr val="FF0000"/>
                  </a:solidFill>
                  <a:tailEnd type="oval"/>
                </a:ln>
              </p:spPr>
              <p:style>
                <a:lnRef idx="1">
                  <a:schemeClr val="accent1"/>
                </a:lnRef>
                <a:fillRef idx="0">
                  <a:schemeClr val="accent1"/>
                </a:fillRef>
                <a:effectRef idx="0">
                  <a:schemeClr val="accent1"/>
                </a:effectRef>
                <a:fontRef idx="minor">
                  <a:schemeClr val="tx1"/>
                </a:fontRef>
              </p:style>
            </p:cxnSp>
            <p:cxnSp>
              <p:nvCxnSpPr>
                <p:cNvPr id="142" name="直接连接符 141"/>
                <p:cNvCxnSpPr/>
                <p:nvPr>
                  <p:custDataLst>
                    <p:tags r:id="rId128"/>
                  </p:custDataLst>
                </p:nvPr>
              </p:nvCxnSpPr>
              <p:spPr>
                <a:xfrm flipV="1">
                  <a:off x="7060758" y="7005099"/>
                  <a:ext cx="413468" cy="532738"/>
                </a:xfrm>
                <a:prstGeom prst="line">
                  <a:avLst/>
                </a:prstGeom>
                <a:ln w="38100" cap="rnd">
                  <a:solidFill>
                    <a:srgbClr val="FF0000"/>
                  </a:solidFill>
                  <a:tailEnd type="oval"/>
                </a:ln>
              </p:spPr>
              <p:style>
                <a:lnRef idx="1">
                  <a:schemeClr val="accent1"/>
                </a:lnRef>
                <a:fillRef idx="0">
                  <a:schemeClr val="accent1"/>
                </a:fillRef>
                <a:effectRef idx="0">
                  <a:schemeClr val="accent1"/>
                </a:effectRef>
                <a:fontRef idx="minor">
                  <a:schemeClr val="tx1"/>
                </a:fontRef>
              </p:style>
            </p:cxnSp>
            <p:cxnSp>
              <p:nvCxnSpPr>
                <p:cNvPr id="143" name="直接连接符 142"/>
                <p:cNvCxnSpPr/>
                <p:nvPr>
                  <p:custDataLst>
                    <p:tags r:id="rId129"/>
                  </p:custDataLst>
                </p:nvPr>
              </p:nvCxnSpPr>
              <p:spPr>
                <a:xfrm>
                  <a:off x="7482177" y="7013051"/>
                  <a:ext cx="437482" cy="113244"/>
                </a:xfrm>
                <a:prstGeom prst="line">
                  <a:avLst/>
                </a:prstGeom>
                <a:ln w="38100" cap="rnd">
                  <a:solidFill>
                    <a:srgbClr val="FF0000"/>
                  </a:solidFill>
                  <a:tailEnd type="oval"/>
                </a:ln>
              </p:spPr>
              <p:style>
                <a:lnRef idx="1">
                  <a:schemeClr val="accent1"/>
                </a:lnRef>
                <a:fillRef idx="0">
                  <a:schemeClr val="accent1"/>
                </a:fillRef>
                <a:effectRef idx="0">
                  <a:schemeClr val="accent1"/>
                </a:effectRef>
                <a:fontRef idx="minor">
                  <a:schemeClr val="tx1"/>
                </a:fontRef>
              </p:style>
            </p:cxnSp>
            <p:cxnSp>
              <p:nvCxnSpPr>
                <p:cNvPr id="144" name="直接连接符 143"/>
                <p:cNvCxnSpPr/>
                <p:nvPr>
                  <p:custDataLst>
                    <p:tags r:id="rId130"/>
                  </p:custDataLst>
                </p:nvPr>
              </p:nvCxnSpPr>
              <p:spPr>
                <a:xfrm>
                  <a:off x="7910992" y="7130629"/>
                  <a:ext cx="429926" cy="41448"/>
                </a:xfrm>
                <a:prstGeom prst="line">
                  <a:avLst/>
                </a:prstGeom>
                <a:ln w="38100" cap="rnd">
                  <a:solidFill>
                    <a:srgbClr val="FF0000"/>
                  </a:solidFill>
                  <a:tailEnd type="oval"/>
                </a:ln>
              </p:spPr>
              <p:style>
                <a:lnRef idx="1">
                  <a:schemeClr val="accent1"/>
                </a:lnRef>
                <a:fillRef idx="0">
                  <a:schemeClr val="accent1"/>
                </a:fillRef>
                <a:effectRef idx="0">
                  <a:schemeClr val="accent1"/>
                </a:effectRef>
                <a:fontRef idx="minor">
                  <a:schemeClr val="tx1"/>
                </a:fontRef>
              </p:style>
            </p:cxnSp>
            <p:cxnSp>
              <p:nvCxnSpPr>
                <p:cNvPr id="145" name="直接连接符 144"/>
                <p:cNvCxnSpPr/>
                <p:nvPr>
                  <p:custDataLst>
                    <p:tags r:id="rId131"/>
                  </p:custDataLst>
                </p:nvPr>
              </p:nvCxnSpPr>
              <p:spPr>
                <a:xfrm flipV="1">
                  <a:off x="8341796" y="7100516"/>
                  <a:ext cx="428006" cy="68829"/>
                </a:xfrm>
                <a:prstGeom prst="line">
                  <a:avLst/>
                </a:prstGeom>
                <a:ln w="38100" cap="rnd">
                  <a:solidFill>
                    <a:srgbClr val="FF0000"/>
                  </a:solidFill>
                  <a:tailEnd type="oval"/>
                </a:ln>
              </p:spPr>
              <p:style>
                <a:lnRef idx="1">
                  <a:schemeClr val="accent1"/>
                </a:lnRef>
                <a:fillRef idx="0">
                  <a:schemeClr val="accent1"/>
                </a:fillRef>
                <a:effectRef idx="0">
                  <a:schemeClr val="accent1"/>
                </a:effectRef>
                <a:fontRef idx="minor">
                  <a:schemeClr val="tx1"/>
                </a:fontRef>
              </p:style>
            </p:cxnSp>
            <p:cxnSp>
              <p:nvCxnSpPr>
                <p:cNvPr id="146" name="直接连接符 145"/>
                <p:cNvCxnSpPr/>
                <p:nvPr>
                  <p:custDataLst>
                    <p:tags r:id="rId132"/>
                  </p:custDataLst>
                </p:nvPr>
              </p:nvCxnSpPr>
              <p:spPr>
                <a:xfrm flipV="1">
                  <a:off x="10060482" y="6425461"/>
                  <a:ext cx="445592" cy="410480"/>
                </a:xfrm>
                <a:prstGeom prst="line">
                  <a:avLst/>
                </a:prstGeom>
                <a:ln w="38100" cap="rnd">
                  <a:solidFill>
                    <a:srgbClr val="FF0000"/>
                  </a:solidFill>
                  <a:tailEnd type="oval"/>
                </a:ln>
              </p:spPr>
              <p:style>
                <a:lnRef idx="1">
                  <a:schemeClr val="accent1"/>
                </a:lnRef>
                <a:fillRef idx="0">
                  <a:schemeClr val="accent1"/>
                </a:fillRef>
                <a:effectRef idx="0">
                  <a:schemeClr val="accent1"/>
                </a:effectRef>
                <a:fontRef idx="minor">
                  <a:schemeClr val="tx1"/>
                </a:fontRef>
              </p:style>
            </p:cxnSp>
            <p:cxnSp>
              <p:nvCxnSpPr>
                <p:cNvPr id="147" name="直接连接符 146"/>
                <p:cNvCxnSpPr/>
                <p:nvPr>
                  <p:custDataLst>
                    <p:tags r:id="rId133"/>
                  </p:custDataLst>
                </p:nvPr>
              </p:nvCxnSpPr>
              <p:spPr>
                <a:xfrm flipV="1">
                  <a:off x="10922878" y="5899872"/>
                  <a:ext cx="463700" cy="147344"/>
                </a:xfrm>
                <a:prstGeom prst="line">
                  <a:avLst/>
                </a:prstGeom>
                <a:ln w="38100" cap="rnd">
                  <a:solidFill>
                    <a:srgbClr val="FF0000"/>
                  </a:solidFill>
                  <a:tailEnd type="oval"/>
                </a:ln>
              </p:spPr>
              <p:style>
                <a:lnRef idx="1">
                  <a:schemeClr val="accent1"/>
                </a:lnRef>
                <a:fillRef idx="0">
                  <a:schemeClr val="accent1"/>
                </a:fillRef>
                <a:effectRef idx="0">
                  <a:schemeClr val="accent1"/>
                </a:effectRef>
                <a:fontRef idx="minor">
                  <a:schemeClr val="tx1"/>
                </a:fontRef>
              </p:style>
            </p:cxnSp>
            <p:cxnSp>
              <p:nvCxnSpPr>
                <p:cNvPr id="148" name="直接连接符 147"/>
                <p:cNvCxnSpPr/>
                <p:nvPr>
                  <p:custDataLst>
                    <p:tags r:id="rId134"/>
                  </p:custDataLst>
                </p:nvPr>
              </p:nvCxnSpPr>
              <p:spPr>
                <a:xfrm flipV="1">
                  <a:off x="11433976" y="5496843"/>
                  <a:ext cx="307962" cy="363270"/>
                </a:xfrm>
                <a:prstGeom prst="line">
                  <a:avLst/>
                </a:prstGeom>
                <a:ln w="38100" cap="rnd">
                  <a:solidFill>
                    <a:srgbClr val="FF0000"/>
                  </a:solidFill>
                  <a:tailEnd type="oval"/>
                </a:ln>
              </p:spPr>
              <p:style>
                <a:lnRef idx="1">
                  <a:schemeClr val="accent1"/>
                </a:lnRef>
                <a:fillRef idx="0">
                  <a:schemeClr val="accent1"/>
                </a:fillRef>
                <a:effectRef idx="0">
                  <a:schemeClr val="accent1"/>
                </a:effectRef>
                <a:fontRef idx="minor">
                  <a:schemeClr val="tx1"/>
                </a:fontRef>
              </p:style>
            </p:cxnSp>
            <p:cxnSp>
              <p:nvCxnSpPr>
                <p:cNvPr id="149" name="直接连接符 148"/>
                <p:cNvCxnSpPr/>
                <p:nvPr>
                  <p:custDataLst>
                    <p:tags r:id="rId135"/>
                  </p:custDataLst>
                </p:nvPr>
              </p:nvCxnSpPr>
              <p:spPr>
                <a:xfrm flipV="1">
                  <a:off x="11733270" y="4976805"/>
                  <a:ext cx="472368" cy="528705"/>
                </a:xfrm>
                <a:prstGeom prst="line">
                  <a:avLst/>
                </a:prstGeom>
                <a:ln w="38100" cap="rnd">
                  <a:solidFill>
                    <a:srgbClr val="FF0000"/>
                  </a:solidFill>
                  <a:tailEnd type="oval"/>
                </a:ln>
              </p:spPr>
              <p:style>
                <a:lnRef idx="1">
                  <a:schemeClr val="accent1"/>
                </a:lnRef>
                <a:fillRef idx="0">
                  <a:schemeClr val="accent1"/>
                </a:fillRef>
                <a:effectRef idx="0">
                  <a:schemeClr val="accent1"/>
                </a:effectRef>
                <a:fontRef idx="minor">
                  <a:schemeClr val="tx1"/>
                </a:fontRef>
              </p:style>
            </p:cxnSp>
            <p:cxnSp>
              <p:nvCxnSpPr>
                <p:cNvPr id="150" name="直接连接符 149"/>
                <p:cNvCxnSpPr/>
                <p:nvPr>
                  <p:custDataLst>
                    <p:tags r:id="rId136"/>
                  </p:custDataLst>
                </p:nvPr>
              </p:nvCxnSpPr>
              <p:spPr>
                <a:xfrm flipV="1">
                  <a:off x="12229106" y="4716786"/>
                  <a:ext cx="409897" cy="236877"/>
                </a:xfrm>
                <a:prstGeom prst="line">
                  <a:avLst/>
                </a:prstGeom>
                <a:ln w="38100" cap="rnd">
                  <a:solidFill>
                    <a:srgbClr val="FF0000"/>
                  </a:solidFill>
                  <a:tailEnd type="oval"/>
                </a:ln>
              </p:spPr>
              <p:style>
                <a:lnRef idx="1">
                  <a:schemeClr val="accent1"/>
                </a:lnRef>
                <a:fillRef idx="0">
                  <a:schemeClr val="accent1"/>
                </a:fillRef>
                <a:effectRef idx="0">
                  <a:schemeClr val="accent1"/>
                </a:effectRef>
                <a:fontRef idx="minor">
                  <a:schemeClr val="tx1"/>
                </a:fontRef>
              </p:style>
            </p:cxnSp>
            <p:cxnSp>
              <p:nvCxnSpPr>
                <p:cNvPr id="252" name="直接连接符 251"/>
                <p:cNvCxnSpPr/>
                <p:nvPr>
                  <p:custDataLst>
                    <p:tags r:id="rId137"/>
                  </p:custDataLst>
                </p:nvPr>
              </p:nvCxnSpPr>
              <p:spPr>
                <a:xfrm flipV="1">
                  <a:off x="8787101" y="7033840"/>
                  <a:ext cx="373226" cy="55661"/>
                </a:xfrm>
                <a:prstGeom prst="line">
                  <a:avLst/>
                </a:prstGeom>
                <a:ln w="38100" cap="rnd">
                  <a:solidFill>
                    <a:srgbClr val="FF0000"/>
                  </a:solidFill>
                  <a:tailEnd type="oval"/>
                </a:ln>
              </p:spPr>
              <p:style>
                <a:lnRef idx="1">
                  <a:schemeClr val="accent1"/>
                </a:lnRef>
                <a:fillRef idx="0">
                  <a:schemeClr val="accent1"/>
                </a:fillRef>
                <a:effectRef idx="0">
                  <a:schemeClr val="accent1"/>
                </a:effectRef>
                <a:fontRef idx="minor">
                  <a:schemeClr val="tx1"/>
                </a:fontRef>
              </p:style>
            </p:cxnSp>
            <p:cxnSp>
              <p:nvCxnSpPr>
                <p:cNvPr id="253" name="直接连接符 252"/>
                <p:cNvCxnSpPr/>
                <p:nvPr>
                  <p:custDataLst>
                    <p:tags r:id="rId138"/>
                  </p:custDataLst>
                </p:nvPr>
              </p:nvCxnSpPr>
              <p:spPr>
                <a:xfrm flipV="1">
                  <a:off x="9155220" y="6935615"/>
                  <a:ext cx="458896" cy="104704"/>
                </a:xfrm>
                <a:prstGeom prst="line">
                  <a:avLst/>
                </a:prstGeom>
                <a:ln w="38100" cap="rnd">
                  <a:solidFill>
                    <a:srgbClr val="FF0000"/>
                  </a:solidFill>
                  <a:tailEnd type="oval"/>
                </a:ln>
              </p:spPr>
              <p:style>
                <a:lnRef idx="1">
                  <a:schemeClr val="accent1"/>
                </a:lnRef>
                <a:fillRef idx="0">
                  <a:schemeClr val="accent1"/>
                </a:fillRef>
                <a:effectRef idx="0">
                  <a:schemeClr val="accent1"/>
                </a:effectRef>
                <a:fontRef idx="minor">
                  <a:schemeClr val="tx1"/>
                </a:fontRef>
              </p:style>
            </p:cxnSp>
            <p:cxnSp>
              <p:nvCxnSpPr>
                <p:cNvPr id="254" name="直接连接符 253"/>
                <p:cNvCxnSpPr/>
                <p:nvPr>
                  <p:custDataLst>
                    <p:tags r:id="rId139"/>
                  </p:custDataLst>
                </p:nvPr>
              </p:nvCxnSpPr>
              <p:spPr>
                <a:xfrm flipV="1">
                  <a:off x="9609782" y="6844608"/>
                  <a:ext cx="433365" cy="99675"/>
                </a:xfrm>
                <a:prstGeom prst="line">
                  <a:avLst/>
                </a:prstGeom>
                <a:ln w="38100" cap="rnd">
                  <a:solidFill>
                    <a:srgbClr val="FF0000"/>
                  </a:solidFill>
                  <a:tailEnd type="oval"/>
                </a:ln>
              </p:spPr>
              <p:style>
                <a:lnRef idx="1">
                  <a:schemeClr val="accent1"/>
                </a:lnRef>
                <a:fillRef idx="0">
                  <a:schemeClr val="accent1"/>
                </a:fillRef>
                <a:effectRef idx="0">
                  <a:schemeClr val="accent1"/>
                </a:effectRef>
                <a:fontRef idx="minor">
                  <a:schemeClr val="tx1"/>
                </a:fontRef>
              </p:style>
            </p:cxnSp>
            <p:cxnSp>
              <p:nvCxnSpPr>
                <p:cNvPr id="255" name="直接连接符 254"/>
                <p:cNvCxnSpPr/>
                <p:nvPr>
                  <p:custDataLst>
                    <p:tags r:id="rId140"/>
                  </p:custDataLst>
                </p:nvPr>
              </p:nvCxnSpPr>
              <p:spPr>
                <a:xfrm flipV="1">
                  <a:off x="10518405" y="6047216"/>
                  <a:ext cx="408807" cy="364805"/>
                </a:xfrm>
                <a:prstGeom prst="line">
                  <a:avLst/>
                </a:prstGeom>
                <a:ln w="38100" cap="rnd">
                  <a:solidFill>
                    <a:srgbClr val="FF0000"/>
                  </a:solidFill>
                  <a:tailEnd type="oval"/>
                </a:ln>
              </p:spPr>
              <p:style>
                <a:lnRef idx="1">
                  <a:schemeClr val="accent1"/>
                </a:lnRef>
                <a:fillRef idx="0">
                  <a:schemeClr val="accent1"/>
                </a:fillRef>
                <a:effectRef idx="0">
                  <a:schemeClr val="accent1"/>
                </a:effectRef>
                <a:fontRef idx="minor">
                  <a:schemeClr val="tx1"/>
                </a:fontRef>
              </p:style>
            </p:cxnSp>
            <p:cxnSp>
              <p:nvCxnSpPr>
                <p:cNvPr id="256" name="直接连接符 255"/>
                <p:cNvCxnSpPr/>
                <p:nvPr>
                  <p:custDataLst>
                    <p:tags r:id="rId141"/>
                  </p:custDataLst>
                </p:nvPr>
              </p:nvCxnSpPr>
              <p:spPr>
                <a:xfrm flipV="1">
                  <a:off x="12670852" y="4487103"/>
                  <a:ext cx="397182" cy="203456"/>
                </a:xfrm>
                <a:prstGeom prst="line">
                  <a:avLst/>
                </a:prstGeom>
                <a:ln w="38100" cap="rnd">
                  <a:solidFill>
                    <a:srgbClr val="FF0000"/>
                  </a:solidFill>
                  <a:tailEnd type="oval"/>
                </a:ln>
              </p:spPr>
              <p:style>
                <a:lnRef idx="1">
                  <a:schemeClr val="accent1"/>
                </a:lnRef>
                <a:fillRef idx="0">
                  <a:schemeClr val="accent1"/>
                </a:fillRef>
                <a:effectRef idx="0">
                  <a:schemeClr val="accent1"/>
                </a:effectRef>
                <a:fontRef idx="minor">
                  <a:schemeClr val="tx1"/>
                </a:fontRef>
              </p:style>
            </p:cxnSp>
            <p:cxnSp>
              <p:nvCxnSpPr>
                <p:cNvPr id="257" name="直接连接符 256"/>
                <p:cNvCxnSpPr/>
                <p:nvPr>
                  <p:custDataLst>
                    <p:tags r:id="rId142"/>
                  </p:custDataLst>
                </p:nvPr>
              </p:nvCxnSpPr>
              <p:spPr>
                <a:xfrm flipV="1">
                  <a:off x="13068033" y="4188081"/>
                  <a:ext cx="520038" cy="299022"/>
                </a:xfrm>
                <a:prstGeom prst="line">
                  <a:avLst/>
                </a:prstGeom>
                <a:ln w="38100" cap="rnd">
                  <a:solidFill>
                    <a:srgbClr val="FF0000"/>
                  </a:solidFill>
                  <a:tailEnd type="oval"/>
                </a:ln>
              </p:spPr>
              <p:style>
                <a:lnRef idx="1">
                  <a:schemeClr val="accent1"/>
                </a:lnRef>
                <a:fillRef idx="0">
                  <a:schemeClr val="accent1"/>
                </a:fillRef>
                <a:effectRef idx="0">
                  <a:schemeClr val="accent1"/>
                </a:effectRef>
                <a:fontRef idx="minor">
                  <a:schemeClr val="tx1"/>
                </a:fontRef>
              </p:style>
            </p:cxnSp>
          </p:grpSp>
          <p:grpSp>
            <p:nvGrpSpPr>
              <p:cNvPr id="258" name="组合 232"/>
              <p:cNvGrpSpPr/>
              <p:nvPr>
                <p:custDataLst>
                  <p:tags r:id="rId5"/>
                </p:custDataLst>
              </p:nvPr>
            </p:nvGrpSpPr>
            <p:grpSpPr>
              <a:xfrm>
                <a:off x="2613" y="6161"/>
                <a:ext cx="14076" cy="1692"/>
                <a:chOff x="4730268" y="4752211"/>
                <a:chExt cx="8780251" cy="1278728"/>
              </a:xfrm>
            </p:grpSpPr>
            <p:cxnSp>
              <p:nvCxnSpPr>
                <p:cNvPr id="259" name="直接连接符 258"/>
                <p:cNvCxnSpPr/>
                <p:nvPr>
                  <p:custDataLst>
                    <p:tags r:id="rId104"/>
                  </p:custDataLst>
                </p:nvPr>
              </p:nvCxnSpPr>
              <p:spPr>
                <a:xfrm flipV="1">
                  <a:off x="4730268" y="5787542"/>
                  <a:ext cx="874547" cy="92156"/>
                </a:xfrm>
                <a:prstGeom prst="line">
                  <a:avLst/>
                </a:prstGeom>
                <a:ln w="38100" cap="rnd">
                  <a:solidFill>
                    <a:srgbClr val="7030A0"/>
                  </a:solidFill>
                  <a:headEnd type="diamond" w="lg" len="lg"/>
                  <a:tailEnd type="diamond" w="lg" len="lg"/>
                </a:ln>
              </p:spPr>
              <p:style>
                <a:lnRef idx="1">
                  <a:schemeClr val="accent1"/>
                </a:lnRef>
                <a:fillRef idx="0">
                  <a:schemeClr val="accent1"/>
                </a:fillRef>
                <a:effectRef idx="0">
                  <a:schemeClr val="accent1"/>
                </a:effectRef>
                <a:fontRef idx="minor">
                  <a:schemeClr val="tx1"/>
                </a:fontRef>
              </p:style>
            </p:cxnSp>
            <p:cxnSp>
              <p:nvCxnSpPr>
                <p:cNvPr id="260" name="直接连接符 259"/>
                <p:cNvCxnSpPr/>
                <p:nvPr>
                  <p:custDataLst>
                    <p:tags r:id="rId105"/>
                  </p:custDataLst>
                </p:nvPr>
              </p:nvCxnSpPr>
              <p:spPr>
                <a:xfrm flipV="1">
                  <a:off x="5595897" y="5471591"/>
                  <a:ext cx="403425" cy="315951"/>
                </a:xfrm>
                <a:prstGeom prst="line">
                  <a:avLst/>
                </a:prstGeom>
                <a:ln w="38100" cap="rnd">
                  <a:solidFill>
                    <a:srgbClr val="7030A0"/>
                  </a:solidFill>
                  <a:tailEnd type="diamond" w="lg" len="lg"/>
                </a:ln>
              </p:spPr>
              <p:style>
                <a:lnRef idx="1">
                  <a:schemeClr val="accent1"/>
                </a:lnRef>
                <a:fillRef idx="0">
                  <a:schemeClr val="accent1"/>
                </a:fillRef>
                <a:effectRef idx="0">
                  <a:schemeClr val="accent1"/>
                </a:effectRef>
                <a:fontRef idx="minor">
                  <a:schemeClr val="tx1"/>
                </a:fontRef>
              </p:style>
            </p:cxnSp>
            <p:cxnSp>
              <p:nvCxnSpPr>
                <p:cNvPr id="261" name="直接连接符 260"/>
                <p:cNvCxnSpPr/>
                <p:nvPr>
                  <p:custDataLst>
                    <p:tags r:id="rId106"/>
                  </p:custDataLst>
                </p:nvPr>
              </p:nvCxnSpPr>
              <p:spPr>
                <a:xfrm>
                  <a:off x="6006316" y="5482782"/>
                  <a:ext cx="529656" cy="82295"/>
                </a:xfrm>
                <a:prstGeom prst="line">
                  <a:avLst/>
                </a:prstGeom>
                <a:ln w="38100" cap="rnd">
                  <a:solidFill>
                    <a:srgbClr val="7030A0"/>
                  </a:solidFill>
                  <a:tailEnd type="diamond" w="lg" len="lg"/>
                </a:ln>
              </p:spPr>
              <p:style>
                <a:lnRef idx="1">
                  <a:schemeClr val="accent1"/>
                </a:lnRef>
                <a:fillRef idx="0">
                  <a:schemeClr val="accent1"/>
                </a:fillRef>
                <a:effectRef idx="0">
                  <a:schemeClr val="accent1"/>
                </a:effectRef>
                <a:fontRef idx="minor">
                  <a:schemeClr val="tx1"/>
                </a:fontRef>
              </p:style>
            </p:cxnSp>
            <p:cxnSp>
              <p:nvCxnSpPr>
                <p:cNvPr id="262" name="直接连接符 261"/>
                <p:cNvCxnSpPr/>
                <p:nvPr>
                  <p:custDataLst>
                    <p:tags r:id="rId107"/>
                  </p:custDataLst>
                </p:nvPr>
              </p:nvCxnSpPr>
              <p:spPr>
                <a:xfrm flipV="1">
                  <a:off x="6543923" y="4752211"/>
                  <a:ext cx="415679" cy="811531"/>
                </a:xfrm>
                <a:prstGeom prst="line">
                  <a:avLst/>
                </a:prstGeom>
                <a:ln w="38100" cap="rnd">
                  <a:solidFill>
                    <a:srgbClr val="7030A0"/>
                  </a:solidFill>
                  <a:tailEnd type="diamond" w="lg" len="lg"/>
                </a:ln>
              </p:spPr>
              <p:style>
                <a:lnRef idx="1">
                  <a:schemeClr val="accent1"/>
                </a:lnRef>
                <a:fillRef idx="0">
                  <a:schemeClr val="accent1"/>
                </a:fillRef>
                <a:effectRef idx="0">
                  <a:schemeClr val="accent1"/>
                </a:effectRef>
                <a:fontRef idx="minor">
                  <a:schemeClr val="tx1"/>
                </a:fontRef>
              </p:style>
            </p:cxnSp>
            <p:cxnSp>
              <p:nvCxnSpPr>
                <p:cNvPr id="263" name="直接连接符 262"/>
                <p:cNvCxnSpPr/>
                <p:nvPr>
                  <p:custDataLst>
                    <p:tags r:id="rId108"/>
                  </p:custDataLst>
                </p:nvPr>
              </p:nvCxnSpPr>
              <p:spPr>
                <a:xfrm>
                  <a:off x="6959602" y="4752211"/>
                  <a:ext cx="471721" cy="429348"/>
                </a:xfrm>
                <a:prstGeom prst="line">
                  <a:avLst/>
                </a:prstGeom>
                <a:ln w="38100" cap="rnd">
                  <a:solidFill>
                    <a:srgbClr val="7030A0"/>
                  </a:solidFill>
                  <a:tailEnd type="diamond" w="lg" len="lg"/>
                </a:ln>
              </p:spPr>
              <p:style>
                <a:lnRef idx="1">
                  <a:schemeClr val="accent1"/>
                </a:lnRef>
                <a:fillRef idx="0">
                  <a:schemeClr val="accent1"/>
                </a:fillRef>
                <a:effectRef idx="0">
                  <a:schemeClr val="accent1"/>
                </a:effectRef>
                <a:fontRef idx="minor">
                  <a:schemeClr val="tx1"/>
                </a:fontRef>
              </p:style>
            </p:cxnSp>
            <p:cxnSp>
              <p:nvCxnSpPr>
                <p:cNvPr id="264" name="直接连接符 263"/>
                <p:cNvCxnSpPr/>
                <p:nvPr>
                  <p:custDataLst>
                    <p:tags r:id="rId109"/>
                  </p:custDataLst>
                </p:nvPr>
              </p:nvCxnSpPr>
              <p:spPr>
                <a:xfrm>
                  <a:off x="7429749" y="5187960"/>
                  <a:ext cx="437482" cy="222991"/>
                </a:xfrm>
                <a:prstGeom prst="line">
                  <a:avLst/>
                </a:prstGeom>
                <a:ln w="38100" cap="rnd">
                  <a:solidFill>
                    <a:srgbClr val="7030A0"/>
                  </a:solidFill>
                  <a:tailEnd type="diamond" w="lg" len="lg"/>
                </a:ln>
              </p:spPr>
              <p:style>
                <a:lnRef idx="1">
                  <a:schemeClr val="accent1"/>
                </a:lnRef>
                <a:fillRef idx="0">
                  <a:schemeClr val="accent1"/>
                </a:fillRef>
                <a:effectRef idx="0">
                  <a:schemeClr val="accent1"/>
                </a:effectRef>
                <a:fontRef idx="minor">
                  <a:schemeClr val="tx1"/>
                </a:fontRef>
              </p:style>
            </p:cxnSp>
            <p:cxnSp>
              <p:nvCxnSpPr>
                <p:cNvPr id="265" name="直接连接符 264"/>
                <p:cNvCxnSpPr/>
                <p:nvPr>
                  <p:custDataLst>
                    <p:tags r:id="rId110"/>
                  </p:custDataLst>
                </p:nvPr>
              </p:nvCxnSpPr>
              <p:spPr>
                <a:xfrm>
                  <a:off x="7834804" y="5392266"/>
                  <a:ext cx="470893" cy="265445"/>
                </a:xfrm>
                <a:prstGeom prst="line">
                  <a:avLst/>
                </a:prstGeom>
                <a:ln w="38100" cap="rnd">
                  <a:solidFill>
                    <a:srgbClr val="7030A0"/>
                  </a:solidFill>
                  <a:tailEnd type="diamond" w="lg" len="lg"/>
                </a:ln>
              </p:spPr>
              <p:style>
                <a:lnRef idx="1">
                  <a:schemeClr val="accent1"/>
                </a:lnRef>
                <a:fillRef idx="0">
                  <a:schemeClr val="accent1"/>
                </a:fillRef>
                <a:effectRef idx="0">
                  <a:schemeClr val="accent1"/>
                </a:effectRef>
                <a:fontRef idx="minor">
                  <a:schemeClr val="tx1"/>
                </a:fontRef>
              </p:style>
            </p:cxnSp>
            <p:cxnSp>
              <p:nvCxnSpPr>
                <p:cNvPr id="266" name="直接连接符 265"/>
                <p:cNvCxnSpPr/>
                <p:nvPr>
                  <p:custDataLst>
                    <p:tags r:id="rId111"/>
                  </p:custDataLst>
                </p:nvPr>
              </p:nvCxnSpPr>
              <p:spPr>
                <a:xfrm>
                  <a:off x="8315222" y="5638661"/>
                  <a:ext cx="409575" cy="57150"/>
                </a:xfrm>
                <a:prstGeom prst="line">
                  <a:avLst/>
                </a:prstGeom>
                <a:ln w="38100" cap="rnd">
                  <a:solidFill>
                    <a:srgbClr val="7030A0"/>
                  </a:solidFill>
                  <a:tailEnd type="diamond" w="lg" len="lg"/>
                </a:ln>
              </p:spPr>
              <p:style>
                <a:lnRef idx="1">
                  <a:schemeClr val="accent1"/>
                </a:lnRef>
                <a:fillRef idx="0">
                  <a:schemeClr val="accent1"/>
                </a:fillRef>
                <a:effectRef idx="0">
                  <a:schemeClr val="accent1"/>
                </a:effectRef>
                <a:fontRef idx="minor">
                  <a:schemeClr val="tx1"/>
                </a:fontRef>
              </p:style>
            </p:cxnSp>
            <p:cxnSp>
              <p:nvCxnSpPr>
                <p:cNvPr id="267" name="直接连接符 266"/>
                <p:cNvCxnSpPr/>
                <p:nvPr>
                  <p:custDataLst>
                    <p:tags r:id="rId112"/>
                  </p:custDataLst>
                </p:nvPr>
              </p:nvCxnSpPr>
              <p:spPr>
                <a:xfrm>
                  <a:off x="8651443" y="5704044"/>
                  <a:ext cx="501979" cy="48917"/>
                </a:xfrm>
                <a:prstGeom prst="line">
                  <a:avLst/>
                </a:prstGeom>
                <a:ln w="38100" cap="rnd">
                  <a:solidFill>
                    <a:srgbClr val="7030A0"/>
                  </a:solidFill>
                  <a:tailEnd type="diamond" w="lg" len="lg"/>
                </a:ln>
              </p:spPr>
              <p:style>
                <a:lnRef idx="1">
                  <a:schemeClr val="accent1"/>
                </a:lnRef>
                <a:fillRef idx="0">
                  <a:schemeClr val="accent1"/>
                </a:fillRef>
                <a:effectRef idx="0">
                  <a:schemeClr val="accent1"/>
                </a:effectRef>
                <a:fontRef idx="minor">
                  <a:schemeClr val="tx1"/>
                </a:fontRef>
              </p:style>
            </p:cxnSp>
            <p:cxnSp>
              <p:nvCxnSpPr>
                <p:cNvPr id="268" name="直接连接符 267"/>
                <p:cNvCxnSpPr/>
                <p:nvPr>
                  <p:custDataLst>
                    <p:tags r:id="rId113"/>
                  </p:custDataLst>
                </p:nvPr>
              </p:nvCxnSpPr>
              <p:spPr>
                <a:xfrm>
                  <a:off x="10431380" y="6030939"/>
                  <a:ext cx="398442" cy="0"/>
                </a:xfrm>
                <a:prstGeom prst="line">
                  <a:avLst/>
                </a:prstGeom>
                <a:ln w="38100" cap="rnd">
                  <a:solidFill>
                    <a:srgbClr val="7030A0"/>
                  </a:solidFill>
                  <a:tailEnd type="diamond" w="lg" len="lg"/>
                </a:ln>
              </p:spPr>
              <p:style>
                <a:lnRef idx="1">
                  <a:schemeClr val="accent1"/>
                </a:lnRef>
                <a:fillRef idx="0">
                  <a:schemeClr val="accent1"/>
                </a:fillRef>
                <a:effectRef idx="0">
                  <a:schemeClr val="accent1"/>
                </a:effectRef>
                <a:fontRef idx="minor">
                  <a:schemeClr val="tx1"/>
                </a:fontRef>
              </p:style>
            </p:cxnSp>
            <p:cxnSp>
              <p:nvCxnSpPr>
                <p:cNvPr id="269" name="直接连接符 268"/>
                <p:cNvCxnSpPr/>
                <p:nvPr>
                  <p:custDataLst>
                    <p:tags r:id="rId114"/>
                  </p:custDataLst>
                </p:nvPr>
              </p:nvCxnSpPr>
              <p:spPr>
                <a:xfrm>
                  <a:off x="9153422" y="5752961"/>
                  <a:ext cx="431471" cy="65383"/>
                </a:xfrm>
                <a:prstGeom prst="line">
                  <a:avLst/>
                </a:prstGeom>
                <a:ln w="38100" cap="rnd">
                  <a:solidFill>
                    <a:srgbClr val="7030A0"/>
                  </a:solidFill>
                  <a:tailEnd type="diamond" w="lg" len="lg"/>
                </a:ln>
              </p:spPr>
              <p:style>
                <a:lnRef idx="1">
                  <a:schemeClr val="accent1"/>
                </a:lnRef>
                <a:fillRef idx="0">
                  <a:schemeClr val="accent1"/>
                </a:fillRef>
                <a:effectRef idx="0">
                  <a:schemeClr val="accent1"/>
                </a:effectRef>
                <a:fontRef idx="minor">
                  <a:schemeClr val="tx1"/>
                </a:fontRef>
              </p:style>
            </p:cxnSp>
            <p:cxnSp>
              <p:nvCxnSpPr>
                <p:cNvPr id="270" name="直接连接符 269"/>
                <p:cNvCxnSpPr/>
                <p:nvPr>
                  <p:custDataLst>
                    <p:tags r:id="rId115"/>
                  </p:custDataLst>
                </p:nvPr>
              </p:nvCxnSpPr>
              <p:spPr>
                <a:xfrm>
                  <a:off x="9590673" y="5817732"/>
                  <a:ext cx="394270" cy="48237"/>
                </a:xfrm>
                <a:prstGeom prst="line">
                  <a:avLst/>
                </a:prstGeom>
                <a:ln w="38100" cap="rnd">
                  <a:solidFill>
                    <a:srgbClr val="7030A0"/>
                  </a:solidFill>
                  <a:tailEnd type="diamond" w="lg" len="lg"/>
                </a:ln>
              </p:spPr>
              <p:style>
                <a:lnRef idx="1">
                  <a:schemeClr val="accent1"/>
                </a:lnRef>
                <a:fillRef idx="0">
                  <a:schemeClr val="accent1"/>
                </a:fillRef>
                <a:effectRef idx="0">
                  <a:schemeClr val="accent1"/>
                </a:effectRef>
                <a:fontRef idx="minor">
                  <a:schemeClr val="tx1"/>
                </a:fontRef>
              </p:style>
            </p:cxnSp>
            <p:cxnSp>
              <p:nvCxnSpPr>
                <p:cNvPr id="271" name="直接连接符 270"/>
                <p:cNvCxnSpPr/>
                <p:nvPr>
                  <p:custDataLst>
                    <p:tags r:id="rId116"/>
                  </p:custDataLst>
                </p:nvPr>
              </p:nvCxnSpPr>
              <p:spPr>
                <a:xfrm>
                  <a:off x="9975418" y="5865969"/>
                  <a:ext cx="446552" cy="160933"/>
                </a:xfrm>
                <a:prstGeom prst="line">
                  <a:avLst/>
                </a:prstGeom>
                <a:ln w="38100" cap="rnd">
                  <a:solidFill>
                    <a:srgbClr val="7030A0"/>
                  </a:solidFill>
                  <a:tailEnd type="diamond" w="lg" len="lg"/>
                </a:ln>
              </p:spPr>
              <p:style>
                <a:lnRef idx="1">
                  <a:schemeClr val="accent1"/>
                </a:lnRef>
                <a:fillRef idx="0">
                  <a:schemeClr val="accent1"/>
                </a:fillRef>
                <a:effectRef idx="0">
                  <a:schemeClr val="accent1"/>
                </a:effectRef>
                <a:fontRef idx="minor">
                  <a:schemeClr val="tx1"/>
                </a:fontRef>
              </p:style>
            </p:cxnSp>
            <p:cxnSp>
              <p:nvCxnSpPr>
                <p:cNvPr id="272" name="直接连接符 271"/>
                <p:cNvCxnSpPr/>
                <p:nvPr>
                  <p:custDataLst>
                    <p:tags r:id="rId117"/>
                  </p:custDataLst>
                </p:nvPr>
              </p:nvCxnSpPr>
              <p:spPr>
                <a:xfrm>
                  <a:off x="10805489" y="6029192"/>
                  <a:ext cx="448913" cy="0"/>
                </a:xfrm>
                <a:prstGeom prst="line">
                  <a:avLst/>
                </a:prstGeom>
                <a:ln w="38100" cap="rnd">
                  <a:solidFill>
                    <a:srgbClr val="7030A0"/>
                  </a:solidFill>
                  <a:tailEnd type="diamond" w="lg" len="lg"/>
                </a:ln>
              </p:spPr>
              <p:style>
                <a:lnRef idx="1">
                  <a:schemeClr val="accent1"/>
                </a:lnRef>
                <a:fillRef idx="0">
                  <a:schemeClr val="accent1"/>
                </a:fillRef>
                <a:effectRef idx="0">
                  <a:schemeClr val="accent1"/>
                </a:effectRef>
                <a:fontRef idx="minor">
                  <a:schemeClr val="tx1"/>
                </a:fontRef>
              </p:style>
            </p:cxnSp>
            <p:cxnSp>
              <p:nvCxnSpPr>
                <p:cNvPr id="273" name="直接连接符 272"/>
                <p:cNvCxnSpPr/>
                <p:nvPr>
                  <p:custDataLst>
                    <p:tags r:id="rId118"/>
                  </p:custDataLst>
                </p:nvPr>
              </p:nvCxnSpPr>
              <p:spPr>
                <a:xfrm>
                  <a:off x="11262619" y="6029192"/>
                  <a:ext cx="438150" cy="0"/>
                </a:xfrm>
                <a:prstGeom prst="line">
                  <a:avLst/>
                </a:prstGeom>
                <a:ln w="38100" cap="rnd">
                  <a:solidFill>
                    <a:srgbClr val="7030A0"/>
                  </a:solidFill>
                  <a:tailEnd type="diamond" w="lg" len="lg"/>
                </a:ln>
              </p:spPr>
              <p:style>
                <a:lnRef idx="1">
                  <a:schemeClr val="accent1"/>
                </a:lnRef>
                <a:fillRef idx="0">
                  <a:schemeClr val="accent1"/>
                </a:fillRef>
                <a:effectRef idx="0">
                  <a:schemeClr val="accent1"/>
                </a:effectRef>
                <a:fontRef idx="minor">
                  <a:schemeClr val="tx1"/>
                </a:fontRef>
              </p:style>
            </p:cxnSp>
            <p:cxnSp>
              <p:nvCxnSpPr>
                <p:cNvPr id="274" name="直接连接符 273"/>
                <p:cNvCxnSpPr/>
                <p:nvPr>
                  <p:custDataLst>
                    <p:tags r:id="rId119"/>
                  </p:custDataLst>
                </p:nvPr>
              </p:nvCxnSpPr>
              <p:spPr>
                <a:xfrm>
                  <a:off x="11719819" y="6029192"/>
                  <a:ext cx="438150" cy="0"/>
                </a:xfrm>
                <a:prstGeom prst="line">
                  <a:avLst/>
                </a:prstGeom>
                <a:ln w="38100" cap="rnd">
                  <a:solidFill>
                    <a:srgbClr val="7030A0"/>
                  </a:solidFill>
                  <a:tailEnd type="diamond" w="lg" len="lg"/>
                </a:ln>
              </p:spPr>
              <p:style>
                <a:lnRef idx="1">
                  <a:schemeClr val="accent1"/>
                </a:lnRef>
                <a:fillRef idx="0">
                  <a:schemeClr val="accent1"/>
                </a:fillRef>
                <a:effectRef idx="0">
                  <a:schemeClr val="accent1"/>
                </a:effectRef>
                <a:fontRef idx="minor">
                  <a:schemeClr val="tx1"/>
                </a:fontRef>
              </p:style>
            </p:cxnSp>
            <p:cxnSp>
              <p:nvCxnSpPr>
                <p:cNvPr id="275" name="直接连接符 274"/>
                <p:cNvCxnSpPr/>
                <p:nvPr>
                  <p:custDataLst>
                    <p:tags r:id="rId120"/>
                  </p:custDataLst>
                </p:nvPr>
              </p:nvCxnSpPr>
              <p:spPr>
                <a:xfrm>
                  <a:off x="12177019" y="6029192"/>
                  <a:ext cx="438150" cy="0"/>
                </a:xfrm>
                <a:prstGeom prst="line">
                  <a:avLst/>
                </a:prstGeom>
                <a:ln w="38100" cap="rnd">
                  <a:solidFill>
                    <a:srgbClr val="7030A0"/>
                  </a:solidFill>
                  <a:tailEnd type="diamond" w="lg" len="lg"/>
                </a:ln>
              </p:spPr>
              <p:style>
                <a:lnRef idx="1">
                  <a:schemeClr val="accent1"/>
                </a:lnRef>
                <a:fillRef idx="0">
                  <a:schemeClr val="accent1"/>
                </a:fillRef>
                <a:effectRef idx="0">
                  <a:schemeClr val="accent1"/>
                </a:effectRef>
                <a:fontRef idx="minor">
                  <a:schemeClr val="tx1"/>
                </a:fontRef>
              </p:style>
            </p:cxnSp>
            <p:cxnSp>
              <p:nvCxnSpPr>
                <p:cNvPr id="276" name="直接连接符 275"/>
                <p:cNvCxnSpPr/>
                <p:nvPr>
                  <p:custDataLst>
                    <p:tags r:id="rId121"/>
                  </p:custDataLst>
                </p:nvPr>
              </p:nvCxnSpPr>
              <p:spPr>
                <a:xfrm>
                  <a:off x="12624694" y="6029192"/>
                  <a:ext cx="438150" cy="0"/>
                </a:xfrm>
                <a:prstGeom prst="line">
                  <a:avLst/>
                </a:prstGeom>
                <a:ln w="38100" cap="rnd">
                  <a:solidFill>
                    <a:srgbClr val="7030A0"/>
                  </a:solidFill>
                  <a:tailEnd type="diamond" w="lg" len="lg"/>
                </a:ln>
              </p:spPr>
              <p:style>
                <a:lnRef idx="1">
                  <a:schemeClr val="accent1"/>
                </a:lnRef>
                <a:fillRef idx="0">
                  <a:schemeClr val="accent1"/>
                </a:fillRef>
                <a:effectRef idx="0">
                  <a:schemeClr val="accent1"/>
                </a:effectRef>
                <a:fontRef idx="minor">
                  <a:schemeClr val="tx1"/>
                </a:fontRef>
              </p:style>
            </p:cxnSp>
            <p:cxnSp>
              <p:nvCxnSpPr>
                <p:cNvPr id="277" name="直接连接符 276"/>
                <p:cNvCxnSpPr/>
                <p:nvPr>
                  <p:custDataLst>
                    <p:tags r:id="rId122"/>
                  </p:custDataLst>
                </p:nvPr>
              </p:nvCxnSpPr>
              <p:spPr>
                <a:xfrm>
                  <a:off x="13072370" y="6029192"/>
                  <a:ext cx="438150" cy="0"/>
                </a:xfrm>
                <a:prstGeom prst="line">
                  <a:avLst/>
                </a:prstGeom>
                <a:ln w="38100" cap="rnd">
                  <a:solidFill>
                    <a:srgbClr val="7030A0"/>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278" name="组合 194"/>
              <p:cNvGrpSpPr/>
              <p:nvPr>
                <p:custDataLst>
                  <p:tags r:id="rId6"/>
                </p:custDataLst>
              </p:nvPr>
            </p:nvGrpSpPr>
            <p:grpSpPr>
              <a:xfrm>
                <a:off x="2391" y="3445"/>
                <a:ext cx="14384" cy="3837"/>
                <a:chOff x="4610909" y="4958839"/>
                <a:chExt cx="8972433" cy="2900196"/>
              </a:xfrm>
            </p:grpSpPr>
            <p:grpSp>
              <p:nvGrpSpPr>
                <p:cNvPr id="279" name="组合 300"/>
                <p:cNvGrpSpPr/>
                <p:nvPr>
                  <p:custDataLst>
                    <p:tags r:id="rId26"/>
                  </p:custDataLst>
                </p:nvPr>
              </p:nvGrpSpPr>
              <p:grpSpPr>
                <a:xfrm>
                  <a:off x="4649303" y="5000625"/>
                  <a:ext cx="8881703" cy="2811417"/>
                  <a:chOff x="4158703" y="5667029"/>
                  <a:chExt cx="8881703" cy="2811417"/>
                </a:xfrm>
              </p:grpSpPr>
              <p:cxnSp>
                <p:nvCxnSpPr>
                  <p:cNvPr id="280" name="直接连接符 279"/>
                  <p:cNvCxnSpPr/>
                  <p:nvPr>
                    <p:custDataLst>
                      <p:tags r:id="rId91"/>
                    </p:custDataLst>
                  </p:nvPr>
                </p:nvCxnSpPr>
                <p:spPr>
                  <a:xfrm flipV="1">
                    <a:off x="4158703" y="7438679"/>
                    <a:ext cx="494197" cy="106256"/>
                  </a:xfrm>
                  <a:prstGeom prst="line">
                    <a:avLst/>
                  </a:prstGeom>
                  <a:ln w="38100" cap="rnd">
                    <a:solidFill>
                      <a:srgbClr val="0066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1" name="直接连接符 280"/>
                  <p:cNvCxnSpPr/>
                  <p:nvPr>
                    <p:custDataLst>
                      <p:tags r:id="rId92"/>
                    </p:custDataLst>
                  </p:nvPr>
                </p:nvCxnSpPr>
                <p:spPr>
                  <a:xfrm>
                    <a:off x="5120086" y="5676375"/>
                    <a:ext cx="456739" cy="2171879"/>
                  </a:xfrm>
                  <a:prstGeom prst="line">
                    <a:avLst/>
                  </a:prstGeom>
                  <a:ln w="38100" cap="rnd">
                    <a:solidFill>
                      <a:srgbClr val="0066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2" name="直接连接符 281"/>
                  <p:cNvCxnSpPr/>
                  <p:nvPr>
                    <p:custDataLst>
                      <p:tags r:id="rId93"/>
                    </p:custDataLst>
                  </p:nvPr>
                </p:nvCxnSpPr>
                <p:spPr>
                  <a:xfrm>
                    <a:off x="5578197" y="7855198"/>
                    <a:ext cx="484403" cy="355006"/>
                  </a:xfrm>
                  <a:prstGeom prst="line">
                    <a:avLst/>
                  </a:prstGeom>
                  <a:ln w="38100" cap="rnd">
                    <a:solidFill>
                      <a:srgbClr val="0066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3" name="直接连接符 282"/>
                  <p:cNvCxnSpPr/>
                  <p:nvPr>
                    <p:custDataLst>
                      <p:tags r:id="rId94"/>
                    </p:custDataLst>
                  </p:nvPr>
                </p:nvCxnSpPr>
                <p:spPr>
                  <a:xfrm>
                    <a:off x="6072125" y="8200679"/>
                    <a:ext cx="424771" cy="18775"/>
                  </a:xfrm>
                  <a:prstGeom prst="line">
                    <a:avLst/>
                  </a:prstGeom>
                  <a:ln w="38100" cap="rnd">
                    <a:solidFill>
                      <a:srgbClr val="0066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4" name="直接连接符 283"/>
                  <p:cNvCxnSpPr/>
                  <p:nvPr>
                    <p:custDataLst>
                      <p:tags r:id="rId95"/>
                    </p:custDataLst>
                  </p:nvPr>
                </p:nvCxnSpPr>
                <p:spPr>
                  <a:xfrm>
                    <a:off x="6502182" y="8215558"/>
                    <a:ext cx="898543" cy="104321"/>
                  </a:xfrm>
                  <a:prstGeom prst="line">
                    <a:avLst/>
                  </a:prstGeom>
                  <a:ln w="38100" cap="rnd">
                    <a:solidFill>
                      <a:srgbClr val="0066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5" name="直接连接符 284"/>
                  <p:cNvCxnSpPr/>
                  <p:nvPr>
                    <p:custDataLst>
                      <p:tags r:id="rId96"/>
                    </p:custDataLst>
                  </p:nvPr>
                </p:nvCxnSpPr>
                <p:spPr>
                  <a:xfrm flipH="1">
                    <a:off x="4659630" y="5667029"/>
                    <a:ext cx="459995" cy="1768103"/>
                  </a:xfrm>
                  <a:prstGeom prst="line">
                    <a:avLst/>
                  </a:prstGeom>
                  <a:ln w="38100" cap="rnd">
                    <a:solidFill>
                      <a:srgbClr val="0066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6" name="直接连接符 285"/>
                  <p:cNvCxnSpPr/>
                  <p:nvPr>
                    <p:custDataLst>
                      <p:tags r:id="rId97"/>
                    </p:custDataLst>
                  </p:nvPr>
                </p:nvCxnSpPr>
                <p:spPr>
                  <a:xfrm>
                    <a:off x="7395440" y="8326554"/>
                    <a:ext cx="412272" cy="72608"/>
                  </a:xfrm>
                  <a:prstGeom prst="line">
                    <a:avLst/>
                  </a:prstGeom>
                  <a:ln w="38100" cap="rnd">
                    <a:solidFill>
                      <a:srgbClr val="0066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7" name="直接连接符 286"/>
                  <p:cNvCxnSpPr/>
                  <p:nvPr>
                    <p:custDataLst>
                      <p:tags r:id="rId98"/>
                    </p:custDataLst>
                  </p:nvPr>
                </p:nvCxnSpPr>
                <p:spPr>
                  <a:xfrm>
                    <a:off x="7802428" y="8395266"/>
                    <a:ext cx="480984" cy="19753"/>
                  </a:xfrm>
                  <a:prstGeom prst="line">
                    <a:avLst/>
                  </a:prstGeom>
                  <a:ln w="38100" cap="rnd">
                    <a:solidFill>
                      <a:srgbClr val="0066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8" name="直接连接符 287"/>
                  <p:cNvCxnSpPr/>
                  <p:nvPr>
                    <p:custDataLst>
                      <p:tags r:id="rId99"/>
                    </p:custDataLst>
                  </p:nvPr>
                </p:nvCxnSpPr>
                <p:spPr>
                  <a:xfrm>
                    <a:off x="8258779" y="8408385"/>
                    <a:ext cx="421049" cy="43633"/>
                  </a:xfrm>
                  <a:prstGeom prst="line">
                    <a:avLst/>
                  </a:prstGeom>
                  <a:ln w="38100" cap="rnd">
                    <a:solidFill>
                      <a:srgbClr val="0066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9" name="直接连接符 288"/>
                  <p:cNvCxnSpPr/>
                  <p:nvPr>
                    <p:custDataLst>
                      <p:tags r:id="rId100"/>
                    </p:custDataLst>
                  </p:nvPr>
                </p:nvCxnSpPr>
                <p:spPr>
                  <a:xfrm flipV="1">
                    <a:off x="9117865" y="8235310"/>
                    <a:ext cx="893921" cy="243136"/>
                  </a:xfrm>
                  <a:prstGeom prst="line">
                    <a:avLst/>
                  </a:prstGeom>
                  <a:ln w="38100" cap="rnd">
                    <a:solidFill>
                      <a:srgbClr val="0066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0" name="直接连接符 289"/>
                  <p:cNvCxnSpPr/>
                  <p:nvPr>
                    <p:custDataLst>
                      <p:tags r:id="rId101"/>
                    </p:custDataLst>
                  </p:nvPr>
                </p:nvCxnSpPr>
                <p:spPr>
                  <a:xfrm>
                    <a:off x="8685114" y="8457304"/>
                    <a:ext cx="449271" cy="15856"/>
                  </a:xfrm>
                  <a:prstGeom prst="line">
                    <a:avLst/>
                  </a:prstGeom>
                  <a:ln w="38100" cap="rnd">
                    <a:solidFill>
                      <a:srgbClr val="0066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1" name="直接连接符 290"/>
                  <p:cNvCxnSpPr/>
                  <p:nvPr>
                    <p:custDataLst>
                      <p:tags r:id="rId102"/>
                    </p:custDataLst>
                  </p:nvPr>
                </p:nvCxnSpPr>
                <p:spPr>
                  <a:xfrm>
                    <a:off x="10000552" y="8235311"/>
                    <a:ext cx="841065" cy="52855"/>
                  </a:xfrm>
                  <a:prstGeom prst="line">
                    <a:avLst/>
                  </a:prstGeom>
                  <a:ln w="38100" cap="rnd">
                    <a:solidFill>
                      <a:srgbClr val="0066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2" name="直接连接符 291"/>
                  <p:cNvCxnSpPr/>
                  <p:nvPr>
                    <p:custDataLst>
                      <p:tags r:id="rId103"/>
                    </p:custDataLst>
                  </p:nvPr>
                </p:nvCxnSpPr>
                <p:spPr>
                  <a:xfrm>
                    <a:off x="10830383" y="8293452"/>
                    <a:ext cx="2210023" cy="147995"/>
                  </a:xfrm>
                  <a:prstGeom prst="line">
                    <a:avLst/>
                  </a:prstGeom>
                  <a:ln w="38100" cap="rnd">
                    <a:solidFill>
                      <a:srgbClr val="006600"/>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293" name="组合 193"/>
                <p:cNvGrpSpPr/>
                <p:nvPr>
                  <p:custDataLst>
                    <p:tags r:id="rId27"/>
                  </p:custDataLst>
                </p:nvPr>
              </p:nvGrpSpPr>
              <p:grpSpPr>
                <a:xfrm>
                  <a:off x="4610909" y="4958839"/>
                  <a:ext cx="8972433" cy="2900196"/>
                  <a:chOff x="4610909" y="4958839"/>
                  <a:chExt cx="8972433" cy="2900196"/>
                </a:xfrm>
              </p:grpSpPr>
              <p:grpSp>
                <p:nvGrpSpPr>
                  <p:cNvPr id="294" name="组合 192"/>
                  <p:cNvGrpSpPr/>
                  <p:nvPr>
                    <p:custDataLst>
                      <p:tags r:id="rId28"/>
                    </p:custDataLst>
                  </p:nvPr>
                </p:nvGrpSpPr>
                <p:grpSpPr>
                  <a:xfrm flipV="1">
                    <a:off x="5552360" y="4958839"/>
                    <a:ext cx="108000" cy="108000"/>
                    <a:chOff x="7281459" y="5145376"/>
                    <a:chExt cx="430932" cy="464717"/>
                  </a:xfrm>
                </p:grpSpPr>
                <p:cxnSp>
                  <p:nvCxnSpPr>
                    <p:cNvPr id="295" name="直接连接符 294"/>
                    <p:cNvCxnSpPr/>
                    <p:nvPr>
                      <p:custDataLst>
                        <p:tags r:id="rId89"/>
                      </p:custDataLst>
                    </p:nvPr>
                  </p:nvCxnSpPr>
                  <p:spPr>
                    <a:xfrm flipH="1" flipV="1">
                      <a:off x="7281459" y="5145376"/>
                      <a:ext cx="430932" cy="464717"/>
                    </a:xfrm>
                    <a:prstGeom prst="line">
                      <a:avLst/>
                    </a:prstGeom>
                    <a:ln w="38100" cap="rnd">
                      <a:solidFill>
                        <a:srgbClr val="0066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6" name="直接连接符 295"/>
                    <p:cNvCxnSpPr/>
                    <p:nvPr>
                      <p:custDataLst>
                        <p:tags r:id="rId90"/>
                      </p:custDataLst>
                    </p:nvPr>
                  </p:nvCxnSpPr>
                  <p:spPr>
                    <a:xfrm flipV="1">
                      <a:off x="7281459" y="5145376"/>
                      <a:ext cx="430932" cy="464717"/>
                    </a:xfrm>
                    <a:prstGeom prst="line">
                      <a:avLst/>
                    </a:prstGeom>
                    <a:ln w="38100" cap="rnd">
                      <a:solidFill>
                        <a:srgbClr val="006600"/>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297" name="组合 362"/>
                  <p:cNvGrpSpPr/>
                  <p:nvPr>
                    <p:custDataLst>
                      <p:tags r:id="rId29"/>
                    </p:custDataLst>
                  </p:nvPr>
                </p:nvGrpSpPr>
                <p:grpSpPr>
                  <a:xfrm flipV="1">
                    <a:off x="4610909" y="6814690"/>
                    <a:ext cx="108000" cy="108000"/>
                    <a:chOff x="7319465" y="5186361"/>
                    <a:chExt cx="430932" cy="464717"/>
                  </a:xfrm>
                </p:grpSpPr>
                <p:cxnSp>
                  <p:nvCxnSpPr>
                    <p:cNvPr id="298" name="直接连接符 297"/>
                    <p:cNvCxnSpPr/>
                    <p:nvPr>
                      <p:custDataLst>
                        <p:tags r:id="rId87"/>
                      </p:custDataLst>
                    </p:nvPr>
                  </p:nvCxnSpPr>
                  <p:spPr>
                    <a:xfrm flipH="1" flipV="1">
                      <a:off x="7319465" y="5186361"/>
                      <a:ext cx="430932" cy="464717"/>
                    </a:xfrm>
                    <a:prstGeom prst="line">
                      <a:avLst/>
                    </a:prstGeom>
                    <a:ln w="38100" cap="rnd">
                      <a:solidFill>
                        <a:srgbClr val="0066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9" name="直接连接符 298"/>
                    <p:cNvCxnSpPr/>
                    <p:nvPr>
                      <p:custDataLst>
                        <p:tags r:id="rId88"/>
                      </p:custDataLst>
                    </p:nvPr>
                  </p:nvCxnSpPr>
                  <p:spPr>
                    <a:xfrm flipV="1">
                      <a:off x="7319465" y="5186361"/>
                      <a:ext cx="430932" cy="464717"/>
                    </a:xfrm>
                    <a:prstGeom prst="line">
                      <a:avLst/>
                    </a:prstGeom>
                    <a:ln w="38100" cap="rnd">
                      <a:solidFill>
                        <a:srgbClr val="006600"/>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300" name="组合 365"/>
                  <p:cNvGrpSpPr/>
                  <p:nvPr>
                    <p:custDataLst>
                      <p:tags r:id="rId30"/>
                    </p:custDataLst>
                  </p:nvPr>
                </p:nvGrpSpPr>
                <p:grpSpPr>
                  <a:xfrm flipV="1">
                    <a:off x="5093712" y="6719592"/>
                    <a:ext cx="108000" cy="108000"/>
                    <a:chOff x="7319465" y="5186361"/>
                    <a:chExt cx="430932" cy="464717"/>
                  </a:xfrm>
                </p:grpSpPr>
                <p:cxnSp>
                  <p:nvCxnSpPr>
                    <p:cNvPr id="301" name="直接连接符 300"/>
                    <p:cNvCxnSpPr/>
                    <p:nvPr>
                      <p:custDataLst>
                        <p:tags r:id="rId85"/>
                      </p:custDataLst>
                    </p:nvPr>
                  </p:nvCxnSpPr>
                  <p:spPr>
                    <a:xfrm flipH="1" flipV="1">
                      <a:off x="7319465" y="5186361"/>
                      <a:ext cx="430932" cy="464717"/>
                    </a:xfrm>
                    <a:prstGeom prst="line">
                      <a:avLst/>
                    </a:prstGeom>
                    <a:ln w="38100" cap="rnd">
                      <a:solidFill>
                        <a:srgbClr val="0066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2" name="直接连接符 301"/>
                    <p:cNvCxnSpPr/>
                    <p:nvPr>
                      <p:custDataLst>
                        <p:tags r:id="rId86"/>
                      </p:custDataLst>
                    </p:nvPr>
                  </p:nvCxnSpPr>
                  <p:spPr>
                    <a:xfrm flipV="1">
                      <a:off x="7319465" y="5186361"/>
                      <a:ext cx="430932" cy="464717"/>
                    </a:xfrm>
                    <a:prstGeom prst="line">
                      <a:avLst/>
                    </a:prstGeom>
                    <a:ln w="38100" cap="rnd">
                      <a:solidFill>
                        <a:srgbClr val="006600"/>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303" name="组合 368"/>
                  <p:cNvGrpSpPr/>
                  <p:nvPr>
                    <p:custDataLst>
                      <p:tags r:id="rId31"/>
                    </p:custDataLst>
                  </p:nvPr>
                </p:nvGrpSpPr>
                <p:grpSpPr>
                  <a:xfrm flipV="1">
                    <a:off x="6015427" y="7158504"/>
                    <a:ext cx="108000" cy="108000"/>
                    <a:chOff x="7319465" y="5186361"/>
                    <a:chExt cx="430932" cy="464717"/>
                  </a:xfrm>
                </p:grpSpPr>
                <p:cxnSp>
                  <p:nvCxnSpPr>
                    <p:cNvPr id="304" name="直接连接符 303"/>
                    <p:cNvCxnSpPr/>
                    <p:nvPr>
                      <p:custDataLst>
                        <p:tags r:id="rId83"/>
                      </p:custDataLst>
                    </p:nvPr>
                  </p:nvCxnSpPr>
                  <p:spPr>
                    <a:xfrm flipH="1" flipV="1">
                      <a:off x="7319465" y="5186361"/>
                      <a:ext cx="430932" cy="464717"/>
                    </a:xfrm>
                    <a:prstGeom prst="line">
                      <a:avLst/>
                    </a:prstGeom>
                    <a:ln w="38100" cap="rnd">
                      <a:solidFill>
                        <a:srgbClr val="0066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5" name="直接连接符 304"/>
                    <p:cNvCxnSpPr/>
                    <p:nvPr>
                      <p:custDataLst>
                        <p:tags r:id="rId84"/>
                      </p:custDataLst>
                    </p:nvPr>
                  </p:nvCxnSpPr>
                  <p:spPr>
                    <a:xfrm flipV="1">
                      <a:off x="7319465" y="5186361"/>
                      <a:ext cx="430932" cy="464717"/>
                    </a:xfrm>
                    <a:prstGeom prst="line">
                      <a:avLst/>
                    </a:prstGeom>
                    <a:ln w="38100" cap="rnd">
                      <a:solidFill>
                        <a:srgbClr val="006600"/>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306" name="组合 371"/>
                  <p:cNvGrpSpPr/>
                  <p:nvPr>
                    <p:custDataLst>
                      <p:tags r:id="rId32"/>
                    </p:custDataLst>
                  </p:nvPr>
                </p:nvGrpSpPr>
                <p:grpSpPr>
                  <a:xfrm flipV="1">
                    <a:off x="6468970" y="7473058"/>
                    <a:ext cx="108000" cy="108000"/>
                    <a:chOff x="7319465" y="5186361"/>
                    <a:chExt cx="430932" cy="464717"/>
                  </a:xfrm>
                </p:grpSpPr>
                <p:cxnSp>
                  <p:nvCxnSpPr>
                    <p:cNvPr id="307" name="直接连接符 306"/>
                    <p:cNvCxnSpPr/>
                    <p:nvPr>
                      <p:custDataLst>
                        <p:tags r:id="rId81"/>
                      </p:custDataLst>
                    </p:nvPr>
                  </p:nvCxnSpPr>
                  <p:spPr>
                    <a:xfrm flipH="1" flipV="1">
                      <a:off x="7319465" y="5186361"/>
                      <a:ext cx="430932" cy="464717"/>
                    </a:xfrm>
                    <a:prstGeom prst="line">
                      <a:avLst/>
                    </a:prstGeom>
                    <a:ln w="38100" cap="rnd">
                      <a:solidFill>
                        <a:srgbClr val="0066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8" name="直接连接符 307"/>
                    <p:cNvCxnSpPr/>
                    <p:nvPr>
                      <p:custDataLst>
                        <p:tags r:id="rId82"/>
                      </p:custDataLst>
                    </p:nvPr>
                  </p:nvCxnSpPr>
                  <p:spPr>
                    <a:xfrm flipV="1">
                      <a:off x="7319465" y="5186361"/>
                      <a:ext cx="430932" cy="464717"/>
                    </a:xfrm>
                    <a:prstGeom prst="line">
                      <a:avLst/>
                    </a:prstGeom>
                    <a:ln w="38100" cap="rnd">
                      <a:solidFill>
                        <a:srgbClr val="006600"/>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309" name="组合 374"/>
                  <p:cNvGrpSpPr/>
                  <p:nvPr>
                    <p:custDataLst>
                      <p:tags r:id="rId33"/>
                    </p:custDataLst>
                  </p:nvPr>
                </p:nvGrpSpPr>
                <p:grpSpPr>
                  <a:xfrm flipV="1">
                    <a:off x="6922512" y="7495004"/>
                    <a:ext cx="108000" cy="108000"/>
                    <a:chOff x="7319465" y="5186361"/>
                    <a:chExt cx="430932" cy="464717"/>
                  </a:xfrm>
                </p:grpSpPr>
                <p:cxnSp>
                  <p:nvCxnSpPr>
                    <p:cNvPr id="310" name="直接连接符 309"/>
                    <p:cNvCxnSpPr/>
                    <p:nvPr>
                      <p:custDataLst>
                        <p:tags r:id="rId79"/>
                      </p:custDataLst>
                    </p:nvPr>
                  </p:nvCxnSpPr>
                  <p:spPr>
                    <a:xfrm flipH="1" flipV="1">
                      <a:off x="7319465" y="5186361"/>
                      <a:ext cx="430932" cy="464717"/>
                    </a:xfrm>
                    <a:prstGeom prst="line">
                      <a:avLst/>
                    </a:prstGeom>
                    <a:ln w="38100" cap="rnd">
                      <a:solidFill>
                        <a:srgbClr val="0066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1" name="直接连接符 310"/>
                    <p:cNvCxnSpPr/>
                    <p:nvPr>
                      <p:custDataLst>
                        <p:tags r:id="rId80"/>
                      </p:custDataLst>
                    </p:nvPr>
                  </p:nvCxnSpPr>
                  <p:spPr>
                    <a:xfrm flipV="1">
                      <a:off x="7319465" y="5186361"/>
                      <a:ext cx="430932" cy="464717"/>
                    </a:xfrm>
                    <a:prstGeom prst="line">
                      <a:avLst/>
                    </a:prstGeom>
                    <a:ln w="38100" cap="rnd">
                      <a:solidFill>
                        <a:srgbClr val="006600"/>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312" name="组合 377"/>
                  <p:cNvGrpSpPr/>
                  <p:nvPr>
                    <p:custDataLst>
                      <p:tags r:id="rId34"/>
                    </p:custDataLst>
                  </p:nvPr>
                </p:nvGrpSpPr>
                <p:grpSpPr>
                  <a:xfrm flipV="1">
                    <a:off x="7412630" y="7553525"/>
                    <a:ext cx="108000" cy="108000"/>
                    <a:chOff x="7319465" y="5186361"/>
                    <a:chExt cx="430932" cy="464717"/>
                  </a:xfrm>
                </p:grpSpPr>
                <p:cxnSp>
                  <p:nvCxnSpPr>
                    <p:cNvPr id="313" name="直接连接符 312"/>
                    <p:cNvCxnSpPr/>
                    <p:nvPr>
                      <p:custDataLst>
                        <p:tags r:id="rId77"/>
                      </p:custDataLst>
                    </p:nvPr>
                  </p:nvCxnSpPr>
                  <p:spPr>
                    <a:xfrm flipH="1" flipV="1">
                      <a:off x="7319465" y="5186361"/>
                      <a:ext cx="430932" cy="464717"/>
                    </a:xfrm>
                    <a:prstGeom prst="line">
                      <a:avLst/>
                    </a:prstGeom>
                    <a:ln w="38100" cap="rnd">
                      <a:solidFill>
                        <a:srgbClr val="0066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4" name="直接连接符 313"/>
                    <p:cNvCxnSpPr/>
                    <p:nvPr>
                      <p:custDataLst>
                        <p:tags r:id="rId78"/>
                      </p:custDataLst>
                    </p:nvPr>
                  </p:nvCxnSpPr>
                  <p:spPr>
                    <a:xfrm flipV="1">
                      <a:off x="7319465" y="5186361"/>
                      <a:ext cx="430932" cy="464717"/>
                    </a:xfrm>
                    <a:prstGeom prst="line">
                      <a:avLst/>
                    </a:prstGeom>
                    <a:ln w="38100" cap="rnd">
                      <a:solidFill>
                        <a:srgbClr val="006600"/>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315" name="组合 380"/>
                  <p:cNvGrpSpPr/>
                  <p:nvPr>
                    <p:custDataLst>
                      <p:tags r:id="rId35"/>
                    </p:custDataLst>
                  </p:nvPr>
                </p:nvGrpSpPr>
                <p:grpSpPr>
                  <a:xfrm flipV="1">
                    <a:off x="7829596" y="7619362"/>
                    <a:ext cx="108000" cy="108000"/>
                    <a:chOff x="7319465" y="5186361"/>
                    <a:chExt cx="430932" cy="464717"/>
                  </a:xfrm>
                </p:grpSpPr>
                <p:cxnSp>
                  <p:nvCxnSpPr>
                    <p:cNvPr id="316" name="直接连接符 315"/>
                    <p:cNvCxnSpPr/>
                    <p:nvPr>
                      <p:custDataLst>
                        <p:tags r:id="rId75"/>
                      </p:custDataLst>
                    </p:nvPr>
                  </p:nvCxnSpPr>
                  <p:spPr>
                    <a:xfrm flipH="1" flipV="1">
                      <a:off x="7319465" y="5186361"/>
                      <a:ext cx="430932" cy="464717"/>
                    </a:xfrm>
                    <a:prstGeom prst="line">
                      <a:avLst/>
                    </a:prstGeom>
                    <a:ln w="38100" cap="rnd">
                      <a:solidFill>
                        <a:srgbClr val="0066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7" name="直接连接符 316"/>
                    <p:cNvCxnSpPr/>
                    <p:nvPr>
                      <p:custDataLst>
                        <p:tags r:id="rId76"/>
                      </p:custDataLst>
                    </p:nvPr>
                  </p:nvCxnSpPr>
                  <p:spPr>
                    <a:xfrm flipV="1">
                      <a:off x="7319465" y="5186361"/>
                      <a:ext cx="430932" cy="464717"/>
                    </a:xfrm>
                    <a:prstGeom prst="line">
                      <a:avLst/>
                    </a:prstGeom>
                    <a:ln w="38100" cap="rnd">
                      <a:solidFill>
                        <a:srgbClr val="006600"/>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318" name="组合 383"/>
                  <p:cNvGrpSpPr/>
                  <p:nvPr>
                    <p:custDataLst>
                      <p:tags r:id="rId36"/>
                    </p:custDataLst>
                  </p:nvPr>
                </p:nvGrpSpPr>
                <p:grpSpPr>
                  <a:xfrm flipV="1">
                    <a:off x="8239248" y="7677883"/>
                    <a:ext cx="108000" cy="108000"/>
                    <a:chOff x="7319465" y="5186361"/>
                    <a:chExt cx="430932" cy="464717"/>
                  </a:xfrm>
                </p:grpSpPr>
                <p:cxnSp>
                  <p:nvCxnSpPr>
                    <p:cNvPr id="319" name="直接连接符 318"/>
                    <p:cNvCxnSpPr/>
                    <p:nvPr>
                      <p:custDataLst>
                        <p:tags r:id="rId73"/>
                      </p:custDataLst>
                    </p:nvPr>
                  </p:nvCxnSpPr>
                  <p:spPr>
                    <a:xfrm flipH="1" flipV="1">
                      <a:off x="7319465" y="5186361"/>
                      <a:ext cx="430932" cy="464717"/>
                    </a:xfrm>
                    <a:prstGeom prst="line">
                      <a:avLst/>
                    </a:prstGeom>
                    <a:ln w="38100" cap="rnd">
                      <a:solidFill>
                        <a:srgbClr val="0066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0" name="直接连接符 319"/>
                    <p:cNvCxnSpPr/>
                    <p:nvPr>
                      <p:custDataLst>
                        <p:tags r:id="rId74"/>
                      </p:custDataLst>
                    </p:nvPr>
                  </p:nvCxnSpPr>
                  <p:spPr>
                    <a:xfrm flipV="1">
                      <a:off x="7319465" y="5186361"/>
                      <a:ext cx="430932" cy="464717"/>
                    </a:xfrm>
                    <a:prstGeom prst="line">
                      <a:avLst/>
                    </a:prstGeom>
                    <a:ln w="38100" cap="rnd">
                      <a:solidFill>
                        <a:srgbClr val="006600"/>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321" name="组合 386"/>
                  <p:cNvGrpSpPr/>
                  <p:nvPr>
                    <p:custDataLst>
                      <p:tags r:id="rId37"/>
                    </p:custDataLst>
                  </p:nvPr>
                </p:nvGrpSpPr>
                <p:grpSpPr>
                  <a:xfrm flipV="1">
                    <a:off x="8707420" y="7692514"/>
                    <a:ext cx="108000" cy="108000"/>
                    <a:chOff x="7319465" y="5186361"/>
                    <a:chExt cx="430932" cy="464717"/>
                  </a:xfrm>
                </p:grpSpPr>
                <p:cxnSp>
                  <p:nvCxnSpPr>
                    <p:cNvPr id="322" name="直接连接符 321"/>
                    <p:cNvCxnSpPr/>
                    <p:nvPr>
                      <p:custDataLst>
                        <p:tags r:id="rId71"/>
                      </p:custDataLst>
                    </p:nvPr>
                  </p:nvCxnSpPr>
                  <p:spPr>
                    <a:xfrm flipH="1" flipV="1">
                      <a:off x="7319465" y="5186361"/>
                      <a:ext cx="430932" cy="464717"/>
                    </a:xfrm>
                    <a:prstGeom prst="line">
                      <a:avLst/>
                    </a:prstGeom>
                    <a:ln w="38100" cap="rnd">
                      <a:solidFill>
                        <a:srgbClr val="0066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3" name="直接连接符 322"/>
                    <p:cNvCxnSpPr/>
                    <p:nvPr>
                      <p:custDataLst>
                        <p:tags r:id="rId72"/>
                      </p:custDataLst>
                    </p:nvPr>
                  </p:nvCxnSpPr>
                  <p:spPr>
                    <a:xfrm flipV="1">
                      <a:off x="7319465" y="5186361"/>
                      <a:ext cx="430932" cy="464717"/>
                    </a:xfrm>
                    <a:prstGeom prst="line">
                      <a:avLst/>
                    </a:prstGeom>
                    <a:ln w="38100" cap="rnd">
                      <a:solidFill>
                        <a:srgbClr val="006600"/>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324" name="组合 389"/>
                  <p:cNvGrpSpPr/>
                  <p:nvPr>
                    <p:custDataLst>
                      <p:tags r:id="rId38"/>
                    </p:custDataLst>
                  </p:nvPr>
                </p:nvGrpSpPr>
                <p:grpSpPr>
                  <a:xfrm flipV="1">
                    <a:off x="9117072" y="7721774"/>
                    <a:ext cx="108000" cy="108000"/>
                    <a:chOff x="7319465" y="5186361"/>
                    <a:chExt cx="430932" cy="464717"/>
                  </a:xfrm>
                </p:grpSpPr>
                <p:cxnSp>
                  <p:nvCxnSpPr>
                    <p:cNvPr id="325" name="直接连接符 324"/>
                    <p:cNvCxnSpPr/>
                    <p:nvPr>
                      <p:custDataLst>
                        <p:tags r:id="rId69"/>
                      </p:custDataLst>
                    </p:nvPr>
                  </p:nvCxnSpPr>
                  <p:spPr>
                    <a:xfrm flipH="1" flipV="1">
                      <a:off x="7319465" y="5186361"/>
                      <a:ext cx="430932" cy="464717"/>
                    </a:xfrm>
                    <a:prstGeom prst="line">
                      <a:avLst/>
                    </a:prstGeom>
                    <a:ln w="38100" cap="rnd">
                      <a:solidFill>
                        <a:srgbClr val="0066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6" name="直接连接符 325"/>
                    <p:cNvCxnSpPr/>
                    <p:nvPr>
                      <p:custDataLst>
                        <p:tags r:id="rId70"/>
                      </p:custDataLst>
                    </p:nvPr>
                  </p:nvCxnSpPr>
                  <p:spPr>
                    <a:xfrm flipV="1">
                      <a:off x="7319465" y="5186361"/>
                      <a:ext cx="430932" cy="464717"/>
                    </a:xfrm>
                    <a:prstGeom prst="line">
                      <a:avLst/>
                    </a:prstGeom>
                    <a:ln w="38100" cap="rnd">
                      <a:solidFill>
                        <a:srgbClr val="006600"/>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327" name="组合 392"/>
                  <p:cNvGrpSpPr/>
                  <p:nvPr>
                    <p:custDataLst>
                      <p:tags r:id="rId39"/>
                    </p:custDataLst>
                  </p:nvPr>
                </p:nvGrpSpPr>
                <p:grpSpPr>
                  <a:xfrm flipV="1">
                    <a:off x="9563299" y="7751035"/>
                    <a:ext cx="108000" cy="108000"/>
                    <a:chOff x="7319465" y="5186361"/>
                    <a:chExt cx="430932" cy="464717"/>
                  </a:xfrm>
                </p:grpSpPr>
                <p:cxnSp>
                  <p:nvCxnSpPr>
                    <p:cNvPr id="328" name="直接连接符 327"/>
                    <p:cNvCxnSpPr/>
                    <p:nvPr>
                      <p:custDataLst>
                        <p:tags r:id="rId67"/>
                      </p:custDataLst>
                    </p:nvPr>
                  </p:nvCxnSpPr>
                  <p:spPr>
                    <a:xfrm flipH="1" flipV="1">
                      <a:off x="7319465" y="5186361"/>
                      <a:ext cx="430932" cy="464717"/>
                    </a:xfrm>
                    <a:prstGeom prst="line">
                      <a:avLst/>
                    </a:prstGeom>
                    <a:ln w="38100" cap="rnd">
                      <a:solidFill>
                        <a:srgbClr val="0066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9" name="直接连接符 328"/>
                    <p:cNvCxnSpPr/>
                    <p:nvPr>
                      <p:custDataLst>
                        <p:tags r:id="rId68"/>
                      </p:custDataLst>
                    </p:nvPr>
                  </p:nvCxnSpPr>
                  <p:spPr>
                    <a:xfrm flipV="1">
                      <a:off x="7319465" y="5186361"/>
                      <a:ext cx="430932" cy="464717"/>
                    </a:xfrm>
                    <a:prstGeom prst="line">
                      <a:avLst/>
                    </a:prstGeom>
                    <a:ln w="38100" cap="rnd">
                      <a:solidFill>
                        <a:srgbClr val="006600"/>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330" name="组合 395"/>
                  <p:cNvGrpSpPr/>
                  <p:nvPr>
                    <p:custDataLst>
                      <p:tags r:id="rId40"/>
                    </p:custDataLst>
                  </p:nvPr>
                </p:nvGrpSpPr>
                <p:grpSpPr>
                  <a:xfrm flipV="1">
                    <a:off x="10031472" y="7626677"/>
                    <a:ext cx="108000" cy="108000"/>
                    <a:chOff x="7319465" y="5186361"/>
                    <a:chExt cx="430932" cy="464717"/>
                  </a:xfrm>
                </p:grpSpPr>
                <p:cxnSp>
                  <p:nvCxnSpPr>
                    <p:cNvPr id="331" name="直接连接符 330"/>
                    <p:cNvCxnSpPr/>
                    <p:nvPr>
                      <p:custDataLst>
                        <p:tags r:id="rId65"/>
                      </p:custDataLst>
                    </p:nvPr>
                  </p:nvCxnSpPr>
                  <p:spPr>
                    <a:xfrm flipH="1" flipV="1">
                      <a:off x="7319465" y="5186361"/>
                      <a:ext cx="430932" cy="464717"/>
                    </a:xfrm>
                    <a:prstGeom prst="line">
                      <a:avLst/>
                    </a:prstGeom>
                    <a:ln w="38100" cap="rnd">
                      <a:solidFill>
                        <a:srgbClr val="0066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2" name="直接连接符 331"/>
                    <p:cNvCxnSpPr/>
                    <p:nvPr>
                      <p:custDataLst>
                        <p:tags r:id="rId66"/>
                      </p:custDataLst>
                    </p:nvPr>
                  </p:nvCxnSpPr>
                  <p:spPr>
                    <a:xfrm flipV="1">
                      <a:off x="7319465" y="5186361"/>
                      <a:ext cx="430932" cy="464717"/>
                    </a:xfrm>
                    <a:prstGeom prst="line">
                      <a:avLst/>
                    </a:prstGeom>
                    <a:ln w="38100" cap="rnd">
                      <a:solidFill>
                        <a:srgbClr val="006600"/>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333" name="组合 398"/>
                  <p:cNvGrpSpPr/>
                  <p:nvPr>
                    <p:custDataLst>
                      <p:tags r:id="rId41"/>
                    </p:custDataLst>
                  </p:nvPr>
                </p:nvGrpSpPr>
                <p:grpSpPr>
                  <a:xfrm flipV="1">
                    <a:off x="10441123" y="7524264"/>
                    <a:ext cx="108000" cy="108000"/>
                    <a:chOff x="7319465" y="5186361"/>
                    <a:chExt cx="430932" cy="464717"/>
                  </a:xfrm>
                </p:grpSpPr>
                <p:cxnSp>
                  <p:nvCxnSpPr>
                    <p:cNvPr id="334" name="直接连接符 333"/>
                    <p:cNvCxnSpPr/>
                    <p:nvPr>
                      <p:custDataLst>
                        <p:tags r:id="rId63"/>
                      </p:custDataLst>
                    </p:nvPr>
                  </p:nvCxnSpPr>
                  <p:spPr>
                    <a:xfrm flipH="1" flipV="1">
                      <a:off x="7319465" y="5186361"/>
                      <a:ext cx="430932" cy="464717"/>
                    </a:xfrm>
                    <a:prstGeom prst="line">
                      <a:avLst/>
                    </a:prstGeom>
                    <a:ln w="38100" cap="rnd">
                      <a:solidFill>
                        <a:srgbClr val="0066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5" name="直接连接符 334"/>
                    <p:cNvCxnSpPr/>
                    <p:nvPr>
                      <p:custDataLst>
                        <p:tags r:id="rId64"/>
                      </p:custDataLst>
                    </p:nvPr>
                  </p:nvCxnSpPr>
                  <p:spPr>
                    <a:xfrm flipV="1">
                      <a:off x="7319465" y="5186361"/>
                      <a:ext cx="430932" cy="464717"/>
                    </a:xfrm>
                    <a:prstGeom prst="line">
                      <a:avLst/>
                    </a:prstGeom>
                    <a:ln w="38100" cap="rnd">
                      <a:solidFill>
                        <a:srgbClr val="006600"/>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336" name="组合 401"/>
                  <p:cNvGrpSpPr/>
                  <p:nvPr>
                    <p:custDataLst>
                      <p:tags r:id="rId42"/>
                    </p:custDataLst>
                  </p:nvPr>
                </p:nvGrpSpPr>
                <p:grpSpPr>
                  <a:xfrm flipV="1">
                    <a:off x="10843460" y="7538895"/>
                    <a:ext cx="108000" cy="108000"/>
                    <a:chOff x="7319465" y="5186361"/>
                    <a:chExt cx="430932" cy="464717"/>
                  </a:xfrm>
                </p:grpSpPr>
                <p:cxnSp>
                  <p:nvCxnSpPr>
                    <p:cNvPr id="337" name="直接连接符 336"/>
                    <p:cNvCxnSpPr/>
                    <p:nvPr>
                      <p:custDataLst>
                        <p:tags r:id="rId61"/>
                      </p:custDataLst>
                    </p:nvPr>
                  </p:nvCxnSpPr>
                  <p:spPr>
                    <a:xfrm flipH="1" flipV="1">
                      <a:off x="7319465" y="5186361"/>
                      <a:ext cx="430932" cy="464717"/>
                    </a:xfrm>
                    <a:prstGeom prst="line">
                      <a:avLst/>
                    </a:prstGeom>
                    <a:ln w="38100" cap="rnd">
                      <a:solidFill>
                        <a:srgbClr val="0066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8" name="直接连接符 337"/>
                    <p:cNvCxnSpPr/>
                    <p:nvPr>
                      <p:custDataLst>
                        <p:tags r:id="rId62"/>
                      </p:custDataLst>
                    </p:nvPr>
                  </p:nvCxnSpPr>
                  <p:spPr>
                    <a:xfrm flipV="1">
                      <a:off x="7319465" y="5186361"/>
                      <a:ext cx="430932" cy="464717"/>
                    </a:xfrm>
                    <a:prstGeom prst="line">
                      <a:avLst/>
                    </a:prstGeom>
                    <a:ln w="38100" cap="rnd">
                      <a:solidFill>
                        <a:srgbClr val="006600"/>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339" name="组合 404"/>
                  <p:cNvGrpSpPr/>
                  <p:nvPr>
                    <p:custDataLst>
                      <p:tags r:id="rId43"/>
                    </p:custDataLst>
                  </p:nvPr>
                </p:nvGrpSpPr>
                <p:grpSpPr>
                  <a:xfrm flipV="1">
                    <a:off x="11275056" y="7568155"/>
                    <a:ext cx="108000" cy="108000"/>
                    <a:chOff x="7319465" y="5186361"/>
                    <a:chExt cx="430932" cy="464717"/>
                  </a:xfrm>
                </p:grpSpPr>
                <p:cxnSp>
                  <p:nvCxnSpPr>
                    <p:cNvPr id="340" name="直接连接符 339"/>
                    <p:cNvCxnSpPr/>
                    <p:nvPr>
                      <p:custDataLst>
                        <p:tags r:id="rId59"/>
                      </p:custDataLst>
                    </p:nvPr>
                  </p:nvCxnSpPr>
                  <p:spPr>
                    <a:xfrm flipH="1" flipV="1">
                      <a:off x="7319465" y="5186361"/>
                      <a:ext cx="430932" cy="464717"/>
                    </a:xfrm>
                    <a:prstGeom prst="line">
                      <a:avLst/>
                    </a:prstGeom>
                    <a:ln w="38100" cap="rnd">
                      <a:solidFill>
                        <a:srgbClr val="0066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41" name="直接连接符 340"/>
                    <p:cNvCxnSpPr/>
                    <p:nvPr>
                      <p:custDataLst>
                        <p:tags r:id="rId60"/>
                      </p:custDataLst>
                    </p:nvPr>
                  </p:nvCxnSpPr>
                  <p:spPr>
                    <a:xfrm flipV="1">
                      <a:off x="7319465" y="5186361"/>
                      <a:ext cx="430932" cy="464717"/>
                    </a:xfrm>
                    <a:prstGeom prst="line">
                      <a:avLst/>
                    </a:prstGeom>
                    <a:ln w="38100" cap="rnd">
                      <a:solidFill>
                        <a:srgbClr val="006600"/>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342" name="组合 407"/>
                  <p:cNvGrpSpPr/>
                  <p:nvPr>
                    <p:custDataLst>
                      <p:tags r:id="rId44"/>
                    </p:custDataLst>
                  </p:nvPr>
                </p:nvGrpSpPr>
                <p:grpSpPr>
                  <a:xfrm flipV="1">
                    <a:off x="11721283" y="7604731"/>
                    <a:ext cx="108000" cy="108000"/>
                    <a:chOff x="7319465" y="5186361"/>
                    <a:chExt cx="430932" cy="464717"/>
                  </a:xfrm>
                </p:grpSpPr>
                <p:cxnSp>
                  <p:nvCxnSpPr>
                    <p:cNvPr id="343" name="直接连接符 342"/>
                    <p:cNvCxnSpPr/>
                    <p:nvPr>
                      <p:custDataLst>
                        <p:tags r:id="rId57"/>
                      </p:custDataLst>
                    </p:nvPr>
                  </p:nvCxnSpPr>
                  <p:spPr>
                    <a:xfrm flipH="1" flipV="1">
                      <a:off x="7319465" y="5186361"/>
                      <a:ext cx="430932" cy="464717"/>
                    </a:xfrm>
                    <a:prstGeom prst="line">
                      <a:avLst/>
                    </a:prstGeom>
                    <a:ln w="38100" cap="rnd">
                      <a:solidFill>
                        <a:srgbClr val="0066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44" name="直接连接符 343"/>
                    <p:cNvCxnSpPr/>
                    <p:nvPr>
                      <p:custDataLst>
                        <p:tags r:id="rId58"/>
                      </p:custDataLst>
                    </p:nvPr>
                  </p:nvCxnSpPr>
                  <p:spPr>
                    <a:xfrm flipV="1">
                      <a:off x="7319465" y="5186361"/>
                      <a:ext cx="430932" cy="464717"/>
                    </a:xfrm>
                    <a:prstGeom prst="line">
                      <a:avLst/>
                    </a:prstGeom>
                    <a:ln w="38100" cap="rnd">
                      <a:solidFill>
                        <a:srgbClr val="006600"/>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345" name="组合 410"/>
                  <p:cNvGrpSpPr/>
                  <p:nvPr>
                    <p:custDataLst>
                      <p:tags r:id="rId45"/>
                    </p:custDataLst>
                  </p:nvPr>
                </p:nvGrpSpPr>
                <p:grpSpPr>
                  <a:xfrm flipV="1">
                    <a:off x="12152880" y="7633992"/>
                    <a:ext cx="108000" cy="108000"/>
                    <a:chOff x="7319465" y="5186361"/>
                    <a:chExt cx="430932" cy="464717"/>
                  </a:xfrm>
                </p:grpSpPr>
                <p:cxnSp>
                  <p:nvCxnSpPr>
                    <p:cNvPr id="346" name="直接连接符 345"/>
                    <p:cNvCxnSpPr/>
                    <p:nvPr>
                      <p:custDataLst>
                        <p:tags r:id="rId55"/>
                      </p:custDataLst>
                    </p:nvPr>
                  </p:nvCxnSpPr>
                  <p:spPr>
                    <a:xfrm flipH="1" flipV="1">
                      <a:off x="7319465" y="5186361"/>
                      <a:ext cx="430932" cy="464717"/>
                    </a:xfrm>
                    <a:prstGeom prst="line">
                      <a:avLst/>
                    </a:prstGeom>
                    <a:ln w="38100" cap="rnd">
                      <a:solidFill>
                        <a:srgbClr val="0066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47" name="直接连接符 346"/>
                    <p:cNvCxnSpPr/>
                    <p:nvPr>
                      <p:custDataLst>
                        <p:tags r:id="rId56"/>
                      </p:custDataLst>
                    </p:nvPr>
                  </p:nvCxnSpPr>
                  <p:spPr>
                    <a:xfrm flipV="1">
                      <a:off x="7319465" y="5186361"/>
                      <a:ext cx="430932" cy="464717"/>
                    </a:xfrm>
                    <a:prstGeom prst="line">
                      <a:avLst/>
                    </a:prstGeom>
                    <a:ln w="38100" cap="rnd">
                      <a:solidFill>
                        <a:srgbClr val="006600"/>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348" name="组合 413"/>
                  <p:cNvGrpSpPr/>
                  <p:nvPr>
                    <p:custDataLst>
                      <p:tags r:id="rId46"/>
                    </p:custDataLst>
                  </p:nvPr>
                </p:nvGrpSpPr>
                <p:grpSpPr>
                  <a:xfrm flipV="1">
                    <a:off x="12576525" y="7655302"/>
                    <a:ext cx="108000" cy="108000"/>
                    <a:chOff x="7319465" y="5186361"/>
                    <a:chExt cx="430932" cy="464717"/>
                  </a:xfrm>
                </p:grpSpPr>
                <p:cxnSp>
                  <p:nvCxnSpPr>
                    <p:cNvPr id="349" name="直接连接符 348"/>
                    <p:cNvCxnSpPr/>
                    <p:nvPr>
                      <p:custDataLst>
                        <p:tags r:id="rId53"/>
                      </p:custDataLst>
                    </p:nvPr>
                  </p:nvCxnSpPr>
                  <p:spPr>
                    <a:xfrm flipH="1" flipV="1">
                      <a:off x="7319465" y="5186361"/>
                      <a:ext cx="430932" cy="464717"/>
                    </a:xfrm>
                    <a:prstGeom prst="line">
                      <a:avLst/>
                    </a:prstGeom>
                    <a:ln w="38100" cap="rnd">
                      <a:solidFill>
                        <a:srgbClr val="0066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0" name="直接连接符 349"/>
                    <p:cNvCxnSpPr/>
                    <p:nvPr>
                      <p:custDataLst>
                        <p:tags r:id="rId54"/>
                      </p:custDataLst>
                    </p:nvPr>
                  </p:nvCxnSpPr>
                  <p:spPr>
                    <a:xfrm flipV="1">
                      <a:off x="7319465" y="5186361"/>
                      <a:ext cx="430932" cy="464717"/>
                    </a:xfrm>
                    <a:prstGeom prst="line">
                      <a:avLst/>
                    </a:prstGeom>
                    <a:ln w="38100" cap="rnd">
                      <a:solidFill>
                        <a:srgbClr val="006600"/>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351" name="组合 416"/>
                  <p:cNvGrpSpPr/>
                  <p:nvPr>
                    <p:custDataLst>
                      <p:tags r:id="rId47"/>
                    </p:custDataLst>
                  </p:nvPr>
                </p:nvGrpSpPr>
                <p:grpSpPr>
                  <a:xfrm flipV="1">
                    <a:off x="13022117" y="7691242"/>
                    <a:ext cx="108000" cy="108000"/>
                    <a:chOff x="7319465" y="5186361"/>
                    <a:chExt cx="430932" cy="464717"/>
                  </a:xfrm>
                </p:grpSpPr>
                <p:cxnSp>
                  <p:nvCxnSpPr>
                    <p:cNvPr id="352" name="直接连接符 351"/>
                    <p:cNvCxnSpPr/>
                    <p:nvPr>
                      <p:custDataLst>
                        <p:tags r:id="rId51"/>
                      </p:custDataLst>
                    </p:nvPr>
                  </p:nvCxnSpPr>
                  <p:spPr>
                    <a:xfrm flipH="1" flipV="1">
                      <a:off x="7319465" y="5186361"/>
                      <a:ext cx="430932" cy="464717"/>
                    </a:xfrm>
                    <a:prstGeom prst="line">
                      <a:avLst/>
                    </a:prstGeom>
                    <a:ln w="38100" cap="rnd">
                      <a:solidFill>
                        <a:srgbClr val="0066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3" name="直接连接符 352"/>
                    <p:cNvCxnSpPr/>
                    <p:nvPr>
                      <p:custDataLst>
                        <p:tags r:id="rId52"/>
                      </p:custDataLst>
                    </p:nvPr>
                  </p:nvCxnSpPr>
                  <p:spPr>
                    <a:xfrm flipV="1">
                      <a:off x="7319465" y="5186361"/>
                      <a:ext cx="430932" cy="464717"/>
                    </a:xfrm>
                    <a:prstGeom prst="line">
                      <a:avLst/>
                    </a:prstGeom>
                    <a:ln w="38100" cap="rnd">
                      <a:solidFill>
                        <a:srgbClr val="006600"/>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354" name="组合 419"/>
                  <p:cNvGrpSpPr/>
                  <p:nvPr>
                    <p:custDataLst>
                      <p:tags r:id="rId48"/>
                    </p:custDataLst>
                  </p:nvPr>
                </p:nvGrpSpPr>
                <p:grpSpPr>
                  <a:xfrm flipV="1">
                    <a:off x="13475342" y="7723048"/>
                    <a:ext cx="108000" cy="108000"/>
                    <a:chOff x="7319465" y="5186361"/>
                    <a:chExt cx="430932" cy="464717"/>
                  </a:xfrm>
                </p:grpSpPr>
                <p:cxnSp>
                  <p:nvCxnSpPr>
                    <p:cNvPr id="355" name="直接连接符 354"/>
                    <p:cNvCxnSpPr/>
                    <p:nvPr>
                      <p:custDataLst>
                        <p:tags r:id="rId49"/>
                      </p:custDataLst>
                    </p:nvPr>
                  </p:nvCxnSpPr>
                  <p:spPr>
                    <a:xfrm flipH="1" flipV="1">
                      <a:off x="7319465" y="5186361"/>
                      <a:ext cx="430932" cy="464717"/>
                    </a:xfrm>
                    <a:prstGeom prst="line">
                      <a:avLst/>
                    </a:prstGeom>
                    <a:ln w="38100" cap="rnd">
                      <a:solidFill>
                        <a:srgbClr val="0066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6" name="直接连接符 355"/>
                    <p:cNvCxnSpPr/>
                    <p:nvPr>
                      <p:custDataLst>
                        <p:tags r:id="rId50"/>
                      </p:custDataLst>
                    </p:nvPr>
                  </p:nvCxnSpPr>
                  <p:spPr>
                    <a:xfrm flipV="1">
                      <a:off x="7319465" y="5186361"/>
                      <a:ext cx="430932" cy="464717"/>
                    </a:xfrm>
                    <a:prstGeom prst="line">
                      <a:avLst/>
                    </a:prstGeom>
                    <a:ln w="38100" cap="rnd">
                      <a:solidFill>
                        <a:srgbClr val="006600"/>
                      </a:solidFill>
                      <a:headEnd type="none"/>
                      <a:tailEnd type="none"/>
                    </a:ln>
                  </p:spPr>
                  <p:style>
                    <a:lnRef idx="1">
                      <a:schemeClr val="accent1"/>
                    </a:lnRef>
                    <a:fillRef idx="0">
                      <a:schemeClr val="accent1"/>
                    </a:fillRef>
                    <a:effectRef idx="0">
                      <a:schemeClr val="accent1"/>
                    </a:effectRef>
                    <a:fontRef idx="minor">
                      <a:schemeClr val="tx1"/>
                    </a:fontRef>
                  </p:style>
                </p:cxnSp>
              </p:grpSp>
            </p:grpSp>
          </p:grpSp>
          <p:grpSp>
            <p:nvGrpSpPr>
              <p:cNvPr id="357" name="组合 340"/>
              <p:cNvGrpSpPr/>
              <p:nvPr>
                <p:custDataLst>
                  <p:tags r:id="rId7"/>
                </p:custDataLst>
              </p:nvPr>
            </p:nvGrpSpPr>
            <p:grpSpPr>
              <a:xfrm>
                <a:off x="4728" y="1442"/>
                <a:ext cx="2763" cy="2140"/>
                <a:chOff x="8499896" y="4050484"/>
                <a:chExt cx="1723803" cy="1617613"/>
              </a:xfrm>
            </p:grpSpPr>
            <p:grpSp>
              <p:nvGrpSpPr>
                <p:cNvPr id="358" name="组合 329"/>
                <p:cNvGrpSpPr/>
                <p:nvPr>
                  <p:custDataLst>
                    <p:tags r:id="rId8"/>
                  </p:custDataLst>
                </p:nvPr>
              </p:nvGrpSpPr>
              <p:grpSpPr>
                <a:xfrm>
                  <a:off x="8499896" y="4227314"/>
                  <a:ext cx="648000" cy="108000"/>
                  <a:chOff x="8509421" y="3546426"/>
                  <a:chExt cx="648000" cy="108000"/>
                </a:xfrm>
              </p:grpSpPr>
              <p:cxnSp>
                <p:nvCxnSpPr>
                  <p:cNvPr id="359" name="直接连接符 358"/>
                  <p:cNvCxnSpPr/>
                  <p:nvPr>
                    <p:custDataLst>
                      <p:tags r:id="rId22"/>
                    </p:custDataLst>
                  </p:nvPr>
                </p:nvCxnSpPr>
                <p:spPr>
                  <a:xfrm>
                    <a:off x="8509421" y="3600426"/>
                    <a:ext cx="648000" cy="0"/>
                  </a:xfrm>
                  <a:prstGeom prst="line">
                    <a:avLst/>
                  </a:prstGeom>
                  <a:ln w="38100">
                    <a:solidFill>
                      <a:srgbClr val="006600"/>
                    </a:solidFill>
                  </a:ln>
                </p:spPr>
                <p:style>
                  <a:lnRef idx="1">
                    <a:schemeClr val="accent1"/>
                  </a:lnRef>
                  <a:fillRef idx="0">
                    <a:schemeClr val="accent1"/>
                  </a:fillRef>
                  <a:effectRef idx="0">
                    <a:schemeClr val="accent1"/>
                  </a:effectRef>
                  <a:fontRef idx="minor">
                    <a:schemeClr val="tx1"/>
                  </a:fontRef>
                </p:style>
              </p:cxnSp>
              <p:grpSp>
                <p:nvGrpSpPr>
                  <p:cNvPr id="360" name="组合 328"/>
                  <p:cNvGrpSpPr/>
                  <p:nvPr>
                    <p:custDataLst>
                      <p:tags r:id="rId23"/>
                    </p:custDataLst>
                  </p:nvPr>
                </p:nvGrpSpPr>
                <p:grpSpPr>
                  <a:xfrm>
                    <a:off x="8779421" y="3546426"/>
                    <a:ext cx="108000" cy="108000"/>
                    <a:chOff x="8992577" y="3420418"/>
                    <a:chExt cx="108000" cy="108000"/>
                  </a:xfrm>
                </p:grpSpPr>
                <p:cxnSp>
                  <p:nvCxnSpPr>
                    <p:cNvPr id="361" name="直接连接符 360"/>
                    <p:cNvCxnSpPr/>
                    <p:nvPr>
                      <p:custDataLst>
                        <p:tags r:id="rId24"/>
                      </p:custDataLst>
                    </p:nvPr>
                  </p:nvCxnSpPr>
                  <p:spPr>
                    <a:xfrm flipH="1">
                      <a:off x="8992577" y="3420418"/>
                      <a:ext cx="108000" cy="108000"/>
                    </a:xfrm>
                    <a:prstGeom prst="line">
                      <a:avLst/>
                    </a:prstGeom>
                    <a:ln w="38100" cap="rnd">
                      <a:solidFill>
                        <a:srgbClr val="0066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62" name="直接连接符 361"/>
                    <p:cNvCxnSpPr/>
                    <p:nvPr>
                      <p:custDataLst>
                        <p:tags r:id="rId25"/>
                      </p:custDataLst>
                    </p:nvPr>
                  </p:nvCxnSpPr>
                  <p:spPr>
                    <a:xfrm>
                      <a:off x="8992577" y="3420418"/>
                      <a:ext cx="108000" cy="108000"/>
                    </a:xfrm>
                    <a:prstGeom prst="line">
                      <a:avLst/>
                    </a:prstGeom>
                    <a:ln w="38100" cap="rnd">
                      <a:solidFill>
                        <a:srgbClr val="006600"/>
                      </a:solidFill>
                      <a:headEnd type="none"/>
                      <a:tailEnd type="none"/>
                    </a:ln>
                  </p:spPr>
                  <p:style>
                    <a:lnRef idx="1">
                      <a:schemeClr val="accent1"/>
                    </a:lnRef>
                    <a:fillRef idx="0">
                      <a:schemeClr val="accent1"/>
                    </a:fillRef>
                    <a:effectRef idx="0">
                      <a:schemeClr val="accent1"/>
                    </a:effectRef>
                    <a:fontRef idx="minor">
                      <a:schemeClr val="tx1"/>
                    </a:fontRef>
                  </p:style>
                </p:cxnSp>
              </p:grpSp>
            </p:grpSp>
            <p:grpSp>
              <p:nvGrpSpPr>
                <p:cNvPr id="363" name="组合 332"/>
                <p:cNvGrpSpPr/>
                <p:nvPr>
                  <p:custDataLst>
                    <p:tags r:id="rId9"/>
                  </p:custDataLst>
                </p:nvPr>
              </p:nvGrpSpPr>
              <p:grpSpPr>
                <a:xfrm>
                  <a:off x="8499896" y="4576317"/>
                  <a:ext cx="648000" cy="130170"/>
                  <a:chOff x="8499896" y="3895109"/>
                  <a:chExt cx="648000" cy="130170"/>
                </a:xfrm>
              </p:grpSpPr>
              <p:cxnSp>
                <p:nvCxnSpPr>
                  <p:cNvPr id="364" name="直接连接符 363"/>
                  <p:cNvCxnSpPr/>
                  <p:nvPr>
                    <p:custDataLst>
                      <p:tags r:id="rId20"/>
                    </p:custDataLst>
                  </p:nvPr>
                </p:nvCxnSpPr>
                <p:spPr>
                  <a:xfrm>
                    <a:off x="8499896" y="3960193"/>
                    <a:ext cx="648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65" name="椭圆 364"/>
                  <p:cNvSpPr/>
                  <p:nvPr>
                    <p:custDataLst>
                      <p:tags r:id="rId21"/>
                    </p:custDataLst>
                  </p:nvPr>
                </p:nvSpPr>
                <p:spPr>
                  <a:xfrm rot="2700000">
                    <a:off x="8758811" y="3895108"/>
                    <a:ext cx="130170" cy="13017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楷体" panose="02010609060101010101" charset="-122"/>
                      <a:sym typeface="Times New Roman" panose="02020603050405020304" pitchFamily="18" charset="0"/>
                    </a:endParaRPr>
                  </a:p>
                </p:txBody>
              </p:sp>
            </p:grpSp>
            <p:grpSp>
              <p:nvGrpSpPr>
                <p:cNvPr id="366" name="组合 504"/>
                <p:cNvGrpSpPr/>
                <p:nvPr>
                  <p:custDataLst>
                    <p:tags r:id="rId10"/>
                  </p:custDataLst>
                </p:nvPr>
              </p:nvGrpSpPr>
              <p:grpSpPr>
                <a:xfrm>
                  <a:off x="8499896" y="5338740"/>
                  <a:ext cx="648000" cy="130170"/>
                  <a:chOff x="8499896" y="3895108"/>
                  <a:chExt cx="648000" cy="130170"/>
                </a:xfrm>
              </p:grpSpPr>
              <p:cxnSp>
                <p:nvCxnSpPr>
                  <p:cNvPr id="367" name="直接连接符 366"/>
                  <p:cNvCxnSpPr/>
                  <p:nvPr>
                    <p:custDataLst>
                      <p:tags r:id="rId18"/>
                    </p:custDataLst>
                  </p:nvPr>
                </p:nvCxnSpPr>
                <p:spPr>
                  <a:xfrm>
                    <a:off x="8499896" y="3960193"/>
                    <a:ext cx="648000"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368" name="矩形 367"/>
                  <p:cNvSpPr/>
                  <p:nvPr>
                    <p:custDataLst>
                      <p:tags r:id="rId19"/>
                    </p:custDataLst>
                  </p:nvPr>
                </p:nvSpPr>
                <p:spPr>
                  <a:xfrm rot="2700000">
                    <a:off x="8758811" y="3895108"/>
                    <a:ext cx="130170" cy="13017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楷体" panose="02010609060101010101" charset="-122"/>
                      <a:sym typeface="Times New Roman" panose="02020603050405020304" pitchFamily="18" charset="0"/>
                    </a:endParaRPr>
                  </a:p>
                </p:txBody>
              </p:sp>
            </p:grpSp>
            <p:grpSp>
              <p:nvGrpSpPr>
                <p:cNvPr id="369" name="组合 336"/>
                <p:cNvGrpSpPr/>
                <p:nvPr>
                  <p:custDataLst>
                    <p:tags r:id="rId11"/>
                  </p:custDataLst>
                </p:nvPr>
              </p:nvGrpSpPr>
              <p:grpSpPr>
                <a:xfrm>
                  <a:off x="8499896" y="4947490"/>
                  <a:ext cx="648000" cy="150247"/>
                  <a:chOff x="8499896" y="4892966"/>
                  <a:chExt cx="648000" cy="150247"/>
                </a:xfrm>
              </p:grpSpPr>
              <p:cxnSp>
                <p:nvCxnSpPr>
                  <p:cNvPr id="370" name="直接连接符 369"/>
                  <p:cNvCxnSpPr/>
                  <p:nvPr>
                    <p:custDataLst>
                      <p:tags r:id="rId16"/>
                    </p:custDataLst>
                  </p:nvPr>
                </p:nvCxnSpPr>
                <p:spPr>
                  <a:xfrm>
                    <a:off x="8499896" y="4968089"/>
                    <a:ext cx="648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71" name="等腰三角形 370"/>
                  <p:cNvSpPr/>
                  <p:nvPr>
                    <p:custDataLst>
                      <p:tags r:id="rId17"/>
                    </p:custDataLst>
                  </p:nvPr>
                </p:nvSpPr>
                <p:spPr>
                  <a:xfrm rot="5400000">
                    <a:off x="8748773" y="4903328"/>
                    <a:ext cx="150247" cy="12952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楷体" panose="02010609060101010101" charset="-122"/>
                      <a:sym typeface="Times New Roman" panose="02020603050405020304" pitchFamily="18" charset="0"/>
                    </a:endParaRPr>
                  </a:p>
                </p:txBody>
              </p:sp>
            </p:grpSp>
            <p:sp>
              <p:nvSpPr>
                <p:cNvPr id="372" name="矩形 371"/>
                <p:cNvSpPr/>
                <p:nvPr>
                  <p:custDataLst>
                    <p:tags r:id="rId12"/>
                  </p:custDataLst>
                </p:nvPr>
              </p:nvSpPr>
              <p:spPr>
                <a:xfrm>
                  <a:off x="9173101" y="4050484"/>
                  <a:ext cx="711696" cy="495100"/>
                </a:xfrm>
                <a:prstGeom prst="rect">
                  <a:avLst/>
                </a:prstGeom>
              </p:spPr>
              <p:txBody>
                <a:bodyPr wrap="none">
                  <a:spAutoFit/>
                </a:bodyPr>
                <a:lstStyle/>
                <a:p>
                  <a:r>
                    <a:rPr lang="zh-CN" altLang="en-US" sz="1200">
                      <a:solidFill>
                        <a:schemeClr val="tx1">
                          <a:lumMod val="95000"/>
                          <a:lumOff val="5000"/>
                        </a:schemeClr>
                      </a:solidFill>
                      <a:latin typeface="Times New Roman" panose="02020603050405020304" pitchFamily="18" charset="0"/>
                      <a:ea typeface="楷体" panose="02010609060101010101" charset="-122"/>
                      <a:sym typeface="Times New Roman" panose="02020603050405020304" pitchFamily="18" charset="0"/>
                    </a:rPr>
                    <a:t>生长素</a:t>
                  </a:r>
                  <a:endParaRPr lang="zh-CN" altLang="en-US" sz="1200">
                    <a:latin typeface="Times New Roman" panose="02020603050405020304" pitchFamily="18" charset="0"/>
                    <a:ea typeface="楷体" panose="02010609060101010101" charset="-122"/>
                    <a:sym typeface="Times New Roman" panose="02020603050405020304" pitchFamily="18" charset="0"/>
                  </a:endParaRPr>
                </a:p>
              </p:txBody>
            </p:sp>
            <p:sp>
              <p:nvSpPr>
                <p:cNvPr id="373" name="矩形 372"/>
                <p:cNvSpPr/>
                <p:nvPr>
                  <p:custDataLst>
                    <p:tags r:id="rId13"/>
                  </p:custDataLst>
                </p:nvPr>
              </p:nvSpPr>
              <p:spPr>
                <a:xfrm>
                  <a:off x="9173101" y="4424654"/>
                  <a:ext cx="711696" cy="495100"/>
                </a:xfrm>
                <a:prstGeom prst="rect">
                  <a:avLst/>
                </a:prstGeom>
              </p:spPr>
              <p:txBody>
                <a:bodyPr wrap="none">
                  <a:spAutoFit/>
                </a:bodyPr>
                <a:lstStyle/>
                <a:p>
                  <a:r>
                    <a:rPr lang="zh-CN" altLang="en-US" sz="1200">
                      <a:solidFill>
                        <a:schemeClr val="tx1">
                          <a:lumMod val="95000"/>
                          <a:lumOff val="5000"/>
                        </a:schemeClr>
                      </a:solidFill>
                      <a:latin typeface="Times New Roman" panose="02020603050405020304" pitchFamily="18" charset="0"/>
                      <a:ea typeface="楷体" panose="02010609060101010101" charset="-122"/>
                      <a:sym typeface="Times New Roman" panose="02020603050405020304" pitchFamily="18" charset="0"/>
                    </a:rPr>
                    <a:t>脱落酸</a:t>
                  </a:r>
                </a:p>
              </p:txBody>
            </p:sp>
            <p:sp>
              <p:nvSpPr>
                <p:cNvPr id="374" name="矩形 373"/>
                <p:cNvSpPr/>
                <p:nvPr>
                  <p:custDataLst>
                    <p:tags r:id="rId14"/>
                  </p:custDataLst>
                </p:nvPr>
              </p:nvSpPr>
              <p:spPr>
                <a:xfrm>
                  <a:off x="9173101" y="4798825"/>
                  <a:ext cx="1050598" cy="495100"/>
                </a:xfrm>
                <a:prstGeom prst="rect">
                  <a:avLst/>
                </a:prstGeom>
              </p:spPr>
              <p:txBody>
                <a:bodyPr wrap="none">
                  <a:spAutoFit/>
                </a:bodyPr>
                <a:lstStyle/>
                <a:p>
                  <a:r>
                    <a:rPr lang="zh-CN" altLang="en-US" sz="1200">
                      <a:solidFill>
                        <a:schemeClr val="tx1">
                          <a:lumMod val="95000"/>
                          <a:lumOff val="5000"/>
                        </a:schemeClr>
                      </a:solidFill>
                      <a:latin typeface="Times New Roman" panose="02020603050405020304" pitchFamily="18" charset="0"/>
                      <a:ea typeface="楷体" panose="02010609060101010101" charset="-122"/>
                      <a:sym typeface="Times New Roman" panose="02020603050405020304" pitchFamily="18" charset="0"/>
                    </a:rPr>
                    <a:t>细胞分裂素</a:t>
                  </a:r>
                </a:p>
              </p:txBody>
            </p:sp>
            <p:sp>
              <p:nvSpPr>
                <p:cNvPr id="375" name="矩形 374"/>
                <p:cNvSpPr/>
                <p:nvPr>
                  <p:custDataLst>
                    <p:tags r:id="rId15"/>
                  </p:custDataLst>
                </p:nvPr>
              </p:nvSpPr>
              <p:spPr>
                <a:xfrm>
                  <a:off x="9173101" y="5172997"/>
                  <a:ext cx="711696" cy="495100"/>
                </a:xfrm>
                <a:prstGeom prst="rect">
                  <a:avLst/>
                </a:prstGeom>
              </p:spPr>
              <p:txBody>
                <a:bodyPr wrap="none">
                  <a:spAutoFit/>
                </a:bodyPr>
                <a:lstStyle/>
                <a:p>
                  <a:r>
                    <a:rPr lang="zh-CN" altLang="en-US" sz="1200">
                      <a:solidFill>
                        <a:schemeClr val="tx1">
                          <a:lumMod val="95000"/>
                          <a:lumOff val="5000"/>
                        </a:schemeClr>
                      </a:solidFill>
                      <a:latin typeface="Times New Roman" panose="02020603050405020304" pitchFamily="18" charset="0"/>
                      <a:ea typeface="楷体" panose="02010609060101010101" charset="-122"/>
                      <a:sym typeface="Times New Roman" panose="02020603050405020304" pitchFamily="18" charset="0"/>
                    </a:rPr>
                    <a:t>赤霉素</a:t>
                  </a:r>
                </a:p>
              </p:txBody>
            </p:sp>
          </p:grpSp>
        </p:grpSp>
      </p:grpSp>
      <p:sp>
        <p:nvSpPr>
          <p:cNvPr id="376" name="文本框 375"/>
          <p:cNvSpPr txBox="1"/>
          <p:nvPr>
            <p:custDataLst>
              <p:tags r:id="rId1"/>
            </p:custDataLst>
          </p:nvPr>
        </p:nvSpPr>
        <p:spPr>
          <a:xfrm>
            <a:off x="151130" y="182880"/>
            <a:ext cx="7066915" cy="706755"/>
          </a:xfrm>
          <a:prstGeom prst="rect">
            <a:avLst/>
          </a:prstGeom>
          <a:noFill/>
        </p:spPr>
        <p:txBody>
          <a:bodyPr wrap="square" rtlCol="0">
            <a:spAutoFit/>
          </a:bodyPr>
          <a:lstStyle/>
          <a:p>
            <a:pPr indent="0" fontAlgn="auto">
              <a:lnSpc>
                <a:spcPct val="125000"/>
              </a:lnSpc>
            </a:pPr>
            <a:r>
              <a:rPr lang="zh-CN" altLang="en-US" sz="3200" b="1" dirty="0"/>
              <a:t>六、植物激素间的相互作用</a:t>
            </a:r>
            <a:endParaRPr lang="zh-CN" altLang="en-US" sz="2800" b="1" dirty="0">
              <a:latin typeface="+mn-ea"/>
              <a:cs typeface="+mn-ea"/>
            </a:endParaRPr>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 name="文本框 375"/>
          <p:cNvSpPr txBox="1"/>
          <p:nvPr>
            <p:custDataLst>
              <p:tags r:id="rId1"/>
            </p:custDataLst>
          </p:nvPr>
        </p:nvSpPr>
        <p:spPr>
          <a:xfrm>
            <a:off x="95250" y="1270"/>
            <a:ext cx="7066915" cy="706755"/>
          </a:xfrm>
          <a:prstGeom prst="rect">
            <a:avLst/>
          </a:prstGeom>
          <a:noFill/>
        </p:spPr>
        <p:txBody>
          <a:bodyPr wrap="square" rtlCol="0">
            <a:spAutoFit/>
          </a:bodyPr>
          <a:lstStyle/>
          <a:p>
            <a:pPr indent="0" fontAlgn="auto">
              <a:lnSpc>
                <a:spcPct val="125000"/>
              </a:lnSpc>
            </a:pPr>
            <a:r>
              <a:rPr lang="zh-CN" altLang="en-US" sz="3200" b="1" dirty="0"/>
              <a:t>七、植物生长调节剂的应用</a:t>
            </a:r>
            <a:endParaRPr lang="zh-CN" altLang="en-US" sz="2800" b="1" dirty="0">
              <a:latin typeface="+mn-ea"/>
              <a:cs typeface="+mn-ea"/>
            </a:endParaRPr>
          </a:p>
        </p:txBody>
      </p:sp>
      <p:sp>
        <p:nvSpPr>
          <p:cNvPr id="4" name="文本框 3"/>
          <p:cNvSpPr txBox="1"/>
          <p:nvPr>
            <p:custDataLst>
              <p:tags r:id="rId2"/>
            </p:custDataLst>
          </p:nvPr>
        </p:nvSpPr>
        <p:spPr>
          <a:xfrm>
            <a:off x="221615" y="708025"/>
            <a:ext cx="11261090" cy="5908040"/>
          </a:xfrm>
          <a:prstGeom prst="rect">
            <a:avLst/>
          </a:prstGeom>
          <a:noFill/>
        </p:spPr>
        <p:txBody>
          <a:bodyPr wrap="square" rtlCol="0" anchor="t">
            <a:spAutoFit/>
          </a:bodyPr>
          <a:lstStyle/>
          <a:p>
            <a:pPr algn="just">
              <a:lnSpc>
                <a:spcPct val="150000"/>
              </a:lnSpc>
              <a:spcAft>
                <a:spcPct val="0"/>
              </a:spcAft>
              <a:tabLst>
                <a:tab pos="2070735" algn="l"/>
              </a:tabLst>
            </a:pPr>
            <a:r>
              <a:rPr lang="en-US" altLang="zh-CN" sz="2800" b="1" dirty="0">
                <a:latin typeface="+mn-ea"/>
                <a:cs typeface="+mn-ea"/>
                <a:sym typeface="+mn-ea"/>
              </a:rPr>
              <a:t>1</a:t>
            </a:r>
            <a:r>
              <a:rPr lang="zh-CN" altLang="en-US" sz="2800" b="1" dirty="0">
                <a:latin typeface="+mn-ea"/>
                <a:cs typeface="+mn-ea"/>
                <a:sym typeface="+mn-ea"/>
              </a:rPr>
              <a:t>、</a:t>
            </a:r>
            <a:r>
              <a:rPr lang="zh-CN" sz="2800" b="1" dirty="0">
                <a:latin typeface="+mn-ea"/>
                <a:cs typeface="+mn-ea"/>
                <a:sym typeface="+mn-ea"/>
              </a:rPr>
              <a:t>概念：由</a:t>
            </a:r>
            <a:r>
              <a:rPr lang="zh-CN" sz="2800" b="1" dirty="0">
                <a:solidFill>
                  <a:srgbClr val="FF0000"/>
                </a:solidFill>
                <a:latin typeface="+mn-ea"/>
                <a:cs typeface="+mn-ea"/>
                <a:sym typeface="+mn-ea"/>
              </a:rPr>
              <a:t>人工合成</a:t>
            </a:r>
            <a:r>
              <a:rPr lang="zh-CN" sz="2800" b="1" dirty="0">
                <a:latin typeface="+mn-ea"/>
                <a:cs typeface="+mn-ea"/>
                <a:sym typeface="+mn-ea"/>
              </a:rPr>
              <a:t>的，对植物的生长发育有调节作用的化学物质</a:t>
            </a:r>
          </a:p>
          <a:p>
            <a:pPr algn="just">
              <a:lnSpc>
                <a:spcPct val="150000"/>
              </a:lnSpc>
              <a:spcAft>
                <a:spcPct val="0"/>
              </a:spcAft>
              <a:tabLst>
                <a:tab pos="2070735" algn="l"/>
              </a:tabLst>
            </a:pPr>
            <a:r>
              <a:rPr lang="en-US" altLang="zh-CN" sz="2800" b="1" dirty="0">
                <a:latin typeface="+mn-ea"/>
                <a:cs typeface="+mn-ea"/>
                <a:sym typeface="+mn-ea"/>
              </a:rPr>
              <a:t>2</a:t>
            </a:r>
            <a:r>
              <a:rPr lang="zh-CN" altLang="en-US" sz="2800" b="1" dirty="0">
                <a:latin typeface="+mn-ea"/>
                <a:cs typeface="+mn-ea"/>
                <a:sym typeface="+mn-ea"/>
              </a:rPr>
              <a:t>、优点：原料广泛、容易合成、效果稳定</a:t>
            </a:r>
          </a:p>
          <a:p>
            <a:pPr algn="just">
              <a:lnSpc>
                <a:spcPct val="150000"/>
              </a:lnSpc>
              <a:spcAft>
                <a:spcPct val="0"/>
              </a:spcAft>
              <a:tabLst>
                <a:tab pos="2070735" algn="l"/>
              </a:tabLst>
            </a:pPr>
            <a:r>
              <a:rPr lang="en-US" altLang="zh-CN" sz="2800" b="1" dirty="0">
                <a:latin typeface="+mn-ea"/>
                <a:cs typeface="+mn-ea"/>
                <a:sym typeface="+mn-ea"/>
              </a:rPr>
              <a:t>3</a:t>
            </a:r>
            <a:r>
              <a:rPr lang="zh-CN" altLang="en-US" sz="2800" b="1" dirty="0">
                <a:latin typeface="+mn-ea"/>
                <a:cs typeface="+mn-ea"/>
                <a:sym typeface="+mn-ea"/>
              </a:rPr>
              <a:t>、分类：</a:t>
            </a:r>
          </a:p>
          <a:p>
            <a:pPr algn="just">
              <a:lnSpc>
                <a:spcPct val="150000"/>
              </a:lnSpc>
              <a:spcAft>
                <a:spcPct val="0"/>
              </a:spcAft>
              <a:tabLst>
                <a:tab pos="2070735" algn="l"/>
              </a:tabLst>
            </a:pPr>
            <a:r>
              <a:rPr lang="zh-CN" altLang="en-US" sz="2800" b="1" dirty="0">
                <a:latin typeface="+mn-ea"/>
                <a:cs typeface="+mn-ea"/>
                <a:sym typeface="+mn-ea"/>
              </a:rPr>
              <a:t>（</a:t>
            </a:r>
            <a:r>
              <a:rPr lang="en-US" altLang="zh-CN" sz="2800" b="1" dirty="0">
                <a:latin typeface="+mn-ea"/>
                <a:cs typeface="+mn-ea"/>
                <a:sym typeface="+mn-ea"/>
              </a:rPr>
              <a:t>1</a:t>
            </a:r>
            <a:r>
              <a:rPr lang="zh-CN" altLang="en-US" sz="2800" b="1" dirty="0">
                <a:latin typeface="+mn-ea"/>
                <a:cs typeface="+mn-ea"/>
                <a:sym typeface="+mn-ea"/>
              </a:rPr>
              <a:t>）分子结构与生理效应与植物激素类似</a:t>
            </a:r>
          </a:p>
          <a:p>
            <a:pPr algn="just">
              <a:lnSpc>
                <a:spcPct val="150000"/>
              </a:lnSpc>
              <a:spcAft>
                <a:spcPct val="0"/>
              </a:spcAft>
              <a:tabLst>
                <a:tab pos="2070735" algn="l"/>
              </a:tabLst>
            </a:pPr>
            <a:r>
              <a:rPr lang="zh-CN" altLang="en-US" sz="2800" b="1" dirty="0">
                <a:latin typeface="+mn-ea"/>
                <a:cs typeface="+mn-ea"/>
                <a:sym typeface="+mn-ea"/>
              </a:rPr>
              <a:t>（</a:t>
            </a:r>
            <a:r>
              <a:rPr lang="en-US" altLang="zh-CN" sz="2800" b="1" dirty="0">
                <a:latin typeface="+mn-ea"/>
                <a:cs typeface="+mn-ea"/>
                <a:sym typeface="+mn-ea"/>
              </a:rPr>
              <a:t>2</a:t>
            </a:r>
            <a:r>
              <a:rPr lang="zh-CN" altLang="en-US" sz="2800" b="1" dirty="0">
                <a:latin typeface="+mn-ea"/>
                <a:cs typeface="+mn-ea"/>
                <a:sym typeface="+mn-ea"/>
              </a:rPr>
              <a:t>）分子结构不同，生理效应类似</a:t>
            </a:r>
          </a:p>
          <a:p>
            <a:pPr algn="just">
              <a:lnSpc>
                <a:spcPct val="150000"/>
              </a:lnSpc>
              <a:spcAft>
                <a:spcPct val="0"/>
              </a:spcAft>
              <a:tabLst>
                <a:tab pos="2070735" algn="l"/>
              </a:tabLst>
            </a:pPr>
            <a:r>
              <a:rPr lang="en-US" altLang="zh-CN" sz="2800" b="1" dirty="0">
                <a:latin typeface="+mn-ea"/>
                <a:cs typeface="+mn-ea"/>
                <a:sym typeface="+mn-ea"/>
              </a:rPr>
              <a:t>4</a:t>
            </a:r>
            <a:r>
              <a:rPr lang="zh-CN" altLang="en-US" sz="2800" b="1" dirty="0">
                <a:latin typeface="+mn-ea"/>
                <a:cs typeface="+mn-ea"/>
                <a:sym typeface="+mn-ea"/>
              </a:rPr>
              <a:t>、应用实例</a:t>
            </a:r>
          </a:p>
          <a:p>
            <a:pPr algn="just">
              <a:lnSpc>
                <a:spcPct val="150000"/>
              </a:lnSpc>
              <a:spcAft>
                <a:spcPct val="0"/>
              </a:spcAft>
              <a:tabLst>
                <a:tab pos="2070735" algn="l"/>
              </a:tabLst>
            </a:pPr>
            <a:r>
              <a:rPr lang="zh-CN" altLang="en-US" sz="2800" b="1" dirty="0">
                <a:latin typeface="+mn-ea"/>
                <a:cs typeface="+mn-ea"/>
                <a:sym typeface="+mn-ea"/>
              </a:rPr>
              <a:t>（</a:t>
            </a:r>
            <a:r>
              <a:rPr lang="en-US" altLang="zh-CN" sz="2800" b="1" dirty="0">
                <a:latin typeface="+mn-ea"/>
                <a:cs typeface="+mn-ea"/>
                <a:sym typeface="+mn-ea"/>
              </a:rPr>
              <a:t>1</a:t>
            </a:r>
            <a:r>
              <a:rPr lang="zh-CN" altLang="en-US" sz="2800" b="1" dirty="0">
                <a:latin typeface="+mn-ea"/>
                <a:cs typeface="+mn-ea"/>
                <a:sym typeface="+mn-ea"/>
              </a:rPr>
              <a:t>）赤霉素处理大麦种子，制啤酒</a:t>
            </a:r>
          </a:p>
          <a:p>
            <a:pPr algn="just">
              <a:lnSpc>
                <a:spcPct val="150000"/>
              </a:lnSpc>
              <a:spcAft>
                <a:spcPct val="0"/>
              </a:spcAft>
              <a:tabLst>
                <a:tab pos="2070735" algn="l"/>
              </a:tabLst>
            </a:pPr>
            <a:r>
              <a:rPr lang="zh-CN" altLang="en-US" sz="2800" b="1" dirty="0">
                <a:latin typeface="+mn-ea"/>
                <a:cs typeface="+mn-ea"/>
                <a:sym typeface="+mn-ea"/>
              </a:rPr>
              <a:t>（</a:t>
            </a:r>
            <a:r>
              <a:rPr lang="en-US" altLang="zh-CN" sz="2800" b="1" dirty="0">
                <a:latin typeface="+mn-ea"/>
                <a:cs typeface="+mn-ea"/>
                <a:sym typeface="+mn-ea"/>
              </a:rPr>
              <a:t>2</a:t>
            </a:r>
            <a:r>
              <a:rPr lang="zh-CN" altLang="en-US" sz="2800" b="1" dirty="0">
                <a:latin typeface="+mn-ea"/>
                <a:cs typeface="+mn-ea"/>
                <a:sym typeface="+mn-ea"/>
              </a:rPr>
              <a:t>）膨大剂加快水果长势、个头变大，加快水果成熟</a:t>
            </a:r>
          </a:p>
          <a:p>
            <a:pPr algn="just">
              <a:lnSpc>
                <a:spcPct val="150000"/>
              </a:lnSpc>
              <a:spcAft>
                <a:spcPct val="0"/>
              </a:spcAft>
              <a:tabLst>
                <a:tab pos="2070735" algn="l"/>
              </a:tabLst>
            </a:pPr>
            <a:r>
              <a:rPr lang="zh-CN" altLang="en-US" sz="2800" b="1" dirty="0">
                <a:latin typeface="+mn-ea"/>
                <a:cs typeface="+mn-ea"/>
                <a:sym typeface="+mn-ea"/>
              </a:rPr>
              <a:t>（</a:t>
            </a:r>
            <a:r>
              <a:rPr lang="en-US" altLang="zh-CN" sz="2800" b="1" dirty="0">
                <a:latin typeface="+mn-ea"/>
                <a:cs typeface="+mn-ea"/>
                <a:sym typeface="+mn-ea"/>
              </a:rPr>
              <a:t>3</a:t>
            </a:r>
            <a:r>
              <a:rPr lang="zh-CN" altLang="en-US" sz="2800" b="1" dirty="0">
                <a:latin typeface="+mn-ea"/>
                <a:cs typeface="+mn-ea"/>
                <a:sym typeface="+mn-ea"/>
              </a:rPr>
              <a:t>）青鲜素可以延长马铃薯、大蒜、洋葱贮藏期</a:t>
            </a:r>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635" y="1518285"/>
            <a:ext cx="12191365" cy="2676525"/>
          </a:xfrm>
          <a:prstGeom prst="rect">
            <a:avLst/>
          </a:prstGeom>
          <a:noFill/>
        </p:spPr>
        <p:txBody>
          <a:bodyPr wrap="square" rtlCol="0" anchor="t">
            <a:spAutoFit/>
          </a:bodyPr>
          <a:lstStyle/>
          <a:p>
            <a:pPr indent="0" fontAlgn="auto">
              <a:lnSpc>
                <a:spcPct val="150000"/>
              </a:lnSpc>
              <a:buFont typeface="Wingdings" panose="05000000000000000000" pitchFamily="2" charset="2"/>
              <a:buNone/>
            </a:pPr>
            <a:r>
              <a:rPr lang="zh-CN" altLang="en-US" sz="2800" b="1" dirty="0">
                <a:effectLst/>
                <a:latin typeface="+mn-ea"/>
                <a:sym typeface="+mn-ea"/>
              </a:rPr>
              <a:t>（</a:t>
            </a:r>
            <a:r>
              <a:rPr lang="en-US" altLang="zh-CN" sz="2800" b="1" dirty="0">
                <a:effectLst/>
                <a:latin typeface="+mn-ea"/>
                <a:sym typeface="+mn-ea"/>
              </a:rPr>
              <a:t>1</a:t>
            </a:r>
            <a:r>
              <a:rPr lang="zh-CN" altLang="en-US" sz="2800" b="1" dirty="0">
                <a:effectLst/>
                <a:latin typeface="+mn-ea"/>
                <a:sym typeface="+mn-ea"/>
              </a:rPr>
              <a:t>）药物毒性、药物残留</a:t>
            </a:r>
            <a:r>
              <a:rPr lang="zh-CN" altLang="en-US" sz="2800" b="1" dirty="0">
                <a:solidFill>
                  <a:srgbClr val="FF0000"/>
                </a:solidFill>
                <a:effectLst/>
                <a:latin typeface="+mn-ea"/>
                <a:sym typeface="+mn-ea"/>
              </a:rPr>
              <a:t>（安全性）</a:t>
            </a:r>
          </a:p>
          <a:p>
            <a:pPr indent="0" fontAlgn="auto">
              <a:lnSpc>
                <a:spcPct val="150000"/>
              </a:lnSpc>
              <a:buFont typeface="Wingdings" panose="05000000000000000000" pitchFamily="2" charset="2"/>
              <a:buNone/>
            </a:pPr>
            <a:r>
              <a:rPr lang="zh-CN" altLang="en-US" sz="2800" b="1" dirty="0">
                <a:effectLst/>
                <a:latin typeface="+mn-ea"/>
                <a:sym typeface="+mn-ea"/>
              </a:rPr>
              <a:t>（</a:t>
            </a:r>
            <a:r>
              <a:rPr lang="en-US" altLang="zh-CN" sz="2800" b="1" dirty="0">
                <a:effectLst/>
                <a:latin typeface="+mn-ea"/>
                <a:sym typeface="+mn-ea"/>
              </a:rPr>
              <a:t>2</a:t>
            </a:r>
            <a:r>
              <a:rPr lang="zh-CN" altLang="en-US" sz="2800" b="1" dirty="0">
                <a:effectLst/>
                <a:latin typeface="+mn-ea"/>
                <a:sym typeface="+mn-ea"/>
              </a:rPr>
              <a:t>）价格和施用是否方便</a:t>
            </a:r>
            <a:r>
              <a:rPr lang="zh-CN" altLang="en-US" sz="2800" b="1" dirty="0">
                <a:solidFill>
                  <a:srgbClr val="FF0000"/>
                </a:solidFill>
                <a:effectLst/>
                <a:latin typeface="+mn-ea"/>
                <a:sym typeface="+mn-ea"/>
              </a:rPr>
              <a:t>（实用性）</a:t>
            </a:r>
            <a:endParaRPr lang="zh-CN" altLang="en-US" sz="2800" b="1" dirty="0">
              <a:effectLst/>
              <a:latin typeface="+mn-ea"/>
            </a:endParaRPr>
          </a:p>
          <a:p>
            <a:pPr indent="0" fontAlgn="auto">
              <a:lnSpc>
                <a:spcPct val="150000"/>
              </a:lnSpc>
              <a:buFont typeface="Wingdings" panose="05000000000000000000" pitchFamily="2" charset="2"/>
              <a:buNone/>
            </a:pPr>
            <a:r>
              <a:rPr lang="zh-CN" altLang="en-US" sz="2800" b="1" dirty="0">
                <a:effectLst/>
                <a:latin typeface="+mn-ea"/>
                <a:sym typeface="+mn-ea"/>
              </a:rPr>
              <a:t>（</a:t>
            </a:r>
            <a:r>
              <a:rPr lang="en-US" altLang="zh-CN" sz="2800" b="1" dirty="0">
                <a:effectLst/>
                <a:latin typeface="+mn-ea"/>
                <a:sym typeface="+mn-ea"/>
              </a:rPr>
              <a:t>3</a:t>
            </a:r>
            <a:r>
              <a:rPr lang="zh-CN" altLang="en-US" sz="2800" b="1" dirty="0">
                <a:effectLst/>
                <a:latin typeface="+mn-ea"/>
                <a:sym typeface="+mn-ea"/>
              </a:rPr>
              <a:t>）施用目的、药物效果、施用时间、处理部位、施用方式、适宜浓度和施</a:t>
            </a:r>
            <a:r>
              <a:rPr lang="en-US" altLang="zh-CN" sz="2800" b="1" dirty="0">
                <a:effectLst/>
                <a:latin typeface="+mn-ea"/>
                <a:sym typeface="+mn-ea"/>
              </a:rPr>
              <a:t>  </a:t>
            </a:r>
          </a:p>
          <a:p>
            <a:pPr indent="0" fontAlgn="auto">
              <a:lnSpc>
                <a:spcPct val="150000"/>
              </a:lnSpc>
              <a:buFont typeface="Wingdings" panose="05000000000000000000" pitchFamily="2" charset="2"/>
              <a:buNone/>
            </a:pPr>
            <a:r>
              <a:rPr lang="en-US" altLang="zh-CN" sz="2800" b="1" dirty="0">
                <a:effectLst/>
                <a:latin typeface="+mn-ea"/>
                <a:sym typeface="+mn-ea"/>
              </a:rPr>
              <a:t>        </a:t>
            </a:r>
            <a:r>
              <a:rPr lang="zh-CN" altLang="en-US" sz="2800" b="1" dirty="0">
                <a:effectLst/>
                <a:latin typeface="+mn-ea"/>
                <a:sym typeface="+mn-ea"/>
              </a:rPr>
              <a:t>用次数等问题</a:t>
            </a:r>
            <a:r>
              <a:rPr lang="zh-CN" altLang="en-US" sz="2800" b="1" dirty="0">
                <a:solidFill>
                  <a:srgbClr val="FF0000"/>
                </a:solidFill>
                <a:effectLst/>
                <a:latin typeface="+mn-ea"/>
                <a:sym typeface="+mn-ea"/>
              </a:rPr>
              <a:t>（有效性）</a:t>
            </a:r>
          </a:p>
        </p:txBody>
      </p:sp>
      <p:sp>
        <p:nvSpPr>
          <p:cNvPr id="5" name="文本框 4"/>
          <p:cNvSpPr txBox="1"/>
          <p:nvPr/>
        </p:nvSpPr>
        <p:spPr>
          <a:xfrm>
            <a:off x="182245" y="996315"/>
            <a:ext cx="6096000" cy="521970"/>
          </a:xfrm>
          <a:prstGeom prst="rect">
            <a:avLst/>
          </a:prstGeom>
          <a:noFill/>
        </p:spPr>
        <p:txBody>
          <a:bodyPr wrap="square" rtlCol="0" anchor="t">
            <a:spAutoFit/>
          </a:bodyPr>
          <a:lstStyle/>
          <a:p>
            <a:r>
              <a:rPr lang="en-US" altLang="zh-CN" sz="2800" b="1" dirty="0">
                <a:latin typeface="+mn-ea"/>
                <a:cs typeface="+mn-ea"/>
                <a:sym typeface="+mn-ea"/>
              </a:rPr>
              <a:t>5</a:t>
            </a:r>
            <a:r>
              <a:rPr lang="zh-CN" altLang="en-US" sz="2800" b="1" dirty="0">
                <a:latin typeface="+mn-ea"/>
                <a:cs typeface="+mn-ea"/>
                <a:sym typeface="+mn-ea"/>
              </a:rPr>
              <a:t>、存在问题：</a:t>
            </a:r>
          </a:p>
        </p:txBody>
      </p:sp>
      <p:sp>
        <p:nvSpPr>
          <p:cNvPr id="376" name="文本框 375"/>
          <p:cNvSpPr txBox="1"/>
          <p:nvPr>
            <p:custDataLst>
              <p:tags r:id="rId1"/>
            </p:custDataLst>
          </p:nvPr>
        </p:nvSpPr>
        <p:spPr>
          <a:xfrm>
            <a:off x="182245" y="158750"/>
            <a:ext cx="7066915" cy="706755"/>
          </a:xfrm>
          <a:prstGeom prst="rect">
            <a:avLst/>
          </a:prstGeom>
          <a:noFill/>
        </p:spPr>
        <p:txBody>
          <a:bodyPr wrap="square" rtlCol="0">
            <a:spAutoFit/>
          </a:bodyPr>
          <a:lstStyle/>
          <a:p>
            <a:pPr indent="0" fontAlgn="auto">
              <a:lnSpc>
                <a:spcPct val="125000"/>
              </a:lnSpc>
            </a:pPr>
            <a:r>
              <a:rPr lang="zh-CN" altLang="en-US" sz="3200" b="1" dirty="0"/>
              <a:t>七、植物生长调节剂的应用</a:t>
            </a:r>
            <a:endParaRPr lang="zh-CN" altLang="en-US" sz="2800" b="1" dirty="0">
              <a:latin typeface="+mn-ea"/>
              <a:cs typeface="+mn-ea"/>
            </a:endParaRP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 name="文本框 375"/>
          <p:cNvSpPr txBox="1"/>
          <p:nvPr>
            <p:custDataLst>
              <p:tags r:id="rId1"/>
            </p:custDataLst>
          </p:nvPr>
        </p:nvSpPr>
        <p:spPr>
          <a:xfrm>
            <a:off x="182245" y="158750"/>
            <a:ext cx="7066915" cy="706755"/>
          </a:xfrm>
          <a:prstGeom prst="rect">
            <a:avLst/>
          </a:prstGeom>
          <a:noFill/>
        </p:spPr>
        <p:txBody>
          <a:bodyPr wrap="square" rtlCol="0">
            <a:spAutoFit/>
          </a:bodyPr>
          <a:lstStyle/>
          <a:p>
            <a:pPr indent="0" fontAlgn="auto">
              <a:lnSpc>
                <a:spcPct val="125000"/>
              </a:lnSpc>
            </a:pPr>
            <a:r>
              <a:rPr lang="zh-CN" altLang="en-US" sz="3200" b="1" dirty="0"/>
              <a:t>八、光对植物生长发育的调节</a:t>
            </a:r>
            <a:endParaRPr lang="zh-CN" altLang="en-US" sz="2800" b="1" dirty="0">
              <a:latin typeface="+mn-ea"/>
              <a:cs typeface="+mn-ea"/>
            </a:endParaRPr>
          </a:p>
        </p:txBody>
      </p:sp>
      <p:pic>
        <p:nvPicPr>
          <p:cNvPr id="4" name="图片 3"/>
          <p:cNvPicPr>
            <a:picLocks noChangeAspect="1"/>
          </p:cNvPicPr>
          <p:nvPr>
            <p:custDataLst>
              <p:tags r:id="rId2"/>
            </p:custDataLst>
          </p:nvPr>
        </p:nvPicPr>
        <p:blipFill>
          <a:blip r:embed="rId14"/>
          <a:srcRect l="34811" t="36569" r="2333" b="19677"/>
          <a:stretch>
            <a:fillRect/>
          </a:stretch>
        </p:blipFill>
        <p:spPr>
          <a:xfrm>
            <a:off x="6314440" y="764540"/>
            <a:ext cx="5545455" cy="5768975"/>
          </a:xfrm>
          <a:prstGeom prst="rect">
            <a:avLst/>
          </a:prstGeom>
        </p:spPr>
      </p:pic>
      <p:grpSp>
        <p:nvGrpSpPr>
          <p:cNvPr id="15" name="组合 14"/>
          <p:cNvGrpSpPr/>
          <p:nvPr/>
        </p:nvGrpSpPr>
        <p:grpSpPr>
          <a:xfrm>
            <a:off x="802005" y="1289050"/>
            <a:ext cx="5294157" cy="4332035"/>
            <a:chOff x="575" y="2483"/>
            <a:chExt cx="5218" cy="4734"/>
          </a:xfrm>
        </p:grpSpPr>
        <p:sp>
          <p:nvSpPr>
            <p:cNvPr id="5" name="TextBox 3"/>
            <p:cNvSpPr txBox="1"/>
            <p:nvPr>
              <p:custDataLst>
                <p:tags r:id="rId3"/>
              </p:custDataLst>
            </p:nvPr>
          </p:nvSpPr>
          <p:spPr>
            <a:xfrm>
              <a:off x="2025" y="2483"/>
              <a:ext cx="1793" cy="503"/>
            </a:xfrm>
            <a:prstGeom prst="rect">
              <a:avLst/>
            </a:prstGeom>
            <a:noFill/>
          </p:spPr>
          <p:txBody>
            <a:bodyPr wrap="square" rtlCol="0">
              <a:spAutoFit/>
            </a:bodyPr>
            <a:lstStyle>
              <a:defPPr>
                <a:defRPr lang="zh-CN"/>
              </a:defPPr>
              <a:lvl1pPr marR="0" lvl="0" indent="0" fontAlgn="auto">
                <a:lnSpc>
                  <a:spcPct val="100000"/>
                </a:lnSpc>
                <a:spcBef>
                  <a:spcPts val="0"/>
                </a:spcBef>
                <a:spcAft>
                  <a:spcPts val="0"/>
                </a:spcAft>
                <a:buClrTx/>
                <a:buSzTx/>
                <a:buFontTx/>
                <a:buNone/>
                <a:defRPr kumimoji="0" sz="3200" b="1" i="0" u="none" strike="noStrike" cap="none" spc="0" normalizeH="0" baseline="0">
                  <a:ln>
                    <a:noFill/>
                  </a:ln>
                  <a:solidFill>
                    <a:prstClr val="black"/>
                  </a:solidFill>
                  <a:effectLst/>
                  <a:uLnTx/>
                  <a:uFillTx/>
                  <a:latin typeface="黑体" panose="02010609060101010101" charset="-122"/>
                  <a:ea typeface="黑体" panose="02010609060101010101" charset="-122"/>
                </a:defRPr>
              </a:lvl1pPr>
            </a:lstStyle>
            <a:p>
              <a:r>
                <a:rPr lang="zh-CN" altLang="en-US" sz="2400" b="0" dirty="0"/>
                <a:t>光</a:t>
              </a:r>
            </a:p>
          </p:txBody>
        </p:sp>
        <p:sp>
          <p:nvSpPr>
            <p:cNvPr id="6" name="TextBox 3"/>
            <p:cNvSpPr txBox="1"/>
            <p:nvPr>
              <p:custDataLst>
                <p:tags r:id="rId4"/>
              </p:custDataLst>
            </p:nvPr>
          </p:nvSpPr>
          <p:spPr>
            <a:xfrm>
              <a:off x="575" y="4367"/>
              <a:ext cx="2380" cy="907"/>
            </a:xfrm>
            <a:prstGeom prst="rect">
              <a:avLst/>
            </a:prstGeom>
            <a:noFill/>
          </p:spPr>
          <p:txBody>
            <a:bodyPr wrap="square" rtlCol="0">
              <a:spAutoFit/>
            </a:bodyPr>
            <a:lstStyle>
              <a:defPPr>
                <a:defRPr lang="zh-CN"/>
              </a:defPPr>
              <a:lvl1pPr marR="0" lvl="0" indent="0" fontAlgn="auto">
                <a:lnSpc>
                  <a:spcPct val="100000"/>
                </a:lnSpc>
                <a:spcBef>
                  <a:spcPts val="0"/>
                </a:spcBef>
                <a:spcAft>
                  <a:spcPts val="0"/>
                </a:spcAft>
                <a:buClrTx/>
                <a:buSzTx/>
                <a:buFontTx/>
                <a:buNone/>
                <a:defRPr kumimoji="0" sz="3200" b="1" i="0" u="none" strike="noStrike" cap="none" spc="0" normalizeH="0" baseline="0">
                  <a:ln>
                    <a:noFill/>
                  </a:ln>
                  <a:solidFill>
                    <a:prstClr val="black"/>
                  </a:solidFill>
                  <a:effectLst/>
                  <a:uLnTx/>
                  <a:uFillTx/>
                  <a:latin typeface="黑体" panose="02010609060101010101" charset="-122"/>
                  <a:ea typeface="黑体" panose="02010609060101010101" charset="-122"/>
                </a:defRPr>
              </a:lvl1pPr>
            </a:lstStyle>
            <a:p>
              <a:r>
                <a:rPr lang="zh-CN" altLang="en-US" sz="2400" b="0" dirty="0"/>
                <a:t>光合</a:t>
              </a:r>
            </a:p>
            <a:p>
              <a:r>
                <a:rPr lang="zh-CN" altLang="en-US" sz="2400" b="0" dirty="0"/>
                <a:t>作用</a:t>
              </a:r>
            </a:p>
          </p:txBody>
        </p:sp>
        <p:sp>
          <p:nvSpPr>
            <p:cNvPr id="7" name="TextBox 3"/>
            <p:cNvSpPr txBox="1"/>
            <p:nvPr>
              <p:custDataLst>
                <p:tags r:id="rId5"/>
              </p:custDataLst>
            </p:nvPr>
          </p:nvSpPr>
          <p:spPr>
            <a:xfrm>
              <a:off x="2787" y="4367"/>
              <a:ext cx="2851" cy="907"/>
            </a:xfrm>
            <a:prstGeom prst="rect">
              <a:avLst/>
            </a:prstGeom>
            <a:noFill/>
          </p:spPr>
          <p:txBody>
            <a:bodyPr wrap="square" rtlCol="0">
              <a:spAutoFit/>
            </a:bodyPr>
            <a:lstStyle>
              <a:defPPr>
                <a:defRPr lang="zh-CN"/>
              </a:defPPr>
              <a:lvl1pPr marR="0" lvl="0" indent="0" fontAlgn="auto">
                <a:lnSpc>
                  <a:spcPct val="100000"/>
                </a:lnSpc>
                <a:spcBef>
                  <a:spcPts val="0"/>
                </a:spcBef>
                <a:spcAft>
                  <a:spcPts val="0"/>
                </a:spcAft>
                <a:buClrTx/>
                <a:buSzTx/>
                <a:buFontTx/>
                <a:buNone/>
                <a:defRPr kumimoji="0" sz="3200" b="1" i="0" u="none" strike="noStrike" cap="none" spc="0" normalizeH="0" baseline="0">
                  <a:ln>
                    <a:noFill/>
                  </a:ln>
                  <a:solidFill>
                    <a:prstClr val="black"/>
                  </a:solidFill>
                  <a:effectLst/>
                  <a:uLnTx/>
                  <a:uFillTx/>
                  <a:latin typeface="黑体" panose="02010609060101010101" charset="-122"/>
                  <a:ea typeface="黑体" panose="02010609060101010101" charset="-122"/>
                </a:defRPr>
              </a:lvl1pPr>
            </a:lstStyle>
            <a:p>
              <a:r>
                <a:rPr lang="zh-CN" altLang="en-US" sz="2400" b="0" dirty="0"/>
                <a:t>基因</a:t>
              </a:r>
            </a:p>
            <a:p>
              <a:r>
                <a:rPr lang="zh-CN" altLang="en-US" sz="2400" b="0" dirty="0"/>
                <a:t>选择性表达</a:t>
              </a:r>
            </a:p>
          </p:txBody>
        </p:sp>
        <p:sp>
          <p:nvSpPr>
            <p:cNvPr id="8" name="TextBox 3"/>
            <p:cNvSpPr txBox="1"/>
            <p:nvPr>
              <p:custDataLst>
                <p:tags r:id="rId6"/>
              </p:custDataLst>
            </p:nvPr>
          </p:nvSpPr>
          <p:spPr>
            <a:xfrm>
              <a:off x="1665" y="6714"/>
              <a:ext cx="4128" cy="503"/>
            </a:xfrm>
            <a:prstGeom prst="rect">
              <a:avLst/>
            </a:prstGeom>
            <a:noFill/>
          </p:spPr>
          <p:txBody>
            <a:bodyPr wrap="square" rtlCol="0">
              <a:spAutoFit/>
            </a:bodyPr>
            <a:lstStyle>
              <a:defPPr>
                <a:defRPr lang="zh-CN"/>
              </a:defPPr>
              <a:lvl1pPr marR="0" lvl="0" indent="0" fontAlgn="auto">
                <a:lnSpc>
                  <a:spcPct val="100000"/>
                </a:lnSpc>
                <a:spcBef>
                  <a:spcPts val="0"/>
                </a:spcBef>
                <a:spcAft>
                  <a:spcPts val="0"/>
                </a:spcAft>
                <a:buClrTx/>
                <a:buSzTx/>
                <a:buFontTx/>
                <a:buNone/>
                <a:defRPr kumimoji="0" sz="3200" b="1" i="0" u="none" strike="noStrike" cap="none" spc="0" normalizeH="0" baseline="0">
                  <a:ln>
                    <a:noFill/>
                  </a:ln>
                  <a:solidFill>
                    <a:prstClr val="black"/>
                  </a:solidFill>
                  <a:effectLst/>
                  <a:uLnTx/>
                  <a:uFillTx/>
                  <a:latin typeface="黑体" panose="02010609060101010101" charset="-122"/>
                  <a:ea typeface="黑体" panose="02010609060101010101" charset="-122"/>
                </a:defRPr>
              </a:lvl1pPr>
            </a:lstStyle>
            <a:p>
              <a:r>
                <a:rPr lang="zh-CN" altLang="en-US" sz="2400" b="0" dirty="0"/>
                <a:t>植物生长发育</a:t>
              </a:r>
            </a:p>
          </p:txBody>
        </p:sp>
        <p:cxnSp>
          <p:nvCxnSpPr>
            <p:cNvPr id="9" name="直接箭头连接符 8"/>
            <p:cNvCxnSpPr/>
            <p:nvPr>
              <p:custDataLst>
                <p:tags r:id="rId7"/>
              </p:custDataLst>
            </p:nvPr>
          </p:nvCxnSpPr>
          <p:spPr>
            <a:xfrm flipH="1">
              <a:off x="1364" y="3253"/>
              <a:ext cx="953" cy="1107"/>
            </a:xfrm>
            <a:prstGeom prst="straightConnector1">
              <a:avLst/>
            </a:prstGeom>
            <a:ln>
              <a:tailEnd type="arrow" w="med" len="med"/>
            </a:ln>
          </p:spPr>
          <p:style>
            <a:lnRef idx="3">
              <a:schemeClr val="dk1"/>
            </a:lnRef>
            <a:fillRef idx="0">
              <a:schemeClr val="dk1"/>
            </a:fillRef>
            <a:effectRef idx="2">
              <a:schemeClr val="dk1"/>
            </a:effectRef>
            <a:fontRef idx="minor">
              <a:schemeClr val="tx1"/>
            </a:fontRef>
          </p:style>
        </p:cxnSp>
        <p:cxnSp>
          <p:nvCxnSpPr>
            <p:cNvPr id="10" name="直接箭头连接符 9"/>
            <p:cNvCxnSpPr/>
            <p:nvPr>
              <p:custDataLst>
                <p:tags r:id="rId8"/>
              </p:custDataLst>
            </p:nvPr>
          </p:nvCxnSpPr>
          <p:spPr>
            <a:xfrm>
              <a:off x="2509" y="3320"/>
              <a:ext cx="818" cy="982"/>
            </a:xfrm>
            <a:prstGeom prst="straightConnector1">
              <a:avLst/>
            </a:prstGeom>
            <a:ln>
              <a:tailEnd type="arrow" w="med" len="med"/>
            </a:ln>
          </p:spPr>
          <p:style>
            <a:lnRef idx="3">
              <a:schemeClr val="dk1"/>
            </a:lnRef>
            <a:fillRef idx="0">
              <a:schemeClr val="dk1"/>
            </a:fillRef>
            <a:effectRef idx="2">
              <a:schemeClr val="dk1"/>
            </a:effectRef>
            <a:fontRef idx="minor">
              <a:schemeClr val="tx1"/>
            </a:fontRef>
          </p:style>
        </p:cxnSp>
        <p:cxnSp>
          <p:nvCxnSpPr>
            <p:cNvPr id="11" name="直接箭头连接符 10"/>
            <p:cNvCxnSpPr/>
            <p:nvPr>
              <p:custDataLst>
                <p:tags r:id="rId9"/>
              </p:custDataLst>
            </p:nvPr>
          </p:nvCxnSpPr>
          <p:spPr>
            <a:xfrm>
              <a:off x="1181" y="5717"/>
              <a:ext cx="1116" cy="866"/>
            </a:xfrm>
            <a:prstGeom prst="straightConnector1">
              <a:avLst/>
            </a:prstGeom>
            <a:ln>
              <a:tailEnd type="arrow" w="med" len="med"/>
            </a:ln>
          </p:spPr>
          <p:style>
            <a:lnRef idx="3">
              <a:schemeClr val="dk1"/>
            </a:lnRef>
            <a:fillRef idx="0">
              <a:schemeClr val="dk1"/>
            </a:fillRef>
            <a:effectRef idx="2">
              <a:schemeClr val="dk1"/>
            </a:effectRef>
            <a:fontRef idx="minor">
              <a:schemeClr val="tx1"/>
            </a:fontRef>
          </p:style>
        </p:cxnSp>
        <p:cxnSp>
          <p:nvCxnSpPr>
            <p:cNvPr id="12" name="直接箭头连接符 11"/>
            <p:cNvCxnSpPr/>
            <p:nvPr>
              <p:custDataLst>
                <p:tags r:id="rId10"/>
              </p:custDataLst>
            </p:nvPr>
          </p:nvCxnSpPr>
          <p:spPr>
            <a:xfrm flipH="1">
              <a:off x="2750" y="5659"/>
              <a:ext cx="1068" cy="905"/>
            </a:xfrm>
            <a:prstGeom prst="straightConnector1">
              <a:avLst/>
            </a:prstGeom>
            <a:ln>
              <a:tailEnd type="arrow" w="med" len="med"/>
            </a:ln>
          </p:spPr>
          <p:style>
            <a:lnRef idx="3">
              <a:schemeClr val="dk1"/>
            </a:lnRef>
            <a:fillRef idx="0">
              <a:schemeClr val="dk1"/>
            </a:fillRef>
            <a:effectRef idx="2">
              <a:schemeClr val="dk1"/>
            </a:effectRef>
            <a:fontRef idx="minor">
              <a:schemeClr val="tx1"/>
            </a:fontRef>
          </p:style>
        </p:cxnSp>
        <p:sp>
          <p:nvSpPr>
            <p:cNvPr id="13" name="TextBox 3"/>
            <p:cNvSpPr txBox="1"/>
            <p:nvPr>
              <p:custDataLst>
                <p:tags r:id="rId11"/>
              </p:custDataLst>
            </p:nvPr>
          </p:nvSpPr>
          <p:spPr>
            <a:xfrm>
              <a:off x="719" y="3397"/>
              <a:ext cx="4247" cy="402"/>
            </a:xfrm>
            <a:prstGeom prst="rect">
              <a:avLst/>
            </a:prstGeom>
            <a:noFill/>
          </p:spPr>
          <p:txBody>
            <a:bodyPr wrap="square" rtlCol="0">
              <a:spAutoFit/>
            </a:bodyPr>
            <a:lstStyle>
              <a:defPPr>
                <a:defRPr lang="zh-CN"/>
              </a:defPPr>
              <a:lvl1pPr marR="0" lvl="0" indent="0" fontAlgn="auto">
                <a:lnSpc>
                  <a:spcPct val="100000"/>
                </a:lnSpc>
                <a:spcBef>
                  <a:spcPts val="0"/>
                </a:spcBef>
                <a:spcAft>
                  <a:spcPts val="0"/>
                </a:spcAft>
                <a:buClrTx/>
                <a:buSzTx/>
                <a:buFontTx/>
                <a:buNone/>
                <a:defRPr kumimoji="0" sz="3200" b="1" i="0" u="none" strike="noStrike" cap="none" spc="0" normalizeH="0" baseline="0">
                  <a:ln>
                    <a:noFill/>
                  </a:ln>
                  <a:solidFill>
                    <a:prstClr val="black"/>
                  </a:solidFill>
                  <a:effectLst/>
                  <a:uLnTx/>
                  <a:uFillTx/>
                  <a:latin typeface="黑体" panose="02010609060101010101" charset="-122"/>
                  <a:ea typeface="黑体" panose="02010609060101010101" charset="-122"/>
                </a:defRPr>
              </a:lvl1pPr>
            </a:lstStyle>
            <a:p>
              <a:r>
                <a:rPr lang="zh-CN" altLang="en-US" sz="1800" b="0" dirty="0">
                  <a:solidFill>
                    <a:srgbClr val="FF0000"/>
                  </a:solidFill>
                </a:rPr>
                <a:t>能量</a:t>
              </a:r>
            </a:p>
          </p:txBody>
        </p:sp>
        <p:sp>
          <p:nvSpPr>
            <p:cNvPr id="14" name="TextBox 3"/>
            <p:cNvSpPr txBox="1"/>
            <p:nvPr>
              <p:custDataLst>
                <p:tags r:id="rId12"/>
              </p:custDataLst>
            </p:nvPr>
          </p:nvSpPr>
          <p:spPr>
            <a:xfrm>
              <a:off x="3162" y="3397"/>
              <a:ext cx="1493" cy="402"/>
            </a:xfrm>
            <a:prstGeom prst="rect">
              <a:avLst/>
            </a:prstGeom>
            <a:noFill/>
          </p:spPr>
          <p:txBody>
            <a:bodyPr wrap="square" rtlCol="0">
              <a:spAutoFit/>
            </a:bodyPr>
            <a:lstStyle>
              <a:defPPr>
                <a:defRPr lang="zh-CN"/>
              </a:defPPr>
              <a:lvl1pPr marR="0" lvl="0" indent="0" fontAlgn="auto">
                <a:lnSpc>
                  <a:spcPct val="100000"/>
                </a:lnSpc>
                <a:spcBef>
                  <a:spcPts val="0"/>
                </a:spcBef>
                <a:spcAft>
                  <a:spcPts val="0"/>
                </a:spcAft>
                <a:buClrTx/>
                <a:buSzTx/>
                <a:buFontTx/>
                <a:buNone/>
                <a:defRPr kumimoji="0" sz="3200" b="1" i="0" u="none" strike="noStrike" cap="none" spc="0" normalizeH="0" baseline="0">
                  <a:ln>
                    <a:noFill/>
                  </a:ln>
                  <a:solidFill>
                    <a:prstClr val="black"/>
                  </a:solidFill>
                  <a:effectLst/>
                  <a:uLnTx/>
                  <a:uFillTx/>
                  <a:latin typeface="黑体" panose="02010609060101010101" charset="-122"/>
                  <a:ea typeface="黑体" panose="02010609060101010101" charset="-122"/>
                </a:defRPr>
              </a:lvl1pPr>
            </a:lstStyle>
            <a:p>
              <a:r>
                <a:rPr lang="zh-CN" altLang="en-US" sz="1800" b="0" dirty="0">
                  <a:solidFill>
                    <a:srgbClr val="FF0000"/>
                  </a:solidFill>
                </a:rPr>
                <a:t>信号</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936114" y="665253"/>
            <a:ext cx="10270862" cy="611737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75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a:fillRect/>
          </a:stretch>
        </p:blipFill>
        <p:spPr>
          <a:xfrm>
            <a:off x="4285238" y="1250875"/>
            <a:ext cx="7946483" cy="5062765"/>
          </a:xfrm>
          <a:prstGeom prst="rect">
            <a:avLst/>
          </a:prstGeom>
        </p:spPr>
      </p:pic>
      <p:sp>
        <p:nvSpPr>
          <p:cNvPr id="5" name="文本框 4"/>
          <p:cNvSpPr txBox="1"/>
          <p:nvPr/>
        </p:nvSpPr>
        <p:spPr>
          <a:xfrm>
            <a:off x="238679" y="1141709"/>
            <a:ext cx="4185762" cy="1508105"/>
          </a:xfrm>
          <a:prstGeom prst="rect">
            <a:avLst/>
          </a:prstGeom>
          <a:noFill/>
        </p:spPr>
        <p:txBody>
          <a:bodyPr wrap="none" rtlCol="0">
            <a:spAutoFit/>
          </a:bodyPr>
          <a:lstStyle/>
          <a:p>
            <a:pPr algn="ctr"/>
            <a:r>
              <a:rPr lang="zh-CN" altLang="en-US" sz="2400" dirty="0">
                <a:solidFill>
                  <a:srgbClr val="000000"/>
                </a:solidFill>
                <a:latin typeface="黑体" panose="02010609060101010101" charset="-122"/>
                <a:ea typeface="黑体" panose="02010609060101010101" charset="-122"/>
                <a:cs typeface="+mn-ea"/>
                <a:sym typeface="Arial" panose="020B0604020202020204" pitchFamily="34" charset="0"/>
              </a:rPr>
              <a:t>光照时，</a:t>
            </a:r>
            <a:endParaRPr lang="en-US" altLang="zh-CN" sz="2400" dirty="0">
              <a:solidFill>
                <a:srgbClr val="000000"/>
              </a:solidFill>
              <a:latin typeface="黑体" panose="02010609060101010101" charset="-122"/>
              <a:ea typeface="黑体" panose="02010609060101010101" charset="-122"/>
              <a:cs typeface="+mn-ea"/>
              <a:sym typeface="Arial" panose="020B0604020202020204" pitchFamily="34" charset="0"/>
            </a:endParaRPr>
          </a:p>
          <a:p>
            <a:pPr algn="ctr"/>
            <a:r>
              <a:rPr lang="zh-CN" altLang="en-US" sz="2400" dirty="0">
                <a:solidFill>
                  <a:srgbClr val="000000"/>
                </a:solidFill>
                <a:latin typeface="黑体" panose="02010609060101010101" charset="-122"/>
                <a:ea typeface="黑体" panose="02010609060101010101" charset="-122"/>
                <a:cs typeface="+mn-ea"/>
                <a:sym typeface="Arial" panose="020B0604020202020204" pitchFamily="34" charset="0"/>
              </a:rPr>
              <a:t>细胞膜上的光敏色素被激活，</a:t>
            </a:r>
            <a:endParaRPr lang="en-US" altLang="zh-CN" sz="2400" dirty="0">
              <a:solidFill>
                <a:srgbClr val="000000"/>
              </a:solidFill>
              <a:latin typeface="黑体" panose="02010609060101010101" charset="-122"/>
              <a:ea typeface="黑体" panose="02010609060101010101" charset="-122"/>
              <a:cs typeface="+mn-ea"/>
              <a:sym typeface="Arial" panose="020B0604020202020204" pitchFamily="34" charset="0"/>
            </a:endParaRPr>
          </a:p>
          <a:p>
            <a:pPr algn="ctr"/>
            <a:r>
              <a:rPr lang="zh-CN" altLang="en-US" sz="2400" dirty="0">
                <a:solidFill>
                  <a:srgbClr val="000000"/>
                </a:solidFill>
                <a:latin typeface="黑体" panose="02010609060101010101" charset="-122"/>
                <a:ea typeface="黑体" panose="02010609060101010101" charset="-122"/>
                <a:cs typeface="+mn-ea"/>
                <a:sym typeface="Arial" panose="020B0604020202020204" pitchFamily="34" charset="0"/>
              </a:rPr>
              <a:t>结构发生变化</a:t>
            </a:r>
            <a:endParaRPr lang="en-US" altLang="zh-CN" sz="2400" dirty="0">
              <a:solidFill>
                <a:srgbClr val="000000"/>
              </a:solidFill>
              <a:latin typeface="黑体" panose="02010609060101010101" charset="-122"/>
              <a:ea typeface="黑体" panose="02010609060101010101" charset="-122"/>
              <a:cs typeface="+mn-ea"/>
              <a:sym typeface="Arial" panose="020B0604020202020204" pitchFamily="34" charset="0"/>
            </a:endParaRPr>
          </a:p>
          <a:p>
            <a:pPr algn="ctr"/>
            <a:endParaRPr lang="zh-CN" altLang="en-US" sz="2000" dirty="0">
              <a:solidFill>
                <a:srgbClr val="000000"/>
              </a:solidFill>
              <a:latin typeface="Arial" panose="020B0604020202020204" pitchFamily="34" charset="0"/>
              <a:ea typeface="微软雅黑" panose="020B0503020204020204" charset="-122"/>
              <a:cs typeface="+mn-ea"/>
              <a:sym typeface="Arial" panose="020B0604020202020204" pitchFamily="34" charset="0"/>
            </a:endParaRPr>
          </a:p>
        </p:txBody>
      </p:sp>
      <p:cxnSp>
        <p:nvCxnSpPr>
          <p:cNvPr id="6" name="直接箭头连接符 5"/>
          <p:cNvCxnSpPr/>
          <p:nvPr/>
        </p:nvCxnSpPr>
        <p:spPr>
          <a:xfrm>
            <a:off x="2236656" y="2302243"/>
            <a:ext cx="10113" cy="452846"/>
          </a:xfrm>
          <a:prstGeom prst="straightConnector1">
            <a:avLst/>
          </a:prstGeom>
          <a:noFill/>
          <a:ln w="38100" cap="flat" cmpd="sng" algn="ctr">
            <a:solidFill>
              <a:srgbClr val="000000"/>
            </a:solidFill>
            <a:prstDash val="solid"/>
            <a:miter lim="800000"/>
            <a:tailEnd type="triangle"/>
          </a:ln>
          <a:effectLst/>
        </p:spPr>
      </p:cxnSp>
      <p:sp>
        <p:nvSpPr>
          <p:cNvPr id="7" name="文本框 6"/>
          <p:cNvSpPr txBox="1"/>
          <p:nvPr/>
        </p:nvSpPr>
        <p:spPr>
          <a:xfrm>
            <a:off x="0" y="2736054"/>
            <a:ext cx="4493538" cy="769441"/>
          </a:xfrm>
          <a:prstGeom prst="rect">
            <a:avLst/>
          </a:prstGeom>
          <a:noFill/>
        </p:spPr>
        <p:txBody>
          <a:bodyPr wrap="none" rtlCol="0">
            <a:spAutoFit/>
          </a:bodyPr>
          <a:lstStyle/>
          <a:p>
            <a:pPr algn="ctr"/>
            <a:r>
              <a:rPr lang="zh-CN" altLang="en-US" sz="2400" dirty="0">
                <a:solidFill>
                  <a:srgbClr val="000000"/>
                </a:solidFill>
                <a:latin typeface="黑体" panose="02010609060101010101" charset="-122"/>
                <a:ea typeface="黑体" panose="02010609060101010101" charset="-122"/>
                <a:cs typeface="+mn-ea"/>
                <a:sym typeface="Arial" panose="020B0604020202020204" pitchFamily="34" charset="0"/>
              </a:rPr>
              <a:t>信号经过转导，传递到细胞核内</a:t>
            </a:r>
            <a:endParaRPr lang="en-US" altLang="zh-CN" sz="2400" dirty="0">
              <a:solidFill>
                <a:srgbClr val="000000"/>
              </a:solidFill>
              <a:latin typeface="黑体" panose="02010609060101010101" charset="-122"/>
              <a:ea typeface="黑体" panose="02010609060101010101" charset="-122"/>
              <a:cs typeface="+mn-ea"/>
              <a:sym typeface="Arial" panose="020B0604020202020204" pitchFamily="34" charset="0"/>
            </a:endParaRPr>
          </a:p>
          <a:p>
            <a:pPr algn="ctr"/>
            <a:endParaRPr lang="zh-CN" altLang="en-US" sz="2000" dirty="0">
              <a:solidFill>
                <a:srgbClr val="000000"/>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8" name="文本框 7"/>
          <p:cNvSpPr txBox="1"/>
          <p:nvPr/>
        </p:nvSpPr>
        <p:spPr>
          <a:xfrm>
            <a:off x="0" y="3702367"/>
            <a:ext cx="4493538" cy="461665"/>
          </a:xfrm>
          <a:prstGeom prst="rect">
            <a:avLst/>
          </a:prstGeom>
          <a:noFill/>
        </p:spPr>
        <p:txBody>
          <a:bodyPr wrap="none" rtlCol="0">
            <a:spAutoFit/>
          </a:bodyPr>
          <a:lstStyle/>
          <a:p>
            <a:pPr algn="ctr"/>
            <a:r>
              <a:rPr lang="zh-CN" altLang="en-US" sz="2400" dirty="0">
                <a:solidFill>
                  <a:srgbClr val="000000"/>
                </a:solidFill>
                <a:latin typeface="黑体" panose="02010609060101010101" charset="-122"/>
                <a:ea typeface="黑体" panose="02010609060101010101" charset="-122"/>
                <a:cs typeface="+mn-ea"/>
                <a:sym typeface="Arial" panose="020B0604020202020204" pitchFamily="34" charset="0"/>
              </a:rPr>
              <a:t>细胞核内特定基因发生转录变化</a:t>
            </a:r>
            <a:endParaRPr lang="en-US" altLang="zh-CN" sz="2400" dirty="0">
              <a:solidFill>
                <a:srgbClr val="000000"/>
              </a:solidFill>
              <a:latin typeface="黑体" panose="02010609060101010101" charset="-122"/>
              <a:ea typeface="黑体" panose="02010609060101010101" charset="-122"/>
              <a:cs typeface="+mn-ea"/>
              <a:sym typeface="Arial" panose="020B0604020202020204" pitchFamily="34" charset="0"/>
            </a:endParaRPr>
          </a:p>
        </p:txBody>
      </p:sp>
      <p:sp>
        <p:nvSpPr>
          <p:cNvPr id="9" name="文本框 8"/>
          <p:cNvSpPr txBox="1"/>
          <p:nvPr/>
        </p:nvSpPr>
        <p:spPr>
          <a:xfrm>
            <a:off x="546455" y="4885294"/>
            <a:ext cx="3570209" cy="830997"/>
          </a:xfrm>
          <a:prstGeom prst="rect">
            <a:avLst/>
          </a:prstGeom>
          <a:noFill/>
        </p:spPr>
        <p:txBody>
          <a:bodyPr wrap="none" rtlCol="0">
            <a:spAutoFit/>
          </a:bodyPr>
          <a:lstStyle/>
          <a:p>
            <a:pPr algn="ctr"/>
            <a:r>
              <a:rPr lang="zh-CN" altLang="en-US" sz="2400" dirty="0">
                <a:solidFill>
                  <a:srgbClr val="000000"/>
                </a:solidFill>
                <a:latin typeface="黑体" panose="02010609060101010101" charset="-122"/>
                <a:ea typeface="黑体" panose="02010609060101010101" charset="-122"/>
                <a:cs typeface="+mn-ea"/>
                <a:sym typeface="Arial" panose="020B0604020202020204" pitchFamily="34" charset="0"/>
              </a:rPr>
              <a:t>影响特定基因的表达，</a:t>
            </a:r>
            <a:endParaRPr lang="en-US" altLang="zh-CN" sz="2400" dirty="0">
              <a:solidFill>
                <a:srgbClr val="000000"/>
              </a:solidFill>
              <a:latin typeface="黑体" panose="02010609060101010101" charset="-122"/>
              <a:ea typeface="黑体" panose="02010609060101010101" charset="-122"/>
              <a:cs typeface="+mn-ea"/>
              <a:sym typeface="Arial" panose="020B0604020202020204" pitchFamily="34" charset="0"/>
            </a:endParaRPr>
          </a:p>
          <a:p>
            <a:pPr algn="ctr"/>
            <a:r>
              <a:rPr lang="zh-CN" altLang="en-US" sz="2400" dirty="0">
                <a:solidFill>
                  <a:srgbClr val="000000"/>
                </a:solidFill>
                <a:latin typeface="黑体" panose="02010609060101010101" charset="-122"/>
                <a:ea typeface="黑体" panose="02010609060101010101" charset="-122"/>
                <a:cs typeface="+mn-ea"/>
                <a:sym typeface="Arial" panose="020B0604020202020204" pitchFamily="34" charset="0"/>
              </a:rPr>
              <a:t>表现出特定的生物学效应</a:t>
            </a:r>
          </a:p>
        </p:txBody>
      </p:sp>
      <p:cxnSp>
        <p:nvCxnSpPr>
          <p:cNvPr id="10" name="直接箭头连接符 9"/>
          <p:cNvCxnSpPr/>
          <p:nvPr/>
        </p:nvCxnSpPr>
        <p:spPr>
          <a:xfrm>
            <a:off x="2311667" y="3196270"/>
            <a:ext cx="10113" cy="452846"/>
          </a:xfrm>
          <a:prstGeom prst="straightConnector1">
            <a:avLst/>
          </a:prstGeom>
          <a:noFill/>
          <a:ln w="38100" cap="flat" cmpd="sng" algn="ctr">
            <a:solidFill>
              <a:srgbClr val="000000"/>
            </a:solidFill>
            <a:prstDash val="solid"/>
            <a:miter lim="800000"/>
            <a:tailEnd type="triangle"/>
          </a:ln>
          <a:effectLst/>
        </p:spPr>
      </p:cxnSp>
      <p:cxnSp>
        <p:nvCxnSpPr>
          <p:cNvPr id="11" name="直接箭头连接符 10"/>
          <p:cNvCxnSpPr/>
          <p:nvPr/>
        </p:nvCxnSpPr>
        <p:spPr>
          <a:xfrm>
            <a:off x="2301554" y="4360904"/>
            <a:ext cx="10113" cy="452846"/>
          </a:xfrm>
          <a:prstGeom prst="straightConnector1">
            <a:avLst/>
          </a:prstGeom>
          <a:noFill/>
          <a:ln w="38100" cap="flat" cmpd="sng" algn="ctr">
            <a:solidFill>
              <a:srgbClr val="000000"/>
            </a:solidFill>
            <a:prstDash val="solid"/>
            <a:miter lim="800000"/>
            <a:tailEnd type="triangle"/>
          </a:ln>
          <a:effectLst/>
        </p:spPr>
      </p:cxnSp>
    </p:spTree>
  </p:cSld>
  <p:clrMapOvr>
    <a:masterClrMapping/>
  </p:clrMapOvr>
  <mc:AlternateContent xmlns:mc="http://schemas.openxmlformats.org/markup-compatibility/2006" xmlns:p14="http://schemas.microsoft.com/office/powerpoint/2010/main">
    <mc:Choice Requires="p14">
      <p:transition spd="slow" p14:dur="175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Grp="1" noChangeAspect="1"/>
          </p:cNvPicPr>
          <p:nvPr>
            <p:ph idx="1"/>
            <p:custDataLst>
              <p:tags r:id="rId1"/>
            </p:custDataLst>
          </p:nvPr>
        </p:nvPicPr>
        <p:blipFill>
          <a:blip r:embed="rId3"/>
          <a:stretch>
            <a:fillRect/>
          </a:stretch>
        </p:blipFill>
        <p:spPr>
          <a:xfrm>
            <a:off x="838200" y="3317875"/>
            <a:ext cx="10515600" cy="1366520"/>
          </a:xfrm>
          <a:prstGeom prst="rect">
            <a:avLst/>
          </a:prstGeom>
        </p:spPr>
      </p:pic>
      <p:pic>
        <p:nvPicPr>
          <p:cNvPr id="5" name="图片 4"/>
          <p:cNvPicPr>
            <a:picLocks noChangeAspect="1"/>
          </p:cNvPicPr>
          <p:nvPr/>
        </p:nvPicPr>
        <p:blipFill>
          <a:blip r:embed="rId4"/>
          <a:stretch>
            <a:fillRect/>
          </a:stretch>
        </p:blipFill>
        <p:spPr>
          <a:xfrm>
            <a:off x="1273175" y="69850"/>
            <a:ext cx="9147810" cy="6792595"/>
          </a:xfrm>
          <a:prstGeom prst="rect">
            <a:avLst/>
          </a:prstGeom>
        </p:spPr>
      </p:pic>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 name="文本框 375"/>
          <p:cNvSpPr txBox="1"/>
          <p:nvPr>
            <p:custDataLst>
              <p:tags r:id="rId1"/>
            </p:custDataLst>
          </p:nvPr>
        </p:nvSpPr>
        <p:spPr>
          <a:xfrm>
            <a:off x="182245" y="158750"/>
            <a:ext cx="5633720" cy="706755"/>
          </a:xfrm>
          <a:prstGeom prst="rect">
            <a:avLst/>
          </a:prstGeom>
          <a:noFill/>
        </p:spPr>
        <p:txBody>
          <a:bodyPr wrap="square" rtlCol="0">
            <a:spAutoFit/>
          </a:bodyPr>
          <a:lstStyle/>
          <a:p>
            <a:pPr indent="0" fontAlgn="auto">
              <a:lnSpc>
                <a:spcPct val="125000"/>
              </a:lnSpc>
            </a:pPr>
            <a:r>
              <a:rPr lang="zh-CN" altLang="en-US" sz="3200" b="1" dirty="0"/>
              <a:t>八、光对植物生长发育的调节</a:t>
            </a:r>
            <a:endParaRPr lang="zh-CN" altLang="en-US" sz="2800" b="1" dirty="0">
              <a:latin typeface="+mn-ea"/>
              <a:cs typeface="+mn-ea"/>
            </a:endParaRPr>
          </a:p>
        </p:txBody>
      </p:sp>
      <p:pic>
        <p:nvPicPr>
          <p:cNvPr id="4" name="图片 3"/>
          <p:cNvPicPr>
            <a:picLocks noChangeAspect="1"/>
          </p:cNvPicPr>
          <p:nvPr>
            <p:custDataLst>
              <p:tags r:id="rId2"/>
            </p:custDataLst>
          </p:nvPr>
        </p:nvPicPr>
        <p:blipFill>
          <a:blip r:embed="rId4"/>
          <a:stretch>
            <a:fillRect/>
          </a:stretch>
        </p:blipFill>
        <p:spPr>
          <a:xfrm>
            <a:off x="1069340" y="881380"/>
            <a:ext cx="10309860" cy="5357495"/>
          </a:xfrm>
          <a:prstGeom prst="rect">
            <a:avLst/>
          </a:prstGeom>
        </p:spPr>
      </p:pic>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 name="文本框 375"/>
          <p:cNvSpPr txBox="1"/>
          <p:nvPr>
            <p:custDataLst>
              <p:tags r:id="rId1"/>
            </p:custDataLst>
          </p:nvPr>
        </p:nvSpPr>
        <p:spPr>
          <a:xfrm>
            <a:off x="182245" y="158750"/>
            <a:ext cx="5721985" cy="706755"/>
          </a:xfrm>
          <a:prstGeom prst="rect">
            <a:avLst/>
          </a:prstGeom>
          <a:noFill/>
        </p:spPr>
        <p:txBody>
          <a:bodyPr wrap="square" rtlCol="0">
            <a:spAutoFit/>
          </a:bodyPr>
          <a:lstStyle/>
          <a:p>
            <a:pPr indent="0" fontAlgn="auto">
              <a:lnSpc>
                <a:spcPct val="125000"/>
              </a:lnSpc>
            </a:pPr>
            <a:r>
              <a:rPr lang="zh-CN" altLang="en-US" sz="3200" b="1" dirty="0"/>
              <a:t>八、光对植物生长发育的调节</a:t>
            </a:r>
            <a:endParaRPr lang="zh-CN" altLang="en-US" sz="2800" b="1" dirty="0">
              <a:latin typeface="+mn-ea"/>
              <a:cs typeface="+mn-ea"/>
            </a:endParaRPr>
          </a:p>
        </p:txBody>
      </p:sp>
      <p:pic>
        <p:nvPicPr>
          <p:cNvPr id="4" name="图片 3"/>
          <p:cNvPicPr>
            <a:picLocks noChangeAspect="1"/>
          </p:cNvPicPr>
          <p:nvPr>
            <p:custDataLst>
              <p:tags r:id="rId2"/>
            </p:custDataLst>
          </p:nvPr>
        </p:nvPicPr>
        <p:blipFill>
          <a:blip r:embed="rId5"/>
          <a:stretch>
            <a:fillRect/>
          </a:stretch>
        </p:blipFill>
        <p:spPr>
          <a:xfrm>
            <a:off x="1303655" y="747395"/>
            <a:ext cx="8933815" cy="4429760"/>
          </a:xfrm>
          <a:prstGeom prst="rect">
            <a:avLst/>
          </a:prstGeom>
        </p:spPr>
      </p:pic>
      <p:sp>
        <p:nvSpPr>
          <p:cNvPr id="5" name="文本框 4"/>
          <p:cNvSpPr txBox="1"/>
          <p:nvPr>
            <p:custDataLst>
              <p:tags r:id="rId3"/>
            </p:custDataLst>
          </p:nvPr>
        </p:nvSpPr>
        <p:spPr>
          <a:xfrm>
            <a:off x="1731645" y="5318760"/>
            <a:ext cx="8899525" cy="1198880"/>
          </a:xfrm>
          <a:prstGeom prst="rect">
            <a:avLst/>
          </a:prstGeom>
          <a:noFill/>
        </p:spPr>
        <p:txBody>
          <a:bodyPr wrap="square" rtlCol="0" anchor="t">
            <a:spAutoFit/>
          </a:bodyPr>
          <a:lstStyle/>
          <a:p>
            <a:r>
              <a:rPr lang="zh-CN" altLang="en-US" sz="2400">
                <a:latin typeface="黑体" panose="02010609060101010101" charset="-122"/>
                <a:ea typeface="黑体" panose="02010609060101010101" charset="-122"/>
                <a:cs typeface="黑体" panose="02010609060101010101" charset="-122"/>
              </a:rPr>
              <a:t>短日植物到底需要短日还是长夜?还是短日加长夜?</a:t>
            </a:r>
          </a:p>
          <a:p>
            <a:r>
              <a:rPr lang="zh-CN" altLang="en-US" sz="2400">
                <a:latin typeface="黑体" panose="02010609060101010101" charset="-122"/>
                <a:ea typeface="黑体" panose="02010609060101010101" charset="-122"/>
                <a:cs typeface="黑体" panose="02010609060101010101" charset="-122"/>
              </a:rPr>
              <a:t>长日植物到底需要长日还是短夜,还是长日加短夜?</a:t>
            </a:r>
          </a:p>
          <a:p>
            <a:r>
              <a:rPr lang="zh-CN" altLang="en-US" sz="2400">
                <a:latin typeface="黑体" panose="02010609060101010101" charset="-122"/>
                <a:ea typeface="黑体" panose="02010609060101010101" charset="-122"/>
                <a:cs typeface="黑体" panose="02010609060101010101" charset="-122"/>
              </a:rPr>
              <a:t>若某短(长)日植物临界日长为11h,如何设计实验进行研究?</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graphicFrame>
        <p:nvGraphicFramePr>
          <p:cNvPr id="4" name="表格 3"/>
          <p:cNvGraphicFramePr/>
          <p:nvPr>
            <p:custDataLst>
              <p:tags r:id="rId1"/>
            </p:custDataLst>
          </p:nvPr>
        </p:nvGraphicFramePr>
        <p:xfrm>
          <a:off x="1075055" y="1457960"/>
          <a:ext cx="9580245" cy="4156075"/>
        </p:xfrm>
        <a:graphic>
          <a:graphicData uri="http://schemas.openxmlformats.org/drawingml/2006/table">
            <a:tbl>
              <a:tblPr firstRow="1" bandRow="1">
                <a:tableStyleId>{5C22544A-7EE6-4342-B048-85BDC9FD1C3A}</a:tableStyleId>
              </a:tblPr>
              <a:tblGrid>
                <a:gridCol w="3193415">
                  <a:extLst>
                    <a:ext uri="{9D8B030D-6E8A-4147-A177-3AD203B41FA5}">
                      <a16:colId xmlns:a16="http://schemas.microsoft.com/office/drawing/2014/main" val="20000"/>
                    </a:ext>
                  </a:extLst>
                </a:gridCol>
                <a:gridCol w="3193415">
                  <a:extLst>
                    <a:ext uri="{9D8B030D-6E8A-4147-A177-3AD203B41FA5}">
                      <a16:colId xmlns:a16="http://schemas.microsoft.com/office/drawing/2014/main" val="20001"/>
                    </a:ext>
                  </a:extLst>
                </a:gridCol>
                <a:gridCol w="3193415">
                  <a:extLst>
                    <a:ext uri="{9D8B030D-6E8A-4147-A177-3AD203B41FA5}">
                      <a16:colId xmlns:a16="http://schemas.microsoft.com/office/drawing/2014/main" val="20002"/>
                    </a:ext>
                  </a:extLst>
                </a:gridCol>
              </a:tblGrid>
              <a:tr h="593725">
                <a:tc>
                  <a:txBody>
                    <a:bodyPr/>
                    <a:lstStyle/>
                    <a:p>
                      <a:pPr algn="ctr">
                        <a:buNone/>
                      </a:pPr>
                      <a:r>
                        <a:rPr lang="zh-CN" altLang="en-US" sz="2800" b="1">
                          <a:latin typeface="黑体" panose="02010609060101010101" charset="-122"/>
                          <a:ea typeface="黑体" panose="02010609060101010101" charset="-122"/>
                        </a:rPr>
                        <a:t>实验材料</a:t>
                      </a:r>
                    </a:p>
                  </a:txBody>
                  <a:tcPr/>
                </a:tc>
                <a:tc>
                  <a:txBody>
                    <a:bodyPr/>
                    <a:lstStyle/>
                    <a:p>
                      <a:pPr algn="ctr">
                        <a:buNone/>
                      </a:pPr>
                      <a:r>
                        <a:rPr lang="zh-CN" altLang="en-US" sz="2800" b="1">
                          <a:latin typeface="黑体" panose="02010609060101010101" charset="-122"/>
                          <a:ea typeface="黑体" panose="02010609060101010101" charset="-122"/>
                        </a:rPr>
                        <a:t>处理</a:t>
                      </a:r>
                    </a:p>
                  </a:txBody>
                  <a:tcPr/>
                </a:tc>
                <a:tc>
                  <a:txBody>
                    <a:bodyPr/>
                    <a:lstStyle/>
                    <a:p>
                      <a:pPr algn="ctr">
                        <a:buNone/>
                      </a:pPr>
                      <a:r>
                        <a:rPr lang="zh-CN" altLang="en-US" sz="2800" b="1">
                          <a:latin typeface="黑体" panose="02010609060101010101" charset="-122"/>
                          <a:ea typeface="黑体" panose="02010609060101010101" charset="-122"/>
                        </a:rPr>
                        <a:t>结果</a:t>
                      </a:r>
                    </a:p>
                  </a:txBody>
                  <a:tcPr/>
                </a:tc>
                <a:extLst>
                  <a:ext uri="{0D108BD9-81ED-4DB2-BD59-A6C34878D82A}">
                    <a16:rowId xmlns:a16="http://schemas.microsoft.com/office/drawing/2014/main" val="10000"/>
                  </a:ext>
                </a:extLst>
              </a:tr>
              <a:tr h="593725">
                <a:tc rowSpan="3">
                  <a:txBody>
                    <a:bodyPr/>
                    <a:lstStyle/>
                    <a:p>
                      <a:pPr algn="ctr">
                        <a:buNone/>
                      </a:pPr>
                      <a:r>
                        <a:rPr lang="zh-CN" altLang="en-US" sz="2800" b="1">
                          <a:latin typeface="黑体" panose="02010609060101010101" charset="-122"/>
                          <a:ea typeface="黑体" panose="02010609060101010101" charset="-122"/>
                        </a:rPr>
                        <a:t>短日植物</a:t>
                      </a:r>
                    </a:p>
                  </a:txBody>
                  <a:tcPr anchor="ctr"/>
                </a:tc>
                <a:tc>
                  <a:txBody>
                    <a:bodyPr/>
                    <a:lstStyle/>
                    <a:p>
                      <a:pPr>
                        <a:buNone/>
                      </a:pPr>
                      <a:r>
                        <a:rPr lang="zh-CN" altLang="en-US" sz="2800" b="1">
                          <a:latin typeface="黑体" panose="02010609060101010101" charset="-122"/>
                          <a:ea typeface="黑体" panose="02010609060101010101" charset="-122"/>
                          <a:cs typeface="黑体" panose="02010609060101010101" charset="-122"/>
                        </a:rPr>
                        <a:t>短日</a:t>
                      </a:r>
                      <a:r>
                        <a:rPr lang="en-US" altLang="zh-CN" sz="2800" b="1">
                          <a:latin typeface="黑体" panose="02010609060101010101" charset="-122"/>
                          <a:ea typeface="黑体" panose="02010609060101010101" charset="-122"/>
                          <a:cs typeface="黑体" panose="02010609060101010101" charset="-122"/>
                        </a:rPr>
                        <a:t>10+</a:t>
                      </a:r>
                      <a:r>
                        <a:rPr lang="zh-CN" altLang="en-US" sz="2800" b="1">
                          <a:latin typeface="黑体" panose="02010609060101010101" charset="-122"/>
                          <a:ea typeface="黑体" panose="02010609060101010101" charset="-122"/>
                          <a:cs typeface="黑体" panose="02010609060101010101" charset="-122"/>
                        </a:rPr>
                        <a:t>长夜</a:t>
                      </a:r>
                      <a:r>
                        <a:rPr lang="en-US" altLang="zh-CN" sz="2800" b="1">
                          <a:latin typeface="黑体" panose="02010609060101010101" charset="-122"/>
                          <a:ea typeface="黑体" panose="02010609060101010101" charset="-122"/>
                          <a:cs typeface="黑体" panose="02010609060101010101" charset="-122"/>
                        </a:rPr>
                        <a:t>14</a:t>
                      </a:r>
                    </a:p>
                  </a:txBody>
                  <a:tcPr/>
                </a:tc>
                <a:tc>
                  <a:txBody>
                    <a:bodyPr/>
                    <a:lstStyle/>
                    <a:p>
                      <a:pPr algn="ctr">
                        <a:buNone/>
                      </a:pPr>
                      <a:r>
                        <a:rPr lang="en-US" altLang="zh-CN" sz="2800" b="1">
                          <a:latin typeface="黑体" panose="02010609060101010101" charset="-122"/>
                          <a:ea typeface="黑体" panose="02010609060101010101" charset="-122"/>
                        </a:rPr>
                        <a:t>+</a:t>
                      </a:r>
                    </a:p>
                  </a:txBody>
                  <a:tcPr/>
                </a:tc>
                <a:extLst>
                  <a:ext uri="{0D108BD9-81ED-4DB2-BD59-A6C34878D82A}">
                    <a16:rowId xmlns:a16="http://schemas.microsoft.com/office/drawing/2014/main" val="10001"/>
                  </a:ext>
                </a:extLst>
              </a:tr>
              <a:tr h="593725">
                <a:tc vMerge="1">
                  <a:txBody>
                    <a:bodyPr/>
                    <a:lstStyle/>
                    <a:p>
                      <a:endParaRPr lang="zh-CN"/>
                    </a:p>
                  </a:txBody>
                  <a:tcPr/>
                </a:tc>
                <a:tc>
                  <a:txBody>
                    <a:bodyPr/>
                    <a:lstStyle/>
                    <a:p>
                      <a:pPr>
                        <a:buNone/>
                      </a:pPr>
                      <a:r>
                        <a:rPr lang="zh-CN" altLang="en-US" sz="2800" b="1">
                          <a:latin typeface="黑体" panose="02010609060101010101" charset="-122"/>
                          <a:ea typeface="黑体" panose="02010609060101010101" charset="-122"/>
                          <a:cs typeface="黑体" panose="02010609060101010101" charset="-122"/>
                          <a:sym typeface="+mn-ea"/>
                        </a:rPr>
                        <a:t>短日</a:t>
                      </a:r>
                      <a:r>
                        <a:rPr lang="en-US" altLang="zh-CN" sz="2800" b="1">
                          <a:latin typeface="黑体" panose="02010609060101010101" charset="-122"/>
                          <a:ea typeface="黑体" panose="02010609060101010101" charset="-122"/>
                          <a:cs typeface="黑体" panose="02010609060101010101" charset="-122"/>
                          <a:sym typeface="+mn-ea"/>
                        </a:rPr>
                        <a:t>10+</a:t>
                      </a:r>
                      <a:r>
                        <a:rPr lang="zh-CN" altLang="en-US" sz="2800" b="1">
                          <a:latin typeface="黑体" panose="02010609060101010101" charset="-122"/>
                          <a:ea typeface="黑体" panose="02010609060101010101" charset="-122"/>
                          <a:cs typeface="黑体" panose="02010609060101010101" charset="-122"/>
                          <a:sym typeface="+mn-ea"/>
                        </a:rPr>
                        <a:t>短夜</a:t>
                      </a:r>
                      <a:r>
                        <a:rPr lang="en-US" altLang="zh-CN" sz="2800" b="1">
                          <a:latin typeface="黑体" panose="02010609060101010101" charset="-122"/>
                          <a:ea typeface="黑体" panose="02010609060101010101" charset="-122"/>
                          <a:cs typeface="黑体" panose="02010609060101010101" charset="-122"/>
                          <a:sym typeface="+mn-ea"/>
                        </a:rPr>
                        <a:t>10</a:t>
                      </a:r>
                    </a:p>
                  </a:txBody>
                  <a:tcPr/>
                </a:tc>
                <a:tc>
                  <a:txBody>
                    <a:bodyPr/>
                    <a:lstStyle/>
                    <a:p>
                      <a:pPr algn="ctr">
                        <a:buNone/>
                      </a:pPr>
                      <a:r>
                        <a:rPr lang="en-US" altLang="zh-CN" sz="2800" b="1">
                          <a:latin typeface="黑体" panose="02010609060101010101" charset="-122"/>
                          <a:ea typeface="黑体" panose="02010609060101010101" charset="-122"/>
                        </a:rPr>
                        <a:t>-</a:t>
                      </a:r>
                    </a:p>
                  </a:txBody>
                  <a:tcPr/>
                </a:tc>
                <a:extLst>
                  <a:ext uri="{0D108BD9-81ED-4DB2-BD59-A6C34878D82A}">
                    <a16:rowId xmlns:a16="http://schemas.microsoft.com/office/drawing/2014/main" val="10002"/>
                  </a:ext>
                </a:extLst>
              </a:tr>
              <a:tr h="593725">
                <a:tc vMerge="1">
                  <a:txBody>
                    <a:bodyPr/>
                    <a:lstStyle/>
                    <a:p>
                      <a:endParaRPr lang="zh-CN"/>
                    </a:p>
                  </a:txBody>
                  <a:tcPr/>
                </a:tc>
                <a:tc>
                  <a:txBody>
                    <a:bodyPr/>
                    <a:lstStyle/>
                    <a:p>
                      <a:pPr>
                        <a:buNone/>
                      </a:pPr>
                      <a:r>
                        <a:rPr lang="zh-CN" altLang="en-US" sz="2800" b="1">
                          <a:latin typeface="黑体" panose="02010609060101010101" charset="-122"/>
                          <a:ea typeface="黑体" panose="02010609060101010101" charset="-122"/>
                          <a:cs typeface="黑体" panose="02010609060101010101" charset="-122"/>
                          <a:sym typeface="+mn-ea"/>
                        </a:rPr>
                        <a:t>长日</a:t>
                      </a:r>
                      <a:r>
                        <a:rPr lang="en-US" altLang="zh-CN" sz="2800" b="1">
                          <a:latin typeface="黑体" panose="02010609060101010101" charset="-122"/>
                          <a:ea typeface="黑体" panose="02010609060101010101" charset="-122"/>
                          <a:cs typeface="黑体" panose="02010609060101010101" charset="-122"/>
                          <a:sym typeface="+mn-ea"/>
                        </a:rPr>
                        <a:t>12+</a:t>
                      </a:r>
                      <a:r>
                        <a:rPr lang="zh-CN" altLang="en-US" sz="2800" b="1">
                          <a:latin typeface="黑体" panose="02010609060101010101" charset="-122"/>
                          <a:ea typeface="黑体" panose="02010609060101010101" charset="-122"/>
                          <a:cs typeface="黑体" panose="02010609060101010101" charset="-122"/>
                          <a:sym typeface="+mn-ea"/>
                        </a:rPr>
                        <a:t>长夜</a:t>
                      </a:r>
                      <a:r>
                        <a:rPr lang="en-US" altLang="zh-CN" sz="2800" b="1">
                          <a:latin typeface="黑体" panose="02010609060101010101" charset="-122"/>
                          <a:ea typeface="黑体" panose="02010609060101010101" charset="-122"/>
                          <a:cs typeface="黑体" panose="02010609060101010101" charset="-122"/>
                          <a:sym typeface="+mn-ea"/>
                        </a:rPr>
                        <a:t>14</a:t>
                      </a:r>
                    </a:p>
                  </a:txBody>
                  <a:tcPr/>
                </a:tc>
                <a:tc>
                  <a:txBody>
                    <a:bodyPr/>
                    <a:lstStyle/>
                    <a:p>
                      <a:pPr algn="ctr">
                        <a:buNone/>
                      </a:pPr>
                      <a:r>
                        <a:rPr lang="en-US" altLang="zh-CN" sz="2800" b="1">
                          <a:latin typeface="黑体" panose="02010609060101010101" charset="-122"/>
                          <a:ea typeface="黑体" panose="02010609060101010101" charset="-122"/>
                        </a:rPr>
                        <a:t>+</a:t>
                      </a:r>
                    </a:p>
                  </a:txBody>
                  <a:tcPr/>
                </a:tc>
                <a:extLst>
                  <a:ext uri="{0D108BD9-81ED-4DB2-BD59-A6C34878D82A}">
                    <a16:rowId xmlns:a16="http://schemas.microsoft.com/office/drawing/2014/main" val="10003"/>
                  </a:ext>
                </a:extLst>
              </a:tr>
              <a:tr h="593725">
                <a:tc rowSpan="3">
                  <a:txBody>
                    <a:bodyPr/>
                    <a:lstStyle/>
                    <a:p>
                      <a:pPr algn="ctr">
                        <a:buNone/>
                      </a:pPr>
                      <a:r>
                        <a:rPr lang="zh-CN" altLang="en-US" sz="2800" b="1">
                          <a:latin typeface="黑体" panose="02010609060101010101" charset="-122"/>
                          <a:ea typeface="黑体" panose="02010609060101010101" charset="-122"/>
                        </a:rPr>
                        <a:t>长日植物</a:t>
                      </a:r>
                    </a:p>
                  </a:txBody>
                  <a:tcPr anchor="ctr"/>
                </a:tc>
                <a:tc>
                  <a:txBody>
                    <a:bodyPr/>
                    <a:lstStyle/>
                    <a:p>
                      <a:pPr>
                        <a:buNone/>
                      </a:pPr>
                      <a:r>
                        <a:rPr lang="zh-CN" altLang="en-US" sz="2800" b="1">
                          <a:latin typeface="黑体" panose="02010609060101010101" charset="-122"/>
                          <a:ea typeface="黑体" panose="02010609060101010101" charset="-122"/>
                          <a:cs typeface="黑体" panose="02010609060101010101" charset="-122"/>
                          <a:sym typeface="+mn-ea"/>
                        </a:rPr>
                        <a:t>长日</a:t>
                      </a:r>
                      <a:r>
                        <a:rPr lang="en-US" altLang="zh-CN" sz="2800" b="1">
                          <a:latin typeface="黑体" panose="02010609060101010101" charset="-122"/>
                          <a:ea typeface="黑体" panose="02010609060101010101" charset="-122"/>
                          <a:cs typeface="黑体" panose="02010609060101010101" charset="-122"/>
                          <a:sym typeface="+mn-ea"/>
                        </a:rPr>
                        <a:t>12+</a:t>
                      </a:r>
                      <a:r>
                        <a:rPr lang="zh-CN" altLang="en-US" sz="2800" b="1">
                          <a:latin typeface="黑体" panose="02010609060101010101" charset="-122"/>
                          <a:ea typeface="黑体" panose="02010609060101010101" charset="-122"/>
                          <a:cs typeface="黑体" panose="02010609060101010101" charset="-122"/>
                          <a:sym typeface="+mn-ea"/>
                        </a:rPr>
                        <a:t>短夜</a:t>
                      </a:r>
                      <a:r>
                        <a:rPr lang="en-US" altLang="zh-CN" sz="2800" b="1">
                          <a:latin typeface="黑体" panose="02010609060101010101" charset="-122"/>
                          <a:ea typeface="黑体" panose="02010609060101010101" charset="-122"/>
                          <a:cs typeface="黑体" panose="02010609060101010101" charset="-122"/>
                          <a:sym typeface="+mn-ea"/>
                        </a:rPr>
                        <a:t>10</a:t>
                      </a:r>
                    </a:p>
                  </a:txBody>
                  <a:tcPr/>
                </a:tc>
                <a:tc>
                  <a:txBody>
                    <a:bodyPr/>
                    <a:lstStyle/>
                    <a:p>
                      <a:pPr algn="ctr">
                        <a:buNone/>
                      </a:pPr>
                      <a:r>
                        <a:rPr lang="en-US" altLang="zh-CN" sz="2800" b="1">
                          <a:latin typeface="黑体" panose="02010609060101010101" charset="-122"/>
                          <a:ea typeface="黑体" panose="02010609060101010101" charset="-122"/>
                        </a:rPr>
                        <a:t>+</a:t>
                      </a:r>
                    </a:p>
                  </a:txBody>
                  <a:tcPr/>
                </a:tc>
                <a:extLst>
                  <a:ext uri="{0D108BD9-81ED-4DB2-BD59-A6C34878D82A}">
                    <a16:rowId xmlns:a16="http://schemas.microsoft.com/office/drawing/2014/main" val="10004"/>
                  </a:ext>
                </a:extLst>
              </a:tr>
              <a:tr h="593725">
                <a:tc vMerge="1">
                  <a:txBody>
                    <a:bodyPr/>
                    <a:lstStyle/>
                    <a:p>
                      <a:endParaRPr lang="zh-CN"/>
                    </a:p>
                  </a:txBody>
                  <a:tcPr/>
                </a:tc>
                <a:tc>
                  <a:txBody>
                    <a:bodyPr/>
                    <a:lstStyle/>
                    <a:p>
                      <a:pPr>
                        <a:buNone/>
                      </a:pPr>
                      <a:r>
                        <a:rPr lang="zh-CN" altLang="en-US" sz="2800" b="1">
                          <a:latin typeface="黑体" panose="02010609060101010101" charset="-122"/>
                          <a:ea typeface="黑体" panose="02010609060101010101" charset="-122"/>
                          <a:cs typeface="黑体" panose="02010609060101010101" charset="-122"/>
                          <a:sym typeface="+mn-ea"/>
                        </a:rPr>
                        <a:t>长日</a:t>
                      </a:r>
                      <a:r>
                        <a:rPr lang="en-US" altLang="zh-CN" sz="2800" b="1">
                          <a:latin typeface="黑体" panose="02010609060101010101" charset="-122"/>
                          <a:ea typeface="黑体" panose="02010609060101010101" charset="-122"/>
                          <a:cs typeface="黑体" panose="02010609060101010101" charset="-122"/>
                          <a:sym typeface="+mn-ea"/>
                        </a:rPr>
                        <a:t>12+</a:t>
                      </a:r>
                      <a:r>
                        <a:rPr lang="zh-CN" altLang="en-US" sz="2800" b="1">
                          <a:latin typeface="黑体" panose="02010609060101010101" charset="-122"/>
                          <a:ea typeface="黑体" panose="02010609060101010101" charset="-122"/>
                          <a:cs typeface="黑体" panose="02010609060101010101" charset="-122"/>
                          <a:sym typeface="+mn-ea"/>
                        </a:rPr>
                        <a:t>长夜</a:t>
                      </a:r>
                      <a:r>
                        <a:rPr lang="en-US" altLang="zh-CN" sz="2800" b="1">
                          <a:latin typeface="黑体" panose="02010609060101010101" charset="-122"/>
                          <a:ea typeface="黑体" panose="02010609060101010101" charset="-122"/>
                          <a:cs typeface="黑体" panose="02010609060101010101" charset="-122"/>
                          <a:sym typeface="+mn-ea"/>
                        </a:rPr>
                        <a:t>14</a:t>
                      </a:r>
                    </a:p>
                  </a:txBody>
                  <a:tcPr/>
                </a:tc>
                <a:tc>
                  <a:txBody>
                    <a:bodyPr/>
                    <a:lstStyle/>
                    <a:p>
                      <a:pPr algn="ctr">
                        <a:buNone/>
                      </a:pPr>
                      <a:r>
                        <a:rPr lang="en-US" altLang="zh-CN" sz="2800" b="1">
                          <a:latin typeface="黑体" panose="02010609060101010101" charset="-122"/>
                          <a:ea typeface="黑体" panose="02010609060101010101" charset="-122"/>
                        </a:rPr>
                        <a:t>-</a:t>
                      </a:r>
                    </a:p>
                  </a:txBody>
                  <a:tcPr/>
                </a:tc>
                <a:extLst>
                  <a:ext uri="{0D108BD9-81ED-4DB2-BD59-A6C34878D82A}">
                    <a16:rowId xmlns:a16="http://schemas.microsoft.com/office/drawing/2014/main" val="10005"/>
                  </a:ext>
                </a:extLst>
              </a:tr>
              <a:tr h="593725">
                <a:tc vMerge="1">
                  <a:txBody>
                    <a:bodyPr/>
                    <a:lstStyle/>
                    <a:p>
                      <a:endParaRPr lang="zh-CN"/>
                    </a:p>
                  </a:txBody>
                  <a:tcPr/>
                </a:tc>
                <a:tc>
                  <a:txBody>
                    <a:bodyPr/>
                    <a:lstStyle/>
                    <a:p>
                      <a:pPr>
                        <a:buNone/>
                      </a:pPr>
                      <a:r>
                        <a:rPr lang="zh-CN" altLang="en-US" sz="2800" b="1">
                          <a:latin typeface="黑体" panose="02010609060101010101" charset="-122"/>
                          <a:ea typeface="黑体" panose="02010609060101010101" charset="-122"/>
                          <a:cs typeface="黑体" panose="02010609060101010101" charset="-122"/>
                          <a:sym typeface="+mn-ea"/>
                        </a:rPr>
                        <a:t>短日</a:t>
                      </a:r>
                      <a:r>
                        <a:rPr lang="en-US" altLang="zh-CN" sz="2800" b="1">
                          <a:latin typeface="黑体" panose="02010609060101010101" charset="-122"/>
                          <a:ea typeface="黑体" panose="02010609060101010101" charset="-122"/>
                          <a:cs typeface="黑体" panose="02010609060101010101" charset="-122"/>
                          <a:sym typeface="+mn-ea"/>
                        </a:rPr>
                        <a:t>10+</a:t>
                      </a:r>
                      <a:r>
                        <a:rPr lang="zh-CN" altLang="en-US" sz="2800" b="1">
                          <a:latin typeface="黑体" panose="02010609060101010101" charset="-122"/>
                          <a:ea typeface="黑体" panose="02010609060101010101" charset="-122"/>
                          <a:cs typeface="黑体" panose="02010609060101010101" charset="-122"/>
                          <a:sym typeface="+mn-ea"/>
                        </a:rPr>
                        <a:t>短夜</a:t>
                      </a:r>
                      <a:r>
                        <a:rPr lang="en-US" altLang="zh-CN" sz="2800" b="1">
                          <a:latin typeface="黑体" panose="02010609060101010101" charset="-122"/>
                          <a:ea typeface="黑体" panose="02010609060101010101" charset="-122"/>
                          <a:cs typeface="黑体" panose="02010609060101010101" charset="-122"/>
                          <a:sym typeface="+mn-ea"/>
                        </a:rPr>
                        <a:t>10</a:t>
                      </a:r>
                    </a:p>
                  </a:txBody>
                  <a:tcPr/>
                </a:tc>
                <a:tc>
                  <a:txBody>
                    <a:bodyPr/>
                    <a:lstStyle/>
                    <a:p>
                      <a:pPr algn="ctr">
                        <a:buNone/>
                      </a:pPr>
                      <a:r>
                        <a:rPr lang="en-US" altLang="zh-CN" sz="2800" b="1">
                          <a:latin typeface="黑体" panose="02010609060101010101" charset="-122"/>
                          <a:ea typeface="黑体" panose="02010609060101010101" charset="-122"/>
                        </a:rPr>
                        <a:t>+</a:t>
                      </a:r>
                    </a:p>
                  </a:txBody>
                  <a:tcPr/>
                </a:tc>
                <a:extLst>
                  <a:ext uri="{0D108BD9-81ED-4DB2-BD59-A6C34878D82A}">
                    <a16:rowId xmlns:a16="http://schemas.microsoft.com/office/drawing/2014/main" val="10006"/>
                  </a:ext>
                </a:extLst>
              </a:tr>
            </a:tbl>
          </a:graphicData>
        </a:graphic>
      </p:graphicFrame>
      <p:sp>
        <p:nvSpPr>
          <p:cNvPr id="376" name="文本框 375"/>
          <p:cNvSpPr txBox="1"/>
          <p:nvPr>
            <p:custDataLst>
              <p:tags r:id="rId2"/>
            </p:custDataLst>
          </p:nvPr>
        </p:nvSpPr>
        <p:spPr>
          <a:xfrm>
            <a:off x="182245" y="158750"/>
            <a:ext cx="5721985" cy="706755"/>
          </a:xfrm>
          <a:prstGeom prst="rect">
            <a:avLst/>
          </a:prstGeom>
          <a:noFill/>
        </p:spPr>
        <p:txBody>
          <a:bodyPr wrap="square" rtlCol="0">
            <a:spAutoFit/>
          </a:bodyPr>
          <a:lstStyle/>
          <a:p>
            <a:pPr indent="0" fontAlgn="auto">
              <a:lnSpc>
                <a:spcPct val="125000"/>
              </a:lnSpc>
            </a:pPr>
            <a:r>
              <a:rPr lang="zh-CN" altLang="en-US" sz="3200" b="1" dirty="0"/>
              <a:t>八、光对植物生长发育的调节</a:t>
            </a:r>
            <a:endParaRPr lang="zh-CN" altLang="en-US" sz="2800" b="1" dirty="0">
              <a:latin typeface="+mn-ea"/>
              <a:cs typeface="+mn-ea"/>
            </a:endParaRP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340360" y="4991100"/>
            <a:ext cx="11654790" cy="1497330"/>
          </a:xfrm>
          <a:prstGeom prst="rect">
            <a:avLst/>
          </a:prstGeom>
          <a:noFill/>
        </p:spPr>
        <p:txBody>
          <a:bodyPr wrap="square" rtlCol="0">
            <a:noAutofit/>
          </a:bodyPr>
          <a:lstStyle/>
          <a:p>
            <a:pPr marL="0" marR="0" lvl="0" indent="0" algn="l" defTabSz="914400" rtl="0" eaLnBrk="1" fontAlgn="auto" latinLnBrk="0" hangingPunct="1">
              <a:lnSpc>
                <a:spcPct val="150000"/>
              </a:lnSpc>
              <a:spcBef>
                <a:spcPts val="1200"/>
              </a:spcBef>
              <a:spcAft>
                <a:spcPts val="0"/>
              </a:spcAft>
              <a:buClrTx/>
              <a:buSzTx/>
              <a:buFontTx/>
              <a:buNone/>
              <a:defRPr/>
            </a:pPr>
            <a:r>
              <a:rPr kumimoji="1" lang="zh-CN" altLang="en-US" sz="2800" b="0" i="0" u="none" strike="noStrike" kern="1200" cap="none" spc="0" normalizeH="0" baseline="0" noProof="0" dirty="0">
                <a:ln>
                  <a:noFill/>
                </a:ln>
                <a:solidFill>
                  <a:prstClr val="black"/>
                </a:solidFill>
                <a:effectLst/>
                <a:uLnTx/>
                <a:uFillTx/>
                <a:latin typeface="黑体" panose="02010609060101010101" charset="-122"/>
                <a:ea typeface="黑体" panose="02010609060101010101" charset="-122"/>
                <a:cs typeface="Times New Roman" panose="02020603050405020304" pitchFamily="18" charset="0"/>
              </a:rPr>
              <a:t>现象：</a:t>
            </a:r>
            <a:r>
              <a:rPr lang="zh-CN" altLang="en-US" sz="2800" dirty="0">
                <a:latin typeface="黑体" panose="02010609060101010101" charset="-122"/>
                <a:ea typeface="黑体" panose="02010609060101010101" charset="-122"/>
                <a:sym typeface="+mn-ea"/>
              </a:rPr>
              <a:t>有些植物需</a:t>
            </a:r>
            <a:r>
              <a:rPr lang="zh-CN" altLang="en-US" sz="2800" dirty="0">
                <a:solidFill>
                  <a:srgbClr val="FF0000"/>
                </a:solidFill>
                <a:latin typeface="黑体" panose="02010609060101010101" charset="-122"/>
                <a:ea typeface="黑体" panose="02010609060101010101" charset="-122"/>
                <a:sym typeface="+mn-ea"/>
              </a:rPr>
              <a:t>经历一段时间的持续低温才能开花</a:t>
            </a:r>
            <a:r>
              <a:rPr lang="zh-CN" altLang="en-US" sz="2800" dirty="0">
                <a:latin typeface="黑体" panose="02010609060101010101" charset="-122"/>
                <a:ea typeface="黑体" panose="02010609060101010101" charset="-122"/>
                <a:sym typeface="+mn-ea"/>
              </a:rPr>
              <a:t>。这种经历低温诱导促使植物开花的作用。</a:t>
            </a:r>
            <a:endParaRPr lang="zh-CN" altLang="en-US" sz="2800" b="0" dirty="0">
              <a:latin typeface="黑体" panose="02010609060101010101" charset="-122"/>
              <a:ea typeface="黑体" panose="02010609060101010101" charset="-122"/>
            </a:endParaRPr>
          </a:p>
          <a:p>
            <a:pPr marL="0" marR="0" lvl="0" indent="0" algn="l" defTabSz="914400" rtl="0" eaLnBrk="1" fontAlgn="auto" latinLnBrk="0" hangingPunct="1">
              <a:lnSpc>
                <a:spcPct val="100000"/>
              </a:lnSpc>
              <a:spcBef>
                <a:spcPts val="1200"/>
              </a:spcBef>
              <a:spcAft>
                <a:spcPts val="0"/>
              </a:spcAft>
              <a:buClrTx/>
              <a:buSzTx/>
              <a:buFontTx/>
              <a:buNone/>
              <a:defRPr/>
            </a:pPr>
            <a:endParaRPr kumimoji="1" lang="zh-CN" altLang="en-US" sz="2800" b="0" i="0" u="none" strike="noStrike" kern="1200" cap="none" spc="0" normalizeH="0" baseline="0" noProof="0" dirty="0">
              <a:ln>
                <a:noFill/>
              </a:ln>
              <a:solidFill>
                <a:prstClr val="black"/>
              </a:solidFill>
              <a:effectLst/>
              <a:uLnTx/>
              <a:uFillTx/>
              <a:latin typeface="黑体" panose="02010609060101010101" charset="-122"/>
              <a:ea typeface="黑体" panose="02010609060101010101" charset="-122"/>
              <a:cs typeface="Times New Roman" panose="02020603050405020304" pitchFamily="18" charset="0"/>
            </a:endParaRPr>
          </a:p>
        </p:txBody>
      </p:sp>
      <p:pic>
        <p:nvPicPr>
          <p:cNvPr id="3" name="图片 2"/>
          <p:cNvPicPr>
            <a:picLocks noChangeAspect="1"/>
          </p:cNvPicPr>
          <p:nvPr/>
        </p:nvPicPr>
        <p:blipFill>
          <a:blip r:embed="rId5"/>
          <a:stretch>
            <a:fillRect/>
          </a:stretch>
        </p:blipFill>
        <p:spPr>
          <a:xfrm>
            <a:off x="340360" y="1141095"/>
            <a:ext cx="6360795" cy="3949065"/>
          </a:xfrm>
          <a:prstGeom prst="rect">
            <a:avLst/>
          </a:prstGeom>
        </p:spPr>
      </p:pic>
      <p:sp>
        <p:nvSpPr>
          <p:cNvPr id="376" name="文本框 375"/>
          <p:cNvSpPr txBox="1"/>
          <p:nvPr>
            <p:custDataLst>
              <p:tags r:id="rId1"/>
            </p:custDataLst>
          </p:nvPr>
        </p:nvSpPr>
        <p:spPr>
          <a:xfrm>
            <a:off x="182245" y="158750"/>
            <a:ext cx="6979920" cy="706755"/>
          </a:xfrm>
          <a:prstGeom prst="rect">
            <a:avLst/>
          </a:prstGeom>
          <a:noFill/>
        </p:spPr>
        <p:txBody>
          <a:bodyPr wrap="square" rtlCol="0">
            <a:spAutoFit/>
          </a:bodyPr>
          <a:lstStyle/>
          <a:p>
            <a:pPr indent="0" fontAlgn="auto">
              <a:lnSpc>
                <a:spcPct val="125000"/>
              </a:lnSpc>
            </a:pPr>
            <a:r>
              <a:rPr lang="zh-CN" altLang="en-US" sz="3200" b="1" dirty="0"/>
              <a:t>九、温度对植物生长发育的调节</a:t>
            </a:r>
            <a:endParaRPr lang="zh-CN" altLang="en-US" sz="2800" b="1" dirty="0">
              <a:latin typeface="+mn-ea"/>
              <a:cs typeface="+mn-ea"/>
            </a:endParaRPr>
          </a:p>
        </p:txBody>
      </p:sp>
      <p:pic>
        <p:nvPicPr>
          <p:cNvPr id="2" name="图片 1"/>
          <p:cNvPicPr>
            <a:picLocks noChangeAspect="1"/>
          </p:cNvPicPr>
          <p:nvPr>
            <p:custDataLst>
              <p:tags r:id="rId2"/>
            </p:custDataLst>
          </p:nvPr>
        </p:nvPicPr>
        <p:blipFill>
          <a:blip r:embed="rId6"/>
          <a:stretch>
            <a:fillRect/>
          </a:stretch>
        </p:blipFill>
        <p:spPr>
          <a:xfrm>
            <a:off x="6821170" y="1141095"/>
            <a:ext cx="4650740" cy="38849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750">
        <p14:gallery dir="l"/>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6378906" y="6417510"/>
            <a:ext cx="5620054"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1200"/>
              </a:spcBef>
              <a:spcAft>
                <a:spcPts val="0"/>
              </a:spcAft>
              <a:buClrTx/>
              <a:buSzTx/>
              <a:buFontTx/>
              <a:buNone/>
              <a:defRPr/>
            </a:pPr>
            <a:r>
              <a:rPr kumimoji="1"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图片修改自：</a:t>
            </a:r>
            <a:r>
              <a:rPr kumimoji="1"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Campbell</a:t>
            </a:r>
            <a:r>
              <a:rPr kumimoji="1"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 </a:t>
            </a:r>
            <a:r>
              <a:rPr kumimoji="1"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Biology:</a:t>
            </a:r>
            <a:r>
              <a:rPr kumimoji="1"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 </a:t>
            </a:r>
            <a:r>
              <a:rPr kumimoji="1"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841.</a:t>
            </a:r>
            <a:r>
              <a:rPr kumimoji="1"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 </a:t>
            </a:r>
            <a:r>
              <a:rPr kumimoji="1"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Figure</a:t>
            </a:r>
            <a:r>
              <a:rPr kumimoji="1"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 </a:t>
            </a:r>
            <a:r>
              <a:rPr kumimoji="1"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39.24(b).</a:t>
            </a:r>
          </a:p>
        </p:txBody>
      </p:sp>
      <p:pic>
        <p:nvPicPr>
          <p:cNvPr id="2" name="图片 1"/>
          <p:cNvPicPr>
            <a:picLocks noChangeAspect="1"/>
          </p:cNvPicPr>
          <p:nvPr/>
        </p:nvPicPr>
        <p:blipFill>
          <a:blip r:embed="rId3"/>
          <a:stretch>
            <a:fillRect/>
          </a:stretch>
        </p:blipFill>
        <p:spPr>
          <a:xfrm>
            <a:off x="7462336" y="817194"/>
            <a:ext cx="3693343" cy="5586885"/>
          </a:xfrm>
          <a:prstGeom prst="rect">
            <a:avLst/>
          </a:prstGeom>
        </p:spPr>
      </p:pic>
      <p:sp>
        <p:nvSpPr>
          <p:cNvPr id="6" name="文本框 5"/>
          <p:cNvSpPr txBox="1"/>
          <p:nvPr/>
        </p:nvSpPr>
        <p:spPr>
          <a:xfrm>
            <a:off x="1025525" y="1186815"/>
            <a:ext cx="3568700" cy="5530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0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charset="-122"/>
                <a:cs typeface="Times New Roman" panose="02020603050405020304" pitchFamily="18" charset="0"/>
              </a:rPr>
              <a:t>淀粉体</a:t>
            </a:r>
            <a:r>
              <a:rPr kumimoji="0" lang="en-US" altLang="zh-CN" sz="30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charset="-122"/>
                <a:cs typeface="Times New Roman" panose="02020603050405020304" pitchFamily="18" charset="0"/>
              </a:rPr>
              <a:t>——</a:t>
            </a:r>
            <a:r>
              <a:rPr kumimoji="0" lang="zh-CN" altLang="en-US" sz="30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charset="-122"/>
                <a:cs typeface="Times New Roman" panose="02020603050405020304" pitchFamily="18" charset="0"/>
              </a:rPr>
              <a:t>平衡石</a:t>
            </a:r>
          </a:p>
        </p:txBody>
      </p:sp>
      <p:sp>
        <p:nvSpPr>
          <p:cNvPr id="7" name="文本框 6"/>
          <p:cNvSpPr txBox="1"/>
          <p:nvPr/>
        </p:nvSpPr>
        <p:spPr>
          <a:xfrm>
            <a:off x="943207" y="2489646"/>
            <a:ext cx="4634602" cy="1877437"/>
          </a:xfrm>
          <a:prstGeom prst="rect">
            <a:avLst/>
          </a:prstGeom>
          <a:noFill/>
        </p:spPr>
        <p:txBody>
          <a:bodyPr wrap="none" rtlCol="0">
            <a:spAutoFit/>
          </a:bodyPr>
          <a:lstStyle/>
          <a:p>
            <a:pPr marL="342900" marR="0" lvl="0" indent="-342900" algn="l" defTabSz="914400" rtl="0" eaLnBrk="1" fontAlgn="auto" latinLnBrk="0" hangingPunct="1">
              <a:lnSpc>
                <a:spcPct val="100000"/>
              </a:lnSpc>
              <a:spcBef>
                <a:spcPts val="1200"/>
              </a:spcBef>
              <a:spcAft>
                <a:spcPts val="0"/>
              </a:spcAft>
              <a:buClrTx/>
              <a:buSzTx/>
              <a:buFont typeface="Wingdings" panose="05000000000000000000" pitchFamily="2" charset="2"/>
              <a:buChar char="Ø"/>
              <a:defRPr/>
            </a:pPr>
            <a:r>
              <a:rPr kumimoji="1"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淀粉体</a:t>
            </a:r>
            <a:endParaRPr kumimoji="1"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a:p>
            <a:pPr marL="342900" marR="0" lvl="0" indent="-342900" algn="l" defTabSz="914400" rtl="0" eaLnBrk="1" fontAlgn="auto" latinLnBrk="0" hangingPunct="1">
              <a:lnSpc>
                <a:spcPct val="100000"/>
              </a:lnSpc>
              <a:spcBef>
                <a:spcPts val="1200"/>
              </a:spcBef>
              <a:spcAft>
                <a:spcPts val="0"/>
              </a:spcAft>
              <a:buClrTx/>
              <a:buSzTx/>
              <a:buFont typeface="Wingdings" panose="05000000000000000000" pitchFamily="2" charset="2"/>
              <a:buChar char="Ø"/>
              <a:defRPr/>
            </a:pPr>
            <a:r>
              <a:rPr kumimoji="1"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平衡石细胞</a:t>
            </a:r>
            <a:endParaRPr kumimoji="1"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a:p>
            <a:pPr marL="342900" marR="0" lvl="0" indent="-342900" algn="l" defTabSz="914400" rtl="0" eaLnBrk="1" fontAlgn="auto" latinLnBrk="0" hangingPunct="1">
              <a:lnSpc>
                <a:spcPct val="100000"/>
              </a:lnSpc>
              <a:spcBef>
                <a:spcPts val="1200"/>
              </a:spcBef>
              <a:spcAft>
                <a:spcPts val="0"/>
              </a:spcAft>
              <a:buClrTx/>
              <a:buSzTx/>
              <a:buFont typeface="Wingdings" panose="05000000000000000000" pitchFamily="2" charset="2"/>
              <a:buChar char="Ø"/>
              <a:defRPr/>
            </a:pPr>
            <a:r>
              <a:rPr kumimoji="1"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淀粉体会随着重力沉降</a:t>
            </a:r>
          </a:p>
        </p:txBody>
      </p:sp>
      <p:sp>
        <p:nvSpPr>
          <p:cNvPr id="376" name="文本框 375"/>
          <p:cNvSpPr txBox="1"/>
          <p:nvPr>
            <p:custDataLst>
              <p:tags r:id="rId1"/>
            </p:custDataLst>
          </p:nvPr>
        </p:nvSpPr>
        <p:spPr>
          <a:xfrm>
            <a:off x="182245" y="158750"/>
            <a:ext cx="6979920" cy="706755"/>
          </a:xfrm>
          <a:prstGeom prst="rect">
            <a:avLst/>
          </a:prstGeom>
          <a:noFill/>
        </p:spPr>
        <p:txBody>
          <a:bodyPr wrap="square" rtlCol="0">
            <a:spAutoFit/>
          </a:bodyPr>
          <a:lstStyle/>
          <a:p>
            <a:pPr indent="0" fontAlgn="auto">
              <a:lnSpc>
                <a:spcPct val="125000"/>
              </a:lnSpc>
            </a:pPr>
            <a:r>
              <a:rPr lang="zh-CN" altLang="en-US" sz="3200" b="1" dirty="0"/>
              <a:t>十、重力对植物生长发育的调节</a:t>
            </a:r>
            <a:endParaRPr lang="zh-CN" altLang="en-US" sz="2800" b="1" dirty="0">
              <a:latin typeface="+mn-ea"/>
              <a:cs typeface="+mn-ea"/>
            </a:endParaRPr>
          </a:p>
        </p:txBody>
      </p:sp>
    </p:spTree>
  </p:cSld>
  <p:clrMapOvr>
    <a:masterClrMapping/>
  </p:clrMapOvr>
  <mc:AlternateContent xmlns:mc="http://schemas.openxmlformats.org/markup-compatibility/2006" xmlns:p14="http://schemas.microsoft.com/office/powerpoint/2010/main">
    <mc:Choice Requires="p14">
      <p:transition spd="slow" p14:dur="1750">
        <p14:gallery dir="l"/>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1531848" y="1513906"/>
            <a:ext cx="9306186" cy="4277293"/>
          </a:xfrm>
          <a:prstGeom prst="rect">
            <a:avLst/>
          </a:prstGeom>
        </p:spPr>
      </p:pic>
      <p:sp>
        <p:nvSpPr>
          <p:cNvPr id="20" name="文本框 19"/>
          <p:cNvSpPr txBox="1"/>
          <p:nvPr/>
        </p:nvSpPr>
        <p:spPr>
          <a:xfrm>
            <a:off x="579526" y="5252590"/>
            <a:ext cx="6837274"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200"/>
              </a:spcBef>
              <a:spcAft>
                <a:spcPts val="0"/>
              </a:spcAft>
              <a:buClrTx/>
              <a:buSzTx/>
              <a:buFontTx/>
              <a:buNone/>
              <a:defRPr/>
            </a:pPr>
            <a:r>
              <a:rPr kumimoji="1"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机理：垂直时淀粉体对平衡石细胞底部内质网压力均等，水平时不均等。</a:t>
            </a:r>
          </a:p>
        </p:txBody>
      </p:sp>
      <p:sp>
        <p:nvSpPr>
          <p:cNvPr id="6" name="文本框 5"/>
          <p:cNvSpPr txBox="1"/>
          <p:nvPr/>
        </p:nvSpPr>
        <p:spPr>
          <a:xfrm>
            <a:off x="1531848" y="708661"/>
            <a:ext cx="8964469"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0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charset="-122"/>
                <a:cs typeface="Times New Roman" panose="02020603050405020304" pitchFamily="18" charset="0"/>
              </a:rPr>
              <a:t>“淀粉</a:t>
            </a:r>
            <a:r>
              <a:rPr kumimoji="0" lang="en-US" altLang="zh-CN" sz="30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charset="-122"/>
                <a:cs typeface="Times New Roman" panose="02020603050405020304" pitchFamily="18" charset="0"/>
              </a:rPr>
              <a:t>——</a:t>
            </a:r>
            <a:r>
              <a:rPr kumimoji="0" lang="zh-CN" altLang="en-US" sz="30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charset="-122"/>
                <a:cs typeface="Times New Roman" panose="02020603050405020304" pitchFamily="18" charset="0"/>
              </a:rPr>
              <a:t>平衡石”假说感知重力方向的机理</a:t>
            </a:r>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custDataLst>
              <p:tags r:id="rId1"/>
            </p:custDataLst>
          </p:nvPr>
        </p:nvPicPr>
        <p:blipFill>
          <a:blip r:embed="rId3"/>
          <a:stretch>
            <a:fillRect/>
          </a:stretch>
        </p:blipFill>
        <p:spPr>
          <a:xfrm>
            <a:off x="1558492" y="1107272"/>
            <a:ext cx="9906900" cy="5161448"/>
          </a:xfrm>
          <a:prstGeom prst="rect">
            <a:avLst/>
          </a:prstGeom>
        </p:spPr>
      </p:pic>
      <p:sp>
        <p:nvSpPr>
          <p:cNvPr id="6" name="文本框 5"/>
          <p:cNvSpPr txBox="1"/>
          <p:nvPr/>
        </p:nvSpPr>
        <p:spPr>
          <a:xfrm>
            <a:off x="1267688" y="388267"/>
            <a:ext cx="896446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charset="-122"/>
                <a:cs typeface="Times New Roman" panose="02020603050405020304" pitchFamily="18" charset="0"/>
              </a:rPr>
              <a:t>向地性的机理</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charset="-122"/>
                <a:cs typeface="Times New Roman" panose="02020603050405020304" pitchFamily="18" charset="0"/>
              </a:rPr>
              <a:t>——</a:t>
            </a:r>
            <a:r>
              <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charset="-122"/>
                <a:cs typeface="Times New Roman" panose="02020603050405020304" pitchFamily="18" charset="0"/>
              </a:rPr>
              <a:t>根尖垂直放置时</a:t>
            </a:r>
          </a:p>
        </p:txBody>
      </p:sp>
    </p:spTree>
  </p:cSld>
  <p:clrMapOvr>
    <a:masterClrMapping/>
  </p:clrMapOvr>
  <mc:AlternateContent xmlns:mc="http://schemas.openxmlformats.org/markup-compatibility/2006" xmlns:p14="http://schemas.microsoft.com/office/powerpoint/2010/main">
    <mc:Choice Requires="p14">
      <p:transition spd="slow" p14:dur="1750">
        <p14:gallery dir="l"/>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976008" y="1066945"/>
            <a:ext cx="10824592" cy="5003227"/>
          </a:xfrm>
          <a:prstGeom prst="rect">
            <a:avLst/>
          </a:prstGeom>
        </p:spPr>
      </p:pic>
      <p:sp>
        <p:nvSpPr>
          <p:cNvPr id="6" name="文本框 5"/>
          <p:cNvSpPr txBox="1"/>
          <p:nvPr/>
        </p:nvSpPr>
        <p:spPr>
          <a:xfrm>
            <a:off x="1613765" y="335278"/>
            <a:ext cx="896446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charset="-122"/>
                <a:cs typeface="Times New Roman" panose="02020603050405020304" pitchFamily="18" charset="0"/>
              </a:rPr>
              <a:t>向地性的机理</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charset="-122"/>
                <a:cs typeface="Times New Roman" panose="02020603050405020304" pitchFamily="18" charset="0"/>
              </a:rPr>
              <a:t>——</a:t>
            </a:r>
            <a:r>
              <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charset="-122"/>
                <a:cs typeface="Times New Roman" panose="02020603050405020304" pitchFamily="18" charset="0"/>
              </a:rPr>
              <a:t>根尖水平放置时</a:t>
            </a:r>
          </a:p>
        </p:txBody>
      </p:sp>
    </p:spTree>
  </p:cSld>
  <p:clrMapOvr>
    <a:masterClrMapping/>
  </p:clrMapOvr>
  <mc:AlternateContent xmlns:mc="http://schemas.openxmlformats.org/markup-compatibility/2006" xmlns:p14="http://schemas.microsoft.com/office/powerpoint/2010/main">
    <mc:Choice Requires="p14">
      <p:transition spd="slow" p14:dur="1750">
        <p14:gallery dir="l"/>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3"/>
          <p:cNvSpPr txBox="1"/>
          <p:nvPr/>
        </p:nvSpPr>
        <p:spPr>
          <a:xfrm>
            <a:off x="3046730" y="301625"/>
            <a:ext cx="6449060" cy="583565"/>
          </a:xfrm>
          <a:prstGeom prst="rect">
            <a:avLst/>
          </a:prstGeom>
          <a:noFill/>
        </p:spPr>
        <p:txBody>
          <a:bodyPr wrap="square" rtlCol="0">
            <a:spAutoFit/>
          </a:bodyPr>
          <a:lstStyle>
            <a:defPPr>
              <a:defRPr lang="zh-CN"/>
            </a:defPPr>
            <a:lvl1pPr marR="0" lvl="0" indent="0" fontAlgn="auto">
              <a:lnSpc>
                <a:spcPct val="100000"/>
              </a:lnSpc>
              <a:spcBef>
                <a:spcPts val="0"/>
              </a:spcBef>
              <a:spcAft>
                <a:spcPts val="0"/>
              </a:spcAft>
              <a:buClrTx/>
              <a:buSzTx/>
              <a:buFontTx/>
              <a:buNone/>
              <a:defRPr kumimoji="0" sz="3200" b="1" i="0" u="none" strike="noStrike" cap="none" spc="0" normalizeH="0" baseline="0">
                <a:ln>
                  <a:noFill/>
                </a:ln>
                <a:solidFill>
                  <a:prstClr val="black"/>
                </a:solidFill>
                <a:effectLst/>
                <a:uLnTx/>
                <a:uFillTx/>
                <a:latin typeface="黑体" panose="02010609060101010101" charset="-122"/>
                <a:ea typeface="黑体" panose="02010609060101010101" charset="-122"/>
              </a:defRPr>
            </a:lvl1pPr>
          </a:lstStyle>
          <a:p>
            <a:r>
              <a:rPr lang="zh-CN" altLang="en-US" dirty="0"/>
              <a:t>植物生长发育的整体调控</a:t>
            </a:r>
          </a:p>
        </p:txBody>
      </p:sp>
      <p:grpSp>
        <p:nvGrpSpPr>
          <p:cNvPr id="21" name="组合 20"/>
          <p:cNvGrpSpPr/>
          <p:nvPr/>
        </p:nvGrpSpPr>
        <p:grpSpPr>
          <a:xfrm>
            <a:off x="1855470" y="990600"/>
            <a:ext cx="9484360" cy="4483100"/>
            <a:chOff x="522" y="1560"/>
            <a:chExt cx="14936" cy="7060"/>
          </a:xfrm>
        </p:grpSpPr>
        <p:sp>
          <p:nvSpPr>
            <p:cNvPr id="5" name="TextBox 3"/>
            <p:cNvSpPr txBox="1"/>
            <p:nvPr/>
          </p:nvSpPr>
          <p:spPr>
            <a:xfrm>
              <a:off x="917" y="7313"/>
              <a:ext cx="1820" cy="1307"/>
            </a:xfrm>
            <a:prstGeom prst="rect">
              <a:avLst/>
            </a:prstGeom>
            <a:noFill/>
          </p:spPr>
          <p:txBody>
            <a:bodyPr wrap="square" rtlCol="0">
              <a:spAutoFit/>
            </a:bodyPr>
            <a:lstStyle>
              <a:defPPr>
                <a:defRPr lang="zh-CN"/>
              </a:defPPr>
              <a:lvl1pPr marR="0" lvl="0" indent="0" fontAlgn="auto">
                <a:lnSpc>
                  <a:spcPct val="100000"/>
                </a:lnSpc>
                <a:spcBef>
                  <a:spcPts val="0"/>
                </a:spcBef>
                <a:spcAft>
                  <a:spcPts val="0"/>
                </a:spcAft>
                <a:buClrTx/>
                <a:buSzTx/>
                <a:buFontTx/>
                <a:buNone/>
                <a:defRPr kumimoji="0" sz="3200" b="1" i="0" u="none" strike="noStrike" cap="none" spc="0" normalizeH="0" baseline="0">
                  <a:ln>
                    <a:noFill/>
                  </a:ln>
                  <a:solidFill>
                    <a:prstClr val="black"/>
                  </a:solidFill>
                  <a:effectLst/>
                  <a:uLnTx/>
                  <a:uFillTx/>
                  <a:latin typeface="黑体" panose="02010609060101010101" charset="-122"/>
                  <a:ea typeface="黑体" panose="02010609060101010101" charset="-122"/>
                </a:defRPr>
              </a:lvl1pPr>
            </a:lstStyle>
            <a:p>
              <a:pPr algn="ctr"/>
              <a:r>
                <a:rPr lang="zh-CN" altLang="en-US" sz="2400" b="0" dirty="0"/>
                <a:t>环境因素调节</a:t>
              </a:r>
            </a:p>
          </p:txBody>
        </p:sp>
        <p:sp>
          <p:nvSpPr>
            <p:cNvPr id="2" name="TextBox 3"/>
            <p:cNvSpPr txBox="1"/>
            <p:nvPr/>
          </p:nvSpPr>
          <p:spPr>
            <a:xfrm>
              <a:off x="3620" y="3704"/>
              <a:ext cx="1820" cy="1307"/>
            </a:xfrm>
            <a:prstGeom prst="rect">
              <a:avLst/>
            </a:prstGeom>
            <a:noFill/>
          </p:spPr>
          <p:txBody>
            <a:bodyPr wrap="square" rtlCol="0">
              <a:spAutoFit/>
            </a:bodyPr>
            <a:lstStyle>
              <a:defPPr>
                <a:defRPr lang="zh-CN"/>
              </a:defPPr>
              <a:lvl1pPr marR="0" lvl="0" indent="0" fontAlgn="auto">
                <a:lnSpc>
                  <a:spcPct val="100000"/>
                </a:lnSpc>
                <a:spcBef>
                  <a:spcPts val="0"/>
                </a:spcBef>
                <a:spcAft>
                  <a:spcPts val="0"/>
                </a:spcAft>
                <a:buClrTx/>
                <a:buSzTx/>
                <a:buFontTx/>
                <a:buNone/>
                <a:defRPr kumimoji="0" sz="3200" b="1" i="0" u="none" strike="noStrike" cap="none" spc="0" normalizeH="0" baseline="0">
                  <a:ln>
                    <a:noFill/>
                  </a:ln>
                  <a:solidFill>
                    <a:prstClr val="black"/>
                  </a:solidFill>
                  <a:effectLst/>
                  <a:uLnTx/>
                  <a:uFillTx/>
                  <a:latin typeface="黑体" panose="02010609060101010101" charset="-122"/>
                  <a:ea typeface="黑体" panose="02010609060101010101" charset="-122"/>
                </a:defRPr>
              </a:lvl1pPr>
            </a:lstStyle>
            <a:p>
              <a:pPr algn="ctr"/>
              <a:r>
                <a:rPr lang="zh-CN" altLang="en-US" sz="2400" b="0" dirty="0"/>
                <a:t>激素</a:t>
              </a:r>
            </a:p>
            <a:p>
              <a:pPr algn="ctr"/>
              <a:r>
                <a:rPr lang="zh-CN" altLang="en-US" sz="2400" b="0" dirty="0"/>
                <a:t>调节</a:t>
              </a:r>
            </a:p>
          </p:txBody>
        </p:sp>
        <p:sp>
          <p:nvSpPr>
            <p:cNvPr id="4" name="TextBox 3"/>
            <p:cNvSpPr txBox="1"/>
            <p:nvPr/>
          </p:nvSpPr>
          <p:spPr>
            <a:xfrm>
              <a:off x="6746" y="7313"/>
              <a:ext cx="1820" cy="1307"/>
            </a:xfrm>
            <a:prstGeom prst="rect">
              <a:avLst/>
            </a:prstGeom>
            <a:noFill/>
          </p:spPr>
          <p:txBody>
            <a:bodyPr wrap="square" rtlCol="0">
              <a:spAutoFit/>
            </a:bodyPr>
            <a:lstStyle>
              <a:defPPr>
                <a:defRPr lang="zh-CN"/>
              </a:defPPr>
              <a:lvl1pPr marR="0" lvl="0" indent="0" fontAlgn="auto">
                <a:lnSpc>
                  <a:spcPct val="100000"/>
                </a:lnSpc>
                <a:spcBef>
                  <a:spcPts val="0"/>
                </a:spcBef>
                <a:spcAft>
                  <a:spcPts val="0"/>
                </a:spcAft>
                <a:buClrTx/>
                <a:buSzTx/>
                <a:buFontTx/>
                <a:buNone/>
                <a:defRPr kumimoji="0" sz="3200" b="1" i="0" u="none" strike="noStrike" cap="none" spc="0" normalizeH="0" baseline="0">
                  <a:ln>
                    <a:noFill/>
                  </a:ln>
                  <a:solidFill>
                    <a:prstClr val="black"/>
                  </a:solidFill>
                  <a:effectLst/>
                  <a:uLnTx/>
                  <a:uFillTx/>
                  <a:latin typeface="黑体" panose="02010609060101010101" charset="-122"/>
                  <a:ea typeface="黑体" panose="02010609060101010101" charset="-122"/>
                </a:defRPr>
              </a:lvl1pPr>
            </a:lstStyle>
            <a:p>
              <a:pPr algn="ctr"/>
              <a:r>
                <a:rPr lang="zh-CN" altLang="en-US" sz="2400" b="0" dirty="0"/>
                <a:t>基因表达调节</a:t>
              </a:r>
            </a:p>
          </p:txBody>
        </p:sp>
        <p:cxnSp>
          <p:nvCxnSpPr>
            <p:cNvPr id="17" name="直接箭头连接符 16"/>
            <p:cNvCxnSpPr/>
            <p:nvPr/>
          </p:nvCxnSpPr>
          <p:spPr>
            <a:xfrm>
              <a:off x="5354" y="4312"/>
              <a:ext cx="2214" cy="2945"/>
            </a:xfrm>
            <a:prstGeom prst="straightConnector1">
              <a:avLst/>
            </a:prstGeom>
            <a:ln>
              <a:tailEnd type="arrow" w="med" len="med"/>
            </a:ln>
          </p:spPr>
          <p:style>
            <a:lnRef idx="3">
              <a:schemeClr val="dk1"/>
            </a:lnRef>
            <a:fillRef idx="0">
              <a:schemeClr val="dk1"/>
            </a:fillRef>
            <a:effectRef idx="2">
              <a:schemeClr val="dk1"/>
            </a:effectRef>
            <a:fontRef idx="minor">
              <a:schemeClr val="tx1"/>
            </a:fontRef>
          </p:style>
        </p:cxnSp>
        <p:cxnSp>
          <p:nvCxnSpPr>
            <p:cNvPr id="6" name="直接箭头连接符 5"/>
            <p:cNvCxnSpPr/>
            <p:nvPr/>
          </p:nvCxnSpPr>
          <p:spPr>
            <a:xfrm flipH="1" flipV="1">
              <a:off x="5513" y="4158"/>
              <a:ext cx="2276" cy="2955"/>
            </a:xfrm>
            <a:prstGeom prst="straightConnector1">
              <a:avLst/>
            </a:prstGeom>
            <a:ln>
              <a:tailEnd type="arrow" w="med" len="med"/>
            </a:ln>
          </p:spPr>
          <p:style>
            <a:lnRef idx="3">
              <a:schemeClr val="dk1"/>
            </a:lnRef>
            <a:fillRef idx="0">
              <a:schemeClr val="dk1"/>
            </a:fillRef>
            <a:effectRef idx="2">
              <a:schemeClr val="dk1"/>
            </a:effectRef>
            <a:fontRef idx="minor">
              <a:schemeClr val="tx1"/>
            </a:fontRef>
          </p:style>
        </p:cxnSp>
        <p:cxnSp>
          <p:nvCxnSpPr>
            <p:cNvPr id="7" name="直接箭头连接符 6"/>
            <p:cNvCxnSpPr>
              <a:stCxn id="5" idx="0"/>
            </p:cNvCxnSpPr>
            <p:nvPr/>
          </p:nvCxnSpPr>
          <p:spPr>
            <a:xfrm flipV="1">
              <a:off x="1827" y="4485"/>
              <a:ext cx="1992" cy="2828"/>
            </a:xfrm>
            <a:prstGeom prst="straightConnector1">
              <a:avLst/>
            </a:prstGeom>
            <a:ln>
              <a:tailEnd type="arrow" w="med" len="med"/>
            </a:ln>
          </p:spPr>
          <p:style>
            <a:lnRef idx="3">
              <a:schemeClr val="dk1"/>
            </a:lnRef>
            <a:fillRef idx="0">
              <a:schemeClr val="dk1"/>
            </a:fillRef>
            <a:effectRef idx="2">
              <a:schemeClr val="dk1"/>
            </a:effectRef>
            <a:fontRef idx="minor">
              <a:schemeClr val="tx1"/>
            </a:fontRef>
          </p:style>
        </p:cxnSp>
        <p:cxnSp>
          <p:nvCxnSpPr>
            <p:cNvPr id="9" name="直接箭头连接符 8"/>
            <p:cNvCxnSpPr/>
            <p:nvPr/>
          </p:nvCxnSpPr>
          <p:spPr>
            <a:xfrm flipV="1">
              <a:off x="2805" y="7903"/>
              <a:ext cx="3633" cy="7"/>
            </a:xfrm>
            <a:prstGeom prst="straightConnector1">
              <a:avLst/>
            </a:prstGeom>
            <a:ln>
              <a:tailEnd type="arrow" w="med" len="med"/>
            </a:ln>
          </p:spPr>
          <p:style>
            <a:lnRef idx="3">
              <a:schemeClr val="dk1"/>
            </a:lnRef>
            <a:fillRef idx="0">
              <a:schemeClr val="dk1"/>
            </a:fillRef>
            <a:effectRef idx="2">
              <a:schemeClr val="dk1"/>
            </a:effectRef>
            <a:fontRef idx="minor">
              <a:schemeClr val="tx1"/>
            </a:fontRef>
          </p:style>
        </p:cxnSp>
        <p:sp>
          <p:nvSpPr>
            <p:cNvPr id="14" name="文本框 13"/>
            <p:cNvSpPr txBox="1"/>
            <p:nvPr/>
          </p:nvSpPr>
          <p:spPr>
            <a:xfrm>
              <a:off x="3529" y="7313"/>
              <a:ext cx="7200" cy="628"/>
            </a:xfrm>
            <a:prstGeom prst="rect">
              <a:avLst/>
            </a:prstGeom>
            <a:noFill/>
          </p:spPr>
          <p:txBody>
            <a:bodyPr wrap="square" rtlCol="0" anchor="t">
              <a:spAutoFit/>
            </a:bodyPr>
            <a:lstStyle/>
            <a:p>
              <a:r>
                <a:rPr lang="en-US" altLang="zh-CN" sz="2000" dirty="0">
                  <a:solidFill>
                    <a:srgbClr val="FF0000"/>
                  </a:solidFill>
                  <a:latin typeface="黑体" panose="02010609060101010101" charset="-122"/>
                  <a:ea typeface="黑体" panose="02010609060101010101" charset="-122"/>
                  <a:sym typeface="+mn-ea"/>
                </a:rPr>
                <a:t> </a:t>
              </a:r>
              <a:r>
                <a:rPr lang="zh-CN" altLang="en-US" sz="2000" dirty="0">
                  <a:solidFill>
                    <a:srgbClr val="FF0000"/>
                  </a:solidFill>
                  <a:latin typeface="黑体" panose="02010609060101010101" charset="-122"/>
                  <a:ea typeface="黑体" panose="02010609060101010101" charset="-122"/>
                  <a:sym typeface="+mn-ea"/>
                </a:rPr>
                <a:t>影响</a:t>
              </a:r>
            </a:p>
          </p:txBody>
        </p:sp>
        <p:sp>
          <p:nvSpPr>
            <p:cNvPr id="10" name="文本框 9"/>
            <p:cNvSpPr txBox="1"/>
            <p:nvPr/>
          </p:nvSpPr>
          <p:spPr>
            <a:xfrm>
              <a:off x="522" y="5321"/>
              <a:ext cx="7200" cy="628"/>
            </a:xfrm>
            <a:prstGeom prst="rect">
              <a:avLst/>
            </a:prstGeom>
            <a:noFill/>
          </p:spPr>
          <p:txBody>
            <a:bodyPr wrap="square" rtlCol="0" anchor="t">
              <a:spAutoFit/>
            </a:bodyPr>
            <a:lstStyle/>
            <a:p>
              <a:r>
                <a:rPr lang="en-US" altLang="zh-CN" sz="2000" dirty="0">
                  <a:solidFill>
                    <a:srgbClr val="FF0000"/>
                  </a:solidFill>
                  <a:latin typeface="黑体" panose="02010609060101010101" charset="-122"/>
                  <a:ea typeface="黑体" panose="02010609060101010101" charset="-122"/>
                  <a:sym typeface="+mn-ea"/>
                </a:rPr>
                <a:t> </a:t>
              </a:r>
              <a:r>
                <a:rPr lang="zh-CN" altLang="en-US" sz="2000" dirty="0">
                  <a:solidFill>
                    <a:srgbClr val="FF0000"/>
                  </a:solidFill>
                  <a:latin typeface="黑体" panose="02010609060101010101" charset="-122"/>
                  <a:ea typeface="黑体" panose="02010609060101010101" charset="-122"/>
                  <a:sym typeface="+mn-ea"/>
                </a:rPr>
                <a:t>影响运输</a:t>
              </a:r>
            </a:p>
          </p:txBody>
        </p:sp>
        <p:sp>
          <p:nvSpPr>
            <p:cNvPr id="11" name="文本框 10"/>
            <p:cNvSpPr txBox="1"/>
            <p:nvPr/>
          </p:nvSpPr>
          <p:spPr>
            <a:xfrm>
              <a:off x="6221" y="4693"/>
              <a:ext cx="7200" cy="628"/>
            </a:xfrm>
            <a:prstGeom prst="rect">
              <a:avLst/>
            </a:prstGeom>
            <a:noFill/>
          </p:spPr>
          <p:txBody>
            <a:bodyPr wrap="square" rtlCol="0" anchor="t">
              <a:spAutoFit/>
            </a:bodyPr>
            <a:lstStyle/>
            <a:p>
              <a:r>
                <a:rPr lang="en-US" altLang="zh-CN" sz="2000" dirty="0">
                  <a:solidFill>
                    <a:srgbClr val="FF0000"/>
                  </a:solidFill>
                  <a:latin typeface="黑体" panose="02010609060101010101" charset="-122"/>
                  <a:ea typeface="黑体" panose="02010609060101010101" charset="-122"/>
                  <a:sym typeface="+mn-ea"/>
                </a:rPr>
                <a:t> </a:t>
              </a:r>
              <a:r>
                <a:rPr lang="zh-CN" altLang="en-US" sz="2000" dirty="0">
                  <a:solidFill>
                    <a:srgbClr val="FF0000"/>
                  </a:solidFill>
                  <a:latin typeface="黑体" panose="02010609060101010101" charset="-122"/>
                  <a:ea typeface="黑体" panose="02010609060101010101" charset="-122"/>
                  <a:sym typeface="+mn-ea"/>
                </a:rPr>
                <a:t>影响合成、降解、分布</a:t>
              </a:r>
            </a:p>
          </p:txBody>
        </p:sp>
        <p:sp>
          <p:nvSpPr>
            <p:cNvPr id="12" name="文本框 11"/>
            <p:cNvSpPr txBox="1"/>
            <p:nvPr/>
          </p:nvSpPr>
          <p:spPr>
            <a:xfrm>
              <a:off x="5354" y="5848"/>
              <a:ext cx="7200" cy="628"/>
            </a:xfrm>
            <a:prstGeom prst="rect">
              <a:avLst/>
            </a:prstGeom>
            <a:noFill/>
          </p:spPr>
          <p:txBody>
            <a:bodyPr wrap="square" rtlCol="0" anchor="t">
              <a:spAutoFit/>
            </a:bodyPr>
            <a:lstStyle/>
            <a:p>
              <a:r>
                <a:rPr lang="en-US" altLang="zh-CN" sz="2000" dirty="0">
                  <a:solidFill>
                    <a:srgbClr val="FF0000"/>
                  </a:solidFill>
                  <a:latin typeface="黑体" panose="02010609060101010101" charset="-122"/>
                  <a:ea typeface="黑体" panose="02010609060101010101" charset="-122"/>
                  <a:sym typeface="+mn-ea"/>
                </a:rPr>
                <a:t> </a:t>
              </a:r>
              <a:r>
                <a:rPr lang="zh-CN" altLang="en-US" sz="2000" dirty="0">
                  <a:solidFill>
                    <a:srgbClr val="FF0000"/>
                  </a:solidFill>
                  <a:latin typeface="黑体" panose="02010609060101010101" charset="-122"/>
                  <a:ea typeface="黑体" panose="02010609060101010101" charset="-122"/>
                  <a:sym typeface="+mn-ea"/>
                </a:rPr>
                <a:t>影响</a:t>
              </a:r>
            </a:p>
          </p:txBody>
        </p:sp>
        <p:cxnSp>
          <p:nvCxnSpPr>
            <p:cNvPr id="13" name="直接箭头连接符 12"/>
            <p:cNvCxnSpPr>
              <a:stCxn id="2" idx="0"/>
            </p:cNvCxnSpPr>
            <p:nvPr/>
          </p:nvCxnSpPr>
          <p:spPr>
            <a:xfrm flipV="1">
              <a:off x="4530" y="3012"/>
              <a:ext cx="3" cy="692"/>
            </a:xfrm>
            <a:prstGeom prst="straightConnector1">
              <a:avLst/>
            </a:prstGeom>
            <a:ln>
              <a:tailEnd type="arrow" w="med" len="med"/>
            </a:ln>
          </p:spPr>
          <p:style>
            <a:lnRef idx="3">
              <a:schemeClr val="dk1"/>
            </a:lnRef>
            <a:fillRef idx="0">
              <a:schemeClr val="dk1"/>
            </a:fillRef>
            <a:effectRef idx="2">
              <a:schemeClr val="dk1"/>
            </a:effectRef>
            <a:fontRef idx="minor">
              <a:schemeClr val="tx1"/>
            </a:fontRef>
          </p:style>
        </p:cxnSp>
        <p:sp>
          <p:nvSpPr>
            <p:cNvPr id="15" name="TextBox 3"/>
            <p:cNvSpPr txBox="1"/>
            <p:nvPr/>
          </p:nvSpPr>
          <p:spPr>
            <a:xfrm>
              <a:off x="3226" y="1560"/>
              <a:ext cx="3212" cy="1307"/>
            </a:xfrm>
            <a:prstGeom prst="rect">
              <a:avLst/>
            </a:prstGeom>
            <a:noFill/>
          </p:spPr>
          <p:txBody>
            <a:bodyPr wrap="square" rtlCol="0">
              <a:spAutoFit/>
            </a:bodyPr>
            <a:lstStyle>
              <a:defPPr>
                <a:defRPr lang="zh-CN"/>
              </a:defPPr>
              <a:lvl1pPr marR="0" lvl="0" indent="0" fontAlgn="auto">
                <a:lnSpc>
                  <a:spcPct val="100000"/>
                </a:lnSpc>
                <a:spcBef>
                  <a:spcPts val="0"/>
                </a:spcBef>
                <a:spcAft>
                  <a:spcPts val="0"/>
                </a:spcAft>
                <a:buClrTx/>
                <a:buSzTx/>
                <a:buFontTx/>
                <a:buNone/>
                <a:defRPr kumimoji="0" sz="3200" b="1" i="0" u="none" strike="noStrike" cap="none" spc="0" normalizeH="0" baseline="0">
                  <a:ln>
                    <a:noFill/>
                  </a:ln>
                  <a:solidFill>
                    <a:prstClr val="black"/>
                  </a:solidFill>
                  <a:effectLst/>
                  <a:uLnTx/>
                  <a:uFillTx/>
                  <a:latin typeface="黑体" panose="02010609060101010101" charset="-122"/>
                  <a:ea typeface="黑体" panose="02010609060101010101" charset="-122"/>
                </a:defRPr>
              </a:lvl1pPr>
            </a:lstStyle>
            <a:p>
              <a:pPr algn="l"/>
              <a:r>
                <a:rPr lang="zh-CN" altLang="en-US" sz="2400" b="0" dirty="0"/>
                <a:t>细胞与细胞、</a:t>
              </a:r>
            </a:p>
            <a:p>
              <a:pPr algn="l"/>
              <a:r>
                <a:rPr lang="zh-CN" altLang="en-US" sz="2400" b="0" dirty="0"/>
                <a:t>器官与器官</a:t>
              </a:r>
            </a:p>
          </p:txBody>
        </p:sp>
        <p:sp>
          <p:nvSpPr>
            <p:cNvPr id="16" name="文本框 15"/>
            <p:cNvSpPr txBox="1"/>
            <p:nvPr/>
          </p:nvSpPr>
          <p:spPr>
            <a:xfrm>
              <a:off x="4629" y="2801"/>
              <a:ext cx="7200" cy="1113"/>
            </a:xfrm>
            <a:prstGeom prst="rect">
              <a:avLst/>
            </a:prstGeom>
            <a:noFill/>
          </p:spPr>
          <p:txBody>
            <a:bodyPr wrap="square" rtlCol="0" anchor="t">
              <a:spAutoFit/>
            </a:bodyPr>
            <a:lstStyle/>
            <a:p>
              <a:pPr algn="l"/>
              <a:r>
                <a:rPr lang="zh-CN" altLang="en-US" sz="2000" dirty="0">
                  <a:solidFill>
                    <a:srgbClr val="FF0000"/>
                  </a:solidFill>
                  <a:latin typeface="黑体" panose="02010609060101010101" charset="-122"/>
                  <a:ea typeface="黑体" panose="02010609060101010101" charset="-122"/>
                  <a:sym typeface="+mn-ea"/>
                </a:rPr>
                <a:t>作为信息分子</a:t>
              </a:r>
            </a:p>
            <a:p>
              <a:pPr algn="l"/>
              <a:r>
                <a:rPr lang="zh-CN" altLang="en-US" sz="2000" dirty="0">
                  <a:solidFill>
                    <a:srgbClr val="FF0000"/>
                  </a:solidFill>
                  <a:latin typeface="黑体" panose="02010609060101010101" charset="-122"/>
                  <a:ea typeface="黑体" panose="02010609060101010101" charset="-122"/>
                  <a:sym typeface="+mn-ea"/>
                </a:rPr>
                <a:t>协调</a:t>
              </a:r>
            </a:p>
          </p:txBody>
        </p:sp>
        <p:cxnSp>
          <p:nvCxnSpPr>
            <p:cNvPr id="18" name="直接箭头连接符 17"/>
            <p:cNvCxnSpPr/>
            <p:nvPr/>
          </p:nvCxnSpPr>
          <p:spPr>
            <a:xfrm flipV="1">
              <a:off x="8479" y="7896"/>
              <a:ext cx="859" cy="7"/>
            </a:xfrm>
            <a:prstGeom prst="straightConnector1">
              <a:avLst/>
            </a:prstGeom>
            <a:ln>
              <a:tailEnd type="arrow" w="med" len="med"/>
            </a:ln>
          </p:spPr>
          <p:style>
            <a:lnRef idx="3">
              <a:schemeClr val="dk1"/>
            </a:lnRef>
            <a:fillRef idx="0">
              <a:schemeClr val="dk1"/>
            </a:fillRef>
            <a:effectRef idx="2">
              <a:schemeClr val="dk1"/>
            </a:effectRef>
            <a:fontRef idx="minor">
              <a:schemeClr val="tx1"/>
            </a:fontRef>
          </p:style>
        </p:cxnSp>
        <p:sp>
          <p:nvSpPr>
            <p:cNvPr id="19" name="TextBox 3"/>
            <p:cNvSpPr txBox="1"/>
            <p:nvPr/>
          </p:nvSpPr>
          <p:spPr>
            <a:xfrm>
              <a:off x="9338" y="7313"/>
              <a:ext cx="4681" cy="1307"/>
            </a:xfrm>
            <a:prstGeom prst="rect">
              <a:avLst/>
            </a:prstGeom>
            <a:noFill/>
          </p:spPr>
          <p:txBody>
            <a:bodyPr wrap="square" rtlCol="0">
              <a:spAutoFit/>
            </a:bodyPr>
            <a:lstStyle>
              <a:defPPr>
                <a:defRPr lang="zh-CN"/>
              </a:defPPr>
              <a:lvl1pPr marR="0" lvl="0" indent="0" fontAlgn="auto">
                <a:lnSpc>
                  <a:spcPct val="100000"/>
                </a:lnSpc>
                <a:spcBef>
                  <a:spcPts val="0"/>
                </a:spcBef>
                <a:spcAft>
                  <a:spcPts val="0"/>
                </a:spcAft>
                <a:buClrTx/>
                <a:buSzTx/>
                <a:buFontTx/>
                <a:buNone/>
                <a:defRPr kumimoji="0" sz="3200" b="1" i="0" u="none" strike="noStrike" cap="none" spc="0" normalizeH="0" baseline="0">
                  <a:ln>
                    <a:noFill/>
                  </a:ln>
                  <a:solidFill>
                    <a:prstClr val="black"/>
                  </a:solidFill>
                  <a:effectLst/>
                  <a:uLnTx/>
                  <a:uFillTx/>
                  <a:latin typeface="黑体" panose="02010609060101010101" charset="-122"/>
                  <a:ea typeface="黑体" panose="02010609060101010101" charset="-122"/>
                </a:defRPr>
              </a:lvl1pPr>
            </a:lstStyle>
            <a:p>
              <a:pPr algn="l"/>
              <a:r>
                <a:rPr lang="zh-CN" altLang="en-US" sz="2400" b="0" dirty="0"/>
                <a:t>细胞代谢、</a:t>
              </a:r>
            </a:p>
            <a:p>
              <a:pPr algn="l"/>
              <a:r>
                <a:rPr lang="zh-CN" altLang="en-US" sz="2400" b="0" dirty="0"/>
                <a:t>结构、功能</a:t>
              </a:r>
            </a:p>
          </p:txBody>
        </p:sp>
        <p:sp>
          <p:nvSpPr>
            <p:cNvPr id="20" name="文本框 19"/>
            <p:cNvSpPr txBox="1"/>
            <p:nvPr/>
          </p:nvSpPr>
          <p:spPr>
            <a:xfrm>
              <a:off x="8258" y="7313"/>
              <a:ext cx="7200" cy="628"/>
            </a:xfrm>
            <a:prstGeom prst="rect">
              <a:avLst/>
            </a:prstGeom>
            <a:noFill/>
          </p:spPr>
          <p:txBody>
            <a:bodyPr wrap="square" rtlCol="0" anchor="t">
              <a:spAutoFit/>
            </a:bodyPr>
            <a:lstStyle/>
            <a:p>
              <a:r>
                <a:rPr lang="en-US" altLang="zh-CN" sz="2000" dirty="0">
                  <a:solidFill>
                    <a:srgbClr val="FF0000"/>
                  </a:solidFill>
                  <a:latin typeface="黑体" panose="02010609060101010101" charset="-122"/>
                  <a:ea typeface="黑体" panose="02010609060101010101" charset="-122"/>
                  <a:sym typeface="+mn-ea"/>
                </a:rPr>
                <a:t> </a:t>
              </a:r>
              <a:r>
                <a:rPr lang="zh-CN" altLang="en-US" sz="2000" dirty="0">
                  <a:solidFill>
                    <a:srgbClr val="FF0000"/>
                  </a:solidFill>
                  <a:latin typeface="黑体" panose="02010609060101010101" charset="-122"/>
                  <a:ea typeface="黑体" panose="02010609060101010101" charset="-122"/>
                  <a:sym typeface="+mn-ea"/>
                </a:rPr>
                <a:t>影响</a:t>
              </a:r>
            </a:p>
          </p:txBody>
        </p:sp>
      </p:grpSp>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a:fillRect/>
          </a:stretch>
        </p:blipFill>
        <p:spPr>
          <a:xfrm>
            <a:off x="1217947" y="1779734"/>
            <a:ext cx="9756105" cy="4206998"/>
          </a:xfrm>
          <a:prstGeom prst="rect">
            <a:avLst/>
          </a:prstGeom>
        </p:spPr>
      </p:pic>
      <p:sp>
        <p:nvSpPr>
          <p:cNvPr id="4" name="文本框 3"/>
          <p:cNvSpPr txBox="1"/>
          <p:nvPr/>
        </p:nvSpPr>
        <p:spPr>
          <a:xfrm>
            <a:off x="1653768" y="1036318"/>
            <a:ext cx="8964469"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0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charset="-122"/>
                <a:cs typeface="Times New Roman" panose="02020603050405020304" pitchFamily="18" charset="0"/>
              </a:rPr>
              <a:t>植物生长发育的整体调控</a:t>
            </a:r>
          </a:p>
        </p:txBody>
      </p:sp>
    </p:spTree>
  </p:cSld>
  <p:clrMapOvr>
    <a:masterClrMapping/>
  </p:clrMapOvr>
  <mc:AlternateContent xmlns:mc="http://schemas.openxmlformats.org/markup-compatibility/2006" xmlns:p14="http://schemas.microsoft.com/office/powerpoint/2010/main">
    <mc:Choice Requires="p14">
      <p:transition spd="slow" p14:dur="175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p:cNvSpPr txBox="1"/>
          <p:nvPr>
            <p:custDataLst>
              <p:tags r:id="rId1"/>
            </p:custDataLst>
          </p:nvPr>
        </p:nvSpPr>
        <p:spPr>
          <a:xfrm>
            <a:off x="478790" y="405765"/>
            <a:ext cx="7066915" cy="583565"/>
          </a:xfrm>
          <a:prstGeom prst="rect">
            <a:avLst/>
          </a:prstGeom>
          <a:noFill/>
        </p:spPr>
        <p:txBody>
          <a:bodyPr wrap="square" rtlCol="0">
            <a:spAutoFit/>
          </a:bodyPr>
          <a:lstStyle/>
          <a:p>
            <a:r>
              <a:rPr lang="zh-CN" altLang="en-US" sz="3200" b="1" dirty="0"/>
              <a:t>一、植物激素</a:t>
            </a:r>
            <a:r>
              <a:rPr lang="en-US" altLang="zh-CN" sz="3200" b="1" dirty="0"/>
              <a:t>——</a:t>
            </a:r>
            <a:r>
              <a:rPr lang="zh-CN" altLang="en-US" sz="3200" b="1" dirty="0"/>
              <a:t>生长素的发现过程</a:t>
            </a:r>
          </a:p>
        </p:txBody>
      </p:sp>
      <p:sp>
        <p:nvSpPr>
          <p:cNvPr id="39938" name="文本框 2"/>
          <p:cNvSpPr txBox="1"/>
          <p:nvPr>
            <p:custDataLst>
              <p:tags r:id="rId2"/>
            </p:custDataLst>
          </p:nvPr>
        </p:nvSpPr>
        <p:spPr>
          <a:xfrm>
            <a:off x="645795" y="1254125"/>
            <a:ext cx="10900410" cy="2241550"/>
          </a:xfrm>
          <a:prstGeom prst="rect">
            <a:avLst/>
          </a:prstGeom>
          <a:noFill/>
          <a:ln w="9525">
            <a:noFill/>
          </a:ln>
        </p:spPr>
        <p:txBody>
          <a:bodyPr anchor="t" anchorCtr="0">
            <a:noAutofit/>
          </a:bodyPr>
          <a:lstStyle/>
          <a:p>
            <a:pPr>
              <a:lnSpc>
                <a:spcPct val="150000"/>
              </a:lnSpc>
            </a:pPr>
            <a:r>
              <a:rPr lang="zh-CN" altLang="en-US" sz="2100" dirty="0">
                <a:latin typeface="Times New Roman" panose="02020603050405020304" pitchFamily="18" charset="0"/>
                <a:ea typeface="华文楷体" panose="02010600040101010101" pitchFamily="2" charset="-122"/>
              </a:rPr>
              <a:t>        </a:t>
            </a:r>
            <a:r>
              <a:rPr lang="zh-CN" altLang="en-US" sz="2800" b="1" dirty="0">
                <a:latin typeface="+mn-ea"/>
                <a:cs typeface="+mn-ea"/>
              </a:rPr>
              <a:t>由</a:t>
            </a:r>
            <a:r>
              <a:rPr lang="zh-CN" altLang="en-US" sz="2800" b="1" dirty="0">
                <a:solidFill>
                  <a:schemeClr val="tx1"/>
                </a:solidFill>
                <a:latin typeface="+mn-ea"/>
                <a:cs typeface="+mn-ea"/>
                <a:sym typeface="+mn-ea"/>
              </a:rPr>
              <a:t>植物体内</a:t>
            </a:r>
            <a:r>
              <a:rPr lang="zh-CN" altLang="en-US" sz="2800" b="1" dirty="0">
                <a:solidFill>
                  <a:schemeClr val="tx1"/>
                </a:solidFill>
                <a:latin typeface="+mn-ea"/>
                <a:cs typeface="+mn-ea"/>
              </a:rPr>
              <a:t>产生，能从产生部位</a:t>
            </a:r>
            <a:r>
              <a:rPr lang="zh-CN" altLang="en-US" sz="2800" b="1" dirty="0">
                <a:solidFill>
                  <a:srgbClr val="FF0000"/>
                </a:solidFill>
                <a:latin typeface="+mn-ea"/>
                <a:cs typeface="+mn-ea"/>
                <a:sym typeface="+mn-ea"/>
              </a:rPr>
              <a:t>运送</a:t>
            </a:r>
            <a:r>
              <a:rPr lang="zh-CN" altLang="en-US" sz="2800" b="1" dirty="0">
                <a:solidFill>
                  <a:schemeClr val="tx1"/>
                </a:solidFill>
                <a:latin typeface="+mn-ea"/>
                <a:cs typeface="+mn-ea"/>
              </a:rPr>
              <a:t>到作用部位，对植物的生长发育有显著影响的</a:t>
            </a:r>
            <a:r>
              <a:rPr lang="zh-CN" altLang="en-US" sz="2800" b="1" dirty="0">
                <a:solidFill>
                  <a:srgbClr val="FF0000"/>
                </a:solidFill>
                <a:latin typeface="+mn-ea"/>
                <a:cs typeface="+mn-ea"/>
                <a:sym typeface="+mn-ea"/>
              </a:rPr>
              <a:t>微量有机物</a:t>
            </a:r>
            <a:r>
              <a:rPr lang="zh-CN" altLang="en-US" sz="2800" b="1" dirty="0">
                <a:solidFill>
                  <a:schemeClr val="tx1"/>
                </a:solidFill>
                <a:latin typeface="+mn-ea"/>
                <a:cs typeface="+mn-ea"/>
              </a:rPr>
              <a:t>，叫作植物激素。</a:t>
            </a: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p:cNvSpPr txBox="1"/>
          <p:nvPr>
            <p:custDataLst>
              <p:tags r:id="rId1"/>
            </p:custDataLst>
          </p:nvPr>
        </p:nvSpPr>
        <p:spPr>
          <a:xfrm>
            <a:off x="389890" y="173990"/>
            <a:ext cx="7066915" cy="583565"/>
          </a:xfrm>
          <a:prstGeom prst="rect">
            <a:avLst/>
          </a:prstGeom>
          <a:noFill/>
        </p:spPr>
        <p:txBody>
          <a:bodyPr wrap="square" rtlCol="0">
            <a:spAutoFit/>
          </a:bodyPr>
          <a:lstStyle/>
          <a:p>
            <a:r>
              <a:rPr lang="zh-CN" altLang="en-US" sz="3200" b="1" dirty="0"/>
              <a:t>一、植物激素</a:t>
            </a:r>
            <a:r>
              <a:rPr lang="en-US" altLang="zh-CN" sz="3200" b="1" dirty="0"/>
              <a:t>——</a:t>
            </a:r>
            <a:r>
              <a:rPr lang="zh-CN" altLang="en-US" sz="3200" b="1" dirty="0"/>
              <a:t>生长素的发现过程</a:t>
            </a:r>
          </a:p>
        </p:txBody>
      </p:sp>
      <p:sp>
        <p:nvSpPr>
          <p:cNvPr id="10" name="文本框 9"/>
          <p:cNvSpPr txBox="1"/>
          <p:nvPr/>
        </p:nvSpPr>
        <p:spPr>
          <a:xfrm>
            <a:off x="461010" y="821690"/>
            <a:ext cx="6096000" cy="521970"/>
          </a:xfrm>
          <a:prstGeom prst="rect">
            <a:avLst/>
          </a:prstGeom>
          <a:noFill/>
        </p:spPr>
        <p:txBody>
          <a:bodyPr wrap="square" rtlCol="0" anchor="t">
            <a:spAutoFit/>
          </a:bodyPr>
          <a:lstStyle/>
          <a:p>
            <a:r>
              <a:rPr lang="en-US" altLang="zh-CN" sz="2800" b="1" dirty="0">
                <a:latin typeface="+mn-ea"/>
                <a:cs typeface="+mn-ea"/>
                <a:sym typeface="+mn-ea"/>
              </a:rPr>
              <a:t>1</a:t>
            </a:r>
            <a:r>
              <a:rPr lang="zh-CN" altLang="en-US" sz="2800" b="1" dirty="0">
                <a:latin typeface="+mn-ea"/>
                <a:cs typeface="+mn-ea"/>
                <a:sym typeface="+mn-ea"/>
              </a:rPr>
              <a:t>、达尔文实验</a:t>
            </a:r>
          </a:p>
        </p:txBody>
      </p:sp>
      <p:grpSp>
        <p:nvGrpSpPr>
          <p:cNvPr id="11" name="组合 10"/>
          <p:cNvGrpSpPr/>
          <p:nvPr/>
        </p:nvGrpSpPr>
        <p:grpSpPr>
          <a:xfrm>
            <a:off x="802640" y="1369695"/>
            <a:ext cx="11312209" cy="4158071"/>
            <a:chOff x="1502" y="462"/>
            <a:chExt cx="11932" cy="3416"/>
          </a:xfrm>
        </p:grpSpPr>
        <p:grpSp>
          <p:nvGrpSpPr>
            <p:cNvPr id="12" name="组合 11"/>
            <p:cNvGrpSpPr/>
            <p:nvPr/>
          </p:nvGrpSpPr>
          <p:grpSpPr>
            <a:xfrm>
              <a:off x="1502" y="462"/>
              <a:ext cx="11932" cy="3416"/>
              <a:chOff x="1479" y="1584"/>
              <a:chExt cx="12423" cy="4167"/>
            </a:xfrm>
          </p:grpSpPr>
          <p:grpSp>
            <p:nvGrpSpPr>
              <p:cNvPr id="13" name="组合 12"/>
              <p:cNvGrpSpPr/>
              <p:nvPr/>
            </p:nvGrpSpPr>
            <p:grpSpPr>
              <a:xfrm>
                <a:off x="1479" y="1584"/>
                <a:ext cx="11470" cy="3905"/>
                <a:chOff x="244" y="1790"/>
                <a:chExt cx="11760" cy="4983"/>
              </a:xfrm>
            </p:grpSpPr>
            <p:pic>
              <p:nvPicPr>
                <p:cNvPr id="18" name="图片 2"/>
                <p:cNvPicPr>
                  <a:picLocks noChangeAspect="1"/>
                </p:cNvPicPr>
                <p:nvPr>
                  <p:custDataLst>
                    <p:tags r:id="rId10"/>
                  </p:custDataLst>
                </p:nvPr>
              </p:nvPicPr>
              <p:blipFill>
                <a:blip r:embed="rId14"/>
                <a:srcRect b="9728"/>
                <a:stretch>
                  <a:fillRect/>
                </a:stretch>
              </p:blipFill>
              <p:spPr>
                <a:xfrm>
                  <a:off x="244" y="2281"/>
                  <a:ext cx="6036" cy="4213"/>
                </a:xfrm>
                <a:prstGeom prst="rect">
                  <a:avLst/>
                </a:prstGeom>
                <a:noFill/>
                <a:ln w="9525">
                  <a:noFill/>
                </a:ln>
              </p:spPr>
            </p:pic>
            <p:pic>
              <p:nvPicPr>
                <p:cNvPr id="19" name="图片 1"/>
                <p:cNvPicPr>
                  <a:picLocks noChangeAspect="1"/>
                </p:cNvPicPr>
                <p:nvPr>
                  <p:custDataLst>
                    <p:tags r:id="rId11"/>
                  </p:custDataLst>
                </p:nvPr>
              </p:nvPicPr>
              <p:blipFill>
                <a:blip r:embed="rId15"/>
                <a:srcRect l="33763" r="37276"/>
                <a:stretch>
                  <a:fillRect/>
                </a:stretch>
              </p:blipFill>
              <p:spPr>
                <a:xfrm>
                  <a:off x="6722" y="2050"/>
                  <a:ext cx="2439" cy="4723"/>
                </a:xfrm>
                <a:prstGeom prst="rect">
                  <a:avLst/>
                </a:prstGeom>
                <a:noFill/>
                <a:ln w="9525">
                  <a:noFill/>
                </a:ln>
              </p:spPr>
            </p:pic>
            <p:pic>
              <p:nvPicPr>
                <p:cNvPr id="20" name="图片 2"/>
                <p:cNvPicPr>
                  <a:picLocks noChangeAspect="1"/>
                </p:cNvPicPr>
                <p:nvPr>
                  <p:custDataLst>
                    <p:tags r:id="rId12"/>
                  </p:custDataLst>
                </p:nvPr>
              </p:nvPicPr>
              <p:blipFill>
                <a:blip r:embed="rId16"/>
                <a:srcRect l="76814"/>
                <a:stretch>
                  <a:fillRect/>
                </a:stretch>
              </p:blipFill>
              <p:spPr>
                <a:xfrm>
                  <a:off x="9445" y="1790"/>
                  <a:ext cx="2559" cy="4703"/>
                </a:xfrm>
                <a:prstGeom prst="rect">
                  <a:avLst/>
                </a:prstGeom>
                <a:noFill/>
                <a:ln w="9525">
                  <a:noFill/>
                </a:ln>
              </p:spPr>
            </p:pic>
          </p:grpSp>
          <p:grpSp>
            <p:nvGrpSpPr>
              <p:cNvPr id="21" name="组合 20"/>
              <p:cNvGrpSpPr/>
              <p:nvPr/>
            </p:nvGrpSpPr>
            <p:grpSpPr>
              <a:xfrm>
                <a:off x="1751" y="5350"/>
                <a:ext cx="12151" cy="401"/>
                <a:chOff x="1467" y="6328"/>
                <a:chExt cx="12151" cy="401"/>
              </a:xfrm>
            </p:grpSpPr>
            <p:sp>
              <p:nvSpPr>
                <p:cNvPr id="22" name="文本框 8"/>
                <p:cNvSpPr txBox="1"/>
                <p:nvPr>
                  <p:custDataLst>
                    <p:tags r:id="rId6"/>
                  </p:custDataLst>
                </p:nvPr>
              </p:nvSpPr>
              <p:spPr>
                <a:xfrm>
                  <a:off x="4293" y="6329"/>
                  <a:ext cx="2545" cy="400"/>
                </a:xfrm>
                <a:prstGeom prst="rect">
                  <a:avLst/>
                </a:prstGeom>
                <a:noFill/>
                <a:ln w="9525">
                  <a:noFill/>
                </a:ln>
              </p:spPr>
              <p:txBody>
                <a:bodyPr wrap="square" anchor="t" anchorCtr="0">
                  <a:spAutoFit/>
                </a:bodyPr>
                <a:lstStyle/>
                <a:p>
                  <a:pPr algn="l"/>
                  <a:r>
                    <a:rPr lang="zh-CN" altLang="en-US" sz="2000" dirty="0">
                      <a:latin typeface="Times New Roman" panose="02020603050405020304" pitchFamily="18" charset="0"/>
                      <a:ea typeface="华文楷体" panose="02010600040101010101" pitchFamily="2" charset="-122"/>
                    </a:rPr>
                    <a:t>不弯曲、不生长</a:t>
                  </a:r>
                </a:p>
              </p:txBody>
            </p:sp>
            <p:sp>
              <p:nvSpPr>
                <p:cNvPr id="23" name="文本框 8"/>
                <p:cNvSpPr txBox="1"/>
                <p:nvPr>
                  <p:custDataLst>
                    <p:tags r:id="rId7"/>
                  </p:custDataLst>
                </p:nvPr>
              </p:nvSpPr>
              <p:spPr>
                <a:xfrm>
                  <a:off x="1467" y="6329"/>
                  <a:ext cx="3449" cy="400"/>
                </a:xfrm>
                <a:prstGeom prst="rect">
                  <a:avLst/>
                </a:prstGeom>
                <a:noFill/>
                <a:ln w="9525">
                  <a:noFill/>
                </a:ln>
              </p:spPr>
              <p:txBody>
                <a:bodyPr wrap="square" anchor="t" anchorCtr="0">
                  <a:spAutoFit/>
                </a:bodyPr>
                <a:lstStyle/>
                <a:p>
                  <a:pPr algn="l"/>
                  <a:r>
                    <a:rPr lang="zh-CN" altLang="en-US" sz="2000" dirty="0">
                      <a:latin typeface="Times New Roman" panose="02020603050405020304" pitchFamily="18" charset="0"/>
                      <a:ea typeface="华文楷体" panose="02010600040101010101" pitchFamily="2" charset="-122"/>
                    </a:rPr>
                    <a:t>弯曲生长</a:t>
                  </a:r>
                </a:p>
              </p:txBody>
            </p:sp>
            <p:sp>
              <p:nvSpPr>
                <p:cNvPr id="24" name="文本框 8"/>
                <p:cNvSpPr txBox="1"/>
                <p:nvPr>
                  <p:custDataLst>
                    <p:tags r:id="rId8"/>
                  </p:custDataLst>
                </p:nvPr>
              </p:nvSpPr>
              <p:spPr>
                <a:xfrm>
                  <a:off x="7580" y="6330"/>
                  <a:ext cx="2233" cy="399"/>
                </a:xfrm>
                <a:prstGeom prst="rect">
                  <a:avLst/>
                </a:prstGeom>
                <a:noFill/>
                <a:ln w="9525">
                  <a:noFill/>
                </a:ln>
              </p:spPr>
              <p:txBody>
                <a:bodyPr wrap="square" anchor="t" anchorCtr="0">
                  <a:noAutofit/>
                </a:bodyPr>
                <a:lstStyle/>
                <a:p>
                  <a:pPr algn="l"/>
                  <a:r>
                    <a:rPr lang="zh-CN" altLang="en-US" sz="2000" dirty="0">
                      <a:latin typeface="Times New Roman" panose="02020603050405020304" pitchFamily="18" charset="0"/>
                      <a:ea typeface="华文楷体" panose="02010600040101010101" pitchFamily="2" charset="-122"/>
                    </a:rPr>
                    <a:t>直立生长</a:t>
                  </a:r>
                </a:p>
              </p:txBody>
            </p:sp>
            <p:sp>
              <p:nvSpPr>
                <p:cNvPr id="25" name="文本框 8"/>
                <p:cNvSpPr txBox="1"/>
                <p:nvPr>
                  <p:custDataLst>
                    <p:tags r:id="rId9"/>
                  </p:custDataLst>
                </p:nvPr>
              </p:nvSpPr>
              <p:spPr>
                <a:xfrm>
                  <a:off x="10169" y="6328"/>
                  <a:ext cx="3449" cy="400"/>
                </a:xfrm>
                <a:prstGeom prst="rect">
                  <a:avLst/>
                </a:prstGeom>
                <a:noFill/>
                <a:ln w="9525">
                  <a:noFill/>
                </a:ln>
              </p:spPr>
              <p:txBody>
                <a:bodyPr wrap="square" anchor="t" anchorCtr="0">
                  <a:spAutoFit/>
                </a:bodyPr>
                <a:lstStyle/>
                <a:p>
                  <a:pPr algn="l"/>
                  <a:r>
                    <a:rPr lang="zh-CN" altLang="en-US" sz="2000" dirty="0">
                      <a:latin typeface="Times New Roman" panose="02020603050405020304" pitchFamily="18" charset="0"/>
                      <a:ea typeface="华文楷体" panose="02010600040101010101" pitchFamily="2" charset="-122"/>
                    </a:rPr>
                    <a:t>弯曲生长</a:t>
                  </a:r>
                </a:p>
              </p:txBody>
            </p:sp>
          </p:grpSp>
        </p:grpSp>
        <p:sp>
          <p:nvSpPr>
            <p:cNvPr id="26" name="文本框 25"/>
            <p:cNvSpPr txBox="1"/>
            <p:nvPr>
              <p:custDataLst>
                <p:tags r:id="rId2"/>
              </p:custDataLst>
            </p:nvPr>
          </p:nvSpPr>
          <p:spPr>
            <a:xfrm>
              <a:off x="1564" y="629"/>
              <a:ext cx="1412" cy="277"/>
            </a:xfrm>
            <a:prstGeom prst="rect">
              <a:avLst/>
            </a:prstGeom>
            <a:noFill/>
          </p:spPr>
          <p:txBody>
            <a:bodyPr wrap="square" rtlCol="0">
              <a:spAutoFit/>
            </a:bodyPr>
            <a:lstStyle/>
            <a:p>
              <a:r>
                <a:rPr lang="zh-CN" altLang="en-US" sz="1600" b="1">
                  <a:latin typeface="楷体" panose="02010609060101010101" charset="-122"/>
                  <a:ea typeface="楷体" panose="02010609060101010101" charset="-122"/>
                </a:rPr>
                <a:t>实验①</a:t>
              </a:r>
            </a:p>
          </p:txBody>
        </p:sp>
        <p:sp>
          <p:nvSpPr>
            <p:cNvPr id="27" name="文本框 26"/>
            <p:cNvSpPr txBox="1"/>
            <p:nvPr>
              <p:custDataLst>
                <p:tags r:id="rId3"/>
              </p:custDataLst>
            </p:nvPr>
          </p:nvSpPr>
          <p:spPr>
            <a:xfrm>
              <a:off x="4330" y="629"/>
              <a:ext cx="1412" cy="277"/>
            </a:xfrm>
            <a:prstGeom prst="rect">
              <a:avLst/>
            </a:prstGeom>
            <a:noFill/>
          </p:spPr>
          <p:txBody>
            <a:bodyPr wrap="square" rtlCol="0">
              <a:spAutoFit/>
            </a:bodyPr>
            <a:lstStyle/>
            <a:p>
              <a:r>
                <a:rPr lang="zh-CN" altLang="en-US" sz="1600" b="1">
                  <a:latin typeface="楷体" panose="02010609060101010101" charset="-122"/>
                  <a:ea typeface="楷体" panose="02010609060101010101" charset="-122"/>
                </a:rPr>
                <a:t>实验②</a:t>
              </a:r>
            </a:p>
          </p:txBody>
        </p:sp>
        <p:sp>
          <p:nvSpPr>
            <p:cNvPr id="28" name="文本框 27"/>
            <p:cNvSpPr txBox="1"/>
            <p:nvPr>
              <p:custDataLst>
                <p:tags r:id="rId4"/>
              </p:custDataLst>
            </p:nvPr>
          </p:nvSpPr>
          <p:spPr>
            <a:xfrm>
              <a:off x="6921" y="629"/>
              <a:ext cx="1412" cy="277"/>
            </a:xfrm>
            <a:prstGeom prst="rect">
              <a:avLst/>
            </a:prstGeom>
            <a:noFill/>
          </p:spPr>
          <p:txBody>
            <a:bodyPr wrap="square" rtlCol="0">
              <a:spAutoFit/>
            </a:bodyPr>
            <a:lstStyle/>
            <a:p>
              <a:r>
                <a:rPr lang="zh-CN" altLang="en-US" sz="1600" b="1">
                  <a:latin typeface="楷体" panose="02010609060101010101" charset="-122"/>
                  <a:ea typeface="楷体" panose="02010609060101010101" charset="-122"/>
                </a:rPr>
                <a:t>实验③</a:t>
              </a:r>
            </a:p>
          </p:txBody>
        </p:sp>
        <p:sp>
          <p:nvSpPr>
            <p:cNvPr id="29" name="文本框 28"/>
            <p:cNvSpPr txBox="1"/>
            <p:nvPr>
              <p:custDataLst>
                <p:tags r:id="rId5"/>
              </p:custDataLst>
            </p:nvPr>
          </p:nvSpPr>
          <p:spPr>
            <a:xfrm>
              <a:off x="9638" y="629"/>
              <a:ext cx="1412" cy="277"/>
            </a:xfrm>
            <a:prstGeom prst="rect">
              <a:avLst/>
            </a:prstGeom>
            <a:noFill/>
          </p:spPr>
          <p:txBody>
            <a:bodyPr wrap="square" rtlCol="0">
              <a:spAutoFit/>
            </a:bodyPr>
            <a:lstStyle/>
            <a:p>
              <a:r>
                <a:rPr lang="zh-CN" altLang="en-US" sz="1600" b="1">
                  <a:latin typeface="楷体" panose="02010609060101010101" charset="-122"/>
                  <a:ea typeface="楷体" panose="02010609060101010101" charset="-122"/>
                </a:rPr>
                <a:t>实验④</a:t>
              </a:r>
            </a:p>
          </p:txBody>
        </p:sp>
      </p:grpSp>
      <p:sp>
        <p:nvSpPr>
          <p:cNvPr id="30" name="文本框 29"/>
          <p:cNvSpPr txBox="1"/>
          <p:nvPr/>
        </p:nvSpPr>
        <p:spPr>
          <a:xfrm>
            <a:off x="861695" y="5608320"/>
            <a:ext cx="3940810" cy="521970"/>
          </a:xfrm>
          <a:prstGeom prst="rect">
            <a:avLst/>
          </a:prstGeom>
          <a:noFill/>
        </p:spPr>
        <p:txBody>
          <a:bodyPr wrap="square" rtlCol="0">
            <a:spAutoFit/>
          </a:bodyPr>
          <a:lstStyle/>
          <a:p>
            <a:r>
              <a:rPr lang="zh-CN" altLang="en-US" sz="2800" b="1"/>
              <a:t>实验组和对照组分别是？</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0"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p:cNvSpPr txBox="1"/>
          <p:nvPr>
            <p:custDataLst>
              <p:tags r:id="rId1"/>
            </p:custDataLst>
          </p:nvPr>
        </p:nvSpPr>
        <p:spPr>
          <a:xfrm>
            <a:off x="389890" y="173990"/>
            <a:ext cx="7066915" cy="583565"/>
          </a:xfrm>
          <a:prstGeom prst="rect">
            <a:avLst/>
          </a:prstGeom>
          <a:noFill/>
        </p:spPr>
        <p:txBody>
          <a:bodyPr wrap="square" rtlCol="0">
            <a:spAutoFit/>
          </a:bodyPr>
          <a:lstStyle/>
          <a:p>
            <a:r>
              <a:rPr lang="zh-CN" altLang="en-US" sz="3200" b="1" dirty="0"/>
              <a:t>一、植物激素</a:t>
            </a:r>
            <a:r>
              <a:rPr lang="en-US" altLang="zh-CN" sz="3200" b="1" dirty="0"/>
              <a:t>——</a:t>
            </a:r>
            <a:r>
              <a:rPr lang="zh-CN" altLang="en-US" sz="3200" b="1" dirty="0"/>
              <a:t>生长素的发现过程</a:t>
            </a:r>
          </a:p>
        </p:txBody>
      </p:sp>
      <p:sp>
        <p:nvSpPr>
          <p:cNvPr id="10" name="文本框 9"/>
          <p:cNvSpPr txBox="1"/>
          <p:nvPr/>
        </p:nvSpPr>
        <p:spPr>
          <a:xfrm>
            <a:off x="461010" y="821690"/>
            <a:ext cx="6096000" cy="521970"/>
          </a:xfrm>
          <a:prstGeom prst="rect">
            <a:avLst/>
          </a:prstGeom>
          <a:noFill/>
        </p:spPr>
        <p:txBody>
          <a:bodyPr wrap="square" rtlCol="0" anchor="t">
            <a:spAutoFit/>
          </a:bodyPr>
          <a:lstStyle/>
          <a:p>
            <a:r>
              <a:rPr lang="en-US" altLang="zh-CN" sz="2800" b="1" dirty="0">
                <a:latin typeface="+mn-ea"/>
                <a:cs typeface="+mn-ea"/>
                <a:sym typeface="+mn-ea"/>
              </a:rPr>
              <a:t>1</a:t>
            </a:r>
            <a:r>
              <a:rPr lang="zh-CN" altLang="en-US" sz="2800" b="1" dirty="0">
                <a:latin typeface="+mn-ea"/>
                <a:cs typeface="+mn-ea"/>
                <a:sym typeface="+mn-ea"/>
              </a:rPr>
              <a:t>、达尔文实验</a:t>
            </a:r>
          </a:p>
        </p:txBody>
      </p:sp>
      <p:grpSp>
        <p:nvGrpSpPr>
          <p:cNvPr id="11" name="组合 10"/>
          <p:cNvGrpSpPr/>
          <p:nvPr/>
        </p:nvGrpSpPr>
        <p:grpSpPr>
          <a:xfrm>
            <a:off x="802640" y="1369695"/>
            <a:ext cx="11312209" cy="4158071"/>
            <a:chOff x="1502" y="462"/>
            <a:chExt cx="11932" cy="3416"/>
          </a:xfrm>
        </p:grpSpPr>
        <p:grpSp>
          <p:nvGrpSpPr>
            <p:cNvPr id="12" name="组合 11"/>
            <p:cNvGrpSpPr/>
            <p:nvPr/>
          </p:nvGrpSpPr>
          <p:grpSpPr>
            <a:xfrm>
              <a:off x="1502" y="462"/>
              <a:ext cx="11932" cy="3416"/>
              <a:chOff x="1479" y="1584"/>
              <a:chExt cx="12423" cy="4167"/>
            </a:xfrm>
          </p:grpSpPr>
          <p:grpSp>
            <p:nvGrpSpPr>
              <p:cNvPr id="13" name="组合 12"/>
              <p:cNvGrpSpPr/>
              <p:nvPr/>
            </p:nvGrpSpPr>
            <p:grpSpPr>
              <a:xfrm>
                <a:off x="1479" y="1584"/>
                <a:ext cx="11470" cy="3905"/>
                <a:chOff x="244" y="1790"/>
                <a:chExt cx="11760" cy="4983"/>
              </a:xfrm>
            </p:grpSpPr>
            <p:pic>
              <p:nvPicPr>
                <p:cNvPr id="18" name="图片 2"/>
                <p:cNvPicPr>
                  <a:picLocks noChangeAspect="1"/>
                </p:cNvPicPr>
                <p:nvPr>
                  <p:custDataLst>
                    <p:tags r:id="rId11"/>
                  </p:custDataLst>
                </p:nvPr>
              </p:nvPicPr>
              <p:blipFill>
                <a:blip r:embed="rId15"/>
                <a:srcRect b="9728"/>
                <a:stretch>
                  <a:fillRect/>
                </a:stretch>
              </p:blipFill>
              <p:spPr>
                <a:xfrm>
                  <a:off x="244" y="2281"/>
                  <a:ext cx="6036" cy="4213"/>
                </a:xfrm>
                <a:prstGeom prst="rect">
                  <a:avLst/>
                </a:prstGeom>
                <a:noFill/>
                <a:ln w="9525">
                  <a:noFill/>
                </a:ln>
              </p:spPr>
            </p:pic>
            <p:pic>
              <p:nvPicPr>
                <p:cNvPr id="19" name="图片 1"/>
                <p:cNvPicPr>
                  <a:picLocks noChangeAspect="1"/>
                </p:cNvPicPr>
                <p:nvPr>
                  <p:custDataLst>
                    <p:tags r:id="rId12"/>
                  </p:custDataLst>
                </p:nvPr>
              </p:nvPicPr>
              <p:blipFill>
                <a:blip r:embed="rId16"/>
                <a:srcRect l="33763" r="37276"/>
                <a:stretch>
                  <a:fillRect/>
                </a:stretch>
              </p:blipFill>
              <p:spPr>
                <a:xfrm>
                  <a:off x="6722" y="2050"/>
                  <a:ext cx="2439" cy="4723"/>
                </a:xfrm>
                <a:prstGeom prst="rect">
                  <a:avLst/>
                </a:prstGeom>
                <a:noFill/>
                <a:ln w="9525">
                  <a:noFill/>
                </a:ln>
              </p:spPr>
            </p:pic>
            <p:pic>
              <p:nvPicPr>
                <p:cNvPr id="20" name="图片 2"/>
                <p:cNvPicPr>
                  <a:picLocks noChangeAspect="1"/>
                </p:cNvPicPr>
                <p:nvPr>
                  <p:custDataLst>
                    <p:tags r:id="rId13"/>
                  </p:custDataLst>
                </p:nvPr>
              </p:nvPicPr>
              <p:blipFill>
                <a:blip r:embed="rId17"/>
                <a:srcRect l="76814"/>
                <a:stretch>
                  <a:fillRect/>
                </a:stretch>
              </p:blipFill>
              <p:spPr>
                <a:xfrm>
                  <a:off x="9445" y="1790"/>
                  <a:ext cx="2559" cy="4703"/>
                </a:xfrm>
                <a:prstGeom prst="rect">
                  <a:avLst/>
                </a:prstGeom>
                <a:noFill/>
                <a:ln w="9525">
                  <a:noFill/>
                </a:ln>
              </p:spPr>
            </p:pic>
          </p:grpSp>
          <p:grpSp>
            <p:nvGrpSpPr>
              <p:cNvPr id="21" name="组合 20"/>
              <p:cNvGrpSpPr/>
              <p:nvPr/>
            </p:nvGrpSpPr>
            <p:grpSpPr>
              <a:xfrm>
                <a:off x="1751" y="5350"/>
                <a:ext cx="12151" cy="401"/>
                <a:chOff x="1467" y="6328"/>
                <a:chExt cx="12151" cy="401"/>
              </a:xfrm>
            </p:grpSpPr>
            <p:sp>
              <p:nvSpPr>
                <p:cNvPr id="22" name="文本框 8"/>
                <p:cNvSpPr txBox="1"/>
                <p:nvPr>
                  <p:custDataLst>
                    <p:tags r:id="rId7"/>
                  </p:custDataLst>
                </p:nvPr>
              </p:nvSpPr>
              <p:spPr>
                <a:xfrm>
                  <a:off x="4293" y="6329"/>
                  <a:ext cx="2545" cy="400"/>
                </a:xfrm>
                <a:prstGeom prst="rect">
                  <a:avLst/>
                </a:prstGeom>
                <a:noFill/>
                <a:ln w="9525">
                  <a:noFill/>
                </a:ln>
              </p:spPr>
              <p:txBody>
                <a:bodyPr wrap="square" anchor="t" anchorCtr="0">
                  <a:spAutoFit/>
                </a:bodyPr>
                <a:lstStyle/>
                <a:p>
                  <a:pPr algn="l"/>
                  <a:r>
                    <a:rPr lang="zh-CN" altLang="en-US" sz="2000" dirty="0">
                      <a:latin typeface="Times New Roman" panose="02020603050405020304" pitchFamily="18" charset="0"/>
                      <a:ea typeface="华文楷体" panose="02010600040101010101" pitchFamily="2" charset="-122"/>
                    </a:rPr>
                    <a:t>不弯曲、不生长</a:t>
                  </a:r>
                </a:p>
              </p:txBody>
            </p:sp>
            <p:sp>
              <p:nvSpPr>
                <p:cNvPr id="23" name="文本框 8"/>
                <p:cNvSpPr txBox="1"/>
                <p:nvPr>
                  <p:custDataLst>
                    <p:tags r:id="rId8"/>
                  </p:custDataLst>
                </p:nvPr>
              </p:nvSpPr>
              <p:spPr>
                <a:xfrm>
                  <a:off x="1467" y="6329"/>
                  <a:ext cx="3449" cy="400"/>
                </a:xfrm>
                <a:prstGeom prst="rect">
                  <a:avLst/>
                </a:prstGeom>
                <a:noFill/>
                <a:ln w="9525">
                  <a:noFill/>
                </a:ln>
              </p:spPr>
              <p:txBody>
                <a:bodyPr wrap="square" anchor="t" anchorCtr="0">
                  <a:spAutoFit/>
                </a:bodyPr>
                <a:lstStyle/>
                <a:p>
                  <a:pPr algn="l"/>
                  <a:r>
                    <a:rPr lang="zh-CN" altLang="en-US" sz="2000" dirty="0">
                      <a:latin typeface="Times New Roman" panose="02020603050405020304" pitchFamily="18" charset="0"/>
                      <a:ea typeface="华文楷体" panose="02010600040101010101" pitchFamily="2" charset="-122"/>
                    </a:rPr>
                    <a:t>弯曲生长</a:t>
                  </a:r>
                </a:p>
              </p:txBody>
            </p:sp>
            <p:sp>
              <p:nvSpPr>
                <p:cNvPr id="24" name="文本框 8"/>
                <p:cNvSpPr txBox="1"/>
                <p:nvPr>
                  <p:custDataLst>
                    <p:tags r:id="rId9"/>
                  </p:custDataLst>
                </p:nvPr>
              </p:nvSpPr>
              <p:spPr>
                <a:xfrm>
                  <a:off x="7580" y="6330"/>
                  <a:ext cx="2233" cy="399"/>
                </a:xfrm>
                <a:prstGeom prst="rect">
                  <a:avLst/>
                </a:prstGeom>
                <a:noFill/>
                <a:ln w="9525">
                  <a:noFill/>
                </a:ln>
              </p:spPr>
              <p:txBody>
                <a:bodyPr wrap="square" anchor="t" anchorCtr="0">
                  <a:noAutofit/>
                </a:bodyPr>
                <a:lstStyle/>
                <a:p>
                  <a:pPr algn="l"/>
                  <a:r>
                    <a:rPr lang="zh-CN" altLang="en-US" sz="2000" dirty="0">
                      <a:latin typeface="Times New Roman" panose="02020603050405020304" pitchFamily="18" charset="0"/>
                      <a:ea typeface="华文楷体" panose="02010600040101010101" pitchFamily="2" charset="-122"/>
                    </a:rPr>
                    <a:t>直立生长</a:t>
                  </a:r>
                </a:p>
              </p:txBody>
            </p:sp>
            <p:sp>
              <p:nvSpPr>
                <p:cNvPr id="25" name="文本框 8"/>
                <p:cNvSpPr txBox="1"/>
                <p:nvPr>
                  <p:custDataLst>
                    <p:tags r:id="rId10"/>
                  </p:custDataLst>
                </p:nvPr>
              </p:nvSpPr>
              <p:spPr>
                <a:xfrm>
                  <a:off x="10169" y="6328"/>
                  <a:ext cx="3449" cy="400"/>
                </a:xfrm>
                <a:prstGeom prst="rect">
                  <a:avLst/>
                </a:prstGeom>
                <a:noFill/>
                <a:ln w="9525">
                  <a:noFill/>
                </a:ln>
              </p:spPr>
              <p:txBody>
                <a:bodyPr wrap="square" anchor="t" anchorCtr="0">
                  <a:spAutoFit/>
                </a:bodyPr>
                <a:lstStyle/>
                <a:p>
                  <a:pPr algn="l"/>
                  <a:r>
                    <a:rPr lang="zh-CN" altLang="en-US" sz="2000" dirty="0">
                      <a:latin typeface="Times New Roman" panose="02020603050405020304" pitchFamily="18" charset="0"/>
                      <a:ea typeface="华文楷体" panose="02010600040101010101" pitchFamily="2" charset="-122"/>
                    </a:rPr>
                    <a:t>弯曲生长</a:t>
                  </a:r>
                </a:p>
              </p:txBody>
            </p:sp>
          </p:grpSp>
        </p:grpSp>
        <p:sp>
          <p:nvSpPr>
            <p:cNvPr id="26" name="文本框 25"/>
            <p:cNvSpPr txBox="1"/>
            <p:nvPr>
              <p:custDataLst>
                <p:tags r:id="rId3"/>
              </p:custDataLst>
            </p:nvPr>
          </p:nvSpPr>
          <p:spPr>
            <a:xfrm>
              <a:off x="1564" y="629"/>
              <a:ext cx="1412" cy="277"/>
            </a:xfrm>
            <a:prstGeom prst="rect">
              <a:avLst/>
            </a:prstGeom>
            <a:noFill/>
          </p:spPr>
          <p:txBody>
            <a:bodyPr wrap="square" rtlCol="0">
              <a:spAutoFit/>
            </a:bodyPr>
            <a:lstStyle/>
            <a:p>
              <a:r>
                <a:rPr lang="zh-CN" altLang="en-US" sz="1600" b="1">
                  <a:latin typeface="楷体" panose="02010609060101010101" charset="-122"/>
                  <a:ea typeface="楷体" panose="02010609060101010101" charset="-122"/>
                </a:rPr>
                <a:t>实验①</a:t>
              </a:r>
            </a:p>
          </p:txBody>
        </p:sp>
        <p:sp>
          <p:nvSpPr>
            <p:cNvPr id="27" name="文本框 26"/>
            <p:cNvSpPr txBox="1"/>
            <p:nvPr>
              <p:custDataLst>
                <p:tags r:id="rId4"/>
              </p:custDataLst>
            </p:nvPr>
          </p:nvSpPr>
          <p:spPr>
            <a:xfrm>
              <a:off x="4330" y="629"/>
              <a:ext cx="1412" cy="277"/>
            </a:xfrm>
            <a:prstGeom prst="rect">
              <a:avLst/>
            </a:prstGeom>
            <a:noFill/>
          </p:spPr>
          <p:txBody>
            <a:bodyPr wrap="square" rtlCol="0">
              <a:spAutoFit/>
            </a:bodyPr>
            <a:lstStyle/>
            <a:p>
              <a:r>
                <a:rPr lang="zh-CN" altLang="en-US" sz="1600" b="1">
                  <a:latin typeface="楷体" panose="02010609060101010101" charset="-122"/>
                  <a:ea typeface="楷体" panose="02010609060101010101" charset="-122"/>
                </a:rPr>
                <a:t>实验②</a:t>
              </a:r>
            </a:p>
          </p:txBody>
        </p:sp>
        <p:sp>
          <p:nvSpPr>
            <p:cNvPr id="28" name="文本框 27"/>
            <p:cNvSpPr txBox="1"/>
            <p:nvPr>
              <p:custDataLst>
                <p:tags r:id="rId5"/>
              </p:custDataLst>
            </p:nvPr>
          </p:nvSpPr>
          <p:spPr>
            <a:xfrm>
              <a:off x="6921" y="629"/>
              <a:ext cx="1412" cy="277"/>
            </a:xfrm>
            <a:prstGeom prst="rect">
              <a:avLst/>
            </a:prstGeom>
            <a:noFill/>
          </p:spPr>
          <p:txBody>
            <a:bodyPr wrap="square" rtlCol="0">
              <a:spAutoFit/>
            </a:bodyPr>
            <a:lstStyle/>
            <a:p>
              <a:r>
                <a:rPr lang="zh-CN" altLang="en-US" sz="1600" b="1">
                  <a:latin typeface="楷体" panose="02010609060101010101" charset="-122"/>
                  <a:ea typeface="楷体" panose="02010609060101010101" charset="-122"/>
                </a:rPr>
                <a:t>实验③</a:t>
              </a:r>
            </a:p>
          </p:txBody>
        </p:sp>
        <p:sp>
          <p:nvSpPr>
            <p:cNvPr id="29" name="文本框 28"/>
            <p:cNvSpPr txBox="1"/>
            <p:nvPr>
              <p:custDataLst>
                <p:tags r:id="rId6"/>
              </p:custDataLst>
            </p:nvPr>
          </p:nvSpPr>
          <p:spPr>
            <a:xfrm>
              <a:off x="9638" y="629"/>
              <a:ext cx="1412" cy="277"/>
            </a:xfrm>
            <a:prstGeom prst="rect">
              <a:avLst/>
            </a:prstGeom>
            <a:noFill/>
          </p:spPr>
          <p:txBody>
            <a:bodyPr wrap="square" rtlCol="0">
              <a:spAutoFit/>
            </a:bodyPr>
            <a:lstStyle/>
            <a:p>
              <a:r>
                <a:rPr lang="zh-CN" altLang="en-US" sz="1600" b="1">
                  <a:latin typeface="楷体" panose="02010609060101010101" charset="-122"/>
                  <a:ea typeface="楷体" panose="02010609060101010101" charset="-122"/>
                </a:rPr>
                <a:t>实验④</a:t>
              </a:r>
            </a:p>
          </p:txBody>
        </p:sp>
      </p:grpSp>
      <p:sp>
        <p:nvSpPr>
          <p:cNvPr id="137" name="文本框 136"/>
          <p:cNvSpPr txBox="1"/>
          <p:nvPr>
            <p:custDataLst>
              <p:tags r:id="rId2"/>
            </p:custDataLst>
          </p:nvPr>
        </p:nvSpPr>
        <p:spPr>
          <a:xfrm>
            <a:off x="212090" y="5608320"/>
            <a:ext cx="11626850" cy="1198880"/>
          </a:xfrm>
          <a:prstGeom prst="rect">
            <a:avLst/>
          </a:prstGeom>
          <a:noFill/>
        </p:spPr>
        <p:txBody>
          <a:bodyPr wrap="square" rtlCol="0" anchor="t">
            <a:spAutoFit/>
          </a:bodyPr>
          <a:lstStyle/>
          <a:p>
            <a:pPr algn="just" eaLnBrk="0" hangingPunct="0">
              <a:lnSpc>
                <a:spcPct val="150000"/>
              </a:lnSpc>
            </a:pPr>
            <a:r>
              <a:rPr lang="zh-CN" altLang="en-US" sz="2400" b="1">
                <a:latin typeface="+mn-ea"/>
                <a:cs typeface="+mn-ea"/>
                <a:sym typeface="Times New Roman" panose="02020603050405020304" pitchFamily="18" charset="0"/>
              </a:rPr>
              <a:t>实验结论：①</a:t>
            </a:r>
            <a:r>
              <a:rPr lang="zh-CN" altLang="zh-CN" sz="2400" b="1">
                <a:latin typeface="+mn-ea"/>
                <a:cs typeface="+mn-ea"/>
                <a:sym typeface="+mn-ea"/>
              </a:rPr>
              <a:t>胚芽鞘的</a:t>
            </a:r>
            <a:r>
              <a:rPr lang="zh-CN" altLang="zh-CN" sz="2400" b="1">
                <a:solidFill>
                  <a:srgbClr val="2B10F6"/>
                </a:solidFill>
                <a:latin typeface="+mn-ea"/>
                <a:cs typeface="+mn-ea"/>
                <a:sym typeface="+mn-ea"/>
              </a:rPr>
              <a:t>尖端</a:t>
            </a:r>
            <a:r>
              <a:rPr lang="zh-CN" altLang="zh-CN" sz="2400" b="1">
                <a:latin typeface="+mn-ea"/>
                <a:cs typeface="+mn-ea"/>
                <a:sym typeface="+mn-ea"/>
              </a:rPr>
              <a:t>受单侧光刺激后②向下面的</a:t>
            </a:r>
            <a:r>
              <a:rPr lang="zh-CN" altLang="zh-CN" sz="2400" b="1">
                <a:solidFill>
                  <a:srgbClr val="2B10F6"/>
                </a:solidFill>
                <a:latin typeface="+mn-ea"/>
                <a:cs typeface="+mn-ea"/>
                <a:sym typeface="+mn-ea"/>
              </a:rPr>
              <a:t>伸长区</a:t>
            </a:r>
            <a:r>
              <a:rPr lang="zh-CN" altLang="zh-CN" sz="2400" b="1">
                <a:latin typeface="+mn-ea"/>
                <a:cs typeface="+mn-ea"/>
                <a:sym typeface="+mn-ea"/>
              </a:rPr>
              <a:t>传递了</a:t>
            </a:r>
            <a:r>
              <a:rPr lang="zh-CN" altLang="en-US" sz="2400" b="1">
                <a:solidFill>
                  <a:schemeClr val="tx1"/>
                </a:solidFill>
                <a:latin typeface="+mn-ea"/>
                <a:cs typeface="+mn-ea"/>
                <a:sym typeface="+mn-ea"/>
              </a:rPr>
              <a:t>某种“影响</a:t>
            </a:r>
            <a:r>
              <a:rPr lang="en-US" altLang="zh-CN" sz="2400" b="1">
                <a:solidFill>
                  <a:schemeClr val="tx1"/>
                </a:solidFill>
                <a:latin typeface="+mn-ea"/>
                <a:cs typeface="+mn-ea"/>
                <a:sym typeface="+mn-ea"/>
              </a:rPr>
              <a:t>”</a:t>
            </a:r>
            <a:r>
              <a:rPr lang="zh-CN" altLang="en-US" sz="2400" b="1">
                <a:latin typeface="+mn-ea"/>
                <a:cs typeface="+mn-ea"/>
                <a:sym typeface="+mn-ea"/>
              </a:rPr>
              <a:t>，造成伸长区</a:t>
            </a:r>
            <a:r>
              <a:rPr lang="zh-CN" altLang="zh-CN" sz="2400" b="1">
                <a:solidFill>
                  <a:srgbClr val="2B10F6"/>
                </a:solidFill>
                <a:latin typeface="+mn-ea"/>
                <a:cs typeface="+mn-ea"/>
                <a:sym typeface="+mn-ea"/>
              </a:rPr>
              <a:t>背光面</a:t>
            </a:r>
            <a:r>
              <a:rPr lang="zh-CN" altLang="en-US" sz="2400" b="1">
                <a:latin typeface="+mn-ea"/>
                <a:cs typeface="+mn-ea"/>
                <a:sym typeface="+mn-ea"/>
              </a:rPr>
              <a:t>比</a:t>
            </a:r>
            <a:r>
              <a:rPr lang="zh-CN" altLang="zh-CN" sz="2400" b="1">
                <a:solidFill>
                  <a:srgbClr val="2B10F6"/>
                </a:solidFill>
                <a:latin typeface="+mn-ea"/>
                <a:cs typeface="+mn-ea"/>
                <a:sym typeface="+mn-ea"/>
              </a:rPr>
              <a:t>向光面</a:t>
            </a:r>
            <a:r>
              <a:rPr lang="zh-CN" altLang="en-US" sz="2400" b="1">
                <a:latin typeface="+mn-ea"/>
                <a:cs typeface="+mn-ea"/>
                <a:sym typeface="+mn-ea"/>
              </a:rPr>
              <a:t>生长快，因而使胚芽鞘出现向光性弯曲。 </a:t>
            </a:r>
            <a:endParaRPr lang="zh-CN" altLang="en-US" sz="2400" b="1">
              <a:solidFill>
                <a:schemeClr val="accent6">
                  <a:lumMod val="75000"/>
                </a:schemeClr>
              </a:solidFill>
              <a:latin typeface="+mn-ea"/>
              <a:cs typeface="+mn-ea"/>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 grpId="0"/>
      <p:bldP spid="137"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336675" y="1343660"/>
            <a:ext cx="9834880" cy="4490085"/>
            <a:chOff x="1500" y="1596"/>
            <a:chExt cx="10825" cy="4788"/>
          </a:xfrm>
        </p:grpSpPr>
        <p:pic>
          <p:nvPicPr>
            <p:cNvPr id="5" name="图片 4"/>
            <p:cNvPicPr>
              <a:picLocks noChangeAspect="1"/>
            </p:cNvPicPr>
            <p:nvPr>
              <p:custDataLst>
                <p:tags r:id="rId4"/>
              </p:custDataLst>
            </p:nvPr>
          </p:nvPicPr>
          <p:blipFill>
            <a:blip r:embed="rId8"/>
            <a:srcRect l="39442" r="39876"/>
            <a:stretch>
              <a:fillRect/>
            </a:stretch>
          </p:blipFill>
          <p:spPr>
            <a:xfrm>
              <a:off x="8569" y="1596"/>
              <a:ext cx="3756" cy="4787"/>
            </a:xfrm>
            <a:prstGeom prst="rect">
              <a:avLst/>
            </a:prstGeom>
            <a:noFill/>
            <a:ln w="9525">
              <a:noFill/>
            </a:ln>
          </p:spPr>
        </p:pic>
        <p:pic>
          <p:nvPicPr>
            <p:cNvPr id="21507" name="图片 2"/>
            <p:cNvPicPr>
              <a:picLocks noChangeAspect="1"/>
            </p:cNvPicPr>
            <p:nvPr>
              <p:custDataLst>
                <p:tags r:id="rId5"/>
              </p:custDataLst>
            </p:nvPr>
          </p:nvPicPr>
          <p:blipFill>
            <a:blip r:embed="rId9"/>
            <a:stretch>
              <a:fillRect/>
            </a:stretch>
          </p:blipFill>
          <p:spPr>
            <a:xfrm>
              <a:off x="2055" y="1605"/>
              <a:ext cx="3043" cy="4716"/>
            </a:xfrm>
            <a:prstGeom prst="rect">
              <a:avLst/>
            </a:prstGeom>
            <a:noFill/>
            <a:ln w="9525">
              <a:noFill/>
            </a:ln>
          </p:spPr>
        </p:pic>
        <p:pic>
          <p:nvPicPr>
            <p:cNvPr id="6" name="图片 5"/>
            <p:cNvPicPr>
              <a:picLocks noChangeAspect="1"/>
            </p:cNvPicPr>
            <p:nvPr>
              <p:custDataLst>
                <p:tags r:id="rId6"/>
              </p:custDataLst>
            </p:nvPr>
          </p:nvPicPr>
          <p:blipFill>
            <a:blip r:embed="rId8"/>
            <a:srcRect l="-21" r="60492"/>
            <a:stretch>
              <a:fillRect/>
            </a:stretch>
          </p:blipFill>
          <p:spPr>
            <a:xfrm>
              <a:off x="1500" y="1596"/>
              <a:ext cx="7069" cy="4789"/>
            </a:xfrm>
            <a:prstGeom prst="rect">
              <a:avLst/>
            </a:prstGeom>
            <a:noFill/>
            <a:ln w="9525">
              <a:noFill/>
            </a:ln>
          </p:spPr>
        </p:pic>
      </p:grpSp>
      <p:sp>
        <p:nvSpPr>
          <p:cNvPr id="14" name="文本框 13"/>
          <p:cNvSpPr txBox="1"/>
          <p:nvPr>
            <p:custDataLst>
              <p:tags r:id="rId1"/>
            </p:custDataLst>
          </p:nvPr>
        </p:nvSpPr>
        <p:spPr>
          <a:xfrm>
            <a:off x="389890" y="173990"/>
            <a:ext cx="7066915" cy="583565"/>
          </a:xfrm>
          <a:prstGeom prst="rect">
            <a:avLst/>
          </a:prstGeom>
          <a:noFill/>
        </p:spPr>
        <p:txBody>
          <a:bodyPr wrap="square" rtlCol="0">
            <a:spAutoFit/>
          </a:bodyPr>
          <a:lstStyle/>
          <a:p>
            <a:r>
              <a:rPr lang="zh-CN" altLang="en-US" sz="3200" b="1" dirty="0"/>
              <a:t>一、植物激素</a:t>
            </a:r>
            <a:r>
              <a:rPr lang="en-US" altLang="zh-CN" sz="3200" b="1" dirty="0"/>
              <a:t>——</a:t>
            </a:r>
            <a:r>
              <a:rPr lang="zh-CN" altLang="en-US" sz="3200" b="1" dirty="0"/>
              <a:t>生长素的发现过程</a:t>
            </a:r>
          </a:p>
        </p:txBody>
      </p:sp>
      <p:sp>
        <p:nvSpPr>
          <p:cNvPr id="10" name="文本框 9"/>
          <p:cNvSpPr txBox="1"/>
          <p:nvPr>
            <p:custDataLst>
              <p:tags r:id="rId2"/>
            </p:custDataLst>
          </p:nvPr>
        </p:nvSpPr>
        <p:spPr>
          <a:xfrm>
            <a:off x="461010" y="821690"/>
            <a:ext cx="6096000" cy="521970"/>
          </a:xfrm>
          <a:prstGeom prst="rect">
            <a:avLst/>
          </a:prstGeom>
          <a:noFill/>
        </p:spPr>
        <p:txBody>
          <a:bodyPr wrap="square" rtlCol="0" anchor="t">
            <a:spAutoFit/>
          </a:bodyPr>
          <a:lstStyle/>
          <a:p>
            <a:r>
              <a:rPr lang="en-US" altLang="zh-CN" sz="2800" b="1" dirty="0">
                <a:latin typeface="+mn-ea"/>
                <a:cs typeface="+mn-ea"/>
                <a:sym typeface="+mn-ea"/>
              </a:rPr>
              <a:t>2</a:t>
            </a:r>
            <a:r>
              <a:rPr lang="zh-CN" altLang="en-US" sz="2800" b="1" dirty="0">
                <a:latin typeface="+mn-ea"/>
                <a:cs typeface="+mn-ea"/>
                <a:sym typeface="+mn-ea"/>
              </a:rPr>
              <a:t>、鲍森</a:t>
            </a:r>
            <a:r>
              <a:rPr lang="en-US" altLang="zh-CN" sz="2800" b="1" dirty="0">
                <a:latin typeface="+mn-ea"/>
                <a:cs typeface="+mn-ea"/>
                <a:sym typeface="+mn-ea"/>
              </a:rPr>
              <a:t> </a:t>
            </a:r>
            <a:r>
              <a:rPr lang="en-US" altLang="zh-CN" sz="2800" b="1" dirty="0">
                <a:latin typeface="Calibri" panose="020F0502020204030204" charset="0"/>
                <a:cs typeface="Calibri" panose="020F0502020204030204" charset="0"/>
                <a:sym typeface="+mn-ea"/>
              </a:rPr>
              <a:t>∙</a:t>
            </a:r>
            <a:r>
              <a:rPr lang="zh-CN" altLang="en-US" sz="2800" b="1" dirty="0">
                <a:latin typeface="+mn-ea"/>
                <a:cs typeface="+mn-ea"/>
                <a:sym typeface="+mn-ea"/>
              </a:rPr>
              <a:t>詹森实验</a:t>
            </a:r>
          </a:p>
        </p:txBody>
      </p:sp>
      <p:sp>
        <p:nvSpPr>
          <p:cNvPr id="7" name="文本框 6"/>
          <p:cNvSpPr txBox="1"/>
          <p:nvPr>
            <p:custDataLst>
              <p:tags r:id="rId3"/>
            </p:custDataLst>
          </p:nvPr>
        </p:nvSpPr>
        <p:spPr>
          <a:xfrm>
            <a:off x="180340" y="6048375"/>
            <a:ext cx="11805920" cy="460375"/>
          </a:xfrm>
          <a:prstGeom prst="rect">
            <a:avLst/>
          </a:prstGeom>
          <a:noFill/>
          <a:ln w="9525">
            <a:noFill/>
          </a:ln>
        </p:spPr>
        <p:txBody>
          <a:bodyPr wrap="square" anchor="t" anchorCtr="0">
            <a:spAutoFit/>
          </a:bodyPr>
          <a:lstStyle/>
          <a:p>
            <a:r>
              <a:rPr lang="zh-CN" altLang="en-US" sz="2000" dirty="0">
                <a:latin typeface="Times New Roman" panose="02020603050405020304" pitchFamily="18" charset="0"/>
                <a:ea typeface="华文楷体" panose="02010600040101010101" pitchFamily="2" charset="-122"/>
              </a:rPr>
              <a:t> </a:t>
            </a:r>
            <a:r>
              <a:rPr lang="zh-CN" altLang="en-US" sz="2400" b="1">
                <a:latin typeface="+mn-ea"/>
                <a:cs typeface="+mn-ea"/>
              </a:rPr>
              <a:t>实验结论：引起弯曲生长的是</a:t>
            </a:r>
            <a:r>
              <a:rPr lang="zh-CN" altLang="zh-CN" sz="2400" b="1">
                <a:solidFill>
                  <a:srgbClr val="2B10F6"/>
                </a:solidFill>
                <a:latin typeface="+mn-ea"/>
                <a:cs typeface="+mn-ea"/>
              </a:rPr>
              <a:t>化学物质</a:t>
            </a:r>
            <a:r>
              <a:rPr lang="zh-CN" altLang="en-US" sz="2400" b="1">
                <a:latin typeface="+mn-ea"/>
                <a:cs typeface="+mn-ea"/>
              </a:rPr>
              <a:t>，这种物质可以穿过琼脂到达弯曲发生的区域。</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COMMONDATA" val="eyJoZGlkIjoiMmE5ODlhNWIwMTY1N2E3ZWIxM2M2YjViZWNjMGUxZDQifQ=="/>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xml><?xml version="1.0" encoding="utf-8"?>
<p:tagLst xmlns:a="http://schemas.openxmlformats.org/drawingml/2006/main" xmlns:r="http://schemas.openxmlformats.org/officeDocument/2006/relationships" xmlns:p="http://schemas.openxmlformats.org/presentationml/2006/main">
  <p:tag name="AS_UNIQUEID" val="3386"/>
  <p:tag name="KSO_WM_BEAUTIFY_FLAG" val=""/>
</p:tagLst>
</file>

<file path=ppt/tags/tag101.xml><?xml version="1.0" encoding="utf-8"?>
<p:tagLst xmlns:a="http://schemas.openxmlformats.org/drawingml/2006/main" xmlns:r="http://schemas.openxmlformats.org/officeDocument/2006/relationships" xmlns:p="http://schemas.openxmlformats.org/presentationml/2006/main">
  <p:tag name="AS_UNIQUEID" val="3387"/>
  <p:tag name="KSO_WM_BEAUTIFY_FLAG" val=""/>
</p:tagLst>
</file>

<file path=ppt/tags/tag102.xml><?xml version="1.0" encoding="utf-8"?>
<p:tagLst xmlns:a="http://schemas.openxmlformats.org/drawingml/2006/main" xmlns:r="http://schemas.openxmlformats.org/officeDocument/2006/relationships" xmlns:p="http://schemas.openxmlformats.org/presentationml/2006/main">
  <p:tag name="AS_UNIQUEID" val="3388"/>
  <p:tag name="KSO_WM_BEAUTIFY_FLAG" val=""/>
</p:tagLst>
</file>

<file path=ppt/tags/tag103.xml><?xml version="1.0" encoding="utf-8"?>
<p:tagLst xmlns:a="http://schemas.openxmlformats.org/drawingml/2006/main" xmlns:r="http://schemas.openxmlformats.org/officeDocument/2006/relationships" xmlns:p="http://schemas.openxmlformats.org/presentationml/2006/main">
  <p:tag name="AS_UNIQUEID" val="3389"/>
  <p:tag name="KSO_WM_BEAUTIFY_FLAG" val=""/>
</p:tagLst>
</file>

<file path=ppt/tags/tag104.xml><?xml version="1.0" encoding="utf-8"?>
<p:tagLst xmlns:a="http://schemas.openxmlformats.org/drawingml/2006/main" xmlns:r="http://schemas.openxmlformats.org/officeDocument/2006/relationships" xmlns:p="http://schemas.openxmlformats.org/presentationml/2006/main">
  <p:tag name="AS_UNIQUEID" val="3390"/>
  <p:tag name="KSO_WM_BEAUTIFY_FLAG" val=""/>
</p:tagLst>
</file>

<file path=ppt/tags/tag105.xml><?xml version="1.0" encoding="utf-8"?>
<p:tagLst xmlns:a="http://schemas.openxmlformats.org/drawingml/2006/main" xmlns:r="http://schemas.openxmlformats.org/officeDocument/2006/relationships" xmlns:p="http://schemas.openxmlformats.org/presentationml/2006/main">
  <p:tag name="AS_UNIQUEID" val="3391"/>
  <p:tag name="KSO_WM_BEAUTIFY_FLAG" val=""/>
</p:tagLst>
</file>

<file path=ppt/tags/tag106.xml><?xml version="1.0" encoding="utf-8"?>
<p:tagLst xmlns:a="http://schemas.openxmlformats.org/drawingml/2006/main" xmlns:r="http://schemas.openxmlformats.org/officeDocument/2006/relationships" xmlns:p="http://schemas.openxmlformats.org/presentationml/2006/main">
  <p:tag name="AS_UNIQUEID" val="3392"/>
  <p:tag name="KSO_WM_BEAUTIFY_FLAG" val=""/>
</p:tagLst>
</file>

<file path=ppt/tags/tag107.xml><?xml version="1.0" encoding="utf-8"?>
<p:tagLst xmlns:a="http://schemas.openxmlformats.org/drawingml/2006/main" xmlns:r="http://schemas.openxmlformats.org/officeDocument/2006/relationships" xmlns:p="http://schemas.openxmlformats.org/presentationml/2006/main">
  <p:tag name="AS_UNIQUEID" val="3393"/>
  <p:tag name="KSO_WM_BEAUTIFY_FLAG" val=""/>
</p:tagLst>
</file>

<file path=ppt/tags/tag108.xml><?xml version="1.0" encoding="utf-8"?>
<p:tagLst xmlns:a="http://schemas.openxmlformats.org/drawingml/2006/main" xmlns:r="http://schemas.openxmlformats.org/officeDocument/2006/relationships" xmlns:p="http://schemas.openxmlformats.org/presentationml/2006/main">
  <p:tag name="AS_UNIQUEID" val="3382"/>
  <p:tag name="KSO_WM_BEAUTIFY_FLAG" val=""/>
</p:tagLst>
</file>

<file path=ppt/tags/tag109.xml><?xml version="1.0" encoding="utf-8"?>
<p:tagLst xmlns:a="http://schemas.openxmlformats.org/drawingml/2006/main" xmlns:r="http://schemas.openxmlformats.org/officeDocument/2006/relationships" xmlns:p="http://schemas.openxmlformats.org/presentationml/2006/main">
  <p:tag name="AS_UNIQUEID" val="3383"/>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xml><?xml version="1.0" encoding="utf-8"?>
<p:tagLst xmlns:a="http://schemas.openxmlformats.org/drawingml/2006/main" xmlns:r="http://schemas.openxmlformats.org/officeDocument/2006/relationships" xmlns:p="http://schemas.openxmlformats.org/presentationml/2006/main">
  <p:tag name="AS_UNIQUEID" val="10406"/>
</p:tagLst>
</file>

<file path=ppt/tags/tag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xml><?xml version="1.0" encoding="utf-8"?>
<p:tagLst xmlns:a="http://schemas.openxmlformats.org/drawingml/2006/main" xmlns:r="http://schemas.openxmlformats.org/officeDocument/2006/relationships" xmlns:p="http://schemas.openxmlformats.org/presentationml/2006/main">
  <p:tag name="AS_UNIQUEID" val="10407"/>
  <p:tag name="KSO_WM_BEAUTIFY_FLAG" val=""/>
</p:tagLst>
</file>

<file path=ppt/tags/tag114.xml><?xml version="1.0" encoding="utf-8"?>
<p:tagLst xmlns:a="http://schemas.openxmlformats.org/drawingml/2006/main" xmlns:r="http://schemas.openxmlformats.org/officeDocument/2006/relationships" xmlns:p="http://schemas.openxmlformats.org/presentationml/2006/main">
  <p:tag name="AS_UNIQUEID" val="10408"/>
  <p:tag name="KSO_WM_BEAUTIFY_FLAG" val=""/>
</p:tagLst>
</file>

<file path=ppt/tags/tag115.xml><?xml version="1.0" encoding="utf-8"?>
<p:tagLst xmlns:a="http://schemas.openxmlformats.org/drawingml/2006/main" xmlns:r="http://schemas.openxmlformats.org/officeDocument/2006/relationships" xmlns:p="http://schemas.openxmlformats.org/presentationml/2006/main">
  <p:tag name="AS_UNIQUEID" val="10409"/>
  <p:tag name="KSO_WM_BEAUTIFY_FLAG" val=""/>
</p:tagLst>
</file>

<file path=ppt/tags/tag116.xml><?xml version="1.0" encoding="utf-8"?>
<p:tagLst xmlns:a="http://schemas.openxmlformats.org/drawingml/2006/main" xmlns:r="http://schemas.openxmlformats.org/officeDocument/2006/relationships" xmlns:p="http://schemas.openxmlformats.org/presentationml/2006/main">
  <p:tag name="AS_UNIQUEID" val="10410"/>
  <p:tag name="KSO_WM_BEAUTIFY_FLAG" val=""/>
</p:tagLst>
</file>

<file path=ppt/tags/tag117.xml><?xml version="1.0" encoding="utf-8"?>
<p:tagLst xmlns:a="http://schemas.openxmlformats.org/drawingml/2006/main" xmlns:r="http://schemas.openxmlformats.org/officeDocument/2006/relationships" xmlns:p="http://schemas.openxmlformats.org/presentationml/2006/main">
  <p:tag name="AS_UNIQUEID" val="10411"/>
  <p:tag name="KSO_WM_BEAUTIFY_FLAG" val=""/>
</p:tagLst>
</file>

<file path=ppt/tags/tag118.xml><?xml version="1.0" encoding="utf-8"?>
<p:tagLst xmlns:a="http://schemas.openxmlformats.org/drawingml/2006/main" xmlns:r="http://schemas.openxmlformats.org/officeDocument/2006/relationships" xmlns:p="http://schemas.openxmlformats.org/presentationml/2006/main">
  <p:tag name="AS_UNIQUEID" val="10412"/>
  <p:tag name="KSO_WM_BEAUTIFY_FLAG" val=""/>
</p:tagLst>
</file>

<file path=ppt/tags/tag119.xml><?xml version="1.0" encoding="utf-8"?>
<p:tagLst xmlns:a="http://schemas.openxmlformats.org/drawingml/2006/main" xmlns:r="http://schemas.openxmlformats.org/officeDocument/2006/relationships" xmlns:p="http://schemas.openxmlformats.org/presentationml/2006/main">
  <p:tag name="AS_UNIQUEID" val="10413"/>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xml><?xml version="1.0" encoding="utf-8"?>
<p:tagLst xmlns:a="http://schemas.openxmlformats.org/drawingml/2006/main" xmlns:r="http://schemas.openxmlformats.org/officeDocument/2006/relationships" xmlns:p="http://schemas.openxmlformats.org/presentationml/2006/main">
  <p:tag name="AS_UNIQUEID" val="10414"/>
  <p:tag name="KSO_WM_BEAUTIFY_FLAG" val=""/>
</p:tagLst>
</file>

<file path=ppt/tags/tag121.xml><?xml version="1.0" encoding="utf-8"?>
<p:tagLst xmlns:a="http://schemas.openxmlformats.org/drawingml/2006/main" xmlns:r="http://schemas.openxmlformats.org/officeDocument/2006/relationships" xmlns:p="http://schemas.openxmlformats.org/presentationml/2006/main">
  <p:tag name="AS_UNIQUEID" val="10415"/>
  <p:tag name="KSO_WM_BEAUTIFY_FLAG" val=""/>
</p:tagLst>
</file>

<file path=ppt/tags/tag122.xml><?xml version="1.0" encoding="utf-8"?>
<p:tagLst xmlns:a="http://schemas.openxmlformats.org/drawingml/2006/main" xmlns:r="http://schemas.openxmlformats.org/officeDocument/2006/relationships" xmlns:p="http://schemas.openxmlformats.org/presentationml/2006/main">
  <p:tag name="AS_UNIQUEID" val="10416"/>
  <p:tag name="KSO_WM_BEAUTIFY_FLAG" val=""/>
</p:tagLst>
</file>

<file path=ppt/tags/tag123.xml><?xml version="1.0" encoding="utf-8"?>
<p:tagLst xmlns:a="http://schemas.openxmlformats.org/drawingml/2006/main" xmlns:r="http://schemas.openxmlformats.org/officeDocument/2006/relationships" xmlns:p="http://schemas.openxmlformats.org/presentationml/2006/main">
  <p:tag name="AS_UNIQUEID" val="10417"/>
  <p:tag name="KSO_WM_BEAUTIFY_FLAG" val=""/>
</p:tagLst>
</file>

<file path=ppt/tags/tag124.xml><?xml version="1.0" encoding="utf-8"?>
<p:tagLst xmlns:a="http://schemas.openxmlformats.org/drawingml/2006/main" xmlns:r="http://schemas.openxmlformats.org/officeDocument/2006/relationships" xmlns:p="http://schemas.openxmlformats.org/presentationml/2006/main">
  <p:tag name="AS_UNIQUEID" val="10418"/>
  <p:tag name="KSO_WM_BEAUTIFY_FLAG" val=""/>
</p:tagLst>
</file>

<file path=ppt/tags/tag125.xml><?xml version="1.0" encoding="utf-8"?>
<p:tagLst xmlns:a="http://schemas.openxmlformats.org/drawingml/2006/main" xmlns:r="http://schemas.openxmlformats.org/officeDocument/2006/relationships" xmlns:p="http://schemas.openxmlformats.org/presentationml/2006/main">
  <p:tag name="AS_UNIQUEID" val="10419"/>
  <p:tag name="KSO_WM_BEAUTIFY_FLAG" val=""/>
</p:tagLst>
</file>

<file path=ppt/tags/tag126.xml><?xml version="1.0" encoding="utf-8"?>
<p:tagLst xmlns:a="http://schemas.openxmlformats.org/drawingml/2006/main" xmlns:r="http://schemas.openxmlformats.org/officeDocument/2006/relationships" xmlns:p="http://schemas.openxmlformats.org/presentationml/2006/main">
  <p:tag name="AS_UNIQUEID" val="10420"/>
  <p:tag name="KSO_WM_BEAUTIFY_FLAG" val=""/>
</p:tagLst>
</file>

<file path=ppt/tags/tag127.xml><?xml version="1.0" encoding="utf-8"?>
<p:tagLst xmlns:a="http://schemas.openxmlformats.org/drawingml/2006/main" xmlns:r="http://schemas.openxmlformats.org/officeDocument/2006/relationships" xmlns:p="http://schemas.openxmlformats.org/presentationml/2006/main">
  <p:tag name="AS_UNIQUEID" val="10421"/>
  <p:tag name="KSO_WM_BEAUTIFY_FLAG" val=""/>
</p:tagLst>
</file>

<file path=ppt/tags/tag128.xml><?xml version="1.0" encoding="utf-8"?>
<p:tagLst xmlns:a="http://schemas.openxmlformats.org/drawingml/2006/main" xmlns:r="http://schemas.openxmlformats.org/officeDocument/2006/relationships" xmlns:p="http://schemas.openxmlformats.org/presentationml/2006/main">
  <p:tag name="AS_UNIQUEID" val="10422"/>
  <p:tag name="KSO_WM_BEAUTIFY_FLAG" val=""/>
</p:tagLst>
</file>

<file path=ppt/tags/tag1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xml><?xml version="1.0" encoding="utf-8"?>
<p:tagLst xmlns:a="http://schemas.openxmlformats.org/drawingml/2006/main" xmlns:r="http://schemas.openxmlformats.org/officeDocument/2006/relationships" xmlns:p="http://schemas.openxmlformats.org/presentationml/2006/main">
  <p:tag name="AS_UNIQUEID" val="3379"/>
</p:tagLst>
</file>

<file path=ppt/tags/tag139.xml><?xml version="1.0" encoding="utf-8"?>
<p:tagLst xmlns:a="http://schemas.openxmlformats.org/drawingml/2006/main" xmlns:r="http://schemas.openxmlformats.org/officeDocument/2006/relationships" xmlns:p="http://schemas.openxmlformats.org/presentationml/2006/main">
  <p:tag name="AS_UNIQUEID" val="3380"/>
  <p:tag name="KSO_WM_UNIT_PLACING_PICTURE_USER_VIEWPORT" val="{&quot;height&quot;:3966,&quot;width&quot;:10045.984803921569}"/>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xml><?xml version="1.0" encoding="utf-8"?>
<p:tagLst xmlns:a="http://schemas.openxmlformats.org/drawingml/2006/main" xmlns:r="http://schemas.openxmlformats.org/officeDocument/2006/relationships" xmlns:p="http://schemas.openxmlformats.org/presentationml/2006/main">
  <p:tag name="AS_UNIQUEID" val="3381"/>
</p:tagLst>
</file>

<file path=ppt/tags/tag141.xml><?xml version="1.0" encoding="utf-8"?>
<p:tagLst xmlns:a="http://schemas.openxmlformats.org/drawingml/2006/main" xmlns:r="http://schemas.openxmlformats.org/officeDocument/2006/relationships" xmlns:p="http://schemas.openxmlformats.org/presentationml/2006/main">
  <p:tag name="AS_UNIQUEID" val="3384"/>
  <p:tag name="KSO_WM_BEAUTIFY_FLAG" val=""/>
</p:tagLst>
</file>

<file path=ppt/tags/tag142.xml><?xml version="1.0" encoding="utf-8"?>
<p:tagLst xmlns:a="http://schemas.openxmlformats.org/drawingml/2006/main" xmlns:r="http://schemas.openxmlformats.org/officeDocument/2006/relationships" xmlns:p="http://schemas.openxmlformats.org/presentationml/2006/main">
  <p:tag name="AS_UNIQUEID" val="3385"/>
  <p:tag name="KSO_WM_BEAUTIFY_FLAG" val=""/>
</p:tagLst>
</file>

<file path=ppt/tags/tag143.xml><?xml version="1.0" encoding="utf-8"?>
<p:tagLst xmlns:a="http://schemas.openxmlformats.org/drawingml/2006/main" xmlns:r="http://schemas.openxmlformats.org/officeDocument/2006/relationships" xmlns:p="http://schemas.openxmlformats.org/presentationml/2006/main">
  <p:tag name="AS_UNIQUEID" val="3386"/>
  <p:tag name="KSO_WM_BEAUTIFY_FLAG" val=""/>
</p:tagLst>
</file>

<file path=ppt/tags/tag144.xml><?xml version="1.0" encoding="utf-8"?>
<p:tagLst xmlns:a="http://schemas.openxmlformats.org/drawingml/2006/main" xmlns:r="http://schemas.openxmlformats.org/officeDocument/2006/relationships" xmlns:p="http://schemas.openxmlformats.org/presentationml/2006/main">
  <p:tag name="AS_UNIQUEID" val="3387"/>
  <p:tag name="KSO_WM_BEAUTIFY_FLAG" val=""/>
</p:tagLst>
</file>

<file path=ppt/tags/tag145.xml><?xml version="1.0" encoding="utf-8"?>
<p:tagLst xmlns:a="http://schemas.openxmlformats.org/drawingml/2006/main" xmlns:r="http://schemas.openxmlformats.org/officeDocument/2006/relationships" xmlns:p="http://schemas.openxmlformats.org/presentationml/2006/main">
  <p:tag name="AS_UNIQUEID" val="3388"/>
  <p:tag name="KSO_WM_BEAUTIFY_FLAG" val=""/>
</p:tagLst>
</file>

<file path=ppt/tags/tag146.xml><?xml version="1.0" encoding="utf-8"?>
<p:tagLst xmlns:a="http://schemas.openxmlformats.org/drawingml/2006/main" xmlns:r="http://schemas.openxmlformats.org/officeDocument/2006/relationships" xmlns:p="http://schemas.openxmlformats.org/presentationml/2006/main">
  <p:tag name="AS_UNIQUEID" val="3389"/>
  <p:tag name="KSO_WM_BEAUTIFY_FLAG" val=""/>
</p:tagLst>
</file>

<file path=ppt/tags/tag147.xml><?xml version="1.0" encoding="utf-8"?>
<p:tagLst xmlns:a="http://schemas.openxmlformats.org/drawingml/2006/main" xmlns:r="http://schemas.openxmlformats.org/officeDocument/2006/relationships" xmlns:p="http://schemas.openxmlformats.org/presentationml/2006/main">
  <p:tag name="AS_UNIQUEID" val="3390"/>
  <p:tag name="KSO_WM_BEAUTIFY_FLAG" val=""/>
</p:tagLst>
</file>

<file path=ppt/tags/tag148.xml><?xml version="1.0" encoding="utf-8"?>
<p:tagLst xmlns:a="http://schemas.openxmlformats.org/drawingml/2006/main" xmlns:r="http://schemas.openxmlformats.org/officeDocument/2006/relationships" xmlns:p="http://schemas.openxmlformats.org/presentationml/2006/main">
  <p:tag name="AS_UNIQUEID" val="3391"/>
  <p:tag name="KSO_WM_BEAUTIFY_FLAG" val=""/>
</p:tagLst>
</file>

<file path=ppt/tags/tag149.xml><?xml version="1.0" encoding="utf-8"?>
<p:tagLst xmlns:a="http://schemas.openxmlformats.org/drawingml/2006/main" xmlns:r="http://schemas.openxmlformats.org/officeDocument/2006/relationships" xmlns:p="http://schemas.openxmlformats.org/presentationml/2006/main">
  <p:tag name="AS_UNIQUEID" val="3392"/>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xml><?xml version="1.0" encoding="utf-8"?>
<p:tagLst xmlns:a="http://schemas.openxmlformats.org/drawingml/2006/main" xmlns:r="http://schemas.openxmlformats.org/officeDocument/2006/relationships" xmlns:p="http://schemas.openxmlformats.org/presentationml/2006/main">
  <p:tag name="AS_UNIQUEID" val="3393"/>
  <p:tag name="KSO_WM_BEAUTIFY_FLAG" val=""/>
</p:tagLst>
</file>

<file path=ppt/tags/tag151.xml><?xml version="1.0" encoding="utf-8"?>
<p:tagLst xmlns:a="http://schemas.openxmlformats.org/drawingml/2006/main" xmlns:r="http://schemas.openxmlformats.org/officeDocument/2006/relationships" xmlns:p="http://schemas.openxmlformats.org/presentationml/2006/main">
  <p:tag name="AS_UNIQUEID" val="3382"/>
  <p:tag name="KSO_WM_BEAUTIFY_FLAG" val=""/>
</p:tagLst>
</file>

<file path=ppt/tags/tag152.xml><?xml version="1.0" encoding="utf-8"?>
<p:tagLst xmlns:a="http://schemas.openxmlformats.org/drawingml/2006/main" xmlns:r="http://schemas.openxmlformats.org/officeDocument/2006/relationships" xmlns:p="http://schemas.openxmlformats.org/presentationml/2006/main">
  <p:tag name="AS_UNIQUEID" val="3383"/>
  <p:tag name="KSO_WM_BEAUTIFY_FLAG" val=""/>
</p:tagLst>
</file>

<file path=ppt/tags/tag1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5.xml><?xml version="1.0" encoding="utf-8"?>
<p:tagLst xmlns:a="http://schemas.openxmlformats.org/drawingml/2006/main" xmlns:r="http://schemas.openxmlformats.org/officeDocument/2006/relationships" xmlns:p="http://schemas.openxmlformats.org/presentationml/2006/main">
  <p:tag name="KSO_WM_UNIT_TABLE_BEAUTIFY" val="smartTable{ab97f4b7-39ee-4e6a-9aac-e1d9436b67f7}"/>
  <p:tag name="TABLE_ENDDRAG_ORIGIN_RECT" val="421*119"/>
  <p:tag name="TABLE_ENDDRAG_RECT" val="294*94*421*119"/>
  <p:tag name="KSO_WM_BEAUTIFY_FLAG" val=""/>
</p:tagLst>
</file>

<file path=ppt/tags/tag1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7.xml><?xml version="1.0" encoding="utf-8"?>
<p:tagLst xmlns:a="http://schemas.openxmlformats.org/drawingml/2006/main" xmlns:r="http://schemas.openxmlformats.org/officeDocument/2006/relationships" xmlns:p="http://schemas.openxmlformats.org/presentationml/2006/main">
  <p:tag name="AS_UNIQUEID" val="647"/>
  <p:tag name="KSO_WM_UNIT_TABLE_BEAUTIFY" val="smartTable{fc2703c8-4068-4366-963a-875356ea26ad}"/>
  <p:tag name="TABLE_ENDDRAG_ORIGIN_RECT" val="829*459"/>
  <p:tag name="TABLE_ENDDRAG_RECT" val="52*59*829*459"/>
  <p:tag name="KSO_WM_BEAUTIFY_FLAG" val=""/>
</p:tagLst>
</file>

<file path=ppt/tags/tag178.xml><?xml version="1.0" encoding="utf-8"?>
<p:tagLst xmlns:a="http://schemas.openxmlformats.org/drawingml/2006/main" xmlns:r="http://schemas.openxmlformats.org/officeDocument/2006/relationships" xmlns:p="http://schemas.openxmlformats.org/presentationml/2006/main">
  <p:tag name="AS_UNIQUEID" val="648"/>
  <p:tag name="KSO_WM_BEAUTIFY_FLAG" val=""/>
</p:tagLst>
</file>

<file path=ppt/tags/tag179.xml><?xml version="1.0" encoding="utf-8"?>
<p:tagLst xmlns:a="http://schemas.openxmlformats.org/drawingml/2006/main" xmlns:r="http://schemas.openxmlformats.org/officeDocument/2006/relationships" xmlns:p="http://schemas.openxmlformats.org/presentationml/2006/main">
  <p:tag name="AS_UNIQUEID" val="649"/>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AS_UNIQUEID" val="743"/>
  <p:tag name="KSO_WM_BEAUTIFY_FLAG" val=""/>
</p:tagLst>
</file>

<file path=ppt/tags/tag180.xml><?xml version="1.0" encoding="utf-8"?>
<p:tagLst xmlns:a="http://schemas.openxmlformats.org/drawingml/2006/main" xmlns:r="http://schemas.openxmlformats.org/officeDocument/2006/relationships" xmlns:p="http://schemas.openxmlformats.org/presentationml/2006/main">
  <p:tag name="AS_UNIQUEID" val="650"/>
  <p:tag name="KSO_WM_BEAUTIFY_FLAG" val=""/>
</p:tagLst>
</file>

<file path=ppt/tags/tag181.xml><?xml version="1.0" encoding="utf-8"?>
<p:tagLst xmlns:a="http://schemas.openxmlformats.org/drawingml/2006/main" xmlns:r="http://schemas.openxmlformats.org/officeDocument/2006/relationships" xmlns:p="http://schemas.openxmlformats.org/presentationml/2006/main">
  <p:tag name="AS_UNIQUEID" val="651"/>
  <p:tag name="KSO_WM_BEAUTIFY_FLAG" val=""/>
</p:tagLst>
</file>

<file path=ppt/tags/tag182.xml><?xml version="1.0" encoding="utf-8"?>
<p:tagLst xmlns:a="http://schemas.openxmlformats.org/drawingml/2006/main" xmlns:r="http://schemas.openxmlformats.org/officeDocument/2006/relationships" xmlns:p="http://schemas.openxmlformats.org/presentationml/2006/main">
  <p:tag name="AS_UNIQUEID" val="652"/>
  <p:tag name="KSO_WM_BEAUTIFY_FLAG" val=""/>
</p:tagLst>
</file>

<file path=ppt/tags/tag183.xml><?xml version="1.0" encoding="utf-8"?>
<p:tagLst xmlns:a="http://schemas.openxmlformats.org/drawingml/2006/main" xmlns:r="http://schemas.openxmlformats.org/officeDocument/2006/relationships" xmlns:p="http://schemas.openxmlformats.org/presentationml/2006/main">
  <p:tag name="AS_UNIQUEID" val="653"/>
  <p:tag name="KSO_WM_BEAUTIFY_FLAG" val=""/>
</p:tagLst>
</file>

<file path=ppt/tags/tag184.xml><?xml version="1.0" encoding="utf-8"?>
<p:tagLst xmlns:a="http://schemas.openxmlformats.org/drawingml/2006/main" xmlns:r="http://schemas.openxmlformats.org/officeDocument/2006/relationships" xmlns:p="http://schemas.openxmlformats.org/presentationml/2006/main">
  <p:tag name="AS_UNIQUEID" val="654"/>
  <p:tag name="KSO_WM_BEAUTIFY_FLAG" val=""/>
</p:tagLst>
</file>

<file path=ppt/tags/tag185.xml><?xml version="1.0" encoding="utf-8"?>
<p:tagLst xmlns:a="http://schemas.openxmlformats.org/drawingml/2006/main" xmlns:r="http://schemas.openxmlformats.org/officeDocument/2006/relationships" xmlns:p="http://schemas.openxmlformats.org/presentationml/2006/main">
  <p:tag name="AS_UNIQUEID" val="655"/>
  <p:tag name="KSO_WM_BEAUTIFY_FLAG" val=""/>
</p:tagLst>
</file>

<file path=ppt/tags/tag186.xml><?xml version="1.0" encoding="utf-8"?>
<p:tagLst xmlns:a="http://schemas.openxmlformats.org/drawingml/2006/main" xmlns:r="http://schemas.openxmlformats.org/officeDocument/2006/relationships" xmlns:p="http://schemas.openxmlformats.org/presentationml/2006/main">
  <p:tag name="AS_UNIQUEID" val="656"/>
  <p:tag name="KSO_WM_BEAUTIFY_FLAG" val=""/>
</p:tagLst>
</file>

<file path=ppt/tags/tag187.xml><?xml version="1.0" encoding="utf-8"?>
<p:tagLst xmlns:a="http://schemas.openxmlformats.org/drawingml/2006/main" xmlns:r="http://schemas.openxmlformats.org/officeDocument/2006/relationships" xmlns:p="http://schemas.openxmlformats.org/presentationml/2006/main">
  <p:tag name="AS_UNIQUEID" val="657"/>
  <p:tag name="KSO_WM_BEAUTIFY_FLAG" val=""/>
</p:tagLst>
</file>

<file path=ppt/tags/tag188.xml><?xml version="1.0" encoding="utf-8"?>
<p:tagLst xmlns:a="http://schemas.openxmlformats.org/drawingml/2006/main" xmlns:r="http://schemas.openxmlformats.org/officeDocument/2006/relationships" xmlns:p="http://schemas.openxmlformats.org/presentationml/2006/main">
  <p:tag name="AS_UNIQUEID" val="195"/>
</p:tagLst>
</file>

<file path=ppt/tags/tag189.xml><?xml version="1.0" encoding="utf-8"?>
<p:tagLst xmlns:a="http://schemas.openxmlformats.org/drawingml/2006/main" xmlns:r="http://schemas.openxmlformats.org/officeDocument/2006/relationships" xmlns:p="http://schemas.openxmlformats.org/presentationml/2006/main">
  <p:tag name="AS_UNIQUEID" val="1751"/>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0.xml><?xml version="1.0" encoding="utf-8"?>
<p:tagLst xmlns:a="http://schemas.openxmlformats.org/drawingml/2006/main" xmlns:r="http://schemas.openxmlformats.org/officeDocument/2006/relationships" xmlns:p="http://schemas.openxmlformats.org/presentationml/2006/main">
  <p:tag name="AS_UNIQUEID" val="10113"/>
</p:tagLst>
</file>

<file path=ppt/tags/tag191.xml><?xml version="1.0" encoding="utf-8"?>
<p:tagLst xmlns:a="http://schemas.openxmlformats.org/drawingml/2006/main" xmlns:r="http://schemas.openxmlformats.org/officeDocument/2006/relationships" xmlns:p="http://schemas.openxmlformats.org/presentationml/2006/main">
  <p:tag name="AS_UNIQUEID" val="5926"/>
</p:tagLst>
</file>

<file path=ppt/tags/tag192.xml><?xml version="1.0" encoding="utf-8"?>
<p:tagLst xmlns:a="http://schemas.openxmlformats.org/drawingml/2006/main" xmlns:r="http://schemas.openxmlformats.org/officeDocument/2006/relationships" xmlns:p="http://schemas.openxmlformats.org/presentationml/2006/main">
  <p:tag name="AS_UNIQUEID" val="5927"/>
</p:tagLst>
</file>

<file path=ppt/tags/tag1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4.xml><?xml version="1.0" encoding="utf-8"?>
<p:tagLst xmlns:a="http://schemas.openxmlformats.org/drawingml/2006/main" xmlns:r="http://schemas.openxmlformats.org/officeDocument/2006/relationships" xmlns:p="http://schemas.openxmlformats.org/presentationml/2006/main">
  <p:tag name="AS_UNIQUEID" val="3022"/>
</p:tagLst>
</file>

<file path=ppt/tags/tag195.xml><?xml version="1.0" encoding="utf-8"?>
<p:tagLst xmlns:a="http://schemas.openxmlformats.org/drawingml/2006/main" xmlns:r="http://schemas.openxmlformats.org/officeDocument/2006/relationships" xmlns:p="http://schemas.openxmlformats.org/presentationml/2006/main">
  <p:tag name="AS_UNIQUEID" val="3026"/>
</p:tagLst>
</file>

<file path=ppt/tags/tag196.xml><?xml version="1.0" encoding="utf-8"?>
<p:tagLst xmlns:a="http://schemas.openxmlformats.org/drawingml/2006/main" xmlns:r="http://schemas.openxmlformats.org/officeDocument/2006/relationships" xmlns:p="http://schemas.openxmlformats.org/presentationml/2006/main">
  <p:tag name="AS_UNIQUEID" val="3038"/>
  <p:tag name="KSO_WM_BEAUTIFY_FLAG" val=""/>
</p:tagLst>
</file>

<file path=ppt/tags/tag197.xml><?xml version="1.0" encoding="utf-8"?>
<p:tagLst xmlns:a="http://schemas.openxmlformats.org/drawingml/2006/main" xmlns:r="http://schemas.openxmlformats.org/officeDocument/2006/relationships" xmlns:p="http://schemas.openxmlformats.org/presentationml/2006/main">
  <p:tag name="AS_UNIQUEID" val="3027"/>
  <p:tag name="KSO_WM_BEAUTIFY_FLAG" val=""/>
</p:tagLst>
</file>

<file path=ppt/tags/tag198.xml><?xml version="1.0" encoding="utf-8"?>
<p:tagLst xmlns:a="http://schemas.openxmlformats.org/drawingml/2006/main" xmlns:r="http://schemas.openxmlformats.org/officeDocument/2006/relationships" xmlns:p="http://schemas.openxmlformats.org/presentationml/2006/main">
  <p:tag name="AS_UNIQUEID" val="3028"/>
  <p:tag name="KSO_WM_BEAUTIFY_FLAG" val=""/>
</p:tagLst>
</file>

<file path=ppt/tags/tag199.xml><?xml version="1.0" encoding="utf-8"?>
<p:tagLst xmlns:a="http://schemas.openxmlformats.org/drawingml/2006/main" xmlns:r="http://schemas.openxmlformats.org/officeDocument/2006/relationships" xmlns:p="http://schemas.openxmlformats.org/presentationml/2006/main">
  <p:tag name="AS_UNIQUEID" val="3029"/>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0.xml><?xml version="1.0" encoding="utf-8"?>
<p:tagLst xmlns:a="http://schemas.openxmlformats.org/drawingml/2006/main" xmlns:r="http://schemas.openxmlformats.org/officeDocument/2006/relationships" xmlns:p="http://schemas.openxmlformats.org/presentationml/2006/main">
  <p:tag name="AS_UNIQUEID" val="3030"/>
  <p:tag name="KSO_WM_BEAUTIFY_FLAG" val=""/>
</p:tagLst>
</file>

<file path=ppt/tags/tag201.xml><?xml version="1.0" encoding="utf-8"?>
<p:tagLst xmlns:a="http://schemas.openxmlformats.org/drawingml/2006/main" xmlns:r="http://schemas.openxmlformats.org/officeDocument/2006/relationships" xmlns:p="http://schemas.openxmlformats.org/presentationml/2006/main">
  <p:tag name="AS_UNIQUEID" val="3031"/>
  <p:tag name="KSO_WM_BEAUTIFY_FLAG" val=""/>
</p:tagLst>
</file>

<file path=ppt/tags/tag202.xml><?xml version="1.0" encoding="utf-8"?>
<p:tagLst xmlns:a="http://schemas.openxmlformats.org/drawingml/2006/main" xmlns:r="http://schemas.openxmlformats.org/officeDocument/2006/relationships" xmlns:p="http://schemas.openxmlformats.org/presentationml/2006/main">
  <p:tag name="AS_UNIQUEID" val="3032"/>
  <p:tag name="KSO_WM_BEAUTIFY_FLAG" val=""/>
</p:tagLst>
</file>

<file path=ppt/tags/tag203.xml><?xml version="1.0" encoding="utf-8"?>
<p:tagLst xmlns:a="http://schemas.openxmlformats.org/drawingml/2006/main" xmlns:r="http://schemas.openxmlformats.org/officeDocument/2006/relationships" xmlns:p="http://schemas.openxmlformats.org/presentationml/2006/main">
  <p:tag name="AS_UNIQUEID" val="3033"/>
  <p:tag name="KSO_WM_BEAUTIFY_FLAG" val=""/>
</p:tagLst>
</file>

<file path=ppt/tags/tag204.xml><?xml version="1.0" encoding="utf-8"?>
<p:tagLst xmlns:a="http://schemas.openxmlformats.org/drawingml/2006/main" xmlns:r="http://schemas.openxmlformats.org/officeDocument/2006/relationships" xmlns:p="http://schemas.openxmlformats.org/presentationml/2006/main">
  <p:tag name="AS_UNIQUEID" val="3034"/>
  <p:tag name="KSO_WM_BEAUTIFY_FLAG" val=""/>
</p:tagLst>
</file>

<file path=ppt/tags/tag205.xml><?xml version="1.0" encoding="utf-8"?>
<p:tagLst xmlns:a="http://schemas.openxmlformats.org/drawingml/2006/main" xmlns:r="http://schemas.openxmlformats.org/officeDocument/2006/relationships" xmlns:p="http://schemas.openxmlformats.org/presentationml/2006/main">
  <p:tag name="AS_UNIQUEID" val="3035"/>
  <p:tag name="KSO_WM_BEAUTIFY_FLAG" val=""/>
</p:tagLst>
</file>

<file path=ppt/tags/tag206.xml><?xml version="1.0" encoding="utf-8"?>
<p:tagLst xmlns:a="http://schemas.openxmlformats.org/drawingml/2006/main" xmlns:r="http://schemas.openxmlformats.org/officeDocument/2006/relationships" xmlns:p="http://schemas.openxmlformats.org/presentationml/2006/main">
  <p:tag name="AS_UNIQUEID" val="3036"/>
  <p:tag name="KSO_WM_BEAUTIFY_FLAG" val=""/>
</p:tagLst>
</file>

<file path=ppt/tags/tag207.xml><?xml version="1.0" encoding="utf-8"?>
<p:tagLst xmlns:a="http://schemas.openxmlformats.org/drawingml/2006/main" xmlns:r="http://schemas.openxmlformats.org/officeDocument/2006/relationships" xmlns:p="http://schemas.openxmlformats.org/presentationml/2006/main">
  <p:tag name="AS_UNIQUEID" val="3037"/>
  <p:tag name="KSO_WM_BEAUTIFY_FLAG" val=""/>
</p:tagLst>
</file>

<file path=ppt/tags/tag208.xml><?xml version="1.0" encoding="utf-8"?>
<p:tagLst xmlns:a="http://schemas.openxmlformats.org/drawingml/2006/main" xmlns:r="http://schemas.openxmlformats.org/officeDocument/2006/relationships" xmlns:p="http://schemas.openxmlformats.org/presentationml/2006/main">
  <p:tag name="AS_UNIQUEID" val="3023"/>
  <p:tag name="KSO_WM_BEAUTIFY_FLAG" val=""/>
</p:tagLst>
</file>

<file path=ppt/tags/tag209.xml><?xml version="1.0" encoding="utf-8"?>
<p:tagLst xmlns:a="http://schemas.openxmlformats.org/drawingml/2006/main" xmlns:r="http://schemas.openxmlformats.org/officeDocument/2006/relationships" xmlns:p="http://schemas.openxmlformats.org/presentationml/2006/main">
  <p:tag name="AS_UNIQUEID" val="3024"/>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1.xml><?xml version="1.0" encoding="utf-8"?>
<p:tagLst xmlns:a="http://schemas.openxmlformats.org/drawingml/2006/main" xmlns:r="http://schemas.openxmlformats.org/officeDocument/2006/relationships" xmlns:p="http://schemas.openxmlformats.org/presentationml/2006/main">
  <p:tag name="AS_UNIQUEID" val="3083"/>
  <p:tag name="KSO_WM_BEAUTIFY_FLAG" val=""/>
</p:tagLst>
</file>

<file path=ppt/tags/tag212.xml><?xml version="1.0" encoding="utf-8"?>
<p:tagLst xmlns:a="http://schemas.openxmlformats.org/drawingml/2006/main" xmlns:r="http://schemas.openxmlformats.org/officeDocument/2006/relationships" xmlns:p="http://schemas.openxmlformats.org/presentationml/2006/main">
  <p:tag name="AS_UNIQUEID" val="3084"/>
</p:tagLst>
</file>

<file path=ppt/tags/tag213.xml><?xml version="1.0" encoding="utf-8"?>
<p:tagLst xmlns:a="http://schemas.openxmlformats.org/drawingml/2006/main" xmlns:r="http://schemas.openxmlformats.org/officeDocument/2006/relationships" xmlns:p="http://schemas.openxmlformats.org/presentationml/2006/main">
  <p:tag name="AS_UNIQUEID" val="3088"/>
</p:tagLst>
</file>

<file path=ppt/tags/tag214.xml><?xml version="1.0" encoding="utf-8"?>
<p:tagLst xmlns:a="http://schemas.openxmlformats.org/drawingml/2006/main" xmlns:r="http://schemas.openxmlformats.org/officeDocument/2006/relationships" xmlns:p="http://schemas.openxmlformats.org/presentationml/2006/main">
  <p:tag name="AS_UNIQUEID" val="3095"/>
</p:tagLst>
</file>

<file path=ppt/tags/tag215.xml><?xml version="1.0" encoding="utf-8"?>
<p:tagLst xmlns:a="http://schemas.openxmlformats.org/drawingml/2006/main" xmlns:r="http://schemas.openxmlformats.org/officeDocument/2006/relationships" xmlns:p="http://schemas.openxmlformats.org/presentationml/2006/main">
  <p:tag name="AS_UNIQUEID" val="3096"/>
  <p:tag name="KSO_WM_BEAUTIFY_FLAG" val=""/>
</p:tagLst>
</file>

<file path=ppt/tags/tag216.xml><?xml version="1.0" encoding="utf-8"?>
<p:tagLst xmlns:a="http://schemas.openxmlformats.org/drawingml/2006/main" xmlns:r="http://schemas.openxmlformats.org/officeDocument/2006/relationships" xmlns:p="http://schemas.openxmlformats.org/presentationml/2006/main">
  <p:tag name="AS_UNIQUEID" val="3097"/>
  <p:tag name="KSO_WM_BEAUTIFY_FLAG" val=""/>
</p:tagLst>
</file>

<file path=ppt/tags/tag217.xml><?xml version="1.0" encoding="utf-8"?>
<p:tagLst xmlns:a="http://schemas.openxmlformats.org/drawingml/2006/main" xmlns:r="http://schemas.openxmlformats.org/officeDocument/2006/relationships" xmlns:p="http://schemas.openxmlformats.org/presentationml/2006/main">
  <p:tag name="AS_UNIQUEID" val="3098"/>
  <p:tag name="KSO_WM_BEAUTIFY_FLAG" val=""/>
</p:tagLst>
</file>

<file path=ppt/tags/tag218.xml><?xml version="1.0" encoding="utf-8"?>
<p:tagLst xmlns:a="http://schemas.openxmlformats.org/drawingml/2006/main" xmlns:r="http://schemas.openxmlformats.org/officeDocument/2006/relationships" xmlns:p="http://schemas.openxmlformats.org/presentationml/2006/main">
  <p:tag name="AS_UNIQUEID" val="3099"/>
  <p:tag name="KSO_WM_BEAUTIFY_FLAG" val=""/>
</p:tagLst>
</file>

<file path=ppt/tags/tag219.xml><?xml version="1.0" encoding="utf-8"?>
<p:tagLst xmlns:a="http://schemas.openxmlformats.org/drawingml/2006/main" xmlns:r="http://schemas.openxmlformats.org/officeDocument/2006/relationships" xmlns:p="http://schemas.openxmlformats.org/presentationml/2006/main">
  <p:tag name="AS_UNIQUEID" val="3089"/>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0.xml><?xml version="1.0" encoding="utf-8"?>
<p:tagLst xmlns:a="http://schemas.openxmlformats.org/drawingml/2006/main" xmlns:r="http://schemas.openxmlformats.org/officeDocument/2006/relationships" xmlns:p="http://schemas.openxmlformats.org/presentationml/2006/main">
  <p:tag name="AS_UNIQUEID" val="3090"/>
</p:tagLst>
</file>

<file path=ppt/tags/tag221.xml><?xml version="1.0" encoding="utf-8"?>
<p:tagLst xmlns:a="http://schemas.openxmlformats.org/drawingml/2006/main" xmlns:r="http://schemas.openxmlformats.org/officeDocument/2006/relationships" xmlns:p="http://schemas.openxmlformats.org/presentationml/2006/main">
  <p:tag name="AS_UNIQUEID" val="3091"/>
  <p:tag name="KSO_WM_BEAUTIFY_FLAG" val=""/>
</p:tagLst>
</file>

<file path=ppt/tags/tag222.xml><?xml version="1.0" encoding="utf-8"?>
<p:tagLst xmlns:a="http://schemas.openxmlformats.org/drawingml/2006/main" xmlns:r="http://schemas.openxmlformats.org/officeDocument/2006/relationships" xmlns:p="http://schemas.openxmlformats.org/presentationml/2006/main">
  <p:tag name="AS_UNIQUEID" val="3092"/>
</p:tagLst>
</file>

<file path=ppt/tags/tag223.xml><?xml version="1.0" encoding="utf-8"?>
<p:tagLst xmlns:a="http://schemas.openxmlformats.org/drawingml/2006/main" xmlns:r="http://schemas.openxmlformats.org/officeDocument/2006/relationships" xmlns:p="http://schemas.openxmlformats.org/presentationml/2006/main">
  <p:tag name="AS_UNIQUEID" val="3093"/>
  <p:tag name="KSO_WM_BEAUTIFY_FLAG" val=""/>
</p:tagLst>
</file>

<file path=ppt/tags/tag224.xml><?xml version="1.0" encoding="utf-8"?>
<p:tagLst xmlns:a="http://schemas.openxmlformats.org/drawingml/2006/main" xmlns:r="http://schemas.openxmlformats.org/officeDocument/2006/relationships" xmlns:p="http://schemas.openxmlformats.org/presentationml/2006/main">
  <p:tag name="AS_UNIQUEID" val="3094"/>
  <p:tag name="KSO_WM_BEAUTIFY_FLAG" val=""/>
</p:tagLst>
</file>

<file path=ppt/tags/tag225.xml><?xml version="1.0" encoding="utf-8"?>
<p:tagLst xmlns:a="http://schemas.openxmlformats.org/drawingml/2006/main" xmlns:r="http://schemas.openxmlformats.org/officeDocument/2006/relationships" xmlns:p="http://schemas.openxmlformats.org/presentationml/2006/main">
  <p:tag name="AS_UNIQUEID" val="3085"/>
  <p:tag name="KSO_WM_BEAUTIFY_FLAG" val=""/>
</p:tagLst>
</file>

<file path=ppt/tags/tag226.xml><?xml version="1.0" encoding="utf-8"?>
<p:tagLst xmlns:a="http://schemas.openxmlformats.org/drawingml/2006/main" xmlns:r="http://schemas.openxmlformats.org/officeDocument/2006/relationships" xmlns:p="http://schemas.openxmlformats.org/presentationml/2006/main">
  <p:tag name="AS_UNIQUEID" val="3086"/>
  <p:tag name="KSO_WM_BEAUTIFY_FLAG" val=""/>
</p:tagLst>
</file>

<file path=ppt/tags/tag227.xml><?xml version="1.0" encoding="utf-8"?>
<p:tagLst xmlns:a="http://schemas.openxmlformats.org/drawingml/2006/main" xmlns:r="http://schemas.openxmlformats.org/officeDocument/2006/relationships" xmlns:p="http://schemas.openxmlformats.org/presentationml/2006/main">
  <p:tag name="AS_UNIQUEID" val="3087"/>
  <p:tag name="KSO_WM_BEAUTIFY_FLAG" val=""/>
</p:tagLst>
</file>

<file path=ppt/tags/tag2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9.xml><?xml version="1.0" encoding="utf-8"?>
<p:tagLst xmlns:a="http://schemas.openxmlformats.org/drawingml/2006/main" xmlns:r="http://schemas.openxmlformats.org/officeDocument/2006/relationships" xmlns:p="http://schemas.openxmlformats.org/presentationml/2006/main">
  <p:tag name="AS_UNIQUEID" val="3113"/>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0.xml><?xml version="1.0" encoding="utf-8"?>
<p:tagLst xmlns:a="http://schemas.openxmlformats.org/drawingml/2006/main" xmlns:r="http://schemas.openxmlformats.org/officeDocument/2006/relationships" xmlns:p="http://schemas.openxmlformats.org/presentationml/2006/main">
  <p:tag name="AS_UNIQUEID" val="3114"/>
</p:tagLst>
</file>

<file path=ppt/tags/tag231.xml><?xml version="1.0" encoding="utf-8"?>
<p:tagLst xmlns:a="http://schemas.openxmlformats.org/drawingml/2006/main" xmlns:r="http://schemas.openxmlformats.org/officeDocument/2006/relationships" xmlns:p="http://schemas.openxmlformats.org/presentationml/2006/main">
  <p:tag name="AS_UNIQUEID" val="3120"/>
</p:tagLst>
</file>

<file path=ppt/tags/tag232.xml><?xml version="1.0" encoding="utf-8"?>
<p:tagLst xmlns:a="http://schemas.openxmlformats.org/drawingml/2006/main" xmlns:r="http://schemas.openxmlformats.org/officeDocument/2006/relationships" xmlns:p="http://schemas.openxmlformats.org/presentationml/2006/main">
  <p:tag name="AS_UNIQUEID" val="3124"/>
</p:tagLst>
</file>

<file path=ppt/tags/tag233.xml><?xml version="1.0" encoding="utf-8"?>
<p:tagLst xmlns:a="http://schemas.openxmlformats.org/drawingml/2006/main" xmlns:r="http://schemas.openxmlformats.org/officeDocument/2006/relationships" xmlns:p="http://schemas.openxmlformats.org/presentationml/2006/main">
  <p:tag name="AS_UNIQUEID" val="3130"/>
</p:tagLst>
</file>

<file path=ppt/tags/tag234.xml><?xml version="1.0" encoding="utf-8"?>
<p:tagLst xmlns:a="http://schemas.openxmlformats.org/drawingml/2006/main" xmlns:r="http://schemas.openxmlformats.org/officeDocument/2006/relationships" xmlns:p="http://schemas.openxmlformats.org/presentationml/2006/main">
  <p:tag name="AS_UNIQUEID" val="3131"/>
  <p:tag name="KSO_WM_BEAUTIFY_FLAG" val=""/>
</p:tagLst>
</file>

<file path=ppt/tags/tag235.xml><?xml version="1.0" encoding="utf-8"?>
<p:tagLst xmlns:a="http://schemas.openxmlformats.org/drawingml/2006/main" xmlns:r="http://schemas.openxmlformats.org/officeDocument/2006/relationships" xmlns:p="http://schemas.openxmlformats.org/presentationml/2006/main">
  <p:tag name="AS_UNIQUEID" val="3132"/>
  <p:tag name="KSO_WM_BEAUTIFY_FLAG" val=""/>
</p:tagLst>
</file>

<file path=ppt/tags/tag236.xml><?xml version="1.0" encoding="utf-8"?>
<p:tagLst xmlns:a="http://schemas.openxmlformats.org/drawingml/2006/main" xmlns:r="http://schemas.openxmlformats.org/officeDocument/2006/relationships" xmlns:p="http://schemas.openxmlformats.org/presentationml/2006/main">
  <p:tag name="AS_UNIQUEID" val="3133"/>
  <p:tag name="KSO_WM_BEAUTIFY_FLAG" val=""/>
</p:tagLst>
</file>

<file path=ppt/tags/tag237.xml><?xml version="1.0" encoding="utf-8"?>
<p:tagLst xmlns:a="http://schemas.openxmlformats.org/drawingml/2006/main" xmlns:r="http://schemas.openxmlformats.org/officeDocument/2006/relationships" xmlns:p="http://schemas.openxmlformats.org/presentationml/2006/main">
  <p:tag name="AS_UNIQUEID" val="3125"/>
  <p:tag name="KSO_WM_BEAUTIFY_FLAG" val=""/>
</p:tagLst>
</file>

<file path=ppt/tags/tag238.xml><?xml version="1.0" encoding="utf-8"?>
<p:tagLst xmlns:a="http://schemas.openxmlformats.org/drawingml/2006/main" xmlns:r="http://schemas.openxmlformats.org/officeDocument/2006/relationships" xmlns:p="http://schemas.openxmlformats.org/presentationml/2006/main">
  <p:tag name="AS_UNIQUEID" val="3126"/>
  <p:tag name="KSO_WM_BEAUTIFY_FLAG" val=""/>
</p:tagLst>
</file>

<file path=ppt/tags/tag239.xml><?xml version="1.0" encoding="utf-8"?>
<p:tagLst xmlns:a="http://schemas.openxmlformats.org/drawingml/2006/main" xmlns:r="http://schemas.openxmlformats.org/officeDocument/2006/relationships" xmlns:p="http://schemas.openxmlformats.org/presentationml/2006/main">
  <p:tag name="AS_UNIQUEID" val="3127"/>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0.xml><?xml version="1.0" encoding="utf-8"?>
<p:tagLst xmlns:a="http://schemas.openxmlformats.org/drawingml/2006/main" xmlns:r="http://schemas.openxmlformats.org/officeDocument/2006/relationships" xmlns:p="http://schemas.openxmlformats.org/presentationml/2006/main">
  <p:tag name="AS_UNIQUEID" val="3128"/>
  <p:tag name="KSO_WM_BEAUTIFY_FLAG" val=""/>
</p:tagLst>
</file>

<file path=ppt/tags/tag241.xml><?xml version="1.0" encoding="utf-8"?>
<p:tagLst xmlns:a="http://schemas.openxmlformats.org/drawingml/2006/main" xmlns:r="http://schemas.openxmlformats.org/officeDocument/2006/relationships" xmlns:p="http://schemas.openxmlformats.org/presentationml/2006/main">
  <p:tag name="AS_UNIQUEID" val="3129"/>
  <p:tag name="KSO_WM_BEAUTIFY_FLAG" val=""/>
</p:tagLst>
</file>

<file path=ppt/tags/tag242.xml><?xml version="1.0" encoding="utf-8"?>
<p:tagLst xmlns:a="http://schemas.openxmlformats.org/drawingml/2006/main" xmlns:r="http://schemas.openxmlformats.org/officeDocument/2006/relationships" xmlns:p="http://schemas.openxmlformats.org/presentationml/2006/main">
  <p:tag name="AS_UNIQUEID" val="3121"/>
  <p:tag name="KSO_WM_BEAUTIFY_FLAG" val=""/>
</p:tagLst>
</file>

<file path=ppt/tags/tag243.xml><?xml version="1.0" encoding="utf-8"?>
<p:tagLst xmlns:a="http://schemas.openxmlformats.org/drawingml/2006/main" xmlns:r="http://schemas.openxmlformats.org/officeDocument/2006/relationships" xmlns:p="http://schemas.openxmlformats.org/presentationml/2006/main">
  <p:tag name="AS_UNIQUEID" val="3122"/>
  <p:tag name="KSO_WM_BEAUTIFY_FLAG" val=""/>
</p:tagLst>
</file>

<file path=ppt/tags/tag244.xml><?xml version="1.0" encoding="utf-8"?>
<p:tagLst xmlns:a="http://schemas.openxmlformats.org/drawingml/2006/main" xmlns:r="http://schemas.openxmlformats.org/officeDocument/2006/relationships" xmlns:p="http://schemas.openxmlformats.org/presentationml/2006/main">
  <p:tag name="AS_UNIQUEID" val="3123"/>
  <p:tag name="KSO_WM_BEAUTIFY_FLAG" val=""/>
</p:tagLst>
</file>

<file path=ppt/tags/tag245.xml><?xml version="1.0" encoding="utf-8"?>
<p:tagLst xmlns:a="http://schemas.openxmlformats.org/drawingml/2006/main" xmlns:r="http://schemas.openxmlformats.org/officeDocument/2006/relationships" xmlns:p="http://schemas.openxmlformats.org/presentationml/2006/main">
  <p:tag name="AS_UNIQUEID" val="3115"/>
  <p:tag name="KSO_WM_BEAUTIFY_FLAG" val=""/>
</p:tagLst>
</file>

<file path=ppt/tags/tag246.xml><?xml version="1.0" encoding="utf-8"?>
<p:tagLst xmlns:a="http://schemas.openxmlformats.org/drawingml/2006/main" xmlns:r="http://schemas.openxmlformats.org/officeDocument/2006/relationships" xmlns:p="http://schemas.openxmlformats.org/presentationml/2006/main">
  <p:tag name="AS_UNIQUEID" val="3116"/>
  <p:tag name="KSO_WM_BEAUTIFY_FLAG" val=""/>
</p:tagLst>
</file>

<file path=ppt/tags/tag247.xml><?xml version="1.0" encoding="utf-8"?>
<p:tagLst xmlns:a="http://schemas.openxmlformats.org/drawingml/2006/main" xmlns:r="http://schemas.openxmlformats.org/officeDocument/2006/relationships" xmlns:p="http://schemas.openxmlformats.org/presentationml/2006/main">
  <p:tag name="AS_UNIQUEID" val="3117"/>
</p:tagLst>
</file>

<file path=ppt/tags/tag248.xml><?xml version="1.0" encoding="utf-8"?>
<p:tagLst xmlns:a="http://schemas.openxmlformats.org/drawingml/2006/main" xmlns:r="http://schemas.openxmlformats.org/officeDocument/2006/relationships" xmlns:p="http://schemas.openxmlformats.org/presentationml/2006/main">
  <p:tag name="AS_UNIQUEID" val="3118"/>
  <p:tag name="KSO_WM_BEAUTIFY_FLAG" val=""/>
</p:tagLst>
</file>

<file path=ppt/tags/tag249.xml><?xml version="1.0" encoding="utf-8"?>
<p:tagLst xmlns:a="http://schemas.openxmlformats.org/drawingml/2006/main" xmlns:r="http://schemas.openxmlformats.org/officeDocument/2006/relationships" xmlns:p="http://schemas.openxmlformats.org/presentationml/2006/main">
  <p:tag name="AS_UNIQUEID" val="3119"/>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1.xml><?xml version="1.0" encoding="utf-8"?>
<p:tagLst xmlns:a="http://schemas.openxmlformats.org/drawingml/2006/main" xmlns:r="http://schemas.openxmlformats.org/officeDocument/2006/relationships" xmlns:p="http://schemas.openxmlformats.org/presentationml/2006/main">
  <p:tag name="AS_UNIQUEID" val="3140"/>
  <p:tag name="KSO_WM_BEAUTIFY_FLAG" val=""/>
</p:tagLst>
</file>

<file path=ppt/tags/tag252.xml><?xml version="1.0" encoding="utf-8"?>
<p:tagLst xmlns:a="http://schemas.openxmlformats.org/drawingml/2006/main" xmlns:r="http://schemas.openxmlformats.org/officeDocument/2006/relationships" xmlns:p="http://schemas.openxmlformats.org/presentationml/2006/main">
  <p:tag name="AS_UNIQUEID" val="3141"/>
</p:tagLst>
</file>

<file path=ppt/tags/tag253.xml><?xml version="1.0" encoding="utf-8"?>
<p:tagLst xmlns:a="http://schemas.openxmlformats.org/drawingml/2006/main" xmlns:r="http://schemas.openxmlformats.org/officeDocument/2006/relationships" xmlns:p="http://schemas.openxmlformats.org/presentationml/2006/main">
  <p:tag name="AS_UNIQUEID" val="3155"/>
  <p:tag name="KSO_WM_BEAUTIFY_FLAG" val=""/>
</p:tagLst>
</file>

<file path=ppt/tags/tag254.xml><?xml version="1.0" encoding="utf-8"?>
<p:tagLst xmlns:a="http://schemas.openxmlformats.org/drawingml/2006/main" xmlns:r="http://schemas.openxmlformats.org/officeDocument/2006/relationships" xmlns:p="http://schemas.openxmlformats.org/presentationml/2006/main">
  <p:tag name="AS_UNIQUEID" val="3142"/>
  <p:tag name="KSO_WM_BEAUTIFY_FLAG" val=""/>
</p:tagLst>
</file>

<file path=ppt/tags/tag255.xml><?xml version="1.0" encoding="utf-8"?>
<p:tagLst xmlns:a="http://schemas.openxmlformats.org/drawingml/2006/main" xmlns:r="http://schemas.openxmlformats.org/officeDocument/2006/relationships" xmlns:p="http://schemas.openxmlformats.org/presentationml/2006/main">
  <p:tag name="AS_UNIQUEID" val="3143"/>
  <p:tag name="KSO_WM_BEAUTIFY_FLAG" val=""/>
</p:tagLst>
</file>

<file path=ppt/tags/tag256.xml><?xml version="1.0" encoding="utf-8"?>
<p:tagLst xmlns:a="http://schemas.openxmlformats.org/drawingml/2006/main" xmlns:r="http://schemas.openxmlformats.org/officeDocument/2006/relationships" xmlns:p="http://schemas.openxmlformats.org/presentationml/2006/main">
  <p:tag name="AS_UNIQUEID" val="3144"/>
  <p:tag name="KSO_WM_BEAUTIFY_FLAG" val=""/>
</p:tagLst>
</file>

<file path=ppt/tags/tag257.xml><?xml version="1.0" encoding="utf-8"?>
<p:tagLst xmlns:a="http://schemas.openxmlformats.org/drawingml/2006/main" xmlns:r="http://schemas.openxmlformats.org/officeDocument/2006/relationships" xmlns:p="http://schemas.openxmlformats.org/presentationml/2006/main">
  <p:tag name="AS_UNIQUEID" val="3145"/>
  <p:tag name="KSO_WM_BEAUTIFY_FLAG" val=""/>
</p:tagLst>
</file>

<file path=ppt/tags/tag258.xml><?xml version="1.0" encoding="utf-8"?>
<p:tagLst xmlns:a="http://schemas.openxmlformats.org/drawingml/2006/main" xmlns:r="http://schemas.openxmlformats.org/officeDocument/2006/relationships" xmlns:p="http://schemas.openxmlformats.org/presentationml/2006/main">
  <p:tag name="AS_UNIQUEID" val="3146"/>
  <p:tag name="KSO_WM_BEAUTIFY_FLAG" val=""/>
</p:tagLst>
</file>

<file path=ppt/tags/tag259.xml><?xml version="1.0" encoding="utf-8"?>
<p:tagLst xmlns:a="http://schemas.openxmlformats.org/drawingml/2006/main" xmlns:r="http://schemas.openxmlformats.org/officeDocument/2006/relationships" xmlns:p="http://schemas.openxmlformats.org/presentationml/2006/main">
  <p:tag name="AS_UNIQUEID" val="3147"/>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0.xml><?xml version="1.0" encoding="utf-8"?>
<p:tagLst xmlns:a="http://schemas.openxmlformats.org/drawingml/2006/main" xmlns:r="http://schemas.openxmlformats.org/officeDocument/2006/relationships" xmlns:p="http://schemas.openxmlformats.org/presentationml/2006/main">
  <p:tag name="AS_UNIQUEID" val="3148"/>
  <p:tag name="KSO_WM_BEAUTIFY_FLAG" val=""/>
</p:tagLst>
</file>

<file path=ppt/tags/tag261.xml><?xml version="1.0" encoding="utf-8"?>
<p:tagLst xmlns:a="http://schemas.openxmlformats.org/drawingml/2006/main" xmlns:r="http://schemas.openxmlformats.org/officeDocument/2006/relationships" xmlns:p="http://schemas.openxmlformats.org/presentationml/2006/main">
  <p:tag name="AS_UNIQUEID" val="3149"/>
  <p:tag name="KSO_WM_BEAUTIFY_FLAG" val=""/>
</p:tagLst>
</file>

<file path=ppt/tags/tag262.xml><?xml version="1.0" encoding="utf-8"?>
<p:tagLst xmlns:a="http://schemas.openxmlformats.org/drawingml/2006/main" xmlns:r="http://schemas.openxmlformats.org/officeDocument/2006/relationships" xmlns:p="http://schemas.openxmlformats.org/presentationml/2006/main">
  <p:tag name="AS_UNIQUEID" val="3150"/>
  <p:tag name="KSO_WM_BEAUTIFY_FLAG" val=""/>
</p:tagLst>
</file>

<file path=ppt/tags/tag263.xml><?xml version="1.0" encoding="utf-8"?>
<p:tagLst xmlns:a="http://schemas.openxmlformats.org/drawingml/2006/main" xmlns:r="http://schemas.openxmlformats.org/officeDocument/2006/relationships" xmlns:p="http://schemas.openxmlformats.org/presentationml/2006/main">
  <p:tag name="AS_UNIQUEID" val="3151"/>
  <p:tag name="KSO_WM_BEAUTIFY_FLAG" val=""/>
</p:tagLst>
</file>

<file path=ppt/tags/tag264.xml><?xml version="1.0" encoding="utf-8"?>
<p:tagLst xmlns:a="http://schemas.openxmlformats.org/drawingml/2006/main" xmlns:r="http://schemas.openxmlformats.org/officeDocument/2006/relationships" xmlns:p="http://schemas.openxmlformats.org/presentationml/2006/main">
  <p:tag name="AS_UNIQUEID" val="3152"/>
  <p:tag name="KSO_WM_BEAUTIFY_FLAG" val=""/>
</p:tagLst>
</file>

<file path=ppt/tags/tag265.xml><?xml version="1.0" encoding="utf-8"?>
<p:tagLst xmlns:a="http://schemas.openxmlformats.org/drawingml/2006/main" xmlns:r="http://schemas.openxmlformats.org/officeDocument/2006/relationships" xmlns:p="http://schemas.openxmlformats.org/presentationml/2006/main">
  <p:tag name="AS_UNIQUEID" val="3153"/>
  <p:tag name="KSO_WM_BEAUTIFY_FLAG" val=""/>
</p:tagLst>
</file>

<file path=ppt/tags/tag266.xml><?xml version="1.0" encoding="utf-8"?>
<p:tagLst xmlns:a="http://schemas.openxmlformats.org/drawingml/2006/main" xmlns:r="http://schemas.openxmlformats.org/officeDocument/2006/relationships" xmlns:p="http://schemas.openxmlformats.org/presentationml/2006/main">
  <p:tag name="AS_UNIQUEID" val="3154"/>
  <p:tag name="KSO_WM_BEAUTIFY_FLAG" val=""/>
</p:tagLst>
</file>

<file path=ppt/tags/tag267.xml><?xml version="1.0" encoding="utf-8"?>
<p:tagLst xmlns:a="http://schemas.openxmlformats.org/drawingml/2006/main" xmlns:r="http://schemas.openxmlformats.org/officeDocument/2006/relationships" xmlns:p="http://schemas.openxmlformats.org/presentationml/2006/main">
  <p:tag name="AS_UNIQUEID" val="3162"/>
  <p:tag name="KSO_WM_BEAUTIFY_FLAG" val=""/>
</p:tagLst>
</file>

<file path=ppt/tags/tag268.xml><?xml version="1.0" encoding="utf-8"?>
<p:tagLst xmlns:a="http://schemas.openxmlformats.org/drawingml/2006/main" xmlns:r="http://schemas.openxmlformats.org/officeDocument/2006/relationships" xmlns:p="http://schemas.openxmlformats.org/presentationml/2006/main">
  <p:tag name="AS_UNIQUEID" val="2059"/>
  <p:tag name="KSO_WM_BEAUTIFY_FLAG" val=""/>
</p:tagLst>
</file>

<file path=ppt/tags/tag269.xml><?xml version="1.0" encoding="utf-8"?>
<p:tagLst xmlns:a="http://schemas.openxmlformats.org/drawingml/2006/main" xmlns:r="http://schemas.openxmlformats.org/officeDocument/2006/relationships" xmlns:p="http://schemas.openxmlformats.org/presentationml/2006/main">
  <p:tag name="AS_UNIQUEID" val="2059"/>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0.xml><?xml version="1.0" encoding="utf-8"?>
<p:tagLst xmlns:a="http://schemas.openxmlformats.org/drawingml/2006/main" xmlns:r="http://schemas.openxmlformats.org/officeDocument/2006/relationships" xmlns:p="http://schemas.openxmlformats.org/presentationml/2006/main">
  <p:tag name="AS_UNIQUEID" val="2059"/>
  <p:tag name="KSO_WM_BEAUTIFY_FLAG" val=""/>
</p:tagLst>
</file>

<file path=ppt/tags/tag2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2.xml><?xml version="1.0" encoding="utf-8"?>
<p:tagLst xmlns:a="http://schemas.openxmlformats.org/drawingml/2006/main" xmlns:r="http://schemas.openxmlformats.org/officeDocument/2006/relationships" xmlns:p="http://schemas.openxmlformats.org/presentationml/2006/main">
  <p:tag name="AS_UNIQUEID" val="2053"/>
  <p:tag name="KSO_WM_BEAUTIFY_FLAG" val=""/>
</p:tagLst>
</file>

<file path=ppt/tags/tag273.xml><?xml version="1.0" encoding="utf-8"?>
<p:tagLst xmlns:a="http://schemas.openxmlformats.org/drawingml/2006/main" xmlns:r="http://schemas.openxmlformats.org/officeDocument/2006/relationships" xmlns:p="http://schemas.openxmlformats.org/presentationml/2006/main">
  <p:tag name="AS_UNIQUEID" val="2054"/>
  <p:tag name="KSO_WM_BEAUTIFY_FLAG" val=""/>
</p:tagLst>
</file>

<file path=ppt/tags/tag274.xml><?xml version="1.0" encoding="utf-8"?>
<p:tagLst xmlns:a="http://schemas.openxmlformats.org/drawingml/2006/main" xmlns:r="http://schemas.openxmlformats.org/officeDocument/2006/relationships" xmlns:p="http://schemas.openxmlformats.org/presentationml/2006/main">
  <p:tag name="AS_UNIQUEID" val="2062"/>
  <p:tag name="KSO_WM_BEAUTIFY_FLAG" val=""/>
</p:tagLst>
</file>

<file path=ppt/tags/tag275.xml><?xml version="1.0" encoding="utf-8"?>
<p:tagLst xmlns:a="http://schemas.openxmlformats.org/drawingml/2006/main" xmlns:r="http://schemas.openxmlformats.org/officeDocument/2006/relationships" xmlns:p="http://schemas.openxmlformats.org/presentationml/2006/main">
  <p:tag name="AS_UNIQUEID" val="2063"/>
  <p:tag name="KSO_WM_BEAUTIFY_FLAG" val=""/>
</p:tagLst>
</file>

<file path=ppt/tags/tag276.xml><?xml version="1.0" encoding="utf-8"?>
<p:tagLst xmlns:a="http://schemas.openxmlformats.org/drawingml/2006/main" xmlns:r="http://schemas.openxmlformats.org/officeDocument/2006/relationships" xmlns:p="http://schemas.openxmlformats.org/presentationml/2006/main">
  <p:tag name="AS_UNIQUEID" val="2064"/>
  <p:tag name="KSO_WM_BEAUTIFY_FLAG" val=""/>
</p:tagLst>
</file>

<file path=ppt/tags/tag277.xml><?xml version="1.0" encoding="utf-8"?>
<p:tagLst xmlns:a="http://schemas.openxmlformats.org/drawingml/2006/main" xmlns:r="http://schemas.openxmlformats.org/officeDocument/2006/relationships" xmlns:p="http://schemas.openxmlformats.org/presentationml/2006/main">
  <p:tag name="AS_UNIQUEID" val="2065"/>
  <p:tag name="KSO_WM_BEAUTIFY_FLAG" val=""/>
</p:tagLst>
</file>

<file path=ppt/tags/tag278.xml><?xml version="1.0" encoding="utf-8"?>
<p:tagLst xmlns:a="http://schemas.openxmlformats.org/drawingml/2006/main" xmlns:r="http://schemas.openxmlformats.org/officeDocument/2006/relationships" xmlns:p="http://schemas.openxmlformats.org/presentationml/2006/main">
  <p:tag name="AS_UNIQUEID" val="2066"/>
  <p:tag name="KSO_WM_BEAUTIFY_FLAG" val=""/>
</p:tagLst>
</file>

<file path=ppt/tags/tag279.xml><?xml version="1.0" encoding="utf-8"?>
<p:tagLst xmlns:a="http://schemas.openxmlformats.org/drawingml/2006/main" xmlns:r="http://schemas.openxmlformats.org/officeDocument/2006/relationships" xmlns:p="http://schemas.openxmlformats.org/presentationml/2006/main">
  <p:tag name="AS_UNIQUEID" val="2067"/>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0.xml><?xml version="1.0" encoding="utf-8"?>
<p:tagLst xmlns:a="http://schemas.openxmlformats.org/drawingml/2006/main" xmlns:r="http://schemas.openxmlformats.org/officeDocument/2006/relationships" xmlns:p="http://schemas.openxmlformats.org/presentationml/2006/main">
  <p:tag name="AS_UNIQUEID" val="2068"/>
  <p:tag name="KSO_WM_BEAUTIFY_FLAG" val=""/>
</p:tagLst>
</file>

<file path=ppt/tags/tag281.xml><?xml version="1.0" encoding="utf-8"?>
<p:tagLst xmlns:a="http://schemas.openxmlformats.org/drawingml/2006/main" xmlns:r="http://schemas.openxmlformats.org/officeDocument/2006/relationships" xmlns:p="http://schemas.openxmlformats.org/presentationml/2006/main">
  <p:tag name="AS_UNIQUEID" val="2069"/>
  <p:tag name="KSO_WM_BEAUTIFY_FLAG" val=""/>
</p:tagLst>
</file>

<file path=ppt/tags/tag282.xml><?xml version="1.0" encoding="utf-8"?>
<p:tagLst xmlns:a="http://schemas.openxmlformats.org/drawingml/2006/main" xmlns:r="http://schemas.openxmlformats.org/officeDocument/2006/relationships" xmlns:p="http://schemas.openxmlformats.org/presentationml/2006/main">
  <p:tag name="AS_UNIQUEID" val="2070"/>
  <p:tag name="KSO_WM_BEAUTIFY_FLAG" val=""/>
</p:tagLst>
</file>

<file path=ppt/tags/tag283.xml><?xml version="1.0" encoding="utf-8"?>
<p:tagLst xmlns:a="http://schemas.openxmlformats.org/drawingml/2006/main" xmlns:r="http://schemas.openxmlformats.org/officeDocument/2006/relationships" xmlns:p="http://schemas.openxmlformats.org/presentationml/2006/main">
  <p:tag name="AS_UNIQUEID" val="2071"/>
  <p:tag name="KSO_WM_BEAUTIFY_FLAG" val=""/>
</p:tagLst>
</file>

<file path=ppt/tags/tag284.xml><?xml version="1.0" encoding="utf-8"?>
<p:tagLst xmlns:a="http://schemas.openxmlformats.org/drawingml/2006/main" xmlns:r="http://schemas.openxmlformats.org/officeDocument/2006/relationships" xmlns:p="http://schemas.openxmlformats.org/presentationml/2006/main">
  <p:tag name="AS_UNIQUEID" val="2072"/>
  <p:tag name="KSO_WM_BEAUTIFY_FLAG" val=""/>
</p:tagLst>
</file>

<file path=ppt/tags/tag285.xml><?xml version="1.0" encoding="utf-8"?>
<p:tagLst xmlns:a="http://schemas.openxmlformats.org/drawingml/2006/main" xmlns:r="http://schemas.openxmlformats.org/officeDocument/2006/relationships" xmlns:p="http://schemas.openxmlformats.org/presentationml/2006/main">
  <p:tag name="AS_UNIQUEID" val="2073"/>
  <p:tag name="KSO_WM_BEAUTIFY_FLAG" val=""/>
</p:tagLst>
</file>

<file path=ppt/tags/tag286.xml><?xml version="1.0" encoding="utf-8"?>
<p:tagLst xmlns:a="http://schemas.openxmlformats.org/drawingml/2006/main" xmlns:r="http://schemas.openxmlformats.org/officeDocument/2006/relationships" xmlns:p="http://schemas.openxmlformats.org/presentationml/2006/main">
  <p:tag name="AS_UNIQUEID" val="2074"/>
  <p:tag name="KSO_WM_BEAUTIFY_FLAG" val=""/>
</p:tagLst>
</file>

<file path=ppt/tags/tag287.xml><?xml version="1.0" encoding="utf-8"?>
<p:tagLst xmlns:a="http://schemas.openxmlformats.org/drawingml/2006/main" xmlns:r="http://schemas.openxmlformats.org/officeDocument/2006/relationships" xmlns:p="http://schemas.openxmlformats.org/presentationml/2006/main">
  <p:tag name="AS_UNIQUEID" val="2075"/>
  <p:tag name="KSO_WM_BEAUTIFY_FLAG" val=""/>
</p:tagLst>
</file>

<file path=ppt/tags/tag288.xml><?xml version="1.0" encoding="utf-8"?>
<p:tagLst xmlns:a="http://schemas.openxmlformats.org/drawingml/2006/main" xmlns:r="http://schemas.openxmlformats.org/officeDocument/2006/relationships" xmlns:p="http://schemas.openxmlformats.org/presentationml/2006/main">
  <p:tag name="AS_UNIQUEID" val="2076"/>
  <p:tag name="KSO_WM_BEAUTIFY_FLAG" val=""/>
</p:tagLst>
</file>

<file path=ppt/tags/tag289.xml><?xml version="1.0" encoding="utf-8"?>
<p:tagLst xmlns:a="http://schemas.openxmlformats.org/drawingml/2006/main" xmlns:r="http://schemas.openxmlformats.org/officeDocument/2006/relationships" xmlns:p="http://schemas.openxmlformats.org/presentationml/2006/main">
  <p:tag name="AS_UNIQUEID" val="2058"/>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0.xml><?xml version="1.0" encoding="utf-8"?>
<p:tagLst xmlns:a="http://schemas.openxmlformats.org/drawingml/2006/main" xmlns:r="http://schemas.openxmlformats.org/officeDocument/2006/relationships" xmlns:p="http://schemas.openxmlformats.org/presentationml/2006/main">
  <p:tag name="AS_UNIQUEID" val="3163"/>
  <p:tag name="KSO_WM_BEAUTIFY_FLAG" val=""/>
</p:tagLst>
</file>

<file path=ppt/tags/tag291.xml><?xml version="1.0" encoding="utf-8"?>
<p:tagLst xmlns:a="http://schemas.openxmlformats.org/drawingml/2006/main" xmlns:r="http://schemas.openxmlformats.org/officeDocument/2006/relationships" xmlns:p="http://schemas.openxmlformats.org/presentationml/2006/main">
  <p:tag name="AS_UNIQUEID" val="738"/>
</p:tagLst>
</file>

<file path=ppt/tags/tag2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3.xml><?xml version="1.0" encoding="utf-8"?>
<p:tagLst xmlns:a="http://schemas.openxmlformats.org/drawingml/2006/main" xmlns:r="http://schemas.openxmlformats.org/officeDocument/2006/relationships" xmlns:p="http://schemas.openxmlformats.org/presentationml/2006/main">
  <p:tag name="AS_UNIQUEID" val="739"/>
  <p:tag name="KSO_WM_BEAUTIFY_FLAG" val=""/>
</p:tagLst>
</file>

<file path=ppt/tags/tag294.xml><?xml version="1.0" encoding="utf-8"?>
<p:tagLst xmlns:a="http://schemas.openxmlformats.org/drawingml/2006/main" xmlns:r="http://schemas.openxmlformats.org/officeDocument/2006/relationships" xmlns:p="http://schemas.openxmlformats.org/presentationml/2006/main">
  <p:tag name="AS_UNIQUEID" val="740"/>
  <p:tag name="KSO_WM_BEAUTIFY_FLAG" val=""/>
</p:tagLst>
</file>

<file path=ppt/tags/tag295.xml><?xml version="1.0" encoding="utf-8"?>
<p:tagLst xmlns:a="http://schemas.openxmlformats.org/drawingml/2006/main" xmlns:r="http://schemas.openxmlformats.org/officeDocument/2006/relationships" xmlns:p="http://schemas.openxmlformats.org/presentationml/2006/main">
  <p:tag name="AS_UNIQUEID" val="741"/>
</p:tagLst>
</file>

<file path=ppt/tags/tag296.xml><?xml version="1.0" encoding="utf-8"?>
<p:tagLst xmlns:a="http://schemas.openxmlformats.org/drawingml/2006/main" xmlns:r="http://schemas.openxmlformats.org/officeDocument/2006/relationships" xmlns:p="http://schemas.openxmlformats.org/presentationml/2006/main">
  <p:tag name="AS_UNIQUEID" val="754"/>
  <p:tag name="KSO_WM_BEAUTIFY_FLAG" val=""/>
</p:tagLst>
</file>

<file path=ppt/tags/tag297.xml><?xml version="1.0" encoding="utf-8"?>
<p:tagLst xmlns:a="http://schemas.openxmlformats.org/drawingml/2006/main" xmlns:r="http://schemas.openxmlformats.org/officeDocument/2006/relationships" xmlns:p="http://schemas.openxmlformats.org/presentationml/2006/main">
  <p:tag name="AS_UNIQUEID" val="755"/>
  <p:tag name="KSO_WM_BEAUTIFY_FLAG" val=""/>
</p:tagLst>
</file>

<file path=ppt/tags/tag298.xml><?xml version="1.0" encoding="utf-8"?>
<p:tagLst xmlns:a="http://schemas.openxmlformats.org/drawingml/2006/main" xmlns:r="http://schemas.openxmlformats.org/officeDocument/2006/relationships" xmlns:p="http://schemas.openxmlformats.org/presentationml/2006/main">
  <p:tag name="AS_UNIQUEID" val="756"/>
  <p:tag name="KSO_WM_BEAUTIFY_FLAG" val=""/>
</p:tagLst>
</file>

<file path=ppt/tags/tag299.xml><?xml version="1.0" encoding="utf-8"?>
<p:tagLst xmlns:a="http://schemas.openxmlformats.org/drawingml/2006/main" xmlns:r="http://schemas.openxmlformats.org/officeDocument/2006/relationships" xmlns:p="http://schemas.openxmlformats.org/presentationml/2006/main">
  <p:tag name="AS_UNIQUEID" val="757"/>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0.xml><?xml version="1.0" encoding="utf-8"?>
<p:tagLst xmlns:a="http://schemas.openxmlformats.org/drawingml/2006/main" xmlns:r="http://schemas.openxmlformats.org/officeDocument/2006/relationships" xmlns:p="http://schemas.openxmlformats.org/presentationml/2006/main">
  <p:tag name="AS_UNIQUEID" val="758"/>
  <p:tag name="KSO_WM_BEAUTIFY_FLAG" val=""/>
</p:tagLst>
</file>

<file path=ppt/tags/tag301.xml><?xml version="1.0" encoding="utf-8"?>
<p:tagLst xmlns:a="http://schemas.openxmlformats.org/drawingml/2006/main" xmlns:r="http://schemas.openxmlformats.org/officeDocument/2006/relationships" xmlns:p="http://schemas.openxmlformats.org/presentationml/2006/main">
  <p:tag name="AS_UNIQUEID" val="759"/>
</p:tagLst>
</file>

<file path=ppt/tags/tag302.xml><?xml version="1.0" encoding="utf-8"?>
<p:tagLst xmlns:a="http://schemas.openxmlformats.org/drawingml/2006/main" xmlns:r="http://schemas.openxmlformats.org/officeDocument/2006/relationships" xmlns:p="http://schemas.openxmlformats.org/presentationml/2006/main">
  <p:tag name="AS_UNIQUEID" val="770"/>
</p:tagLst>
</file>

<file path=ppt/tags/tag303.xml><?xml version="1.0" encoding="utf-8"?>
<p:tagLst xmlns:a="http://schemas.openxmlformats.org/drawingml/2006/main" xmlns:r="http://schemas.openxmlformats.org/officeDocument/2006/relationships" xmlns:p="http://schemas.openxmlformats.org/presentationml/2006/main">
  <p:tag name="AS_UNIQUEID" val="783"/>
  <p:tag name="KSO_WM_BEAUTIFY_FLAG" val=""/>
</p:tagLst>
</file>

<file path=ppt/tags/tag304.xml><?xml version="1.0" encoding="utf-8"?>
<p:tagLst xmlns:a="http://schemas.openxmlformats.org/drawingml/2006/main" xmlns:r="http://schemas.openxmlformats.org/officeDocument/2006/relationships" xmlns:p="http://schemas.openxmlformats.org/presentationml/2006/main">
  <p:tag name="AS_UNIQUEID" val="784"/>
  <p:tag name="KSO_WM_BEAUTIFY_FLAG" val=""/>
</p:tagLst>
</file>

<file path=ppt/tags/tag305.xml><?xml version="1.0" encoding="utf-8"?>
<p:tagLst xmlns:a="http://schemas.openxmlformats.org/drawingml/2006/main" xmlns:r="http://schemas.openxmlformats.org/officeDocument/2006/relationships" xmlns:p="http://schemas.openxmlformats.org/presentationml/2006/main">
  <p:tag name="AS_UNIQUEID" val="785"/>
  <p:tag name="KSO_WM_BEAUTIFY_FLAG" val=""/>
</p:tagLst>
</file>

<file path=ppt/tags/tag306.xml><?xml version="1.0" encoding="utf-8"?>
<p:tagLst xmlns:a="http://schemas.openxmlformats.org/drawingml/2006/main" xmlns:r="http://schemas.openxmlformats.org/officeDocument/2006/relationships" xmlns:p="http://schemas.openxmlformats.org/presentationml/2006/main">
  <p:tag name="AS_UNIQUEID" val="771"/>
  <p:tag name="KSO_WM_BEAUTIFY_FLAG" val=""/>
</p:tagLst>
</file>

<file path=ppt/tags/tag307.xml><?xml version="1.0" encoding="utf-8"?>
<p:tagLst xmlns:a="http://schemas.openxmlformats.org/drawingml/2006/main" xmlns:r="http://schemas.openxmlformats.org/officeDocument/2006/relationships" xmlns:p="http://schemas.openxmlformats.org/presentationml/2006/main">
  <p:tag name="AS_UNIQUEID" val="772"/>
  <p:tag name="KSO_WM_BEAUTIFY_FLAG" val=""/>
</p:tagLst>
</file>

<file path=ppt/tags/tag308.xml><?xml version="1.0" encoding="utf-8"?>
<p:tagLst xmlns:a="http://schemas.openxmlformats.org/drawingml/2006/main" xmlns:r="http://schemas.openxmlformats.org/officeDocument/2006/relationships" xmlns:p="http://schemas.openxmlformats.org/presentationml/2006/main">
  <p:tag name="AS_UNIQUEID" val="773"/>
  <p:tag name="KSO_WM_BEAUTIFY_FLAG" val=""/>
</p:tagLst>
</file>

<file path=ppt/tags/tag309.xml><?xml version="1.0" encoding="utf-8"?>
<p:tagLst xmlns:a="http://schemas.openxmlformats.org/drawingml/2006/main" xmlns:r="http://schemas.openxmlformats.org/officeDocument/2006/relationships" xmlns:p="http://schemas.openxmlformats.org/presentationml/2006/main">
  <p:tag name="AS_UNIQUEID" val="774"/>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0.xml><?xml version="1.0" encoding="utf-8"?>
<p:tagLst xmlns:a="http://schemas.openxmlformats.org/drawingml/2006/main" xmlns:r="http://schemas.openxmlformats.org/officeDocument/2006/relationships" xmlns:p="http://schemas.openxmlformats.org/presentationml/2006/main">
  <p:tag name="AS_UNIQUEID" val="775"/>
  <p:tag name="KSO_WM_BEAUTIFY_FLAG" val=""/>
</p:tagLst>
</file>

<file path=ppt/tags/tag311.xml><?xml version="1.0" encoding="utf-8"?>
<p:tagLst xmlns:a="http://schemas.openxmlformats.org/drawingml/2006/main" xmlns:r="http://schemas.openxmlformats.org/officeDocument/2006/relationships" xmlns:p="http://schemas.openxmlformats.org/presentationml/2006/main">
  <p:tag name="AS_UNIQUEID" val="776"/>
  <p:tag name="KSO_WM_BEAUTIFY_FLAG" val=""/>
</p:tagLst>
</file>

<file path=ppt/tags/tag312.xml><?xml version="1.0" encoding="utf-8"?>
<p:tagLst xmlns:a="http://schemas.openxmlformats.org/drawingml/2006/main" xmlns:r="http://schemas.openxmlformats.org/officeDocument/2006/relationships" xmlns:p="http://schemas.openxmlformats.org/presentationml/2006/main">
  <p:tag name="AS_UNIQUEID" val="777"/>
  <p:tag name="KSO_WM_BEAUTIFY_FLAG" val=""/>
</p:tagLst>
</file>

<file path=ppt/tags/tag313.xml><?xml version="1.0" encoding="utf-8"?>
<p:tagLst xmlns:a="http://schemas.openxmlformats.org/drawingml/2006/main" xmlns:r="http://schemas.openxmlformats.org/officeDocument/2006/relationships" xmlns:p="http://schemas.openxmlformats.org/presentationml/2006/main">
  <p:tag name="AS_UNIQUEID" val="778"/>
  <p:tag name="KSO_WM_BEAUTIFY_FLAG" val=""/>
</p:tagLst>
</file>

<file path=ppt/tags/tag314.xml><?xml version="1.0" encoding="utf-8"?>
<p:tagLst xmlns:a="http://schemas.openxmlformats.org/drawingml/2006/main" xmlns:r="http://schemas.openxmlformats.org/officeDocument/2006/relationships" xmlns:p="http://schemas.openxmlformats.org/presentationml/2006/main">
  <p:tag name="AS_UNIQUEID" val="779"/>
  <p:tag name="KSO_WM_BEAUTIFY_FLAG" val=""/>
</p:tagLst>
</file>

<file path=ppt/tags/tag315.xml><?xml version="1.0" encoding="utf-8"?>
<p:tagLst xmlns:a="http://schemas.openxmlformats.org/drawingml/2006/main" xmlns:r="http://schemas.openxmlformats.org/officeDocument/2006/relationships" xmlns:p="http://schemas.openxmlformats.org/presentationml/2006/main">
  <p:tag name="AS_UNIQUEID" val="780"/>
  <p:tag name="KSO_WM_BEAUTIFY_FLAG" val=""/>
</p:tagLst>
</file>

<file path=ppt/tags/tag316.xml><?xml version="1.0" encoding="utf-8"?>
<p:tagLst xmlns:a="http://schemas.openxmlformats.org/drawingml/2006/main" xmlns:r="http://schemas.openxmlformats.org/officeDocument/2006/relationships" xmlns:p="http://schemas.openxmlformats.org/presentationml/2006/main">
  <p:tag name="AS_UNIQUEID" val="781"/>
  <p:tag name="KSO_WM_BEAUTIFY_FLAG" val=""/>
</p:tagLst>
</file>

<file path=ppt/tags/tag317.xml><?xml version="1.0" encoding="utf-8"?>
<p:tagLst xmlns:a="http://schemas.openxmlformats.org/drawingml/2006/main" xmlns:r="http://schemas.openxmlformats.org/officeDocument/2006/relationships" xmlns:p="http://schemas.openxmlformats.org/presentationml/2006/main">
  <p:tag name="AS_UNIQUEID" val="782"/>
  <p:tag name="KSO_WM_BEAUTIFY_FLAG" val=""/>
</p:tagLst>
</file>

<file path=ppt/tags/tag318.xml><?xml version="1.0" encoding="utf-8"?>
<p:tagLst xmlns:a="http://schemas.openxmlformats.org/drawingml/2006/main" xmlns:r="http://schemas.openxmlformats.org/officeDocument/2006/relationships" xmlns:p="http://schemas.openxmlformats.org/presentationml/2006/main">
  <p:tag name="AS_UNIQUEID" val="760"/>
  <p:tag name="KSO_WM_BEAUTIFY_FLAG" val=""/>
</p:tagLst>
</file>

<file path=ppt/tags/tag319.xml><?xml version="1.0" encoding="utf-8"?>
<p:tagLst xmlns:a="http://schemas.openxmlformats.org/drawingml/2006/main" xmlns:r="http://schemas.openxmlformats.org/officeDocument/2006/relationships" xmlns:p="http://schemas.openxmlformats.org/presentationml/2006/main">
  <p:tag name="AS_UNIQUEID" val="761"/>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0.xml><?xml version="1.0" encoding="utf-8"?>
<p:tagLst xmlns:a="http://schemas.openxmlformats.org/drawingml/2006/main" xmlns:r="http://schemas.openxmlformats.org/officeDocument/2006/relationships" xmlns:p="http://schemas.openxmlformats.org/presentationml/2006/main">
  <p:tag name="AS_UNIQUEID" val="762"/>
  <p:tag name="KSO_WM_BEAUTIFY_FLAG" val=""/>
</p:tagLst>
</file>

<file path=ppt/tags/tag321.xml><?xml version="1.0" encoding="utf-8"?>
<p:tagLst xmlns:a="http://schemas.openxmlformats.org/drawingml/2006/main" xmlns:r="http://schemas.openxmlformats.org/officeDocument/2006/relationships" xmlns:p="http://schemas.openxmlformats.org/presentationml/2006/main">
  <p:tag name="AS_UNIQUEID" val="763"/>
  <p:tag name="KSO_WM_BEAUTIFY_FLAG" val=""/>
</p:tagLst>
</file>

<file path=ppt/tags/tag322.xml><?xml version="1.0" encoding="utf-8"?>
<p:tagLst xmlns:a="http://schemas.openxmlformats.org/drawingml/2006/main" xmlns:r="http://schemas.openxmlformats.org/officeDocument/2006/relationships" xmlns:p="http://schemas.openxmlformats.org/presentationml/2006/main">
  <p:tag name="AS_UNIQUEID" val="764"/>
  <p:tag name="KSO_WM_BEAUTIFY_FLAG" val=""/>
</p:tagLst>
</file>

<file path=ppt/tags/tag323.xml><?xml version="1.0" encoding="utf-8"?>
<p:tagLst xmlns:a="http://schemas.openxmlformats.org/drawingml/2006/main" xmlns:r="http://schemas.openxmlformats.org/officeDocument/2006/relationships" xmlns:p="http://schemas.openxmlformats.org/presentationml/2006/main">
  <p:tag name="AS_UNIQUEID" val="765"/>
  <p:tag name="KSO_WM_BEAUTIFY_FLAG" val=""/>
</p:tagLst>
</file>

<file path=ppt/tags/tag324.xml><?xml version="1.0" encoding="utf-8"?>
<p:tagLst xmlns:a="http://schemas.openxmlformats.org/drawingml/2006/main" xmlns:r="http://schemas.openxmlformats.org/officeDocument/2006/relationships" xmlns:p="http://schemas.openxmlformats.org/presentationml/2006/main">
  <p:tag name="AS_UNIQUEID" val="766"/>
  <p:tag name="KSO_WM_BEAUTIFY_FLAG" val=""/>
</p:tagLst>
</file>

<file path=ppt/tags/tag325.xml><?xml version="1.0" encoding="utf-8"?>
<p:tagLst xmlns:a="http://schemas.openxmlformats.org/drawingml/2006/main" xmlns:r="http://schemas.openxmlformats.org/officeDocument/2006/relationships" xmlns:p="http://schemas.openxmlformats.org/presentationml/2006/main">
  <p:tag name="AS_UNIQUEID" val="767"/>
  <p:tag name="KSO_WM_BEAUTIFY_FLAG" val=""/>
</p:tagLst>
</file>

<file path=ppt/tags/tag326.xml><?xml version="1.0" encoding="utf-8"?>
<p:tagLst xmlns:a="http://schemas.openxmlformats.org/drawingml/2006/main" xmlns:r="http://schemas.openxmlformats.org/officeDocument/2006/relationships" xmlns:p="http://schemas.openxmlformats.org/presentationml/2006/main">
  <p:tag name="AS_UNIQUEID" val="768"/>
  <p:tag name="KSO_WM_BEAUTIFY_FLAG" val=""/>
</p:tagLst>
</file>

<file path=ppt/tags/tag327.xml><?xml version="1.0" encoding="utf-8"?>
<p:tagLst xmlns:a="http://schemas.openxmlformats.org/drawingml/2006/main" xmlns:r="http://schemas.openxmlformats.org/officeDocument/2006/relationships" xmlns:p="http://schemas.openxmlformats.org/presentationml/2006/main">
  <p:tag name="AS_UNIQUEID" val="769"/>
  <p:tag name="KSO_WM_BEAUTIFY_FLAG" val=""/>
</p:tagLst>
</file>

<file path=ppt/tags/tag328.xml><?xml version="1.0" encoding="utf-8"?>
<p:tagLst xmlns:a="http://schemas.openxmlformats.org/drawingml/2006/main" xmlns:r="http://schemas.openxmlformats.org/officeDocument/2006/relationships" xmlns:p="http://schemas.openxmlformats.org/presentationml/2006/main">
  <p:tag name="AS_UNIQUEID" val="742"/>
  <p:tag name="KSO_WM_BEAUTIFY_FLAG" val=""/>
</p:tagLst>
</file>

<file path=ppt/tags/tag329.xml><?xml version="1.0" encoding="utf-8"?>
<p:tagLst xmlns:a="http://schemas.openxmlformats.org/drawingml/2006/main" xmlns:r="http://schemas.openxmlformats.org/officeDocument/2006/relationships" xmlns:p="http://schemas.openxmlformats.org/presentationml/2006/main">
  <p:tag name="AS_UNIQUEID" val="743"/>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0.xml><?xml version="1.0" encoding="utf-8"?>
<p:tagLst xmlns:a="http://schemas.openxmlformats.org/drawingml/2006/main" xmlns:r="http://schemas.openxmlformats.org/officeDocument/2006/relationships" xmlns:p="http://schemas.openxmlformats.org/presentationml/2006/main">
  <p:tag name="AS_UNIQUEID" val="744"/>
  <p:tag name="KSO_WM_BEAUTIFY_FLAG" val=""/>
</p:tagLst>
</file>

<file path=ppt/tags/tag331.xml><?xml version="1.0" encoding="utf-8"?>
<p:tagLst xmlns:a="http://schemas.openxmlformats.org/drawingml/2006/main" xmlns:r="http://schemas.openxmlformats.org/officeDocument/2006/relationships" xmlns:p="http://schemas.openxmlformats.org/presentationml/2006/main">
  <p:tag name="AS_UNIQUEID" val="745"/>
  <p:tag name="KSO_WM_BEAUTIFY_FLAG" val=""/>
</p:tagLst>
</file>

<file path=ppt/tags/tag332.xml><?xml version="1.0" encoding="utf-8"?>
<p:tagLst xmlns:a="http://schemas.openxmlformats.org/drawingml/2006/main" xmlns:r="http://schemas.openxmlformats.org/officeDocument/2006/relationships" xmlns:p="http://schemas.openxmlformats.org/presentationml/2006/main">
  <p:tag name="AS_UNIQUEID" val="746"/>
  <p:tag name="KSO_WM_BEAUTIFY_FLAG" val=""/>
</p:tagLst>
</file>

<file path=ppt/tags/tag333.xml><?xml version="1.0" encoding="utf-8"?>
<p:tagLst xmlns:a="http://schemas.openxmlformats.org/drawingml/2006/main" xmlns:r="http://schemas.openxmlformats.org/officeDocument/2006/relationships" xmlns:p="http://schemas.openxmlformats.org/presentationml/2006/main">
  <p:tag name="AS_UNIQUEID" val="747"/>
  <p:tag name="KSO_WM_BEAUTIFY_FLAG" val=""/>
</p:tagLst>
</file>

<file path=ppt/tags/tag334.xml><?xml version="1.0" encoding="utf-8"?>
<p:tagLst xmlns:a="http://schemas.openxmlformats.org/drawingml/2006/main" xmlns:r="http://schemas.openxmlformats.org/officeDocument/2006/relationships" xmlns:p="http://schemas.openxmlformats.org/presentationml/2006/main">
  <p:tag name="AS_UNIQUEID" val="748"/>
  <p:tag name="KSO_WM_BEAUTIFY_FLAG" val=""/>
</p:tagLst>
</file>

<file path=ppt/tags/tag335.xml><?xml version="1.0" encoding="utf-8"?>
<p:tagLst xmlns:a="http://schemas.openxmlformats.org/drawingml/2006/main" xmlns:r="http://schemas.openxmlformats.org/officeDocument/2006/relationships" xmlns:p="http://schemas.openxmlformats.org/presentationml/2006/main">
  <p:tag name="AS_UNIQUEID" val="749"/>
  <p:tag name="KSO_WM_BEAUTIFY_FLAG" val=""/>
</p:tagLst>
</file>

<file path=ppt/tags/tag336.xml><?xml version="1.0" encoding="utf-8"?>
<p:tagLst xmlns:a="http://schemas.openxmlformats.org/drawingml/2006/main" xmlns:r="http://schemas.openxmlformats.org/officeDocument/2006/relationships" xmlns:p="http://schemas.openxmlformats.org/presentationml/2006/main">
  <p:tag name="AS_UNIQUEID" val="750"/>
  <p:tag name="KSO_WM_BEAUTIFY_FLAG" val=""/>
</p:tagLst>
</file>

<file path=ppt/tags/tag337.xml><?xml version="1.0" encoding="utf-8"?>
<p:tagLst xmlns:a="http://schemas.openxmlformats.org/drawingml/2006/main" xmlns:r="http://schemas.openxmlformats.org/officeDocument/2006/relationships" xmlns:p="http://schemas.openxmlformats.org/presentationml/2006/main">
  <p:tag name="AS_UNIQUEID" val="751"/>
  <p:tag name="KSO_WM_BEAUTIFY_FLAG" val=""/>
</p:tagLst>
</file>

<file path=ppt/tags/tag338.xml><?xml version="1.0" encoding="utf-8"?>
<p:tagLst xmlns:a="http://schemas.openxmlformats.org/drawingml/2006/main" xmlns:r="http://schemas.openxmlformats.org/officeDocument/2006/relationships" xmlns:p="http://schemas.openxmlformats.org/presentationml/2006/main">
  <p:tag name="AS_UNIQUEID" val="752"/>
  <p:tag name="KSO_WM_BEAUTIFY_FLAG" val=""/>
</p:tagLst>
</file>

<file path=ppt/tags/tag339.xml><?xml version="1.0" encoding="utf-8"?>
<p:tagLst xmlns:a="http://schemas.openxmlformats.org/drawingml/2006/main" xmlns:r="http://schemas.openxmlformats.org/officeDocument/2006/relationships" xmlns:p="http://schemas.openxmlformats.org/presentationml/2006/main">
  <p:tag name="AS_UNIQUEID" val="753"/>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1.xml><?xml version="1.0" encoding="utf-8"?>
<p:tagLst xmlns:a="http://schemas.openxmlformats.org/drawingml/2006/main" xmlns:r="http://schemas.openxmlformats.org/officeDocument/2006/relationships" xmlns:p="http://schemas.openxmlformats.org/presentationml/2006/main">
  <p:tag name="AS_UNIQUEID" val="818"/>
</p:tagLst>
</file>

<file path=ppt/tags/tag342.xml><?xml version="1.0" encoding="utf-8"?>
<p:tagLst xmlns:a="http://schemas.openxmlformats.org/drawingml/2006/main" xmlns:r="http://schemas.openxmlformats.org/officeDocument/2006/relationships" xmlns:p="http://schemas.openxmlformats.org/presentationml/2006/main">
  <p:tag name="AS_UNIQUEID" val="797"/>
</p:tagLst>
</file>

<file path=ppt/tags/tag343.xml><?xml version="1.0" encoding="utf-8"?>
<p:tagLst xmlns:a="http://schemas.openxmlformats.org/drawingml/2006/main" xmlns:r="http://schemas.openxmlformats.org/officeDocument/2006/relationships" xmlns:p="http://schemas.openxmlformats.org/presentationml/2006/main">
  <p:tag name="AS_UNIQUEID" val="899"/>
</p:tagLst>
</file>

<file path=ppt/tags/tag344.xml><?xml version="1.0" encoding="utf-8"?>
<p:tagLst xmlns:a="http://schemas.openxmlformats.org/drawingml/2006/main" xmlns:r="http://schemas.openxmlformats.org/officeDocument/2006/relationships" xmlns:p="http://schemas.openxmlformats.org/presentationml/2006/main">
  <p:tag name="AS_UNIQUEID" val="920"/>
</p:tagLst>
</file>

<file path=ppt/tags/tag345.xml><?xml version="1.0" encoding="utf-8"?>
<p:tagLst xmlns:a="http://schemas.openxmlformats.org/drawingml/2006/main" xmlns:r="http://schemas.openxmlformats.org/officeDocument/2006/relationships" xmlns:p="http://schemas.openxmlformats.org/presentationml/2006/main">
  <p:tag name="AS_UNIQUEID" val="940"/>
</p:tagLst>
</file>

<file path=ppt/tags/tag346.xml><?xml version="1.0" encoding="utf-8"?>
<p:tagLst xmlns:a="http://schemas.openxmlformats.org/drawingml/2006/main" xmlns:r="http://schemas.openxmlformats.org/officeDocument/2006/relationships" xmlns:p="http://schemas.openxmlformats.org/presentationml/2006/main">
  <p:tag name="AS_UNIQUEID" val="1019"/>
</p:tagLst>
</file>

<file path=ppt/tags/tag347.xml><?xml version="1.0" encoding="utf-8"?>
<p:tagLst xmlns:a="http://schemas.openxmlformats.org/drawingml/2006/main" xmlns:r="http://schemas.openxmlformats.org/officeDocument/2006/relationships" xmlns:p="http://schemas.openxmlformats.org/presentationml/2006/main">
  <p:tag name="AS_UNIQUEID" val="1020"/>
</p:tagLst>
</file>

<file path=ppt/tags/tag348.xml><?xml version="1.0" encoding="utf-8"?>
<p:tagLst xmlns:a="http://schemas.openxmlformats.org/drawingml/2006/main" xmlns:r="http://schemas.openxmlformats.org/officeDocument/2006/relationships" xmlns:p="http://schemas.openxmlformats.org/presentationml/2006/main">
  <p:tag name="AS_UNIQUEID" val="1025"/>
</p:tagLst>
</file>

<file path=ppt/tags/tag349.xml><?xml version="1.0" encoding="utf-8"?>
<p:tagLst xmlns:a="http://schemas.openxmlformats.org/drawingml/2006/main" xmlns:r="http://schemas.openxmlformats.org/officeDocument/2006/relationships" xmlns:p="http://schemas.openxmlformats.org/presentationml/2006/main">
  <p:tag name="AS_UNIQUEID" val="1028"/>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0.xml><?xml version="1.0" encoding="utf-8"?>
<p:tagLst xmlns:a="http://schemas.openxmlformats.org/drawingml/2006/main" xmlns:r="http://schemas.openxmlformats.org/officeDocument/2006/relationships" xmlns:p="http://schemas.openxmlformats.org/presentationml/2006/main">
  <p:tag name="AS_UNIQUEID" val="1031"/>
</p:tagLst>
</file>

<file path=ppt/tags/tag351.xml><?xml version="1.0" encoding="utf-8"?>
<p:tagLst xmlns:a="http://schemas.openxmlformats.org/drawingml/2006/main" xmlns:r="http://schemas.openxmlformats.org/officeDocument/2006/relationships" xmlns:p="http://schemas.openxmlformats.org/presentationml/2006/main">
  <p:tag name="AS_UNIQUEID" val="1035"/>
  <p:tag name="KSO_WM_BEAUTIFY_FLAG" val=""/>
</p:tagLst>
</file>

<file path=ppt/tags/tag352.xml><?xml version="1.0" encoding="utf-8"?>
<p:tagLst xmlns:a="http://schemas.openxmlformats.org/drawingml/2006/main" xmlns:r="http://schemas.openxmlformats.org/officeDocument/2006/relationships" xmlns:p="http://schemas.openxmlformats.org/presentationml/2006/main">
  <p:tag name="AS_UNIQUEID" val="1036"/>
  <p:tag name="KSO_WM_BEAUTIFY_FLAG" val=""/>
</p:tagLst>
</file>

<file path=ppt/tags/tag353.xml><?xml version="1.0" encoding="utf-8"?>
<p:tagLst xmlns:a="http://schemas.openxmlformats.org/drawingml/2006/main" xmlns:r="http://schemas.openxmlformats.org/officeDocument/2006/relationships" xmlns:p="http://schemas.openxmlformats.org/presentationml/2006/main">
  <p:tag name="AS_UNIQUEID" val="1037"/>
  <p:tag name="KSO_WM_BEAUTIFY_FLAG" val=""/>
</p:tagLst>
</file>

<file path=ppt/tags/tag354.xml><?xml version="1.0" encoding="utf-8"?>
<p:tagLst xmlns:a="http://schemas.openxmlformats.org/drawingml/2006/main" xmlns:r="http://schemas.openxmlformats.org/officeDocument/2006/relationships" xmlns:p="http://schemas.openxmlformats.org/presentationml/2006/main">
  <p:tag name="AS_UNIQUEID" val="1038"/>
  <p:tag name="KSO_WM_BEAUTIFY_FLAG" val=""/>
</p:tagLst>
</file>

<file path=ppt/tags/tag355.xml><?xml version="1.0" encoding="utf-8"?>
<p:tagLst xmlns:a="http://schemas.openxmlformats.org/drawingml/2006/main" xmlns:r="http://schemas.openxmlformats.org/officeDocument/2006/relationships" xmlns:p="http://schemas.openxmlformats.org/presentationml/2006/main">
  <p:tag name="AS_UNIQUEID" val="1032"/>
  <p:tag name="KSO_WM_BEAUTIFY_FLAG" val=""/>
</p:tagLst>
</file>

<file path=ppt/tags/tag356.xml><?xml version="1.0" encoding="utf-8"?>
<p:tagLst xmlns:a="http://schemas.openxmlformats.org/drawingml/2006/main" xmlns:r="http://schemas.openxmlformats.org/officeDocument/2006/relationships" xmlns:p="http://schemas.openxmlformats.org/presentationml/2006/main">
  <p:tag name="AS_UNIQUEID" val="1033"/>
  <p:tag name="KSO_WM_BEAUTIFY_FLAG" val=""/>
</p:tagLst>
</file>

<file path=ppt/tags/tag357.xml><?xml version="1.0" encoding="utf-8"?>
<p:tagLst xmlns:a="http://schemas.openxmlformats.org/drawingml/2006/main" xmlns:r="http://schemas.openxmlformats.org/officeDocument/2006/relationships" xmlns:p="http://schemas.openxmlformats.org/presentationml/2006/main">
  <p:tag name="AS_UNIQUEID" val="1029"/>
  <p:tag name="KSO_WM_BEAUTIFY_FLAG" val=""/>
</p:tagLst>
</file>

<file path=ppt/tags/tag358.xml><?xml version="1.0" encoding="utf-8"?>
<p:tagLst xmlns:a="http://schemas.openxmlformats.org/drawingml/2006/main" xmlns:r="http://schemas.openxmlformats.org/officeDocument/2006/relationships" xmlns:p="http://schemas.openxmlformats.org/presentationml/2006/main">
  <p:tag name="AS_UNIQUEID" val="1030"/>
  <p:tag name="KSO_WM_BEAUTIFY_FLAG" val=""/>
</p:tagLst>
</file>

<file path=ppt/tags/tag359.xml><?xml version="1.0" encoding="utf-8"?>
<p:tagLst xmlns:a="http://schemas.openxmlformats.org/drawingml/2006/main" xmlns:r="http://schemas.openxmlformats.org/officeDocument/2006/relationships" xmlns:p="http://schemas.openxmlformats.org/presentationml/2006/main">
  <p:tag name="AS_UNIQUEID" val="1026"/>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TIMING" val="|32.5|18.2"/>
</p:tagLst>
</file>

<file path=ppt/tags/tag360.xml><?xml version="1.0" encoding="utf-8"?>
<p:tagLst xmlns:a="http://schemas.openxmlformats.org/drawingml/2006/main" xmlns:r="http://schemas.openxmlformats.org/officeDocument/2006/relationships" xmlns:p="http://schemas.openxmlformats.org/presentationml/2006/main">
  <p:tag name="AS_UNIQUEID" val="1027"/>
  <p:tag name="KSO_WM_BEAUTIFY_FLAG" val=""/>
</p:tagLst>
</file>

<file path=ppt/tags/tag361.xml><?xml version="1.0" encoding="utf-8"?>
<p:tagLst xmlns:a="http://schemas.openxmlformats.org/drawingml/2006/main" xmlns:r="http://schemas.openxmlformats.org/officeDocument/2006/relationships" xmlns:p="http://schemas.openxmlformats.org/presentationml/2006/main">
  <p:tag name="AS_UNIQUEID" val="1021"/>
  <p:tag name="KSO_WM_BEAUTIFY_FLAG" val=""/>
</p:tagLst>
</file>

<file path=ppt/tags/tag362.xml><?xml version="1.0" encoding="utf-8"?>
<p:tagLst xmlns:a="http://schemas.openxmlformats.org/drawingml/2006/main" xmlns:r="http://schemas.openxmlformats.org/officeDocument/2006/relationships" xmlns:p="http://schemas.openxmlformats.org/presentationml/2006/main">
  <p:tag name="AS_UNIQUEID" val="1022"/>
</p:tagLst>
</file>

<file path=ppt/tags/tag363.xml><?xml version="1.0" encoding="utf-8"?>
<p:tagLst xmlns:a="http://schemas.openxmlformats.org/drawingml/2006/main" xmlns:r="http://schemas.openxmlformats.org/officeDocument/2006/relationships" xmlns:p="http://schemas.openxmlformats.org/presentationml/2006/main">
  <p:tag name="AS_UNIQUEID" val="1023"/>
  <p:tag name="KSO_WM_BEAUTIFY_FLAG" val=""/>
</p:tagLst>
</file>

<file path=ppt/tags/tag364.xml><?xml version="1.0" encoding="utf-8"?>
<p:tagLst xmlns:a="http://schemas.openxmlformats.org/drawingml/2006/main" xmlns:r="http://schemas.openxmlformats.org/officeDocument/2006/relationships" xmlns:p="http://schemas.openxmlformats.org/presentationml/2006/main">
  <p:tag name="AS_UNIQUEID" val="1024"/>
  <p:tag name="KSO_WM_BEAUTIFY_FLAG" val=""/>
</p:tagLst>
</file>

<file path=ppt/tags/tag365.xml><?xml version="1.0" encoding="utf-8"?>
<p:tagLst xmlns:a="http://schemas.openxmlformats.org/drawingml/2006/main" xmlns:r="http://schemas.openxmlformats.org/officeDocument/2006/relationships" xmlns:p="http://schemas.openxmlformats.org/presentationml/2006/main">
  <p:tag name="AS_UNIQUEID" val="941"/>
</p:tagLst>
</file>

<file path=ppt/tags/tag366.xml><?xml version="1.0" encoding="utf-8"?>
<p:tagLst xmlns:a="http://schemas.openxmlformats.org/drawingml/2006/main" xmlns:r="http://schemas.openxmlformats.org/officeDocument/2006/relationships" xmlns:p="http://schemas.openxmlformats.org/presentationml/2006/main">
  <p:tag name="AS_UNIQUEID" val="955"/>
</p:tagLst>
</file>

<file path=ppt/tags/tag367.xml><?xml version="1.0" encoding="utf-8"?>
<p:tagLst xmlns:a="http://schemas.openxmlformats.org/drawingml/2006/main" xmlns:r="http://schemas.openxmlformats.org/officeDocument/2006/relationships" xmlns:p="http://schemas.openxmlformats.org/presentationml/2006/main">
  <p:tag name="AS_UNIQUEID" val="956"/>
</p:tagLst>
</file>

<file path=ppt/tags/tag368.xml><?xml version="1.0" encoding="utf-8"?>
<p:tagLst xmlns:a="http://schemas.openxmlformats.org/drawingml/2006/main" xmlns:r="http://schemas.openxmlformats.org/officeDocument/2006/relationships" xmlns:p="http://schemas.openxmlformats.org/presentationml/2006/main">
  <p:tag name="AS_UNIQUEID" val="959"/>
</p:tagLst>
</file>

<file path=ppt/tags/tag369.xml><?xml version="1.0" encoding="utf-8"?>
<p:tagLst xmlns:a="http://schemas.openxmlformats.org/drawingml/2006/main" xmlns:r="http://schemas.openxmlformats.org/officeDocument/2006/relationships" xmlns:p="http://schemas.openxmlformats.org/presentationml/2006/main">
  <p:tag name="AS_UNIQUEID" val="962"/>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0.xml><?xml version="1.0" encoding="utf-8"?>
<p:tagLst xmlns:a="http://schemas.openxmlformats.org/drawingml/2006/main" xmlns:r="http://schemas.openxmlformats.org/officeDocument/2006/relationships" xmlns:p="http://schemas.openxmlformats.org/presentationml/2006/main">
  <p:tag name="AS_UNIQUEID" val="965"/>
</p:tagLst>
</file>

<file path=ppt/tags/tag371.xml><?xml version="1.0" encoding="utf-8"?>
<p:tagLst xmlns:a="http://schemas.openxmlformats.org/drawingml/2006/main" xmlns:r="http://schemas.openxmlformats.org/officeDocument/2006/relationships" xmlns:p="http://schemas.openxmlformats.org/presentationml/2006/main">
  <p:tag name="AS_UNIQUEID" val="968"/>
</p:tagLst>
</file>

<file path=ppt/tags/tag372.xml><?xml version="1.0" encoding="utf-8"?>
<p:tagLst xmlns:a="http://schemas.openxmlformats.org/drawingml/2006/main" xmlns:r="http://schemas.openxmlformats.org/officeDocument/2006/relationships" xmlns:p="http://schemas.openxmlformats.org/presentationml/2006/main">
  <p:tag name="AS_UNIQUEID" val="971"/>
</p:tagLst>
</file>

<file path=ppt/tags/tag373.xml><?xml version="1.0" encoding="utf-8"?>
<p:tagLst xmlns:a="http://schemas.openxmlformats.org/drawingml/2006/main" xmlns:r="http://schemas.openxmlformats.org/officeDocument/2006/relationships" xmlns:p="http://schemas.openxmlformats.org/presentationml/2006/main">
  <p:tag name="AS_UNIQUEID" val="974"/>
</p:tagLst>
</file>

<file path=ppt/tags/tag374.xml><?xml version="1.0" encoding="utf-8"?>
<p:tagLst xmlns:a="http://schemas.openxmlformats.org/drawingml/2006/main" xmlns:r="http://schemas.openxmlformats.org/officeDocument/2006/relationships" xmlns:p="http://schemas.openxmlformats.org/presentationml/2006/main">
  <p:tag name="AS_UNIQUEID" val="977"/>
</p:tagLst>
</file>

<file path=ppt/tags/tag375.xml><?xml version="1.0" encoding="utf-8"?>
<p:tagLst xmlns:a="http://schemas.openxmlformats.org/drawingml/2006/main" xmlns:r="http://schemas.openxmlformats.org/officeDocument/2006/relationships" xmlns:p="http://schemas.openxmlformats.org/presentationml/2006/main">
  <p:tag name="AS_UNIQUEID" val="980"/>
</p:tagLst>
</file>

<file path=ppt/tags/tag376.xml><?xml version="1.0" encoding="utf-8"?>
<p:tagLst xmlns:a="http://schemas.openxmlformats.org/drawingml/2006/main" xmlns:r="http://schemas.openxmlformats.org/officeDocument/2006/relationships" xmlns:p="http://schemas.openxmlformats.org/presentationml/2006/main">
  <p:tag name="AS_UNIQUEID" val="983"/>
</p:tagLst>
</file>

<file path=ppt/tags/tag377.xml><?xml version="1.0" encoding="utf-8"?>
<p:tagLst xmlns:a="http://schemas.openxmlformats.org/drawingml/2006/main" xmlns:r="http://schemas.openxmlformats.org/officeDocument/2006/relationships" xmlns:p="http://schemas.openxmlformats.org/presentationml/2006/main">
  <p:tag name="AS_UNIQUEID" val="986"/>
</p:tagLst>
</file>

<file path=ppt/tags/tag378.xml><?xml version="1.0" encoding="utf-8"?>
<p:tagLst xmlns:a="http://schemas.openxmlformats.org/drawingml/2006/main" xmlns:r="http://schemas.openxmlformats.org/officeDocument/2006/relationships" xmlns:p="http://schemas.openxmlformats.org/presentationml/2006/main">
  <p:tag name="AS_UNIQUEID" val="989"/>
</p:tagLst>
</file>

<file path=ppt/tags/tag379.xml><?xml version="1.0" encoding="utf-8"?>
<p:tagLst xmlns:a="http://schemas.openxmlformats.org/drawingml/2006/main" xmlns:r="http://schemas.openxmlformats.org/officeDocument/2006/relationships" xmlns:p="http://schemas.openxmlformats.org/presentationml/2006/main">
  <p:tag name="AS_UNIQUEID" val="992"/>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0.xml><?xml version="1.0" encoding="utf-8"?>
<p:tagLst xmlns:a="http://schemas.openxmlformats.org/drawingml/2006/main" xmlns:r="http://schemas.openxmlformats.org/officeDocument/2006/relationships" xmlns:p="http://schemas.openxmlformats.org/presentationml/2006/main">
  <p:tag name="AS_UNIQUEID" val="995"/>
</p:tagLst>
</file>

<file path=ppt/tags/tag381.xml><?xml version="1.0" encoding="utf-8"?>
<p:tagLst xmlns:a="http://schemas.openxmlformats.org/drawingml/2006/main" xmlns:r="http://schemas.openxmlformats.org/officeDocument/2006/relationships" xmlns:p="http://schemas.openxmlformats.org/presentationml/2006/main">
  <p:tag name="AS_UNIQUEID" val="998"/>
</p:tagLst>
</file>

<file path=ppt/tags/tag382.xml><?xml version="1.0" encoding="utf-8"?>
<p:tagLst xmlns:a="http://schemas.openxmlformats.org/drawingml/2006/main" xmlns:r="http://schemas.openxmlformats.org/officeDocument/2006/relationships" xmlns:p="http://schemas.openxmlformats.org/presentationml/2006/main">
  <p:tag name="AS_UNIQUEID" val="1001"/>
</p:tagLst>
</file>

<file path=ppt/tags/tag383.xml><?xml version="1.0" encoding="utf-8"?>
<p:tagLst xmlns:a="http://schemas.openxmlformats.org/drawingml/2006/main" xmlns:r="http://schemas.openxmlformats.org/officeDocument/2006/relationships" xmlns:p="http://schemas.openxmlformats.org/presentationml/2006/main">
  <p:tag name="AS_UNIQUEID" val="1004"/>
</p:tagLst>
</file>

<file path=ppt/tags/tag384.xml><?xml version="1.0" encoding="utf-8"?>
<p:tagLst xmlns:a="http://schemas.openxmlformats.org/drawingml/2006/main" xmlns:r="http://schemas.openxmlformats.org/officeDocument/2006/relationships" xmlns:p="http://schemas.openxmlformats.org/presentationml/2006/main">
  <p:tag name="AS_UNIQUEID" val="1007"/>
</p:tagLst>
</file>

<file path=ppt/tags/tag385.xml><?xml version="1.0" encoding="utf-8"?>
<p:tagLst xmlns:a="http://schemas.openxmlformats.org/drawingml/2006/main" xmlns:r="http://schemas.openxmlformats.org/officeDocument/2006/relationships" xmlns:p="http://schemas.openxmlformats.org/presentationml/2006/main">
  <p:tag name="AS_UNIQUEID" val="1010"/>
</p:tagLst>
</file>

<file path=ppt/tags/tag386.xml><?xml version="1.0" encoding="utf-8"?>
<p:tagLst xmlns:a="http://schemas.openxmlformats.org/drawingml/2006/main" xmlns:r="http://schemas.openxmlformats.org/officeDocument/2006/relationships" xmlns:p="http://schemas.openxmlformats.org/presentationml/2006/main">
  <p:tag name="AS_UNIQUEID" val="1013"/>
</p:tagLst>
</file>

<file path=ppt/tags/tag387.xml><?xml version="1.0" encoding="utf-8"?>
<p:tagLst xmlns:a="http://schemas.openxmlformats.org/drawingml/2006/main" xmlns:r="http://schemas.openxmlformats.org/officeDocument/2006/relationships" xmlns:p="http://schemas.openxmlformats.org/presentationml/2006/main">
  <p:tag name="AS_UNIQUEID" val="1016"/>
</p:tagLst>
</file>

<file path=ppt/tags/tag388.xml><?xml version="1.0" encoding="utf-8"?>
<p:tagLst xmlns:a="http://schemas.openxmlformats.org/drawingml/2006/main" xmlns:r="http://schemas.openxmlformats.org/officeDocument/2006/relationships" xmlns:p="http://schemas.openxmlformats.org/presentationml/2006/main">
  <p:tag name="AS_UNIQUEID" val="1017"/>
  <p:tag name="KSO_WM_BEAUTIFY_FLAG" val=""/>
</p:tagLst>
</file>

<file path=ppt/tags/tag389.xml><?xml version="1.0" encoding="utf-8"?>
<p:tagLst xmlns:a="http://schemas.openxmlformats.org/drawingml/2006/main" xmlns:r="http://schemas.openxmlformats.org/officeDocument/2006/relationships" xmlns:p="http://schemas.openxmlformats.org/presentationml/2006/main">
  <p:tag name="AS_UNIQUEID" val="1018"/>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0.xml><?xml version="1.0" encoding="utf-8"?>
<p:tagLst xmlns:a="http://schemas.openxmlformats.org/drawingml/2006/main" xmlns:r="http://schemas.openxmlformats.org/officeDocument/2006/relationships" xmlns:p="http://schemas.openxmlformats.org/presentationml/2006/main">
  <p:tag name="AS_UNIQUEID" val="1014"/>
  <p:tag name="KSO_WM_BEAUTIFY_FLAG" val=""/>
</p:tagLst>
</file>

<file path=ppt/tags/tag391.xml><?xml version="1.0" encoding="utf-8"?>
<p:tagLst xmlns:a="http://schemas.openxmlformats.org/drawingml/2006/main" xmlns:r="http://schemas.openxmlformats.org/officeDocument/2006/relationships" xmlns:p="http://schemas.openxmlformats.org/presentationml/2006/main">
  <p:tag name="AS_UNIQUEID" val="1015"/>
  <p:tag name="KSO_WM_BEAUTIFY_FLAG" val=""/>
</p:tagLst>
</file>

<file path=ppt/tags/tag392.xml><?xml version="1.0" encoding="utf-8"?>
<p:tagLst xmlns:a="http://schemas.openxmlformats.org/drawingml/2006/main" xmlns:r="http://schemas.openxmlformats.org/officeDocument/2006/relationships" xmlns:p="http://schemas.openxmlformats.org/presentationml/2006/main">
  <p:tag name="AS_UNIQUEID" val="1011"/>
  <p:tag name="KSO_WM_BEAUTIFY_FLAG" val=""/>
</p:tagLst>
</file>

<file path=ppt/tags/tag393.xml><?xml version="1.0" encoding="utf-8"?>
<p:tagLst xmlns:a="http://schemas.openxmlformats.org/drawingml/2006/main" xmlns:r="http://schemas.openxmlformats.org/officeDocument/2006/relationships" xmlns:p="http://schemas.openxmlformats.org/presentationml/2006/main">
  <p:tag name="AS_UNIQUEID" val="1012"/>
  <p:tag name="KSO_WM_BEAUTIFY_FLAG" val=""/>
</p:tagLst>
</file>

<file path=ppt/tags/tag394.xml><?xml version="1.0" encoding="utf-8"?>
<p:tagLst xmlns:a="http://schemas.openxmlformats.org/drawingml/2006/main" xmlns:r="http://schemas.openxmlformats.org/officeDocument/2006/relationships" xmlns:p="http://schemas.openxmlformats.org/presentationml/2006/main">
  <p:tag name="AS_UNIQUEID" val="1008"/>
  <p:tag name="KSO_WM_BEAUTIFY_FLAG" val=""/>
</p:tagLst>
</file>

<file path=ppt/tags/tag395.xml><?xml version="1.0" encoding="utf-8"?>
<p:tagLst xmlns:a="http://schemas.openxmlformats.org/drawingml/2006/main" xmlns:r="http://schemas.openxmlformats.org/officeDocument/2006/relationships" xmlns:p="http://schemas.openxmlformats.org/presentationml/2006/main">
  <p:tag name="AS_UNIQUEID" val="1009"/>
  <p:tag name="KSO_WM_BEAUTIFY_FLAG" val=""/>
</p:tagLst>
</file>

<file path=ppt/tags/tag396.xml><?xml version="1.0" encoding="utf-8"?>
<p:tagLst xmlns:a="http://schemas.openxmlformats.org/drawingml/2006/main" xmlns:r="http://schemas.openxmlformats.org/officeDocument/2006/relationships" xmlns:p="http://schemas.openxmlformats.org/presentationml/2006/main">
  <p:tag name="AS_UNIQUEID" val="1005"/>
  <p:tag name="KSO_WM_BEAUTIFY_FLAG" val=""/>
</p:tagLst>
</file>

<file path=ppt/tags/tag397.xml><?xml version="1.0" encoding="utf-8"?>
<p:tagLst xmlns:a="http://schemas.openxmlformats.org/drawingml/2006/main" xmlns:r="http://schemas.openxmlformats.org/officeDocument/2006/relationships" xmlns:p="http://schemas.openxmlformats.org/presentationml/2006/main">
  <p:tag name="AS_UNIQUEID" val="1006"/>
  <p:tag name="KSO_WM_BEAUTIFY_FLAG" val=""/>
</p:tagLst>
</file>

<file path=ppt/tags/tag398.xml><?xml version="1.0" encoding="utf-8"?>
<p:tagLst xmlns:a="http://schemas.openxmlformats.org/drawingml/2006/main" xmlns:r="http://schemas.openxmlformats.org/officeDocument/2006/relationships" xmlns:p="http://schemas.openxmlformats.org/presentationml/2006/main">
  <p:tag name="AS_UNIQUEID" val="1002"/>
  <p:tag name="KSO_WM_BEAUTIFY_FLAG" val=""/>
</p:tagLst>
</file>

<file path=ppt/tags/tag399.xml><?xml version="1.0" encoding="utf-8"?>
<p:tagLst xmlns:a="http://schemas.openxmlformats.org/drawingml/2006/main" xmlns:r="http://schemas.openxmlformats.org/officeDocument/2006/relationships" xmlns:p="http://schemas.openxmlformats.org/presentationml/2006/main">
  <p:tag name="AS_UNIQUEID" val="1003"/>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0.xml><?xml version="1.0" encoding="utf-8"?>
<p:tagLst xmlns:a="http://schemas.openxmlformats.org/drawingml/2006/main" xmlns:r="http://schemas.openxmlformats.org/officeDocument/2006/relationships" xmlns:p="http://schemas.openxmlformats.org/presentationml/2006/main">
  <p:tag name="AS_UNIQUEID" val="999"/>
  <p:tag name="KSO_WM_BEAUTIFY_FLAG" val=""/>
</p:tagLst>
</file>

<file path=ppt/tags/tag401.xml><?xml version="1.0" encoding="utf-8"?>
<p:tagLst xmlns:a="http://schemas.openxmlformats.org/drawingml/2006/main" xmlns:r="http://schemas.openxmlformats.org/officeDocument/2006/relationships" xmlns:p="http://schemas.openxmlformats.org/presentationml/2006/main">
  <p:tag name="AS_UNIQUEID" val="1000"/>
  <p:tag name="KSO_WM_BEAUTIFY_FLAG" val=""/>
</p:tagLst>
</file>

<file path=ppt/tags/tag402.xml><?xml version="1.0" encoding="utf-8"?>
<p:tagLst xmlns:a="http://schemas.openxmlformats.org/drawingml/2006/main" xmlns:r="http://schemas.openxmlformats.org/officeDocument/2006/relationships" xmlns:p="http://schemas.openxmlformats.org/presentationml/2006/main">
  <p:tag name="AS_UNIQUEID" val="996"/>
  <p:tag name="KSO_WM_BEAUTIFY_FLAG" val=""/>
</p:tagLst>
</file>

<file path=ppt/tags/tag403.xml><?xml version="1.0" encoding="utf-8"?>
<p:tagLst xmlns:a="http://schemas.openxmlformats.org/drawingml/2006/main" xmlns:r="http://schemas.openxmlformats.org/officeDocument/2006/relationships" xmlns:p="http://schemas.openxmlformats.org/presentationml/2006/main">
  <p:tag name="AS_UNIQUEID" val="997"/>
  <p:tag name="KSO_WM_BEAUTIFY_FLAG" val=""/>
</p:tagLst>
</file>

<file path=ppt/tags/tag404.xml><?xml version="1.0" encoding="utf-8"?>
<p:tagLst xmlns:a="http://schemas.openxmlformats.org/drawingml/2006/main" xmlns:r="http://schemas.openxmlformats.org/officeDocument/2006/relationships" xmlns:p="http://schemas.openxmlformats.org/presentationml/2006/main">
  <p:tag name="AS_UNIQUEID" val="993"/>
  <p:tag name="KSO_WM_BEAUTIFY_FLAG" val=""/>
</p:tagLst>
</file>

<file path=ppt/tags/tag405.xml><?xml version="1.0" encoding="utf-8"?>
<p:tagLst xmlns:a="http://schemas.openxmlformats.org/drawingml/2006/main" xmlns:r="http://schemas.openxmlformats.org/officeDocument/2006/relationships" xmlns:p="http://schemas.openxmlformats.org/presentationml/2006/main">
  <p:tag name="AS_UNIQUEID" val="994"/>
  <p:tag name="KSO_WM_BEAUTIFY_FLAG" val=""/>
</p:tagLst>
</file>

<file path=ppt/tags/tag406.xml><?xml version="1.0" encoding="utf-8"?>
<p:tagLst xmlns:a="http://schemas.openxmlformats.org/drawingml/2006/main" xmlns:r="http://schemas.openxmlformats.org/officeDocument/2006/relationships" xmlns:p="http://schemas.openxmlformats.org/presentationml/2006/main">
  <p:tag name="AS_UNIQUEID" val="990"/>
  <p:tag name="KSO_WM_BEAUTIFY_FLAG" val=""/>
</p:tagLst>
</file>

<file path=ppt/tags/tag407.xml><?xml version="1.0" encoding="utf-8"?>
<p:tagLst xmlns:a="http://schemas.openxmlformats.org/drawingml/2006/main" xmlns:r="http://schemas.openxmlformats.org/officeDocument/2006/relationships" xmlns:p="http://schemas.openxmlformats.org/presentationml/2006/main">
  <p:tag name="AS_UNIQUEID" val="991"/>
  <p:tag name="KSO_WM_BEAUTIFY_FLAG" val=""/>
</p:tagLst>
</file>

<file path=ppt/tags/tag408.xml><?xml version="1.0" encoding="utf-8"?>
<p:tagLst xmlns:a="http://schemas.openxmlformats.org/drawingml/2006/main" xmlns:r="http://schemas.openxmlformats.org/officeDocument/2006/relationships" xmlns:p="http://schemas.openxmlformats.org/presentationml/2006/main">
  <p:tag name="AS_UNIQUEID" val="987"/>
  <p:tag name="KSO_WM_BEAUTIFY_FLAG" val=""/>
</p:tagLst>
</file>

<file path=ppt/tags/tag409.xml><?xml version="1.0" encoding="utf-8"?>
<p:tagLst xmlns:a="http://schemas.openxmlformats.org/drawingml/2006/main" xmlns:r="http://schemas.openxmlformats.org/officeDocument/2006/relationships" xmlns:p="http://schemas.openxmlformats.org/presentationml/2006/main">
  <p:tag name="AS_UNIQUEID" val="988"/>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0.xml><?xml version="1.0" encoding="utf-8"?>
<p:tagLst xmlns:a="http://schemas.openxmlformats.org/drawingml/2006/main" xmlns:r="http://schemas.openxmlformats.org/officeDocument/2006/relationships" xmlns:p="http://schemas.openxmlformats.org/presentationml/2006/main">
  <p:tag name="AS_UNIQUEID" val="984"/>
  <p:tag name="KSO_WM_BEAUTIFY_FLAG" val=""/>
</p:tagLst>
</file>

<file path=ppt/tags/tag411.xml><?xml version="1.0" encoding="utf-8"?>
<p:tagLst xmlns:a="http://schemas.openxmlformats.org/drawingml/2006/main" xmlns:r="http://schemas.openxmlformats.org/officeDocument/2006/relationships" xmlns:p="http://schemas.openxmlformats.org/presentationml/2006/main">
  <p:tag name="AS_UNIQUEID" val="985"/>
  <p:tag name="KSO_WM_BEAUTIFY_FLAG" val=""/>
</p:tagLst>
</file>

<file path=ppt/tags/tag412.xml><?xml version="1.0" encoding="utf-8"?>
<p:tagLst xmlns:a="http://schemas.openxmlformats.org/drawingml/2006/main" xmlns:r="http://schemas.openxmlformats.org/officeDocument/2006/relationships" xmlns:p="http://schemas.openxmlformats.org/presentationml/2006/main">
  <p:tag name="AS_UNIQUEID" val="981"/>
  <p:tag name="KSO_WM_BEAUTIFY_FLAG" val=""/>
</p:tagLst>
</file>

<file path=ppt/tags/tag413.xml><?xml version="1.0" encoding="utf-8"?>
<p:tagLst xmlns:a="http://schemas.openxmlformats.org/drawingml/2006/main" xmlns:r="http://schemas.openxmlformats.org/officeDocument/2006/relationships" xmlns:p="http://schemas.openxmlformats.org/presentationml/2006/main">
  <p:tag name="AS_UNIQUEID" val="982"/>
  <p:tag name="KSO_WM_BEAUTIFY_FLAG" val=""/>
</p:tagLst>
</file>

<file path=ppt/tags/tag414.xml><?xml version="1.0" encoding="utf-8"?>
<p:tagLst xmlns:a="http://schemas.openxmlformats.org/drawingml/2006/main" xmlns:r="http://schemas.openxmlformats.org/officeDocument/2006/relationships" xmlns:p="http://schemas.openxmlformats.org/presentationml/2006/main">
  <p:tag name="AS_UNIQUEID" val="978"/>
  <p:tag name="KSO_WM_BEAUTIFY_FLAG" val=""/>
</p:tagLst>
</file>

<file path=ppt/tags/tag415.xml><?xml version="1.0" encoding="utf-8"?>
<p:tagLst xmlns:a="http://schemas.openxmlformats.org/drawingml/2006/main" xmlns:r="http://schemas.openxmlformats.org/officeDocument/2006/relationships" xmlns:p="http://schemas.openxmlformats.org/presentationml/2006/main">
  <p:tag name="AS_UNIQUEID" val="979"/>
  <p:tag name="KSO_WM_BEAUTIFY_FLAG" val=""/>
</p:tagLst>
</file>

<file path=ppt/tags/tag416.xml><?xml version="1.0" encoding="utf-8"?>
<p:tagLst xmlns:a="http://schemas.openxmlformats.org/drawingml/2006/main" xmlns:r="http://schemas.openxmlformats.org/officeDocument/2006/relationships" xmlns:p="http://schemas.openxmlformats.org/presentationml/2006/main">
  <p:tag name="AS_UNIQUEID" val="975"/>
  <p:tag name="KSO_WM_BEAUTIFY_FLAG" val=""/>
</p:tagLst>
</file>

<file path=ppt/tags/tag417.xml><?xml version="1.0" encoding="utf-8"?>
<p:tagLst xmlns:a="http://schemas.openxmlformats.org/drawingml/2006/main" xmlns:r="http://schemas.openxmlformats.org/officeDocument/2006/relationships" xmlns:p="http://schemas.openxmlformats.org/presentationml/2006/main">
  <p:tag name="AS_UNIQUEID" val="976"/>
  <p:tag name="KSO_WM_BEAUTIFY_FLAG" val=""/>
</p:tagLst>
</file>

<file path=ppt/tags/tag418.xml><?xml version="1.0" encoding="utf-8"?>
<p:tagLst xmlns:a="http://schemas.openxmlformats.org/drawingml/2006/main" xmlns:r="http://schemas.openxmlformats.org/officeDocument/2006/relationships" xmlns:p="http://schemas.openxmlformats.org/presentationml/2006/main">
  <p:tag name="AS_UNIQUEID" val="972"/>
  <p:tag name="KSO_WM_BEAUTIFY_FLAG" val=""/>
</p:tagLst>
</file>

<file path=ppt/tags/tag419.xml><?xml version="1.0" encoding="utf-8"?>
<p:tagLst xmlns:a="http://schemas.openxmlformats.org/drawingml/2006/main" xmlns:r="http://schemas.openxmlformats.org/officeDocument/2006/relationships" xmlns:p="http://schemas.openxmlformats.org/presentationml/2006/main">
  <p:tag name="AS_UNIQUEID" val="973"/>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0.xml><?xml version="1.0" encoding="utf-8"?>
<p:tagLst xmlns:a="http://schemas.openxmlformats.org/drawingml/2006/main" xmlns:r="http://schemas.openxmlformats.org/officeDocument/2006/relationships" xmlns:p="http://schemas.openxmlformats.org/presentationml/2006/main">
  <p:tag name="AS_UNIQUEID" val="969"/>
  <p:tag name="KSO_WM_BEAUTIFY_FLAG" val=""/>
</p:tagLst>
</file>

<file path=ppt/tags/tag421.xml><?xml version="1.0" encoding="utf-8"?>
<p:tagLst xmlns:a="http://schemas.openxmlformats.org/drawingml/2006/main" xmlns:r="http://schemas.openxmlformats.org/officeDocument/2006/relationships" xmlns:p="http://schemas.openxmlformats.org/presentationml/2006/main">
  <p:tag name="AS_UNIQUEID" val="970"/>
  <p:tag name="KSO_WM_BEAUTIFY_FLAG" val=""/>
</p:tagLst>
</file>

<file path=ppt/tags/tag422.xml><?xml version="1.0" encoding="utf-8"?>
<p:tagLst xmlns:a="http://schemas.openxmlformats.org/drawingml/2006/main" xmlns:r="http://schemas.openxmlformats.org/officeDocument/2006/relationships" xmlns:p="http://schemas.openxmlformats.org/presentationml/2006/main">
  <p:tag name="AS_UNIQUEID" val="966"/>
  <p:tag name="KSO_WM_BEAUTIFY_FLAG" val=""/>
</p:tagLst>
</file>

<file path=ppt/tags/tag423.xml><?xml version="1.0" encoding="utf-8"?>
<p:tagLst xmlns:a="http://schemas.openxmlformats.org/drawingml/2006/main" xmlns:r="http://schemas.openxmlformats.org/officeDocument/2006/relationships" xmlns:p="http://schemas.openxmlformats.org/presentationml/2006/main">
  <p:tag name="AS_UNIQUEID" val="967"/>
  <p:tag name="KSO_WM_BEAUTIFY_FLAG" val=""/>
</p:tagLst>
</file>

<file path=ppt/tags/tag424.xml><?xml version="1.0" encoding="utf-8"?>
<p:tagLst xmlns:a="http://schemas.openxmlformats.org/drawingml/2006/main" xmlns:r="http://schemas.openxmlformats.org/officeDocument/2006/relationships" xmlns:p="http://schemas.openxmlformats.org/presentationml/2006/main">
  <p:tag name="AS_UNIQUEID" val="963"/>
  <p:tag name="KSO_WM_BEAUTIFY_FLAG" val=""/>
</p:tagLst>
</file>

<file path=ppt/tags/tag425.xml><?xml version="1.0" encoding="utf-8"?>
<p:tagLst xmlns:a="http://schemas.openxmlformats.org/drawingml/2006/main" xmlns:r="http://schemas.openxmlformats.org/officeDocument/2006/relationships" xmlns:p="http://schemas.openxmlformats.org/presentationml/2006/main">
  <p:tag name="AS_UNIQUEID" val="964"/>
  <p:tag name="KSO_WM_BEAUTIFY_FLAG" val=""/>
</p:tagLst>
</file>

<file path=ppt/tags/tag426.xml><?xml version="1.0" encoding="utf-8"?>
<p:tagLst xmlns:a="http://schemas.openxmlformats.org/drawingml/2006/main" xmlns:r="http://schemas.openxmlformats.org/officeDocument/2006/relationships" xmlns:p="http://schemas.openxmlformats.org/presentationml/2006/main">
  <p:tag name="AS_UNIQUEID" val="960"/>
  <p:tag name="KSO_WM_BEAUTIFY_FLAG" val=""/>
</p:tagLst>
</file>

<file path=ppt/tags/tag427.xml><?xml version="1.0" encoding="utf-8"?>
<p:tagLst xmlns:a="http://schemas.openxmlformats.org/drawingml/2006/main" xmlns:r="http://schemas.openxmlformats.org/officeDocument/2006/relationships" xmlns:p="http://schemas.openxmlformats.org/presentationml/2006/main">
  <p:tag name="AS_UNIQUEID" val="961"/>
  <p:tag name="KSO_WM_BEAUTIFY_FLAG" val=""/>
</p:tagLst>
</file>

<file path=ppt/tags/tag428.xml><?xml version="1.0" encoding="utf-8"?>
<p:tagLst xmlns:a="http://schemas.openxmlformats.org/drawingml/2006/main" xmlns:r="http://schemas.openxmlformats.org/officeDocument/2006/relationships" xmlns:p="http://schemas.openxmlformats.org/presentationml/2006/main">
  <p:tag name="AS_UNIQUEID" val="957"/>
  <p:tag name="KSO_WM_BEAUTIFY_FLAG" val=""/>
</p:tagLst>
</file>

<file path=ppt/tags/tag429.xml><?xml version="1.0" encoding="utf-8"?>
<p:tagLst xmlns:a="http://schemas.openxmlformats.org/drawingml/2006/main" xmlns:r="http://schemas.openxmlformats.org/officeDocument/2006/relationships" xmlns:p="http://schemas.openxmlformats.org/presentationml/2006/main">
  <p:tag name="AS_UNIQUEID" val="958"/>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0.xml><?xml version="1.0" encoding="utf-8"?>
<p:tagLst xmlns:a="http://schemas.openxmlformats.org/drawingml/2006/main" xmlns:r="http://schemas.openxmlformats.org/officeDocument/2006/relationships" xmlns:p="http://schemas.openxmlformats.org/presentationml/2006/main">
  <p:tag name="AS_UNIQUEID" val="942"/>
  <p:tag name="KSO_WM_BEAUTIFY_FLAG" val=""/>
</p:tagLst>
</file>

<file path=ppt/tags/tag431.xml><?xml version="1.0" encoding="utf-8"?>
<p:tagLst xmlns:a="http://schemas.openxmlformats.org/drawingml/2006/main" xmlns:r="http://schemas.openxmlformats.org/officeDocument/2006/relationships" xmlns:p="http://schemas.openxmlformats.org/presentationml/2006/main">
  <p:tag name="AS_UNIQUEID" val="943"/>
  <p:tag name="KSO_WM_BEAUTIFY_FLAG" val=""/>
</p:tagLst>
</file>

<file path=ppt/tags/tag432.xml><?xml version="1.0" encoding="utf-8"?>
<p:tagLst xmlns:a="http://schemas.openxmlformats.org/drawingml/2006/main" xmlns:r="http://schemas.openxmlformats.org/officeDocument/2006/relationships" xmlns:p="http://schemas.openxmlformats.org/presentationml/2006/main">
  <p:tag name="AS_UNIQUEID" val="944"/>
  <p:tag name="KSO_WM_BEAUTIFY_FLAG" val=""/>
</p:tagLst>
</file>

<file path=ppt/tags/tag433.xml><?xml version="1.0" encoding="utf-8"?>
<p:tagLst xmlns:a="http://schemas.openxmlformats.org/drawingml/2006/main" xmlns:r="http://schemas.openxmlformats.org/officeDocument/2006/relationships" xmlns:p="http://schemas.openxmlformats.org/presentationml/2006/main">
  <p:tag name="AS_UNIQUEID" val="945"/>
  <p:tag name="KSO_WM_BEAUTIFY_FLAG" val=""/>
</p:tagLst>
</file>

<file path=ppt/tags/tag434.xml><?xml version="1.0" encoding="utf-8"?>
<p:tagLst xmlns:a="http://schemas.openxmlformats.org/drawingml/2006/main" xmlns:r="http://schemas.openxmlformats.org/officeDocument/2006/relationships" xmlns:p="http://schemas.openxmlformats.org/presentationml/2006/main">
  <p:tag name="AS_UNIQUEID" val="946"/>
  <p:tag name="KSO_WM_BEAUTIFY_FLAG" val=""/>
</p:tagLst>
</file>

<file path=ppt/tags/tag435.xml><?xml version="1.0" encoding="utf-8"?>
<p:tagLst xmlns:a="http://schemas.openxmlformats.org/drawingml/2006/main" xmlns:r="http://schemas.openxmlformats.org/officeDocument/2006/relationships" xmlns:p="http://schemas.openxmlformats.org/presentationml/2006/main">
  <p:tag name="AS_UNIQUEID" val="947"/>
  <p:tag name="KSO_WM_BEAUTIFY_FLAG" val=""/>
</p:tagLst>
</file>

<file path=ppt/tags/tag436.xml><?xml version="1.0" encoding="utf-8"?>
<p:tagLst xmlns:a="http://schemas.openxmlformats.org/drawingml/2006/main" xmlns:r="http://schemas.openxmlformats.org/officeDocument/2006/relationships" xmlns:p="http://schemas.openxmlformats.org/presentationml/2006/main">
  <p:tag name="AS_UNIQUEID" val="948"/>
  <p:tag name="KSO_WM_BEAUTIFY_FLAG" val=""/>
</p:tagLst>
</file>

<file path=ppt/tags/tag437.xml><?xml version="1.0" encoding="utf-8"?>
<p:tagLst xmlns:a="http://schemas.openxmlformats.org/drawingml/2006/main" xmlns:r="http://schemas.openxmlformats.org/officeDocument/2006/relationships" xmlns:p="http://schemas.openxmlformats.org/presentationml/2006/main">
  <p:tag name="AS_UNIQUEID" val="949"/>
  <p:tag name="KSO_WM_BEAUTIFY_FLAG" val=""/>
</p:tagLst>
</file>

<file path=ppt/tags/tag438.xml><?xml version="1.0" encoding="utf-8"?>
<p:tagLst xmlns:a="http://schemas.openxmlformats.org/drawingml/2006/main" xmlns:r="http://schemas.openxmlformats.org/officeDocument/2006/relationships" xmlns:p="http://schemas.openxmlformats.org/presentationml/2006/main">
  <p:tag name="AS_UNIQUEID" val="950"/>
  <p:tag name="KSO_WM_BEAUTIFY_FLAG" val=""/>
</p:tagLst>
</file>

<file path=ppt/tags/tag439.xml><?xml version="1.0" encoding="utf-8"?>
<p:tagLst xmlns:a="http://schemas.openxmlformats.org/drawingml/2006/main" xmlns:r="http://schemas.openxmlformats.org/officeDocument/2006/relationships" xmlns:p="http://schemas.openxmlformats.org/presentationml/2006/main">
  <p:tag name="AS_UNIQUEID" val="951"/>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0.xml><?xml version="1.0" encoding="utf-8"?>
<p:tagLst xmlns:a="http://schemas.openxmlformats.org/drawingml/2006/main" xmlns:r="http://schemas.openxmlformats.org/officeDocument/2006/relationships" xmlns:p="http://schemas.openxmlformats.org/presentationml/2006/main">
  <p:tag name="AS_UNIQUEID" val="952"/>
  <p:tag name="KSO_WM_BEAUTIFY_FLAG" val=""/>
</p:tagLst>
</file>

<file path=ppt/tags/tag441.xml><?xml version="1.0" encoding="utf-8"?>
<p:tagLst xmlns:a="http://schemas.openxmlformats.org/drawingml/2006/main" xmlns:r="http://schemas.openxmlformats.org/officeDocument/2006/relationships" xmlns:p="http://schemas.openxmlformats.org/presentationml/2006/main">
  <p:tag name="AS_UNIQUEID" val="953"/>
  <p:tag name="KSO_WM_BEAUTIFY_FLAG" val=""/>
</p:tagLst>
</file>

<file path=ppt/tags/tag442.xml><?xml version="1.0" encoding="utf-8"?>
<p:tagLst xmlns:a="http://schemas.openxmlformats.org/drawingml/2006/main" xmlns:r="http://schemas.openxmlformats.org/officeDocument/2006/relationships" xmlns:p="http://schemas.openxmlformats.org/presentationml/2006/main">
  <p:tag name="AS_UNIQUEID" val="954"/>
  <p:tag name="KSO_WM_BEAUTIFY_FLAG" val=""/>
</p:tagLst>
</file>

<file path=ppt/tags/tag443.xml><?xml version="1.0" encoding="utf-8"?>
<p:tagLst xmlns:a="http://schemas.openxmlformats.org/drawingml/2006/main" xmlns:r="http://schemas.openxmlformats.org/officeDocument/2006/relationships" xmlns:p="http://schemas.openxmlformats.org/presentationml/2006/main">
  <p:tag name="AS_UNIQUEID" val="921"/>
  <p:tag name="KSO_WM_BEAUTIFY_FLAG" val=""/>
</p:tagLst>
</file>

<file path=ppt/tags/tag444.xml><?xml version="1.0" encoding="utf-8"?>
<p:tagLst xmlns:a="http://schemas.openxmlformats.org/drawingml/2006/main" xmlns:r="http://schemas.openxmlformats.org/officeDocument/2006/relationships" xmlns:p="http://schemas.openxmlformats.org/presentationml/2006/main">
  <p:tag name="AS_UNIQUEID" val="922"/>
  <p:tag name="KSO_WM_BEAUTIFY_FLAG" val=""/>
</p:tagLst>
</file>

<file path=ppt/tags/tag445.xml><?xml version="1.0" encoding="utf-8"?>
<p:tagLst xmlns:a="http://schemas.openxmlformats.org/drawingml/2006/main" xmlns:r="http://schemas.openxmlformats.org/officeDocument/2006/relationships" xmlns:p="http://schemas.openxmlformats.org/presentationml/2006/main">
  <p:tag name="AS_UNIQUEID" val="923"/>
  <p:tag name="KSO_WM_BEAUTIFY_FLAG" val=""/>
</p:tagLst>
</file>

<file path=ppt/tags/tag446.xml><?xml version="1.0" encoding="utf-8"?>
<p:tagLst xmlns:a="http://schemas.openxmlformats.org/drawingml/2006/main" xmlns:r="http://schemas.openxmlformats.org/officeDocument/2006/relationships" xmlns:p="http://schemas.openxmlformats.org/presentationml/2006/main">
  <p:tag name="AS_UNIQUEID" val="924"/>
  <p:tag name="KSO_WM_BEAUTIFY_FLAG" val=""/>
</p:tagLst>
</file>

<file path=ppt/tags/tag447.xml><?xml version="1.0" encoding="utf-8"?>
<p:tagLst xmlns:a="http://schemas.openxmlformats.org/drawingml/2006/main" xmlns:r="http://schemas.openxmlformats.org/officeDocument/2006/relationships" xmlns:p="http://schemas.openxmlformats.org/presentationml/2006/main">
  <p:tag name="AS_UNIQUEID" val="925"/>
  <p:tag name="KSO_WM_BEAUTIFY_FLAG" val=""/>
</p:tagLst>
</file>

<file path=ppt/tags/tag448.xml><?xml version="1.0" encoding="utf-8"?>
<p:tagLst xmlns:a="http://schemas.openxmlformats.org/drawingml/2006/main" xmlns:r="http://schemas.openxmlformats.org/officeDocument/2006/relationships" xmlns:p="http://schemas.openxmlformats.org/presentationml/2006/main">
  <p:tag name="AS_UNIQUEID" val="926"/>
  <p:tag name="KSO_WM_BEAUTIFY_FLAG" val=""/>
</p:tagLst>
</file>

<file path=ppt/tags/tag449.xml><?xml version="1.0" encoding="utf-8"?>
<p:tagLst xmlns:a="http://schemas.openxmlformats.org/drawingml/2006/main" xmlns:r="http://schemas.openxmlformats.org/officeDocument/2006/relationships" xmlns:p="http://schemas.openxmlformats.org/presentationml/2006/main">
  <p:tag name="AS_UNIQUEID" val="927"/>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0.xml><?xml version="1.0" encoding="utf-8"?>
<p:tagLst xmlns:a="http://schemas.openxmlformats.org/drawingml/2006/main" xmlns:r="http://schemas.openxmlformats.org/officeDocument/2006/relationships" xmlns:p="http://schemas.openxmlformats.org/presentationml/2006/main">
  <p:tag name="AS_UNIQUEID" val="928"/>
  <p:tag name="KSO_WM_BEAUTIFY_FLAG" val=""/>
</p:tagLst>
</file>

<file path=ppt/tags/tag451.xml><?xml version="1.0" encoding="utf-8"?>
<p:tagLst xmlns:a="http://schemas.openxmlformats.org/drawingml/2006/main" xmlns:r="http://schemas.openxmlformats.org/officeDocument/2006/relationships" xmlns:p="http://schemas.openxmlformats.org/presentationml/2006/main">
  <p:tag name="AS_UNIQUEID" val="929"/>
  <p:tag name="KSO_WM_BEAUTIFY_FLAG" val=""/>
</p:tagLst>
</file>

<file path=ppt/tags/tag452.xml><?xml version="1.0" encoding="utf-8"?>
<p:tagLst xmlns:a="http://schemas.openxmlformats.org/drawingml/2006/main" xmlns:r="http://schemas.openxmlformats.org/officeDocument/2006/relationships" xmlns:p="http://schemas.openxmlformats.org/presentationml/2006/main">
  <p:tag name="AS_UNIQUEID" val="930"/>
  <p:tag name="KSO_WM_BEAUTIFY_FLAG" val=""/>
</p:tagLst>
</file>

<file path=ppt/tags/tag453.xml><?xml version="1.0" encoding="utf-8"?>
<p:tagLst xmlns:a="http://schemas.openxmlformats.org/drawingml/2006/main" xmlns:r="http://schemas.openxmlformats.org/officeDocument/2006/relationships" xmlns:p="http://schemas.openxmlformats.org/presentationml/2006/main">
  <p:tag name="AS_UNIQUEID" val="931"/>
  <p:tag name="KSO_WM_BEAUTIFY_FLAG" val=""/>
</p:tagLst>
</file>

<file path=ppt/tags/tag454.xml><?xml version="1.0" encoding="utf-8"?>
<p:tagLst xmlns:a="http://schemas.openxmlformats.org/drawingml/2006/main" xmlns:r="http://schemas.openxmlformats.org/officeDocument/2006/relationships" xmlns:p="http://schemas.openxmlformats.org/presentationml/2006/main">
  <p:tag name="AS_UNIQUEID" val="932"/>
  <p:tag name="KSO_WM_BEAUTIFY_FLAG" val=""/>
</p:tagLst>
</file>

<file path=ppt/tags/tag455.xml><?xml version="1.0" encoding="utf-8"?>
<p:tagLst xmlns:a="http://schemas.openxmlformats.org/drawingml/2006/main" xmlns:r="http://schemas.openxmlformats.org/officeDocument/2006/relationships" xmlns:p="http://schemas.openxmlformats.org/presentationml/2006/main">
  <p:tag name="AS_UNIQUEID" val="933"/>
  <p:tag name="KSO_WM_BEAUTIFY_FLAG" val=""/>
</p:tagLst>
</file>

<file path=ppt/tags/tag456.xml><?xml version="1.0" encoding="utf-8"?>
<p:tagLst xmlns:a="http://schemas.openxmlformats.org/drawingml/2006/main" xmlns:r="http://schemas.openxmlformats.org/officeDocument/2006/relationships" xmlns:p="http://schemas.openxmlformats.org/presentationml/2006/main">
  <p:tag name="AS_UNIQUEID" val="934"/>
  <p:tag name="KSO_WM_BEAUTIFY_FLAG" val=""/>
</p:tagLst>
</file>

<file path=ppt/tags/tag457.xml><?xml version="1.0" encoding="utf-8"?>
<p:tagLst xmlns:a="http://schemas.openxmlformats.org/drawingml/2006/main" xmlns:r="http://schemas.openxmlformats.org/officeDocument/2006/relationships" xmlns:p="http://schemas.openxmlformats.org/presentationml/2006/main">
  <p:tag name="AS_UNIQUEID" val="935"/>
  <p:tag name="KSO_WM_BEAUTIFY_FLAG" val=""/>
</p:tagLst>
</file>

<file path=ppt/tags/tag458.xml><?xml version="1.0" encoding="utf-8"?>
<p:tagLst xmlns:a="http://schemas.openxmlformats.org/drawingml/2006/main" xmlns:r="http://schemas.openxmlformats.org/officeDocument/2006/relationships" xmlns:p="http://schemas.openxmlformats.org/presentationml/2006/main">
  <p:tag name="AS_UNIQUEID" val="936"/>
  <p:tag name="KSO_WM_BEAUTIFY_FLAG" val=""/>
</p:tagLst>
</file>

<file path=ppt/tags/tag459.xml><?xml version="1.0" encoding="utf-8"?>
<p:tagLst xmlns:a="http://schemas.openxmlformats.org/drawingml/2006/main" xmlns:r="http://schemas.openxmlformats.org/officeDocument/2006/relationships" xmlns:p="http://schemas.openxmlformats.org/presentationml/2006/main">
  <p:tag name="AS_UNIQUEID" val="937"/>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TIMING" val="|32.5|18.2"/>
</p:tagLst>
</file>

<file path=ppt/tags/tag460.xml><?xml version="1.0" encoding="utf-8"?>
<p:tagLst xmlns:a="http://schemas.openxmlformats.org/drawingml/2006/main" xmlns:r="http://schemas.openxmlformats.org/officeDocument/2006/relationships" xmlns:p="http://schemas.openxmlformats.org/presentationml/2006/main">
  <p:tag name="AS_UNIQUEID" val="938"/>
  <p:tag name="KSO_WM_BEAUTIFY_FLAG" val=""/>
</p:tagLst>
</file>

<file path=ppt/tags/tag461.xml><?xml version="1.0" encoding="utf-8"?>
<p:tagLst xmlns:a="http://schemas.openxmlformats.org/drawingml/2006/main" xmlns:r="http://schemas.openxmlformats.org/officeDocument/2006/relationships" xmlns:p="http://schemas.openxmlformats.org/presentationml/2006/main">
  <p:tag name="AS_UNIQUEID" val="939"/>
  <p:tag name="KSO_WM_BEAUTIFY_FLAG" val=""/>
</p:tagLst>
</file>

<file path=ppt/tags/tag462.xml><?xml version="1.0" encoding="utf-8"?>
<p:tagLst xmlns:a="http://schemas.openxmlformats.org/drawingml/2006/main" xmlns:r="http://schemas.openxmlformats.org/officeDocument/2006/relationships" xmlns:p="http://schemas.openxmlformats.org/presentationml/2006/main">
  <p:tag name="AS_UNIQUEID" val="900"/>
  <p:tag name="KSO_WM_BEAUTIFY_FLAG" val=""/>
</p:tagLst>
</file>

<file path=ppt/tags/tag463.xml><?xml version="1.0" encoding="utf-8"?>
<p:tagLst xmlns:a="http://schemas.openxmlformats.org/drawingml/2006/main" xmlns:r="http://schemas.openxmlformats.org/officeDocument/2006/relationships" xmlns:p="http://schemas.openxmlformats.org/presentationml/2006/main">
  <p:tag name="AS_UNIQUEID" val="901"/>
  <p:tag name="KSO_WM_BEAUTIFY_FLAG" val=""/>
</p:tagLst>
</file>

<file path=ppt/tags/tag464.xml><?xml version="1.0" encoding="utf-8"?>
<p:tagLst xmlns:a="http://schemas.openxmlformats.org/drawingml/2006/main" xmlns:r="http://schemas.openxmlformats.org/officeDocument/2006/relationships" xmlns:p="http://schemas.openxmlformats.org/presentationml/2006/main">
  <p:tag name="AS_UNIQUEID" val="902"/>
  <p:tag name="KSO_WM_BEAUTIFY_FLAG" val=""/>
</p:tagLst>
</file>

<file path=ppt/tags/tag465.xml><?xml version="1.0" encoding="utf-8"?>
<p:tagLst xmlns:a="http://schemas.openxmlformats.org/drawingml/2006/main" xmlns:r="http://schemas.openxmlformats.org/officeDocument/2006/relationships" xmlns:p="http://schemas.openxmlformats.org/presentationml/2006/main">
  <p:tag name="AS_UNIQUEID" val="903"/>
  <p:tag name="KSO_WM_BEAUTIFY_FLAG" val=""/>
</p:tagLst>
</file>

<file path=ppt/tags/tag466.xml><?xml version="1.0" encoding="utf-8"?>
<p:tagLst xmlns:a="http://schemas.openxmlformats.org/drawingml/2006/main" xmlns:r="http://schemas.openxmlformats.org/officeDocument/2006/relationships" xmlns:p="http://schemas.openxmlformats.org/presentationml/2006/main">
  <p:tag name="AS_UNIQUEID" val="904"/>
  <p:tag name="KSO_WM_BEAUTIFY_FLAG" val=""/>
</p:tagLst>
</file>

<file path=ppt/tags/tag467.xml><?xml version="1.0" encoding="utf-8"?>
<p:tagLst xmlns:a="http://schemas.openxmlformats.org/drawingml/2006/main" xmlns:r="http://schemas.openxmlformats.org/officeDocument/2006/relationships" xmlns:p="http://schemas.openxmlformats.org/presentationml/2006/main">
  <p:tag name="AS_UNIQUEID" val="905"/>
  <p:tag name="KSO_WM_BEAUTIFY_FLAG" val=""/>
</p:tagLst>
</file>

<file path=ppt/tags/tag468.xml><?xml version="1.0" encoding="utf-8"?>
<p:tagLst xmlns:a="http://schemas.openxmlformats.org/drawingml/2006/main" xmlns:r="http://schemas.openxmlformats.org/officeDocument/2006/relationships" xmlns:p="http://schemas.openxmlformats.org/presentationml/2006/main">
  <p:tag name="AS_UNIQUEID" val="906"/>
  <p:tag name="KSO_WM_BEAUTIFY_FLAG" val=""/>
</p:tagLst>
</file>

<file path=ppt/tags/tag469.xml><?xml version="1.0" encoding="utf-8"?>
<p:tagLst xmlns:a="http://schemas.openxmlformats.org/drawingml/2006/main" xmlns:r="http://schemas.openxmlformats.org/officeDocument/2006/relationships" xmlns:p="http://schemas.openxmlformats.org/presentationml/2006/main">
  <p:tag name="AS_UNIQUEID" val="907"/>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
  <p:tag name="KSO_WM_SPECIAL_SOURCE" val="bdnull"/>
</p:tagLst>
</file>

<file path=ppt/tags/tag470.xml><?xml version="1.0" encoding="utf-8"?>
<p:tagLst xmlns:a="http://schemas.openxmlformats.org/drawingml/2006/main" xmlns:r="http://schemas.openxmlformats.org/officeDocument/2006/relationships" xmlns:p="http://schemas.openxmlformats.org/presentationml/2006/main">
  <p:tag name="AS_UNIQUEID" val="908"/>
  <p:tag name="KSO_WM_BEAUTIFY_FLAG" val=""/>
</p:tagLst>
</file>

<file path=ppt/tags/tag471.xml><?xml version="1.0" encoding="utf-8"?>
<p:tagLst xmlns:a="http://schemas.openxmlformats.org/drawingml/2006/main" xmlns:r="http://schemas.openxmlformats.org/officeDocument/2006/relationships" xmlns:p="http://schemas.openxmlformats.org/presentationml/2006/main">
  <p:tag name="AS_UNIQUEID" val="909"/>
  <p:tag name="KSO_WM_BEAUTIFY_FLAG" val=""/>
</p:tagLst>
</file>

<file path=ppt/tags/tag472.xml><?xml version="1.0" encoding="utf-8"?>
<p:tagLst xmlns:a="http://schemas.openxmlformats.org/drawingml/2006/main" xmlns:r="http://schemas.openxmlformats.org/officeDocument/2006/relationships" xmlns:p="http://schemas.openxmlformats.org/presentationml/2006/main">
  <p:tag name="AS_UNIQUEID" val="910"/>
  <p:tag name="KSO_WM_BEAUTIFY_FLAG" val=""/>
</p:tagLst>
</file>

<file path=ppt/tags/tag473.xml><?xml version="1.0" encoding="utf-8"?>
<p:tagLst xmlns:a="http://schemas.openxmlformats.org/drawingml/2006/main" xmlns:r="http://schemas.openxmlformats.org/officeDocument/2006/relationships" xmlns:p="http://schemas.openxmlformats.org/presentationml/2006/main">
  <p:tag name="AS_UNIQUEID" val="911"/>
  <p:tag name="KSO_WM_BEAUTIFY_FLAG" val=""/>
</p:tagLst>
</file>

<file path=ppt/tags/tag474.xml><?xml version="1.0" encoding="utf-8"?>
<p:tagLst xmlns:a="http://schemas.openxmlformats.org/drawingml/2006/main" xmlns:r="http://schemas.openxmlformats.org/officeDocument/2006/relationships" xmlns:p="http://schemas.openxmlformats.org/presentationml/2006/main">
  <p:tag name="AS_UNIQUEID" val="912"/>
  <p:tag name="KSO_WM_BEAUTIFY_FLAG" val=""/>
</p:tagLst>
</file>

<file path=ppt/tags/tag475.xml><?xml version="1.0" encoding="utf-8"?>
<p:tagLst xmlns:a="http://schemas.openxmlformats.org/drawingml/2006/main" xmlns:r="http://schemas.openxmlformats.org/officeDocument/2006/relationships" xmlns:p="http://schemas.openxmlformats.org/presentationml/2006/main">
  <p:tag name="AS_UNIQUEID" val="913"/>
  <p:tag name="KSO_WM_BEAUTIFY_FLAG" val=""/>
</p:tagLst>
</file>

<file path=ppt/tags/tag476.xml><?xml version="1.0" encoding="utf-8"?>
<p:tagLst xmlns:a="http://schemas.openxmlformats.org/drawingml/2006/main" xmlns:r="http://schemas.openxmlformats.org/officeDocument/2006/relationships" xmlns:p="http://schemas.openxmlformats.org/presentationml/2006/main">
  <p:tag name="AS_UNIQUEID" val="914"/>
  <p:tag name="KSO_WM_BEAUTIFY_FLAG" val=""/>
</p:tagLst>
</file>

<file path=ppt/tags/tag477.xml><?xml version="1.0" encoding="utf-8"?>
<p:tagLst xmlns:a="http://schemas.openxmlformats.org/drawingml/2006/main" xmlns:r="http://schemas.openxmlformats.org/officeDocument/2006/relationships" xmlns:p="http://schemas.openxmlformats.org/presentationml/2006/main">
  <p:tag name="AS_UNIQUEID" val="915"/>
  <p:tag name="KSO_WM_BEAUTIFY_FLAG" val=""/>
</p:tagLst>
</file>

<file path=ppt/tags/tag478.xml><?xml version="1.0" encoding="utf-8"?>
<p:tagLst xmlns:a="http://schemas.openxmlformats.org/drawingml/2006/main" xmlns:r="http://schemas.openxmlformats.org/officeDocument/2006/relationships" xmlns:p="http://schemas.openxmlformats.org/presentationml/2006/main">
  <p:tag name="AS_UNIQUEID" val="916"/>
  <p:tag name="KSO_WM_BEAUTIFY_FLAG" val=""/>
</p:tagLst>
</file>

<file path=ppt/tags/tag479.xml><?xml version="1.0" encoding="utf-8"?>
<p:tagLst xmlns:a="http://schemas.openxmlformats.org/drawingml/2006/main" xmlns:r="http://schemas.openxmlformats.org/officeDocument/2006/relationships" xmlns:p="http://schemas.openxmlformats.org/presentationml/2006/main">
  <p:tag name="AS_UNIQUEID" val="917"/>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AS_UNIQUEID" val="2476"/>
</p:tagLst>
</file>

<file path=ppt/tags/tag480.xml><?xml version="1.0" encoding="utf-8"?>
<p:tagLst xmlns:a="http://schemas.openxmlformats.org/drawingml/2006/main" xmlns:r="http://schemas.openxmlformats.org/officeDocument/2006/relationships" xmlns:p="http://schemas.openxmlformats.org/presentationml/2006/main">
  <p:tag name="AS_UNIQUEID" val="918"/>
  <p:tag name="KSO_WM_BEAUTIFY_FLAG" val=""/>
</p:tagLst>
</file>

<file path=ppt/tags/tag481.xml><?xml version="1.0" encoding="utf-8"?>
<p:tagLst xmlns:a="http://schemas.openxmlformats.org/drawingml/2006/main" xmlns:r="http://schemas.openxmlformats.org/officeDocument/2006/relationships" xmlns:p="http://schemas.openxmlformats.org/presentationml/2006/main">
  <p:tag name="AS_UNIQUEID" val="919"/>
  <p:tag name="KSO_WM_BEAUTIFY_FLAG" val=""/>
</p:tagLst>
</file>

<file path=ppt/tags/tag482.xml><?xml version="1.0" encoding="utf-8"?>
<p:tagLst xmlns:a="http://schemas.openxmlformats.org/drawingml/2006/main" xmlns:r="http://schemas.openxmlformats.org/officeDocument/2006/relationships" xmlns:p="http://schemas.openxmlformats.org/presentationml/2006/main">
  <p:tag name="AS_UNIQUEID" val="798"/>
  <p:tag name="KSO_WM_BEAUTIFY_FLAG" val=""/>
</p:tagLst>
</file>

<file path=ppt/tags/tag483.xml><?xml version="1.0" encoding="utf-8"?>
<p:tagLst xmlns:a="http://schemas.openxmlformats.org/drawingml/2006/main" xmlns:r="http://schemas.openxmlformats.org/officeDocument/2006/relationships" xmlns:p="http://schemas.openxmlformats.org/presentationml/2006/main">
  <p:tag name="AS_UNIQUEID" val="799"/>
  <p:tag name="KSO_WM_BEAUTIFY_FLAG" val=""/>
</p:tagLst>
</file>

<file path=ppt/tags/tag484.xml><?xml version="1.0" encoding="utf-8"?>
<p:tagLst xmlns:a="http://schemas.openxmlformats.org/drawingml/2006/main" xmlns:r="http://schemas.openxmlformats.org/officeDocument/2006/relationships" xmlns:p="http://schemas.openxmlformats.org/presentationml/2006/main">
  <p:tag name="AS_UNIQUEID" val="800"/>
  <p:tag name="KSO_WM_BEAUTIFY_FLAG" val=""/>
</p:tagLst>
</file>

<file path=ppt/tags/tag485.xml><?xml version="1.0" encoding="utf-8"?>
<p:tagLst xmlns:a="http://schemas.openxmlformats.org/drawingml/2006/main" xmlns:r="http://schemas.openxmlformats.org/officeDocument/2006/relationships" xmlns:p="http://schemas.openxmlformats.org/presentationml/2006/main">
  <p:tag name="AS_UNIQUEID" val="801"/>
  <p:tag name="KSO_WM_BEAUTIFY_FLAG" val=""/>
</p:tagLst>
</file>

<file path=ppt/tags/tag486.xml><?xml version="1.0" encoding="utf-8"?>
<p:tagLst xmlns:a="http://schemas.openxmlformats.org/drawingml/2006/main" xmlns:r="http://schemas.openxmlformats.org/officeDocument/2006/relationships" xmlns:p="http://schemas.openxmlformats.org/presentationml/2006/main">
  <p:tag name="AS_UNIQUEID" val="802"/>
  <p:tag name="KSO_WM_BEAUTIFY_FLAG" val=""/>
</p:tagLst>
</file>

<file path=ppt/tags/tag487.xml><?xml version="1.0" encoding="utf-8"?>
<p:tagLst xmlns:a="http://schemas.openxmlformats.org/drawingml/2006/main" xmlns:r="http://schemas.openxmlformats.org/officeDocument/2006/relationships" xmlns:p="http://schemas.openxmlformats.org/presentationml/2006/main">
  <p:tag name="AS_UNIQUEID" val="803"/>
  <p:tag name="KSO_WM_BEAUTIFY_FLAG" val=""/>
</p:tagLst>
</file>

<file path=ppt/tags/tag488.xml><?xml version="1.0" encoding="utf-8"?>
<p:tagLst xmlns:a="http://schemas.openxmlformats.org/drawingml/2006/main" xmlns:r="http://schemas.openxmlformats.org/officeDocument/2006/relationships" xmlns:p="http://schemas.openxmlformats.org/presentationml/2006/main">
  <p:tag name="AS_UNIQUEID" val="804"/>
  <p:tag name="KSO_WM_BEAUTIFY_FLAG" val=""/>
</p:tagLst>
</file>

<file path=ppt/tags/tag489.xml><?xml version="1.0" encoding="utf-8"?>
<p:tagLst xmlns:a="http://schemas.openxmlformats.org/drawingml/2006/main" xmlns:r="http://schemas.openxmlformats.org/officeDocument/2006/relationships" xmlns:p="http://schemas.openxmlformats.org/presentationml/2006/main">
  <p:tag name="AS_UNIQUEID" val="805"/>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AS_UNIQUEID" val="5402"/>
  <p:tag name="KSO_WM_UNIT_TEXT_FILL_FORE_SCHEMECOLOR_INDEX" val="2"/>
  <p:tag name="KSO_WM_UNIT_TEXT_FILL_FORE_SCHEMECOLOR_INDEX_BRIGHTNESS" val="0"/>
  <p:tag name="KSO_WM_UNIT_TEXT_FILL_TYPE" val="1"/>
</p:tagLst>
</file>

<file path=ppt/tags/tag490.xml><?xml version="1.0" encoding="utf-8"?>
<p:tagLst xmlns:a="http://schemas.openxmlformats.org/drawingml/2006/main" xmlns:r="http://schemas.openxmlformats.org/officeDocument/2006/relationships" xmlns:p="http://schemas.openxmlformats.org/presentationml/2006/main">
  <p:tag name="AS_UNIQUEID" val="806"/>
  <p:tag name="KSO_WM_BEAUTIFY_FLAG" val=""/>
</p:tagLst>
</file>

<file path=ppt/tags/tag491.xml><?xml version="1.0" encoding="utf-8"?>
<p:tagLst xmlns:a="http://schemas.openxmlformats.org/drawingml/2006/main" xmlns:r="http://schemas.openxmlformats.org/officeDocument/2006/relationships" xmlns:p="http://schemas.openxmlformats.org/presentationml/2006/main">
  <p:tag name="AS_UNIQUEID" val="807"/>
  <p:tag name="KSO_WM_BEAUTIFY_FLAG" val=""/>
</p:tagLst>
</file>

<file path=ppt/tags/tag492.xml><?xml version="1.0" encoding="utf-8"?>
<p:tagLst xmlns:a="http://schemas.openxmlformats.org/drawingml/2006/main" xmlns:r="http://schemas.openxmlformats.org/officeDocument/2006/relationships" xmlns:p="http://schemas.openxmlformats.org/presentationml/2006/main">
  <p:tag name="AS_UNIQUEID" val="808"/>
  <p:tag name="KSO_WM_BEAUTIFY_FLAG" val=""/>
</p:tagLst>
</file>

<file path=ppt/tags/tag493.xml><?xml version="1.0" encoding="utf-8"?>
<p:tagLst xmlns:a="http://schemas.openxmlformats.org/drawingml/2006/main" xmlns:r="http://schemas.openxmlformats.org/officeDocument/2006/relationships" xmlns:p="http://schemas.openxmlformats.org/presentationml/2006/main">
  <p:tag name="AS_UNIQUEID" val="809"/>
  <p:tag name="KSO_WM_BEAUTIFY_FLAG" val=""/>
</p:tagLst>
</file>

<file path=ppt/tags/tag494.xml><?xml version="1.0" encoding="utf-8"?>
<p:tagLst xmlns:a="http://schemas.openxmlformats.org/drawingml/2006/main" xmlns:r="http://schemas.openxmlformats.org/officeDocument/2006/relationships" xmlns:p="http://schemas.openxmlformats.org/presentationml/2006/main">
  <p:tag name="AS_UNIQUEID" val="810"/>
  <p:tag name="KSO_WM_BEAUTIFY_FLAG" val=""/>
</p:tagLst>
</file>

<file path=ppt/tags/tag495.xml><?xml version="1.0" encoding="utf-8"?>
<p:tagLst xmlns:a="http://schemas.openxmlformats.org/drawingml/2006/main" xmlns:r="http://schemas.openxmlformats.org/officeDocument/2006/relationships" xmlns:p="http://schemas.openxmlformats.org/presentationml/2006/main">
  <p:tag name="AS_UNIQUEID" val="811"/>
  <p:tag name="KSO_WM_BEAUTIFY_FLAG" val=""/>
</p:tagLst>
</file>

<file path=ppt/tags/tag496.xml><?xml version="1.0" encoding="utf-8"?>
<p:tagLst xmlns:a="http://schemas.openxmlformats.org/drawingml/2006/main" xmlns:r="http://schemas.openxmlformats.org/officeDocument/2006/relationships" xmlns:p="http://schemas.openxmlformats.org/presentationml/2006/main">
  <p:tag name="AS_UNIQUEID" val="812"/>
  <p:tag name="KSO_WM_BEAUTIFY_FLAG" val=""/>
</p:tagLst>
</file>

<file path=ppt/tags/tag497.xml><?xml version="1.0" encoding="utf-8"?>
<p:tagLst xmlns:a="http://schemas.openxmlformats.org/drawingml/2006/main" xmlns:r="http://schemas.openxmlformats.org/officeDocument/2006/relationships" xmlns:p="http://schemas.openxmlformats.org/presentationml/2006/main">
  <p:tag name="AS_UNIQUEID" val="813"/>
  <p:tag name="KSO_WM_BEAUTIFY_FLAG" val=""/>
</p:tagLst>
</file>

<file path=ppt/tags/tag498.xml><?xml version="1.0" encoding="utf-8"?>
<p:tagLst xmlns:a="http://schemas.openxmlformats.org/drawingml/2006/main" xmlns:r="http://schemas.openxmlformats.org/officeDocument/2006/relationships" xmlns:p="http://schemas.openxmlformats.org/presentationml/2006/main">
  <p:tag name="AS_UNIQUEID" val="814"/>
  <p:tag name="KSO_WM_BEAUTIFY_FLAG" val=""/>
</p:tagLst>
</file>

<file path=ppt/tags/tag499.xml><?xml version="1.0" encoding="utf-8"?>
<p:tagLst xmlns:a="http://schemas.openxmlformats.org/drawingml/2006/main" xmlns:r="http://schemas.openxmlformats.org/officeDocument/2006/relationships" xmlns:p="http://schemas.openxmlformats.org/presentationml/2006/main">
  <p:tag name="AS_UNIQUEID" val="815"/>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xml><?xml version="1.0" encoding="utf-8"?>
<p:tagLst xmlns:a="http://schemas.openxmlformats.org/drawingml/2006/main" xmlns:r="http://schemas.openxmlformats.org/officeDocument/2006/relationships" xmlns:p="http://schemas.openxmlformats.org/presentationml/2006/main">
  <p:tag name="AS_UNIQUEID" val="5403"/>
</p:tagLst>
</file>

<file path=ppt/tags/tag500.xml><?xml version="1.0" encoding="utf-8"?>
<p:tagLst xmlns:a="http://schemas.openxmlformats.org/drawingml/2006/main" xmlns:r="http://schemas.openxmlformats.org/officeDocument/2006/relationships" xmlns:p="http://schemas.openxmlformats.org/presentationml/2006/main">
  <p:tag name="AS_UNIQUEID" val="816"/>
  <p:tag name="KSO_WM_BEAUTIFY_FLAG" val=""/>
</p:tagLst>
</file>

<file path=ppt/tags/tag501.xml><?xml version="1.0" encoding="utf-8"?>
<p:tagLst xmlns:a="http://schemas.openxmlformats.org/drawingml/2006/main" xmlns:r="http://schemas.openxmlformats.org/officeDocument/2006/relationships" xmlns:p="http://schemas.openxmlformats.org/presentationml/2006/main">
  <p:tag name="AS_UNIQUEID" val="817"/>
  <p:tag name="KSO_WM_BEAUTIFY_FLAG" val=""/>
</p:tagLst>
</file>

<file path=ppt/tags/tag502.xml><?xml version="1.0" encoding="utf-8"?>
<p:tagLst xmlns:a="http://schemas.openxmlformats.org/drawingml/2006/main" xmlns:r="http://schemas.openxmlformats.org/officeDocument/2006/relationships" xmlns:p="http://schemas.openxmlformats.org/presentationml/2006/main">
  <p:tag name="AS_UNIQUEID" val="819"/>
  <p:tag name="KSO_WM_BEAUTIFY_FLAG" val=""/>
</p:tagLst>
</file>

<file path=ppt/tags/tag503.xml><?xml version="1.0" encoding="utf-8"?>
<p:tagLst xmlns:a="http://schemas.openxmlformats.org/drawingml/2006/main" xmlns:r="http://schemas.openxmlformats.org/officeDocument/2006/relationships" xmlns:p="http://schemas.openxmlformats.org/presentationml/2006/main">
  <p:tag name="AS_UNIQUEID" val="820"/>
  <p:tag name="KSO_WM_BEAUTIFY_FLAG" val=""/>
</p:tagLst>
</file>

<file path=ppt/tags/tag504.xml><?xml version="1.0" encoding="utf-8"?>
<p:tagLst xmlns:a="http://schemas.openxmlformats.org/drawingml/2006/main" xmlns:r="http://schemas.openxmlformats.org/officeDocument/2006/relationships" xmlns:p="http://schemas.openxmlformats.org/presentationml/2006/main">
  <p:tag name="AS_UNIQUEID" val="821"/>
  <p:tag name="KSO_WM_BEAUTIFY_FLAG" val=""/>
</p:tagLst>
</file>

<file path=ppt/tags/tag505.xml><?xml version="1.0" encoding="utf-8"?>
<p:tagLst xmlns:a="http://schemas.openxmlformats.org/drawingml/2006/main" xmlns:r="http://schemas.openxmlformats.org/officeDocument/2006/relationships" xmlns:p="http://schemas.openxmlformats.org/presentationml/2006/main">
  <p:tag name="AS_UNIQUEID" val="822"/>
</p:tagLst>
</file>

<file path=ppt/tags/tag506.xml><?xml version="1.0" encoding="utf-8"?>
<p:tagLst xmlns:a="http://schemas.openxmlformats.org/drawingml/2006/main" xmlns:r="http://schemas.openxmlformats.org/officeDocument/2006/relationships" xmlns:p="http://schemas.openxmlformats.org/presentationml/2006/main">
  <p:tag name="AS_UNIQUEID" val="843"/>
  <p:tag name="KSO_WM_BEAUTIFY_FLAG" val=""/>
</p:tagLst>
</file>

<file path=ppt/tags/tag507.xml><?xml version="1.0" encoding="utf-8"?>
<p:tagLst xmlns:a="http://schemas.openxmlformats.org/drawingml/2006/main" xmlns:r="http://schemas.openxmlformats.org/officeDocument/2006/relationships" xmlns:p="http://schemas.openxmlformats.org/presentationml/2006/main">
  <p:tag name="AS_UNIQUEID" val="844"/>
  <p:tag name="KSO_WM_BEAUTIFY_FLAG" val=""/>
</p:tagLst>
</file>

<file path=ppt/tags/tag508.xml><?xml version="1.0" encoding="utf-8"?>
<p:tagLst xmlns:a="http://schemas.openxmlformats.org/drawingml/2006/main" xmlns:r="http://schemas.openxmlformats.org/officeDocument/2006/relationships" xmlns:p="http://schemas.openxmlformats.org/presentationml/2006/main">
  <p:tag name="AS_UNIQUEID" val="845"/>
</p:tagLst>
</file>

<file path=ppt/tags/tag509.xml><?xml version="1.0" encoding="utf-8"?>
<p:tagLst xmlns:a="http://schemas.openxmlformats.org/drawingml/2006/main" xmlns:r="http://schemas.openxmlformats.org/officeDocument/2006/relationships" xmlns:p="http://schemas.openxmlformats.org/presentationml/2006/main">
  <p:tag name="AS_UNIQUEID" val="854"/>
</p:tagLst>
</file>

<file path=ppt/tags/tag51.xml><?xml version="1.0" encoding="utf-8"?>
<p:tagLst xmlns:a="http://schemas.openxmlformats.org/drawingml/2006/main" xmlns:r="http://schemas.openxmlformats.org/officeDocument/2006/relationships" xmlns:p="http://schemas.openxmlformats.org/presentationml/2006/main">
  <p:tag name="AS_UNIQUEID" val="5405"/>
  <p:tag name="KSO_WM_UNIT_TEXT_FILL_FORE_SCHEMECOLOR_INDEX" val="2"/>
  <p:tag name="KSO_WM_UNIT_TEXT_FILL_FORE_SCHEMECOLOR_INDEX_BRIGHTNESS" val="0"/>
  <p:tag name="KSO_WM_UNIT_TEXT_FILL_TYPE" val="1"/>
</p:tagLst>
</file>

<file path=ppt/tags/tag510.xml><?xml version="1.0" encoding="utf-8"?>
<p:tagLst xmlns:a="http://schemas.openxmlformats.org/drawingml/2006/main" xmlns:r="http://schemas.openxmlformats.org/officeDocument/2006/relationships" xmlns:p="http://schemas.openxmlformats.org/presentationml/2006/main">
  <p:tag name="AS_UNIQUEID" val="860"/>
</p:tagLst>
</file>

<file path=ppt/tags/tag511.xml><?xml version="1.0" encoding="utf-8"?>
<p:tagLst xmlns:a="http://schemas.openxmlformats.org/drawingml/2006/main" xmlns:r="http://schemas.openxmlformats.org/officeDocument/2006/relationships" xmlns:p="http://schemas.openxmlformats.org/presentationml/2006/main">
  <p:tag name="AS_UNIQUEID" val="882"/>
</p:tagLst>
</file>

<file path=ppt/tags/tag512.xml><?xml version="1.0" encoding="utf-8"?>
<p:tagLst xmlns:a="http://schemas.openxmlformats.org/drawingml/2006/main" xmlns:r="http://schemas.openxmlformats.org/officeDocument/2006/relationships" xmlns:p="http://schemas.openxmlformats.org/presentationml/2006/main">
  <p:tag name="AS_UNIQUEID" val="891"/>
</p:tagLst>
</file>

<file path=ppt/tags/tag513.xml><?xml version="1.0" encoding="utf-8"?>
<p:tagLst xmlns:a="http://schemas.openxmlformats.org/drawingml/2006/main" xmlns:r="http://schemas.openxmlformats.org/officeDocument/2006/relationships" xmlns:p="http://schemas.openxmlformats.org/presentationml/2006/main">
  <p:tag name="AS_UNIQUEID" val="897"/>
  <p:tag name="KSO_WM_BEAUTIFY_FLAG" val=""/>
</p:tagLst>
</file>

<file path=ppt/tags/tag514.xml><?xml version="1.0" encoding="utf-8"?>
<p:tagLst xmlns:a="http://schemas.openxmlformats.org/drawingml/2006/main" xmlns:r="http://schemas.openxmlformats.org/officeDocument/2006/relationships" xmlns:p="http://schemas.openxmlformats.org/presentationml/2006/main">
  <p:tag name="AS_UNIQUEID" val="898"/>
  <p:tag name="KSO_WM_BEAUTIFY_FLAG" val=""/>
</p:tagLst>
</file>

<file path=ppt/tags/tag515.xml><?xml version="1.0" encoding="utf-8"?>
<p:tagLst xmlns:a="http://schemas.openxmlformats.org/drawingml/2006/main" xmlns:r="http://schemas.openxmlformats.org/officeDocument/2006/relationships" xmlns:p="http://schemas.openxmlformats.org/presentationml/2006/main">
  <p:tag name="AS_UNIQUEID" val="892"/>
  <p:tag name="KSO_WM_BEAUTIFY_FLAG" val=""/>
</p:tagLst>
</file>

<file path=ppt/tags/tag516.xml><?xml version="1.0" encoding="utf-8"?>
<p:tagLst xmlns:a="http://schemas.openxmlformats.org/drawingml/2006/main" xmlns:r="http://schemas.openxmlformats.org/officeDocument/2006/relationships" xmlns:p="http://schemas.openxmlformats.org/presentationml/2006/main">
  <p:tag name="AS_UNIQUEID" val="893"/>
  <p:tag name="KSO_WM_BEAUTIFY_FLAG" val=""/>
</p:tagLst>
</file>

<file path=ppt/tags/tag517.xml><?xml version="1.0" encoding="utf-8"?>
<p:tagLst xmlns:a="http://schemas.openxmlformats.org/drawingml/2006/main" xmlns:r="http://schemas.openxmlformats.org/officeDocument/2006/relationships" xmlns:p="http://schemas.openxmlformats.org/presentationml/2006/main">
  <p:tag name="AS_UNIQUEID" val="894"/>
  <p:tag name="KSO_WM_BEAUTIFY_FLAG" val=""/>
</p:tagLst>
</file>

<file path=ppt/tags/tag518.xml><?xml version="1.0" encoding="utf-8"?>
<p:tagLst xmlns:a="http://schemas.openxmlformats.org/drawingml/2006/main" xmlns:r="http://schemas.openxmlformats.org/officeDocument/2006/relationships" xmlns:p="http://schemas.openxmlformats.org/presentationml/2006/main">
  <p:tag name="AS_UNIQUEID" val="895"/>
  <p:tag name="KSO_WM_BEAUTIFY_FLAG" val=""/>
</p:tagLst>
</file>

<file path=ppt/tags/tag519.xml><?xml version="1.0" encoding="utf-8"?>
<p:tagLst xmlns:a="http://schemas.openxmlformats.org/drawingml/2006/main" xmlns:r="http://schemas.openxmlformats.org/officeDocument/2006/relationships" xmlns:p="http://schemas.openxmlformats.org/presentationml/2006/main">
  <p:tag name="AS_UNIQUEID" val="896"/>
  <p:tag name="KSO_WM_BEAUTIFY_FLAG" val=""/>
</p:tagLst>
</file>

<file path=ppt/tags/tag52.xml><?xml version="1.0" encoding="utf-8"?>
<p:tagLst xmlns:a="http://schemas.openxmlformats.org/drawingml/2006/main" xmlns:r="http://schemas.openxmlformats.org/officeDocument/2006/relationships" xmlns:p="http://schemas.openxmlformats.org/presentationml/2006/main">
  <p:tag name="AS_UNIQUEID" val="5406"/>
</p:tagLst>
</file>

<file path=ppt/tags/tag520.xml><?xml version="1.0" encoding="utf-8"?>
<p:tagLst xmlns:a="http://schemas.openxmlformats.org/drawingml/2006/main" xmlns:r="http://schemas.openxmlformats.org/officeDocument/2006/relationships" xmlns:p="http://schemas.openxmlformats.org/presentationml/2006/main">
  <p:tag name="AS_UNIQUEID" val="883"/>
  <p:tag name="KSO_WM_BEAUTIFY_FLAG" val=""/>
</p:tagLst>
</file>

<file path=ppt/tags/tag521.xml><?xml version="1.0" encoding="utf-8"?>
<p:tagLst xmlns:a="http://schemas.openxmlformats.org/drawingml/2006/main" xmlns:r="http://schemas.openxmlformats.org/officeDocument/2006/relationships" xmlns:p="http://schemas.openxmlformats.org/presentationml/2006/main">
  <p:tag name="AS_UNIQUEID" val="884"/>
  <p:tag name="KSO_WM_BEAUTIFY_FLAG" val=""/>
</p:tagLst>
</file>

<file path=ppt/tags/tag522.xml><?xml version="1.0" encoding="utf-8"?>
<p:tagLst xmlns:a="http://schemas.openxmlformats.org/drawingml/2006/main" xmlns:r="http://schemas.openxmlformats.org/officeDocument/2006/relationships" xmlns:p="http://schemas.openxmlformats.org/presentationml/2006/main">
  <p:tag name="AS_UNIQUEID" val="885"/>
  <p:tag name="KSO_WM_BEAUTIFY_FLAG" val=""/>
</p:tagLst>
</file>

<file path=ppt/tags/tag523.xml><?xml version="1.0" encoding="utf-8"?>
<p:tagLst xmlns:a="http://schemas.openxmlformats.org/drawingml/2006/main" xmlns:r="http://schemas.openxmlformats.org/officeDocument/2006/relationships" xmlns:p="http://schemas.openxmlformats.org/presentationml/2006/main">
  <p:tag name="AS_UNIQUEID" val="886"/>
  <p:tag name="KSO_WM_BEAUTIFY_FLAG" val=""/>
</p:tagLst>
</file>

<file path=ppt/tags/tag524.xml><?xml version="1.0" encoding="utf-8"?>
<p:tagLst xmlns:a="http://schemas.openxmlformats.org/drawingml/2006/main" xmlns:r="http://schemas.openxmlformats.org/officeDocument/2006/relationships" xmlns:p="http://schemas.openxmlformats.org/presentationml/2006/main">
  <p:tag name="AS_UNIQUEID" val="887"/>
  <p:tag name="KSO_WM_BEAUTIFY_FLAG" val=""/>
</p:tagLst>
</file>

<file path=ppt/tags/tag525.xml><?xml version="1.0" encoding="utf-8"?>
<p:tagLst xmlns:a="http://schemas.openxmlformats.org/drawingml/2006/main" xmlns:r="http://schemas.openxmlformats.org/officeDocument/2006/relationships" xmlns:p="http://schemas.openxmlformats.org/presentationml/2006/main">
  <p:tag name="AS_UNIQUEID" val="888"/>
  <p:tag name="KSO_WM_BEAUTIFY_FLAG" val=""/>
</p:tagLst>
</file>

<file path=ppt/tags/tag526.xml><?xml version="1.0" encoding="utf-8"?>
<p:tagLst xmlns:a="http://schemas.openxmlformats.org/drawingml/2006/main" xmlns:r="http://schemas.openxmlformats.org/officeDocument/2006/relationships" xmlns:p="http://schemas.openxmlformats.org/presentationml/2006/main">
  <p:tag name="AS_UNIQUEID" val="889"/>
  <p:tag name="KSO_WM_BEAUTIFY_FLAG" val=""/>
</p:tagLst>
</file>

<file path=ppt/tags/tag527.xml><?xml version="1.0" encoding="utf-8"?>
<p:tagLst xmlns:a="http://schemas.openxmlformats.org/drawingml/2006/main" xmlns:r="http://schemas.openxmlformats.org/officeDocument/2006/relationships" xmlns:p="http://schemas.openxmlformats.org/presentationml/2006/main">
  <p:tag name="AS_UNIQUEID" val="890"/>
  <p:tag name="KSO_WM_BEAUTIFY_FLAG" val=""/>
</p:tagLst>
</file>

<file path=ppt/tags/tag528.xml><?xml version="1.0" encoding="utf-8"?>
<p:tagLst xmlns:a="http://schemas.openxmlformats.org/drawingml/2006/main" xmlns:r="http://schemas.openxmlformats.org/officeDocument/2006/relationships" xmlns:p="http://schemas.openxmlformats.org/presentationml/2006/main">
  <p:tag name="AS_UNIQUEID" val="861"/>
  <p:tag name="KSO_WM_BEAUTIFY_FLAG" val=""/>
</p:tagLst>
</file>

<file path=ppt/tags/tag529.xml><?xml version="1.0" encoding="utf-8"?>
<p:tagLst xmlns:a="http://schemas.openxmlformats.org/drawingml/2006/main" xmlns:r="http://schemas.openxmlformats.org/officeDocument/2006/relationships" xmlns:p="http://schemas.openxmlformats.org/presentationml/2006/main">
  <p:tag name="AS_UNIQUEID" val="862"/>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AS_UNIQUEID" val="2632"/>
</p:tagLst>
</file>

<file path=ppt/tags/tag530.xml><?xml version="1.0" encoding="utf-8"?>
<p:tagLst xmlns:a="http://schemas.openxmlformats.org/drawingml/2006/main" xmlns:r="http://schemas.openxmlformats.org/officeDocument/2006/relationships" xmlns:p="http://schemas.openxmlformats.org/presentationml/2006/main">
  <p:tag name="AS_UNIQUEID" val="863"/>
  <p:tag name="KSO_WM_BEAUTIFY_FLAG" val=""/>
</p:tagLst>
</file>

<file path=ppt/tags/tag531.xml><?xml version="1.0" encoding="utf-8"?>
<p:tagLst xmlns:a="http://schemas.openxmlformats.org/drawingml/2006/main" xmlns:r="http://schemas.openxmlformats.org/officeDocument/2006/relationships" xmlns:p="http://schemas.openxmlformats.org/presentationml/2006/main">
  <p:tag name="AS_UNIQUEID" val="864"/>
  <p:tag name="KSO_WM_BEAUTIFY_FLAG" val=""/>
</p:tagLst>
</file>

<file path=ppt/tags/tag532.xml><?xml version="1.0" encoding="utf-8"?>
<p:tagLst xmlns:a="http://schemas.openxmlformats.org/drawingml/2006/main" xmlns:r="http://schemas.openxmlformats.org/officeDocument/2006/relationships" xmlns:p="http://schemas.openxmlformats.org/presentationml/2006/main">
  <p:tag name="AS_UNIQUEID" val="865"/>
  <p:tag name="KSO_WM_BEAUTIFY_FLAG" val=""/>
</p:tagLst>
</file>

<file path=ppt/tags/tag533.xml><?xml version="1.0" encoding="utf-8"?>
<p:tagLst xmlns:a="http://schemas.openxmlformats.org/drawingml/2006/main" xmlns:r="http://schemas.openxmlformats.org/officeDocument/2006/relationships" xmlns:p="http://schemas.openxmlformats.org/presentationml/2006/main">
  <p:tag name="AS_UNIQUEID" val="866"/>
  <p:tag name="KSO_WM_BEAUTIFY_FLAG" val=""/>
</p:tagLst>
</file>

<file path=ppt/tags/tag534.xml><?xml version="1.0" encoding="utf-8"?>
<p:tagLst xmlns:a="http://schemas.openxmlformats.org/drawingml/2006/main" xmlns:r="http://schemas.openxmlformats.org/officeDocument/2006/relationships" xmlns:p="http://schemas.openxmlformats.org/presentationml/2006/main">
  <p:tag name="AS_UNIQUEID" val="867"/>
  <p:tag name="KSO_WM_BEAUTIFY_FLAG" val=""/>
</p:tagLst>
</file>

<file path=ppt/tags/tag535.xml><?xml version="1.0" encoding="utf-8"?>
<p:tagLst xmlns:a="http://schemas.openxmlformats.org/drawingml/2006/main" xmlns:r="http://schemas.openxmlformats.org/officeDocument/2006/relationships" xmlns:p="http://schemas.openxmlformats.org/presentationml/2006/main">
  <p:tag name="AS_UNIQUEID" val="868"/>
  <p:tag name="KSO_WM_BEAUTIFY_FLAG" val=""/>
</p:tagLst>
</file>

<file path=ppt/tags/tag536.xml><?xml version="1.0" encoding="utf-8"?>
<p:tagLst xmlns:a="http://schemas.openxmlformats.org/drawingml/2006/main" xmlns:r="http://schemas.openxmlformats.org/officeDocument/2006/relationships" xmlns:p="http://schemas.openxmlformats.org/presentationml/2006/main">
  <p:tag name="AS_UNIQUEID" val="869"/>
  <p:tag name="KSO_WM_BEAUTIFY_FLAG" val=""/>
</p:tagLst>
</file>

<file path=ppt/tags/tag537.xml><?xml version="1.0" encoding="utf-8"?>
<p:tagLst xmlns:a="http://schemas.openxmlformats.org/drawingml/2006/main" xmlns:r="http://schemas.openxmlformats.org/officeDocument/2006/relationships" xmlns:p="http://schemas.openxmlformats.org/presentationml/2006/main">
  <p:tag name="AS_UNIQUEID" val="870"/>
  <p:tag name="KSO_WM_BEAUTIFY_FLAG" val=""/>
</p:tagLst>
</file>

<file path=ppt/tags/tag538.xml><?xml version="1.0" encoding="utf-8"?>
<p:tagLst xmlns:a="http://schemas.openxmlformats.org/drawingml/2006/main" xmlns:r="http://schemas.openxmlformats.org/officeDocument/2006/relationships" xmlns:p="http://schemas.openxmlformats.org/presentationml/2006/main">
  <p:tag name="AS_UNIQUEID" val="871"/>
  <p:tag name="KSO_WM_BEAUTIFY_FLAG" val=""/>
</p:tagLst>
</file>

<file path=ppt/tags/tag539.xml><?xml version="1.0" encoding="utf-8"?>
<p:tagLst xmlns:a="http://schemas.openxmlformats.org/drawingml/2006/main" xmlns:r="http://schemas.openxmlformats.org/officeDocument/2006/relationships" xmlns:p="http://schemas.openxmlformats.org/presentationml/2006/main">
  <p:tag name="AS_UNIQUEID" val="872"/>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AS_UNIQUEID" val="2633"/>
</p:tagLst>
</file>

<file path=ppt/tags/tag540.xml><?xml version="1.0" encoding="utf-8"?>
<p:tagLst xmlns:a="http://schemas.openxmlformats.org/drawingml/2006/main" xmlns:r="http://schemas.openxmlformats.org/officeDocument/2006/relationships" xmlns:p="http://schemas.openxmlformats.org/presentationml/2006/main">
  <p:tag name="AS_UNIQUEID" val="873"/>
  <p:tag name="KSO_WM_BEAUTIFY_FLAG" val=""/>
</p:tagLst>
</file>

<file path=ppt/tags/tag541.xml><?xml version="1.0" encoding="utf-8"?>
<p:tagLst xmlns:a="http://schemas.openxmlformats.org/drawingml/2006/main" xmlns:r="http://schemas.openxmlformats.org/officeDocument/2006/relationships" xmlns:p="http://schemas.openxmlformats.org/presentationml/2006/main">
  <p:tag name="AS_UNIQUEID" val="874"/>
  <p:tag name="KSO_WM_BEAUTIFY_FLAG" val=""/>
</p:tagLst>
</file>

<file path=ppt/tags/tag542.xml><?xml version="1.0" encoding="utf-8"?>
<p:tagLst xmlns:a="http://schemas.openxmlformats.org/drawingml/2006/main" xmlns:r="http://schemas.openxmlformats.org/officeDocument/2006/relationships" xmlns:p="http://schemas.openxmlformats.org/presentationml/2006/main">
  <p:tag name="AS_UNIQUEID" val="875"/>
  <p:tag name="KSO_WM_BEAUTIFY_FLAG" val=""/>
</p:tagLst>
</file>

<file path=ppt/tags/tag543.xml><?xml version="1.0" encoding="utf-8"?>
<p:tagLst xmlns:a="http://schemas.openxmlformats.org/drawingml/2006/main" xmlns:r="http://schemas.openxmlformats.org/officeDocument/2006/relationships" xmlns:p="http://schemas.openxmlformats.org/presentationml/2006/main">
  <p:tag name="AS_UNIQUEID" val="876"/>
  <p:tag name="KSO_WM_BEAUTIFY_FLAG" val=""/>
</p:tagLst>
</file>

<file path=ppt/tags/tag544.xml><?xml version="1.0" encoding="utf-8"?>
<p:tagLst xmlns:a="http://schemas.openxmlformats.org/drawingml/2006/main" xmlns:r="http://schemas.openxmlformats.org/officeDocument/2006/relationships" xmlns:p="http://schemas.openxmlformats.org/presentationml/2006/main">
  <p:tag name="AS_UNIQUEID" val="877"/>
  <p:tag name="KSO_WM_BEAUTIFY_FLAG" val=""/>
</p:tagLst>
</file>

<file path=ppt/tags/tag545.xml><?xml version="1.0" encoding="utf-8"?>
<p:tagLst xmlns:a="http://schemas.openxmlformats.org/drawingml/2006/main" xmlns:r="http://schemas.openxmlformats.org/officeDocument/2006/relationships" xmlns:p="http://schemas.openxmlformats.org/presentationml/2006/main">
  <p:tag name="AS_UNIQUEID" val="878"/>
  <p:tag name="KSO_WM_BEAUTIFY_FLAG" val=""/>
</p:tagLst>
</file>

<file path=ppt/tags/tag546.xml><?xml version="1.0" encoding="utf-8"?>
<p:tagLst xmlns:a="http://schemas.openxmlformats.org/drawingml/2006/main" xmlns:r="http://schemas.openxmlformats.org/officeDocument/2006/relationships" xmlns:p="http://schemas.openxmlformats.org/presentationml/2006/main">
  <p:tag name="AS_UNIQUEID" val="879"/>
  <p:tag name="KSO_WM_BEAUTIFY_FLAG" val=""/>
</p:tagLst>
</file>

<file path=ppt/tags/tag547.xml><?xml version="1.0" encoding="utf-8"?>
<p:tagLst xmlns:a="http://schemas.openxmlformats.org/drawingml/2006/main" xmlns:r="http://schemas.openxmlformats.org/officeDocument/2006/relationships" xmlns:p="http://schemas.openxmlformats.org/presentationml/2006/main">
  <p:tag name="AS_UNIQUEID" val="880"/>
  <p:tag name="KSO_WM_BEAUTIFY_FLAG" val=""/>
</p:tagLst>
</file>

<file path=ppt/tags/tag548.xml><?xml version="1.0" encoding="utf-8"?>
<p:tagLst xmlns:a="http://schemas.openxmlformats.org/drawingml/2006/main" xmlns:r="http://schemas.openxmlformats.org/officeDocument/2006/relationships" xmlns:p="http://schemas.openxmlformats.org/presentationml/2006/main">
  <p:tag name="AS_UNIQUEID" val="881"/>
  <p:tag name="KSO_WM_BEAUTIFY_FLAG" val=""/>
</p:tagLst>
</file>

<file path=ppt/tags/tag549.xml><?xml version="1.0" encoding="utf-8"?>
<p:tagLst xmlns:a="http://schemas.openxmlformats.org/drawingml/2006/main" xmlns:r="http://schemas.openxmlformats.org/officeDocument/2006/relationships" xmlns:p="http://schemas.openxmlformats.org/presentationml/2006/main">
  <p:tag name="AS_UNIQUEID" val="855"/>
  <p:tag name="KSO_WM_BEAUTIFY_FLAG" val=""/>
</p:tagLst>
</file>

<file path=ppt/tags/tag55.xml><?xml version="1.0" encoding="utf-8"?>
<p:tagLst xmlns:a="http://schemas.openxmlformats.org/drawingml/2006/main" xmlns:r="http://schemas.openxmlformats.org/officeDocument/2006/relationships" xmlns:p="http://schemas.openxmlformats.org/presentationml/2006/main">
  <p:tag name="AS_UNIQUEID" val="2635"/>
</p:tagLst>
</file>

<file path=ppt/tags/tag550.xml><?xml version="1.0" encoding="utf-8"?>
<p:tagLst xmlns:a="http://schemas.openxmlformats.org/drawingml/2006/main" xmlns:r="http://schemas.openxmlformats.org/officeDocument/2006/relationships" xmlns:p="http://schemas.openxmlformats.org/presentationml/2006/main">
  <p:tag name="AS_UNIQUEID" val="856"/>
  <p:tag name="KSO_WM_BEAUTIFY_FLAG" val=""/>
</p:tagLst>
</file>

<file path=ppt/tags/tag551.xml><?xml version="1.0" encoding="utf-8"?>
<p:tagLst xmlns:a="http://schemas.openxmlformats.org/drawingml/2006/main" xmlns:r="http://schemas.openxmlformats.org/officeDocument/2006/relationships" xmlns:p="http://schemas.openxmlformats.org/presentationml/2006/main">
  <p:tag name="AS_UNIQUEID" val="857"/>
  <p:tag name="KSO_WM_BEAUTIFY_FLAG" val=""/>
</p:tagLst>
</file>

<file path=ppt/tags/tag552.xml><?xml version="1.0" encoding="utf-8"?>
<p:tagLst xmlns:a="http://schemas.openxmlformats.org/drawingml/2006/main" xmlns:r="http://schemas.openxmlformats.org/officeDocument/2006/relationships" xmlns:p="http://schemas.openxmlformats.org/presentationml/2006/main">
  <p:tag name="AS_UNIQUEID" val="858"/>
  <p:tag name="KSO_WM_BEAUTIFY_FLAG" val=""/>
</p:tagLst>
</file>

<file path=ppt/tags/tag553.xml><?xml version="1.0" encoding="utf-8"?>
<p:tagLst xmlns:a="http://schemas.openxmlformats.org/drawingml/2006/main" xmlns:r="http://schemas.openxmlformats.org/officeDocument/2006/relationships" xmlns:p="http://schemas.openxmlformats.org/presentationml/2006/main">
  <p:tag name="AS_UNIQUEID" val="859"/>
  <p:tag name="KSO_WM_BEAUTIFY_FLAG" val=""/>
</p:tagLst>
</file>

<file path=ppt/tags/tag554.xml><?xml version="1.0" encoding="utf-8"?>
<p:tagLst xmlns:a="http://schemas.openxmlformats.org/drawingml/2006/main" xmlns:r="http://schemas.openxmlformats.org/officeDocument/2006/relationships" xmlns:p="http://schemas.openxmlformats.org/presentationml/2006/main">
  <p:tag name="AS_UNIQUEID" val="846"/>
  <p:tag name="KSO_WM_BEAUTIFY_FLAG" val=""/>
</p:tagLst>
</file>

<file path=ppt/tags/tag555.xml><?xml version="1.0" encoding="utf-8"?>
<p:tagLst xmlns:a="http://schemas.openxmlformats.org/drawingml/2006/main" xmlns:r="http://schemas.openxmlformats.org/officeDocument/2006/relationships" xmlns:p="http://schemas.openxmlformats.org/presentationml/2006/main">
  <p:tag name="AS_UNIQUEID" val="847"/>
  <p:tag name="KSO_WM_BEAUTIFY_FLAG" val=""/>
</p:tagLst>
</file>

<file path=ppt/tags/tag556.xml><?xml version="1.0" encoding="utf-8"?>
<p:tagLst xmlns:a="http://schemas.openxmlformats.org/drawingml/2006/main" xmlns:r="http://schemas.openxmlformats.org/officeDocument/2006/relationships" xmlns:p="http://schemas.openxmlformats.org/presentationml/2006/main">
  <p:tag name="AS_UNIQUEID" val="848"/>
  <p:tag name="KSO_WM_BEAUTIFY_FLAG" val=""/>
</p:tagLst>
</file>

<file path=ppt/tags/tag557.xml><?xml version="1.0" encoding="utf-8"?>
<p:tagLst xmlns:a="http://schemas.openxmlformats.org/drawingml/2006/main" xmlns:r="http://schemas.openxmlformats.org/officeDocument/2006/relationships" xmlns:p="http://schemas.openxmlformats.org/presentationml/2006/main">
  <p:tag name="AS_UNIQUEID" val="849"/>
  <p:tag name="KSO_WM_BEAUTIFY_FLAG" val=""/>
</p:tagLst>
</file>

<file path=ppt/tags/tag558.xml><?xml version="1.0" encoding="utf-8"?>
<p:tagLst xmlns:a="http://schemas.openxmlformats.org/drawingml/2006/main" xmlns:r="http://schemas.openxmlformats.org/officeDocument/2006/relationships" xmlns:p="http://schemas.openxmlformats.org/presentationml/2006/main">
  <p:tag name="AS_UNIQUEID" val="850"/>
  <p:tag name="KSO_WM_BEAUTIFY_FLAG" val=""/>
</p:tagLst>
</file>

<file path=ppt/tags/tag559.xml><?xml version="1.0" encoding="utf-8"?>
<p:tagLst xmlns:a="http://schemas.openxmlformats.org/drawingml/2006/main" xmlns:r="http://schemas.openxmlformats.org/officeDocument/2006/relationships" xmlns:p="http://schemas.openxmlformats.org/presentationml/2006/main">
  <p:tag name="AS_UNIQUEID" val="851"/>
  <p:tag name="KSO_WM_BEAUTIFY_FLAG" val=""/>
</p:tagLst>
</file>

<file path=ppt/tags/tag56.xml><?xml version="1.0" encoding="utf-8"?>
<p:tagLst xmlns:a="http://schemas.openxmlformats.org/drawingml/2006/main" xmlns:r="http://schemas.openxmlformats.org/officeDocument/2006/relationships" xmlns:p="http://schemas.openxmlformats.org/presentationml/2006/main">
  <p:tag name="AS_UNIQUEID" val="2628"/>
</p:tagLst>
</file>

<file path=ppt/tags/tag560.xml><?xml version="1.0" encoding="utf-8"?>
<p:tagLst xmlns:a="http://schemas.openxmlformats.org/drawingml/2006/main" xmlns:r="http://schemas.openxmlformats.org/officeDocument/2006/relationships" xmlns:p="http://schemas.openxmlformats.org/presentationml/2006/main">
  <p:tag name="AS_UNIQUEID" val="852"/>
  <p:tag name="KSO_WM_BEAUTIFY_FLAG" val=""/>
</p:tagLst>
</file>

<file path=ppt/tags/tag561.xml><?xml version="1.0" encoding="utf-8"?>
<p:tagLst xmlns:a="http://schemas.openxmlformats.org/drawingml/2006/main" xmlns:r="http://schemas.openxmlformats.org/officeDocument/2006/relationships" xmlns:p="http://schemas.openxmlformats.org/presentationml/2006/main">
  <p:tag name="AS_UNIQUEID" val="853"/>
  <p:tag name="KSO_WM_BEAUTIFY_FLAG" val=""/>
</p:tagLst>
</file>

<file path=ppt/tags/tag562.xml><?xml version="1.0" encoding="utf-8"?>
<p:tagLst xmlns:a="http://schemas.openxmlformats.org/drawingml/2006/main" xmlns:r="http://schemas.openxmlformats.org/officeDocument/2006/relationships" xmlns:p="http://schemas.openxmlformats.org/presentationml/2006/main">
  <p:tag name="AS_UNIQUEID" val="823"/>
  <p:tag name="KSO_WM_BEAUTIFY_FLAG" val=""/>
</p:tagLst>
</file>

<file path=ppt/tags/tag563.xml><?xml version="1.0" encoding="utf-8"?>
<p:tagLst xmlns:a="http://schemas.openxmlformats.org/drawingml/2006/main" xmlns:r="http://schemas.openxmlformats.org/officeDocument/2006/relationships" xmlns:p="http://schemas.openxmlformats.org/presentationml/2006/main">
  <p:tag name="AS_UNIQUEID" val="824"/>
  <p:tag name="KSO_WM_BEAUTIFY_FLAG" val=""/>
</p:tagLst>
</file>

<file path=ppt/tags/tag564.xml><?xml version="1.0" encoding="utf-8"?>
<p:tagLst xmlns:a="http://schemas.openxmlformats.org/drawingml/2006/main" xmlns:r="http://schemas.openxmlformats.org/officeDocument/2006/relationships" xmlns:p="http://schemas.openxmlformats.org/presentationml/2006/main">
  <p:tag name="AS_UNIQUEID" val="825"/>
  <p:tag name="KSO_WM_BEAUTIFY_FLAG" val=""/>
</p:tagLst>
</file>

<file path=ppt/tags/tag565.xml><?xml version="1.0" encoding="utf-8"?>
<p:tagLst xmlns:a="http://schemas.openxmlformats.org/drawingml/2006/main" xmlns:r="http://schemas.openxmlformats.org/officeDocument/2006/relationships" xmlns:p="http://schemas.openxmlformats.org/presentationml/2006/main">
  <p:tag name="AS_UNIQUEID" val="826"/>
  <p:tag name="KSO_WM_BEAUTIFY_FLAG" val=""/>
</p:tagLst>
</file>

<file path=ppt/tags/tag566.xml><?xml version="1.0" encoding="utf-8"?>
<p:tagLst xmlns:a="http://schemas.openxmlformats.org/drawingml/2006/main" xmlns:r="http://schemas.openxmlformats.org/officeDocument/2006/relationships" xmlns:p="http://schemas.openxmlformats.org/presentationml/2006/main">
  <p:tag name="AS_UNIQUEID" val="827"/>
  <p:tag name="KSO_WM_BEAUTIFY_FLAG" val=""/>
</p:tagLst>
</file>

<file path=ppt/tags/tag567.xml><?xml version="1.0" encoding="utf-8"?>
<p:tagLst xmlns:a="http://schemas.openxmlformats.org/drawingml/2006/main" xmlns:r="http://schemas.openxmlformats.org/officeDocument/2006/relationships" xmlns:p="http://schemas.openxmlformats.org/presentationml/2006/main">
  <p:tag name="AS_UNIQUEID" val="828"/>
  <p:tag name="KSO_WM_BEAUTIFY_FLAG" val=""/>
</p:tagLst>
</file>

<file path=ppt/tags/tag568.xml><?xml version="1.0" encoding="utf-8"?>
<p:tagLst xmlns:a="http://schemas.openxmlformats.org/drawingml/2006/main" xmlns:r="http://schemas.openxmlformats.org/officeDocument/2006/relationships" xmlns:p="http://schemas.openxmlformats.org/presentationml/2006/main">
  <p:tag name="AS_UNIQUEID" val="829"/>
  <p:tag name="KSO_WM_BEAUTIFY_FLAG" val=""/>
</p:tagLst>
</file>

<file path=ppt/tags/tag569.xml><?xml version="1.0" encoding="utf-8"?>
<p:tagLst xmlns:a="http://schemas.openxmlformats.org/drawingml/2006/main" xmlns:r="http://schemas.openxmlformats.org/officeDocument/2006/relationships" xmlns:p="http://schemas.openxmlformats.org/presentationml/2006/main">
  <p:tag name="AS_UNIQUEID" val="830"/>
  <p:tag name="KSO_WM_BEAUTIFY_FLAG" val=""/>
</p:tagLst>
</file>

<file path=ppt/tags/tag57.xml><?xml version="1.0" encoding="utf-8"?>
<p:tagLst xmlns:a="http://schemas.openxmlformats.org/drawingml/2006/main" xmlns:r="http://schemas.openxmlformats.org/officeDocument/2006/relationships" xmlns:p="http://schemas.openxmlformats.org/presentationml/2006/main">
  <p:tag name="AS_UNIQUEID" val="5407"/>
  <p:tag name="KSO_WM_UNIT_LINE_FILL_TYPE" val="2"/>
  <p:tag name="KSO_WM_UNIT_LINE_FORE_SCHEMECOLOR_INDEX" val="6"/>
  <p:tag name="KSO_WM_UNIT_LINE_FORE_SCHEMECOLOR_INDEX_BRIGHTNESS" val="-0.5"/>
  <p:tag name="KSO_WM_UNIT_TEXT_FILL_FORE_SCHEMECOLOR_INDEX" val="13"/>
  <p:tag name="KSO_WM_UNIT_TEXT_FILL_FORE_SCHEMECOLOR_INDEX_BRIGHTNESS" val="0"/>
  <p:tag name="KSO_WM_UNIT_TEXT_FILL_TYPE" val="1"/>
</p:tagLst>
</file>

<file path=ppt/tags/tag570.xml><?xml version="1.0" encoding="utf-8"?>
<p:tagLst xmlns:a="http://schemas.openxmlformats.org/drawingml/2006/main" xmlns:r="http://schemas.openxmlformats.org/officeDocument/2006/relationships" xmlns:p="http://schemas.openxmlformats.org/presentationml/2006/main">
  <p:tag name="AS_UNIQUEID" val="831"/>
  <p:tag name="KSO_WM_BEAUTIFY_FLAG" val=""/>
</p:tagLst>
</file>

<file path=ppt/tags/tag571.xml><?xml version="1.0" encoding="utf-8"?>
<p:tagLst xmlns:a="http://schemas.openxmlformats.org/drawingml/2006/main" xmlns:r="http://schemas.openxmlformats.org/officeDocument/2006/relationships" xmlns:p="http://schemas.openxmlformats.org/presentationml/2006/main">
  <p:tag name="AS_UNIQUEID" val="832"/>
  <p:tag name="KSO_WM_BEAUTIFY_FLAG" val=""/>
</p:tagLst>
</file>

<file path=ppt/tags/tag572.xml><?xml version="1.0" encoding="utf-8"?>
<p:tagLst xmlns:a="http://schemas.openxmlformats.org/drawingml/2006/main" xmlns:r="http://schemas.openxmlformats.org/officeDocument/2006/relationships" xmlns:p="http://schemas.openxmlformats.org/presentationml/2006/main">
  <p:tag name="AS_UNIQUEID" val="833"/>
  <p:tag name="KSO_WM_BEAUTIFY_FLAG" val=""/>
</p:tagLst>
</file>

<file path=ppt/tags/tag573.xml><?xml version="1.0" encoding="utf-8"?>
<p:tagLst xmlns:a="http://schemas.openxmlformats.org/drawingml/2006/main" xmlns:r="http://schemas.openxmlformats.org/officeDocument/2006/relationships" xmlns:p="http://schemas.openxmlformats.org/presentationml/2006/main">
  <p:tag name="AS_UNIQUEID" val="834"/>
  <p:tag name="KSO_WM_BEAUTIFY_FLAG" val=""/>
</p:tagLst>
</file>

<file path=ppt/tags/tag574.xml><?xml version="1.0" encoding="utf-8"?>
<p:tagLst xmlns:a="http://schemas.openxmlformats.org/drawingml/2006/main" xmlns:r="http://schemas.openxmlformats.org/officeDocument/2006/relationships" xmlns:p="http://schemas.openxmlformats.org/presentationml/2006/main">
  <p:tag name="AS_UNIQUEID" val="835"/>
  <p:tag name="KSO_WM_BEAUTIFY_FLAG" val=""/>
</p:tagLst>
</file>

<file path=ppt/tags/tag575.xml><?xml version="1.0" encoding="utf-8"?>
<p:tagLst xmlns:a="http://schemas.openxmlformats.org/drawingml/2006/main" xmlns:r="http://schemas.openxmlformats.org/officeDocument/2006/relationships" xmlns:p="http://schemas.openxmlformats.org/presentationml/2006/main">
  <p:tag name="AS_UNIQUEID" val="836"/>
  <p:tag name="KSO_WM_BEAUTIFY_FLAG" val=""/>
</p:tagLst>
</file>

<file path=ppt/tags/tag576.xml><?xml version="1.0" encoding="utf-8"?>
<p:tagLst xmlns:a="http://schemas.openxmlformats.org/drawingml/2006/main" xmlns:r="http://schemas.openxmlformats.org/officeDocument/2006/relationships" xmlns:p="http://schemas.openxmlformats.org/presentationml/2006/main">
  <p:tag name="AS_UNIQUEID" val="837"/>
  <p:tag name="KSO_WM_BEAUTIFY_FLAG" val=""/>
</p:tagLst>
</file>

<file path=ppt/tags/tag577.xml><?xml version="1.0" encoding="utf-8"?>
<p:tagLst xmlns:a="http://schemas.openxmlformats.org/drawingml/2006/main" xmlns:r="http://schemas.openxmlformats.org/officeDocument/2006/relationships" xmlns:p="http://schemas.openxmlformats.org/presentationml/2006/main">
  <p:tag name="AS_UNIQUEID" val="838"/>
  <p:tag name="KSO_WM_BEAUTIFY_FLAG" val=""/>
</p:tagLst>
</file>

<file path=ppt/tags/tag578.xml><?xml version="1.0" encoding="utf-8"?>
<p:tagLst xmlns:a="http://schemas.openxmlformats.org/drawingml/2006/main" xmlns:r="http://schemas.openxmlformats.org/officeDocument/2006/relationships" xmlns:p="http://schemas.openxmlformats.org/presentationml/2006/main">
  <p:tag name="AS_UNIQUEID" val="839"/>
  <p:tag name="KSO_WM_BEAUTIFY_FLAG" val=""/>
</p:tagLst>
</file>

<file path=ppt/tags/tag579.xml><?xml version="1.0" encoding="utf-8"?>
<p:tagLst xmlns:a="http://schemas.openxmlformats.org/drawingml/2006/main" xmlns:r="http://schemas.openxmlformats.org/officeDocument/2006/relationships" xmlns:p="http://schemas.openxmlformats.org/presentationml/2006/main">
  <p:tag name="AS_UNIQUEID" val="840"/>
  <p:tag name="KSO_WM_BEAUTIFY_FLAG" val=""/>
</p:tagLst>
</file>

<file path=ppt/tags/tag58.xml><?xml version="1.0" encoding="utf-8"?>
<p:tagLst xmlns:a="http://schemas.openxmlformats.org/drawingml/2006/main" xmlns:r="http://schemas.openxmlformats.org/officeDocument/2006/relationships" xmlns:p="http://schemas.openxmlformats.org/presentationml/2006/main">
  <p:tag name="AS_UNIQUEID" val="2639"/>
</p:tagLst>
</file>

<file path=ppt/tags/tag580.xml><?xml version="1.0" encoding="utf-8"?>
<p:tagLst xmlns:a="http://schemas.openxmlformats.org/drawingml/2006/main" xmlns:r="http://schemas.openxmlformats.org/officeDocument/2006/relationships" xmlns:p="http://schemas.openxmlformats.org/presentationml/2006/main">
  <p:tag name="AS_UNIQUEID" val="841"/>
  <p:tag name="KSO_WM_BEAUTIFY_FLAG" val=""/>
</p:tagLst>
</file>

<file path=ppt/tags/tag581.xml><?xml version="1.0" encoding="utf-8"?>
<p:tagLst xmlns:a="http://schemas.openxmlformats.org/drawingml/2006/main" xmlns:r="http://schemas.openxmlformats.org/officeDocument/2006/relationships" xmlns:p="http://schemas.openxmlformats.org/presentationml/2006/main">
  <p:tag name="AS_UNIQUEID" val="842"/>
  <p:tag name="KSO_WM_BEAUTIFY_FLAG" val=""/>
</p:tagLst>
</file>

<file path=ppt/tags/tag5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2105,&quot;width&quot;:8100}"/>
  <p:tag name="KSO_WM_BEAUTIFY_FLAG" val=""/>
</p:tagLst>
</file>

<file path=ppt/tags/tag5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xml><?xml version="1.0" encoding="utf-8"?>
<p:tagLst xmlns:a="http://schemas.openxmlformats.org/drawingml/2006/main" xmlns:r="http://schemas.openxmlformats.org/officeDocument/2006/relationships" xmlns:p="http://schemas.openxmlformats.org/presentationml/2006/main">
  <p:tag name="AS_UNIQUEID" val="2629"/>
</p:tagLst>
</file>

<file path=ppt/tags/tag5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xml><?xml version="1.0" encoding="utf-8"?>
<p:tagLst xmlns:a="http://schemas.openxmlformats.org/drawingml/2006/main" xmlns:r="http://schemas.openxmlformats.org/officeDocument/2006/relationships" xmlns:p="http://schemas.openxmlformats.org/presentationml/2006/main">
  <p:tag name="AS_UNIQUEID" val="5408"/>
  <p:tag name="KSO_WM_UNIT_LINE_FILL_TYPE" val="2"/>
  <p:tag name="KSO_WM_UNIT_LINE_FORE_SCHEMECOLOR_INDEX" val="6"/>
  <p:tag name="KSO_WM_UNIT_LINE_FORE_SCHEMECOLOR_INDEX_BRIGHTNESS" val="-0.5"/>
  <p:tag name="KSO_WM_UNIT_TEXT_FILL_FORE_SCHEMECOLOR_INDEX" val="13"/>
  <p:tag name="KSO_WM_UNIT_TEXT_FILL_FORE_SCHEMECOLOR_INDEX_BRIGHTNESS" val="0"/>
  <p:tag name="KSO_WM_UNIT_TEXT_FILL_TYPE" val="1"/>
</p:tagLst>
</file>

<file path=ppt/tags/tag6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2.xml><?xml version="1.0" encoding="utf-8"?>
<p:tagLst xmlns:a="http://schemas.openxmlformats.org/drawingml/2006/main" xmlns:r="http://schemas.openxmlformats.org/officeDocument/2006/relationships" xmlns:p="http://schemas.openxmlformats.org/presentationml/2006/main">
  <p:tag name="KSO_WM_UNIT_TABLE_BEAUTIFY" val="smartTable{0358191b-43b7-465f-a7d0-48bdb89db9bc}"/>
  <p:tag name="KSO_WM_BEAUTIFY_FLAG" val=""/>
  <p:tag name="TABLE_ENDDRAG_ORIGIN_RECT" val="754*327"/>
  <p:tag name="TABLE_ENDDRAG_RECT" val="84*114*754*327"/>
</p:tagLst>
</file>

<file path=ppt/tags/tag6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28.264566929134,&quot;width&quot;:15601.417322834646}"/>
</p:tagLst>
</file>

<file path=ppt/tags/tag61.xml><?xml version="1.0" encoding="utf-8"?>
<p:tagLst xmlns:a="http://schemas.openxmlformats.org/drawingml/2006/main" xmlns:r="http://schemas.openxmlformats.org/officeDocument/2006/relationships" xmlns:p="http://schemas.openxmlformats.org/presentationml/2006/main">
  <p:tag name="AS_UNIQUEID" val="2646"/>
  <p:tag name="KSO_WM_UNIT_LINE_FILL_TYPE" val="2"/>
  <p:tag name="KSO_WM_UNIT_LINE_FORE_SCHEMECOLOR_INDEX" val="9"/>
  <p:tag name="KSO_WM_UNIT_LINE_FORE_SCHEMECOLOR_INDEX_BRIGHTNESS" val="-0.5"/>
</p:tagLst>
</file>

<file path=ppt/tags/tag62.xml><?xml version="1.0" encoding="utf-8"?>
<p:tagLst xmlns:a="http://schemas.openxmlformats.org/drawingml/2006/main" xmlns:r="http://schemas.openxmlformats.org/officeDocument/2006/relationships" xmlns:p="http://schemas.openxmlformats.org/presentationml/2006/main">
  <p:tag name="AS_UNIQUEID" val="5979"/>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xml><?xml version="1.0" encoding="utf-8"?>
<p:tagLst xmlns:a="http://schemas.openxmlformats.org/drawingml/2006/main" xmlns:r="http://schemas.openxmlformats.org/officeDocument/2006/relationships" xmlns:p="http://schemas.openxmlformats.org/presentationml/2006/main">
  <p:tag name="AS_UNIQUEID" val="5394"/>
</p:tagLst>
</file>

<file path=ppt/tags/tag65.xml><?xml version="1.0" encoding="utf-8"?>
<p:tagLst xmlns:a="http://schemas.openxmlformats.org/drawingml/2006/main" xmlns:r="http://schemas.openxmlformats.org/officeDocument/2006/relationships" xmlns:p="http://schemas.openxmlformats.org/presentationml/2006/main">
  <p:tag name="AS_UNIQUEID" val="5395"/>
</p:tagLst>
</file>

<file path=ppt/tags/tag66.xml><?xml version="1.0" encoding="utf-8"?>
<p:tagLst xmlns:a="http://schemas.openxmlformats.org/drawingml/2006/main" xmlns:r="http://schemas.openxmlformats.org/officeDocument/2006/relationships" xmlns:p="http://schemas.openxmlformats.org/presentationml/2006/main">
  <p:tag name="AS_UNIQUEID" val="5396"/>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xml><?xml version="1.0" encoding="utf-8"?>
<p:tagLst xmlns:a="http://schemas.openxmlformats.org/drawingml/2006/main" xmlns:r="http://schemas.openxmlformats.org/officeDocument/2006/relationships" xmlns:p="http://schemas.openxmlformats.org/presentationml/2006/main">
  <p:tag name="AS_UNIQUEID" val="5979"/>
  <p:tag name="KSO_WM_BEAUTIFY_FLAG" val=""/>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xml><?xml version="1.0" encoding="utf-8"?>
<p:tagLst xmlns:a="http://schemas.openxmlformats.org/drawingml/2006/main" xmlns:r="http://schemas.openxmlformats.org/officeDocument/2006/relationships" xmlns:p="http://schemas.openxmlformats.org/presentationml/2006/main">
  <p:tag name="AS_UNIQUEID" val="5979"/>
  <p:tag name="KSO_WM_BEAUTIFY_FLAG" val=""/>
</p:tagLst>
</file>

<file path=ppt/tags/tag76.xml><?xml version="1.0" encoding="utf-8"?>
<p:tagLst xmlns:a="http://schemas.openxmlformats.org/drawingml/2006/main" xmlns:r="http://schemas.openxmlformats.org/officeDocument/2006/relationships" xmlns:p="http://schemas.openxmlformats.org/presentationml/2006/main">
  <p:tag name="AS_UNIQUEID" val="9693"/>
  <p:tag name="KSO_WM_BEAUTIFY_FLAG" val=""/>
</p:tagLst>
</file>

<file path=ppt/tags/tag77.xml><?xml version="1.0" encoding="utf-8"?>
<p:tagLst xmlns:a="http://schemas.openxmlformats.org/drawingml/2006/main" xmlns:r="http://schemas.openxmlformats.org/officeDocument/2006/relationships" xmlns:p="http://schemas.openxmlformats.org/presentationml/2006/main">
  <p:tag name="AS_UNIQUEID" val="9698"/>
  <p:tag name="KSO_WM_BEAUTIFY_FLAG" val=""/>
</p:tagLst>
</file>

<file path=ppt/tags/tag78.xml><?xml version="1.0" encoding="utf-8"?>
<p:tagLst xmlns:a="http://schemas.openxmlformats.org/drawingml/2006/main" xmlns:r="http://schemas.openxmlformats.org/officeDocument/2006/relationships" xmlns:p="http://schemas.openxmlformats.org/presentationml/2006/main">
  <p:tag name="AS_UNIQUEID" val="9699"/>
  <p:tag name="KSO_WM_BEAUTIFY_FLAG" val=""/>
</p:tagLst>
</file>

<file path=ppt/tags/tag79.xml><?xml version="1.0" encoding="utf-8"?>
<p:tagLst xmlns:a="http://schemas.openxmlformats.org/drawingml/2006/main" xmlns:r="http://schemas.openxmlformats.org/officeDocument/2006/relationships" xmlns:p="http://schemas.openxmlformats.org/presentationml/2006/main">
  <p:tag name="AS_UNIQUEID" val="9700"/>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xml><?xml version="1.0" encoding="utf-8"?>
<p:tagLst xmlns:a="http://schemas.openxmlformats.org/drawingml/2006/main" xmlns:r="http://schemas.openxmlformats.org/officeDocument/2006/relationships" xmlns:p="http://schemas.openxmlformats.org/presentationml/2006/main">
  <p:tag name="AS_UNIQUEID" val="9701"/>
  <p:tag name="KSO_WM_BEAUTIFY_FLAG" val=""/>
</p:tagLst>
</file>

<file path=ppt/tags/tag81.xml><?xml version="1.0" encoding="utf-8"?>
<p:tagLst xmlns:a="http://schemas.openxmlformats.org/drawingml/2006/main" xmlns:r="http://schemas.openxmlformats.org/officeDocument/2006/relationships" xmlns:p="http://schemas.openxmlformats.org/presentationml/2006/main">
  <p:tag name="AS_UNIQUEID" val="9702"/>
  <p:tag name="KSO_WM_BEAUTIFY_FLAG" val=""/>
</p:tagLst>
</file>

<file path=ppt/tags/tag82.xml><?xml version="1.0" encoding="utf-8"?>
<p:tagLst xmlns:a="http://schemas.openxmlformats.org/drawingml/2006/main" xmlns:r="http://schemas.openxmlformats.org/officeDocument/2006/relationships" xmlns:p="http://schemas.openxmlformats.org/presentationml/2006/main">
  <p:tag name="AS_UNIQUEID" val="9703"/>
  <p:tag name="KSO_WM_BEAUTIFY_FLAG" val=""/>
</p:tagLst>
</file>

<file path=ppt/tags/tag83.xml><?xml version="1.0" encoding="utf-8"?>
<p:tagLst xmlns:a="http://schemas.openxmlformats.org/drawingml/2006/main" xmlns:r="http://schemas.openxmlformats.org/officeDocument/2006/relationships" xmlns:p="http://schemas.openxmlformats.org/presentationml/2006/main">
  <p:tag name="AS_UNIQUEID" val="9704"/>
  <p:tag name="KSO_WM_BEAUTIFY_FLAG" val=""/>
</p:tagLst>
</file>

<file path=ppt/tags/tag84.xml><?xml version="1.0" encoding="utf-8"?>
<p:tagLst xmlns:a="http://schemas.openxmlformats.org/drawingml/2006/main" xmlns:r="http://schemas.openxmlformats.org/officeDocument/2006/relationships" xmlns:p="http://schemas.openxmlformats.org/presentationml/2006/main">
  <p:tag name="AS_UNIQUEID" val="9705"/>
  <p:tag name="KSO_WM_BEAUTIFY_FLAG" val=""/>
</p:tagLst>
</file>

<file path=ppt/tags/tag85.xml><?xml version="1.0" encoding="utf-8"?>
<p:tagLst xmlns:a="http://schemas.openxmlformats.org/drawingml/2006/main" xmlns:r="http://schemas.openxmlformats.org/officeDocument/2006/relationships" xmlns:p="http://schemas.openxmlformats.org/presentationml/2006/main">
  <p:tag name="AS_UNIQUEID" val="9706"/>
  <p:tag name="KSO_WM_BEAUTIFY_FLAG" val=""/>
</p:tagLst>
</file>

<file path=ppt/tags/tag86.xml><?xml version="1.0" encoding="utf-8"?>
<p:tagLst xmlns:a="http://schemas.openxmlformats.org/drawingml/2006/main" xmlns:r="http://schemas.openxmlformats.org/officeDocument/2006/relationships" xmlns:p="http://schemas.openxmlformats.org/presentationml/2006/main">
  <p:tag name="AS_UNIQUEID" val="9707"/>
  <p:tag name="KSO_WM_BEAUTIFY_FLAG" val=""/>
</p:tagLst>
</file>

<file path=ppt/tags/tag87.xml><?xml version="1.0" encoding="utf-8"?>
<p:tagLst xmlns:a="http://schemas.openxmlformats.org/drawingml/2006/main" xmlns:r="http://schemas.openxmlformats.org/officeDocument/2006/relationships" xmlns:p="http://schemas.openxmlformats.org/presentationml/2006/main">
  <p:tag name="AS_UNIQUEID" val="9708"/>
  <p:tag name="KSO_WM_BEAUTIFY_FLAG" val=""/>
</p:tagLst>
</file>

<file path=ppt/tags/tag88.xml><?xml version="1.0" encoding="utf-8"?>
<p:tagLst xmlns:a="http://schemas.openxmlformats.org/drawingml/2006/main" xmlns:r="http://schemas.openxmlformats.org/officeDocument/2006/relationships" xmlns:p="http://schemas.openxmlformats.org/presentationml/2006/main">
  <p:tag name="AS_UNIQUEID" val="9709"/>
  <p:tag name="KSO_WM_BEAUTIFY_FLAG" val=""/>
</p:tagLst>
</file>

<file path=ppt/tags/tag89.xml><?xml version="1.0" encoding="utf-8"?>
<p:tagLst xmlns:a="http://schemas.openxmlformats.org/drawingml/2006/main" xmlns:r="http://schemas.openxmlformats.org/officeDocument/2006/relationships" xmlns:p="http://schemas.openxmlformats.org/presentationml/2006/main">
  <p:tag name="AS_UNIQUEID" val="9710"/>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xml><?xml version="1.0" encoding="utf-8"?>
<p:tagLst xmlns:a="http://schemas.openxmlformats.org/drawingml/2006/main" xmlns:r="http://schemas.openxmlformats.org/officeDocument/2006/relationships" xmlns:p="http://schemas.openxmlformats.org/presentationml/2006/main">
  <p:tag name="AS_UNIQUEID" val="10357"/>
  <p:tag name="KSO_WM_BEAUTIFY_FLAG" val=""/>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xml><?xml version="1.0" encoding="utf-8"?>
<p:tagLst xmlns:a="http://schemas.openxmlformats.org/drawingml/2006/main" xmlns:r="http://schemas.openxmlformats.org/officeDocument/2006/relationships" xmlns:p="http://schemas.openxmlformats.org/presentationml/2006/main">
  <p:tag name="AS_UNIQUEID" val="3379"/>
</p:tagLst>
</file>

<file path=ppt/tags/tag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xml><?xml version="1.0" encoding="utf-8"?>
<p:tagLst xmlns:a="http://schemas.openxmlformats.org/drawingml/2006/main" xmlns:r="http://schemas.openxmlformats.org/officeDocument/2006/relationships" xmlns:p="http://schemas.openxmlformats.org/presentationml/2006/main">
  <p:tag name="AS_UNIQUEID" val="3380"/>
  <p:tag name="KSO_WM_UNIT_PLACING_PICTURE_USER_VIEWPORT" val="{&quot;height&quot;:3966,&quot;width&quot;:10045.984803921569}"/>
  <p:tag name="KSO_WM_BEAUTIFY_FLAG" val=""/>
</p:tagLst>
</file>

<file path=ppt/tags/tag97.xml><?xml version="1.0" encoding="utf-8"?>
<p:tagLst xmlns:a="http://schemas.openxmlformats.org/drawingml/2006/main" xmlns:r="http://schemas.openxmlformats.org/officeDocument/2006/relationships" xmlns:p="http://schemas.openxmlformats.org/presentationml/2006/main">
  <p:tag name="AS_UNIQUEID" val="3381"/>
</p:tagLst>
</file>

<file path=ppt/tags/tag98.xml><?xml version="1.0" encoding="utf-8"?>
<p:tagLst xmlns:a="http://schemas.openxmlformats.org/drawingml/2006/main" xmlns:r="http://schemas.openxmlformats.org/officeDocument/2006/relationships" xmlns:p="http://schemas.openxmlformats.org/presentationml/2006/main">
  <p:tag name="AS_UNIQUEID" val="3384"/>
  <p:tag name="KSO_WM_BEAUTIFY_FLAG" val=""/>
</p:tagLst>
</file>

<file path=ppt/tags/tag99.xml><?xml version="1.0" encoding="utf-8"?>
<p:tagLst xmlns:a="http://schemas.openxmlformats.org/drawingml/2006/main" xmlns:r="http://schemas.openxmlformats.org/officeDocument/2006/relationships" xmlns:p="http://schemas.openxmlformats.org/presentationml/2006/main">
  <p:tag name="AS_UNIQUEID" val="3385"/>
  <p:tag name="KSO_WM_BEAUTIFY_FLAG" val=""/>
</p:tagLst>
</file>

<file path=ppt/theme/theme1.xml><?xml version="1.0" encoding="utf-8"?>
<a:theme xmlns:a="http://schemas.openxmlformats.org/drawingml/2006/main" name="WPS">
  <a:themeElements>
    <a:clrScheme name="WPS">
      <a:dk1>
        <a:srgbClr val="000000"/>
      </a:dk1>
      <a:lt1>
        <a:srgbClr val="FFFFFF"/>
      </a:lt1>
      <a:dk2>
        <a:srgbClr val="0F1423"/>
      </a:dk2>
      <a:lt2>
        <a:srgbClr val="FFFFFF"/>
      </a:lt2>
      <a:accent1>
        <a:srgbClr val="4874CB"/>
      </a:accent1>
      <a:accent2>
        <a:srgbClr val="E6724B"/>
      </a:accent2>
      <a:accent3>
        <a:srgbClr val="EFBB1F"/>
      </a:accent3>
      <a:accent4>
        <a:srgbClr val="75BD42"/>
      </a:accent4>
      <a:accent5>
        <a:srgbClr val="30C0B4"/>
      </a:accent5>
      <a:accent6>
        <a:srgbClr val="E05269"/>
      </a:accent6>
      <a:hlink>
        <a:srgbClr val="0026E5"/>
      </a:hlink>
      <a:folHlink>
        <a:srgbClr val="7E1FAD"/>
      </a:folHlink>
    </a:clrScheme>
    <a:fontScheme name="WPS">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TotalTime>
  <Words>2593</Words>
  <Application>Microsoft Office PowerPoint</Application>
  <PresentationFormat>宽屏</PresentationFormat>
  <Paragraphs>438</Paragraphs>
  <Slides>59</Slides>
  <Notes>16</Notes>
  <HiddenSlides>4</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59</vt:i4>
      </vt:variant>
    </vt:vector>
  </HeadingPairs>
  <TitlesOfParts>
    <vt:vector size="72" baseType="lpstr">
      <vt:lpstr>Adobe 楷体 Std R</vt:lpstr>
      <vt:lpstr>等线</vt:lpstr>
      <vt:lpstr>黑体</vt:lpstr>
      <vt:lpstr>华文楷体</vt:lpstr>
      <vt:lpstr>楷体</vt:lpstr>
      <vt:lpstr>宋体</vt:lpstr>
      <vt:lpstr>微软雅黑</vt:lpstr>
      <vt:lpstr>Arial</vt:lpstr>
      <vt:lpstr>Arial Black</vt:lpstr>
      <vt:lpstr>Calibri</vt:lpstr>
      <vt:lpstr>Times New Roman</vt:lpstr>
      <vt:lpstr>Wingdings</vt:lpstr>
      <vt:lpstr>WPS</vt:lpstr>
      <vt:lpstr>PowerPoint 演示文稿</vt:lpstr>
      <vt:lpstr>植物生命活动的调节</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十四、植物生命活动的调节</dc:title>
  <dc:creator>Administrator</dc:creator>
  <cp:lastModifiedBy>HiteVision</cp:lastModifiedBy>
  <cp:revision>107</cp:revision>
  <dcterms:created xsi:type="dcterms:W3CDTF">2023-10-18T01:15:00Z</dcterms:created>
  <dcterms:modified xsi:type="dcterms:W3CDTF">2025-11-01T02:21:14Z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2ECC12E0E2F54B80ACD025E40C25C606_13</vt:lpwstr>
  </property>
  <property fmtid="{D5CDD505-2E9C-101B-9397-08002B2CF9AE}" pid="3" name="KSOProductBuildVer">
    <vt:lpwstr>2052-12.1.0.23125</vt:lpwstr>
  </property>
</Properties>
</file>