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71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9" y="54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397600"/>
            <a:ext cx="9799200" cy="11052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5040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04000"/>
            <a:ext cx="5342400" cy="4140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04000"/>
            <a:ext cx="5342400" cy="414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2025/12/26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9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/>
              <a:t>数学竞赛给我的启示与经验分享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王祎泽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3 </a:t>
            </a:r>
            <a:r>
              <a:rPr lang="zh-CN" altLang="en-US"/>
              <a:t>简化与化归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截屏2025-12-25 21.51.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6025" y="2777490"/>
            <a:ext cx="10968990" cy="292925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4 </a:t>
            </a:r>
            <a:r>
              <a:rPr lang="zh-CN" altLang="en-US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逆推</a:t>
            </a:r>
            <a:r>
              <a:rPr lang="en-US" altLang="zh-CN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（</a:t>
            </a:r>
            <a:r>
              <a:rPr lang="zh-CN" altLang="en-US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较为细化</a:t>
            </a:r>
            <a:r>
              <a:rPr lang="en-US" altLang="zh-CN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A&lt;&gt;M1&lt;&gt;M2&lt;&gt;M3&lt;&gt;M4&lt;&gt;	</a:t>
            </a:r>
            <a:r>
              <a:rPr lang="zh-CN" altLang="en-US"/>
              <a:t>……</a:t>
            </a:r>
            <a:r>
              <a:rPr lang="en-US" altLang="zh-CN"/>
              <a:t>&lt;&gt;B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一</a:t>
            </a:r>
            <a:r>
              <a:rPr lang="en-US" altLang="zh-CN"/>
              <a:t> </a:t>
            </a:r>
            <a:r>
              <a:rPr lang="zh-CN" altLang="en-US"/>
              <a:t>对自我的清晰准确认识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/>
              <a:t>二</a:t>
            </a:r>
            <a:r>
              <a:rPr lang="en-US" altLang="zh-CN" dirty="0"/>
              <a:t> </a:t>
            </a:r>
            <a:r>
              <a:rPr lang="zh-CN" altLang="en-US" dirty="0"/>
              <a:t>制定计划</a:t>
            </a:r>
            <a:r>
              <a:rPr lang="en-US" altLang="zh-CN" dirty="0"/>
              <a:t>：</a:t>
            </a:r>
            <a:r>
              <a:rPr lang="zh-CN" altLang="en-US" dirty="0"/>
              <a:t>可实施性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三</a:t>
            </a:r>
            <a:r>
              <a:rPr lang="en-US" altLang="zh-CN"/>
              <a:t> </a:t>
            </a:r>
            <a:r>
              <a:rPr lang="zh-CN" altLang="en-US"/>
              <a:t>练习的状态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四</a:t>
            </a:r>
            <a:r>
              <a:rPr lang="en-US" altLang="zh-CN"/>
              <a:t> </a:t>
            </a:r>
            <a:r>
              <a:rPr lang="zh-CN" altLang="en-US"/>
              <a:t>相互学习与借鉴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五</a:t>
            </a:r>
            <a:r>
              <a:rPr lang="en-US" altLang="zh-CN"/>
              <a:t> </a:t>
            </a:r>
            <a:r>
              <a:rPr lang="zh-CN" altLang="en-US"/>
              <a:t>考试中的状态调整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30" y="608330"/>
            <a:ext cx="10968990" cy="4211320"/>
          </a:xfrm>
        </p:spPr>
        <p:txBody>
          <a:bodyPr/>
          <a:lstStyle/>
          <a:p>
            <a:r>
              <a:rPr lang="zh-CN" altLang="en-US"/>
              <a:t>附录</a:t>
            </a:r>
            <a:r>
              <a:rPr lang="en-US" altLang="zh-CN"/>
              <a:t>（）：</a:t>
            </a:r>
            <a:r>
              <a:rPr lang="zh-CN" altLang="en-US"/>
              <a:t>思考方法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1 </a:t>
            </a:r>
            <a:r>
              <a:rPr lang="zh-CN" altLang="en-US"/>
              <a:t>找本质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2 </a:t>
            </a:r>
            <a:r>
              <a:rPr lang="zh-CN" altLang="en-US"/>
              <a:t>拆解与拼接</a:t>
            </a:r>
          </a:p>
        </p:txBody>
      </p:sp>
      <p:pic>
        <p:nvPicPr>
          <p:cNvPr id="4" name="图片 3" descr="截屏2025-12-25 21.54.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1575" y="2283460"/>
            <a:ext cx="7304405" cy="2395855"/>
          </a:xfrm>
          <a:prstGeom prst="rect">
            <a:avLst/>
          </a:prstGeom>
        </p:spPr>
      </p:pic>
      <p:sp>
        <p:nvSpPr>
          <p:cNvPr id="5" name="内容占位符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9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9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9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</Words>
  <Application>Microsoft Office PowerPoint</Application>
  <PresentationFormat>宽屏</PresentationFormat>
  <Paragraphs>13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华文宋体</vt:lpstr>
      <vt:lpstr>苹方-简</vt:lpstr>
      <vt:lpstr>Arial</vt:lpstr>
      <vt:lpstr>Wingdings</vt:lpstr>
      <vt:lpstr>WPS</vt:lpstr>
      <vt:lpstr>数学竞赛给我的启示与经验分享</vt:lpstr>
      <vt:lpstr>一 对自我的清晰准确认识</vt:lpstr>
      <vt:lpstr>二 制定计划：可实施性</vt:lpstr>
      <vt:lpstr>三 练习的状态</vt:lpstr>
      <vt:lpstr>四 相互学习与借鉴</vt:lpstr>
      <vt:lpstr>五 考试中的状态调整</vt:lpstr>
      <vt:lpstr>附录（）：思考方法</vt:lpstr>
      <vt:lpstr>1 找本质</vt:lpstr>
      <vt:lpstr>2 拆解与拼接</vt:lpstr>
      <vt:lpstr>3 简化与化归</vt:lpstr>
      <vt:lpstr>4 逆推（较为细化）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HiteVision</cp:lastModifiedBy>
  <cp:revision>165</cp:revision>
  <dcterms:created xsi:type="dcterms:W3CDTF">2025-12-25T13:55:22Z</dcterms:created>
  <dcterms:modified xsi:type="dcterms:W3CDTF">2025-12-26T05:20:52Z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2052-12.1.24031.24031</vt:lpwstr>
  </property>
  <property fmtid="{D5CDD505-2E9C-101B-9397-08002B2CF9AE}" pid="3" name="ICV">
    <vt:lpwstr>7EC5A5F3A50E2667473E4D69265A9A0A_41</vt:lpwstr>
  </property>
</Properties>
</file>