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1"/>
  </p:notesMasterIdLst>
  <p:sldIdLst>
    <p:sldId id="276" r:id="rId3"/>
    <p:sldId id="271" r:id="rId4"/>
    <p:sldId id="272" r:id="rId5"/>
    <p:sldId id="273" r:id="rId6"/>
    <p:sldId id="270" r:id="rId7"/>
    <p:sldId id="269" r:id="rId8"/>
    <p:sldId id="278" r:id="rId9"/>
    <p:sldId id="259" r:id="rId10"/>
    <p:sldId id="277" r:id="rId11"/>
    <p:sldId id="261" r:id="rId12"/>
    <p:sldId id="280" r:id="rId13"/>
    <p:sldId id="266" r:id="rId14"/>
    <p:sldId id="268" r:id="rId15"/>
    <p:sldId id="258" r:id="rId16"/>
    <p:sldId id="267" r:id="rId17"/>
    <p:sldId id="274" r:id="rId18"/>
    <p:sldId id="275" r:id="rId19"/>
    <p:sldId id="281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57" name="gongxuan" initials="g" lastIdx="0" clrIdx="756"/>
  <p:cmAuthor id="1" name="MC SYSTEM" initials="MS" lastIdx="0" clrIdx="0"/>
  <p:cmAuthor id="758" name="zhuqy3" initials="z" lastIdx="0" clrIdx="757"/>
  <p:cmAuthor id="2" name="幸全" initials="幸全" lastIdx="0" clrIdx="1"/>
  <p:cmAuthor id="759" name="wpp" initials="w" lastIdx="0" clrIdx="758"/>
  <p:cmAuthor id="3" name="作者" initials="A" lastIdx="0" clrIdx="2"/>
  <p:cmAuthor id="760" name="asuse" initials="a" lastIdx="0" clrIdx="759"/>
  <p:cmAuthor id="4" name="Author" initials="A" lastIdx="0" clrIdx="3"/>
  <p:cmAuthor id="761" name="lin lin" initials="l" lastIdx="0" clrIdx="760"/>
  <p:cmAuthor id="5" name="hhlin@iflytek.com" initials="h" lastIdx="0" clrIdx="4"/>
  <p:cmAuthor id="762" name="nieyp" initials="n" lastIdx="0" clrIdx="761"/>
  <p:cmAuthor id="6" name="admin" initials="a" lastIdx="0" clrIdx="5"/>
  <p:cmAuthor id="763" name="未知用户16" initials="未" lastIdx="0" clrIdx="762"/>
  <p:cmAuthor id="7" name="18651" initials="1" lastIdx="0" clrIdx="6"/>
  <p:cmAuthor id="764" name="China" initials="C" lastIdx="0" clrIdx="763"/>
  <p:cmAuthor id="8" name="pc" initials="p" lastIdx="0" clrIdx="7"/>
  <p:cmAuthor id="765" name="AbuSina" initials="A" lastIdx="0" clrIdx="764"/>
  <p:cmAuthor id="9" name="未知用户219" initials="未" lastIdx="0" clrIdx="8"/>
  <p:cmAuthor id="766" name="zhengwen" initials="z" lastIdx="0" clrIdx="765"/>
  <p:cmAuthor id="10" name="于三人" initials="xu" lastIdx="0" clrIdx="9"/>
  <p:cmAuthor id="767" name="chinalife" initials="c" lastIdx="0" clrIdx="766"/>
  <p:cmAuthor id="11" name="未知用户230" initials="未" lastIdx="0" clrIdx="10"/>
  <p:cmAuthor id="768" name="刘莹" initials="刘" lastIdx="0" clrIdx="767"/>
  <p:cmAuthor id="12" name="iflytek" initials="i" lastIdx="0" clrIdx="11"/>
  <p:cmAuthor id="769" name="彭凯" initials="彭" lastIdx="0" clrIdx="768"/>
  <p:cmAuthor id="13" name="未知用户231" initials="未" lastIdx="0" clrIdx="12"/>
  <p:cmAuthor id="770" name="Sky.Wang" initials="S" lastIdx="0" clrIdx="769"/>
  <p:cmAuthor id="14" name="13522" initials="1" lastIdx="0" clrIdx="13"/>
  <p:cmAuthor id="771" name="黄元" initials="黄" lastIdx="0" clrIdx="770"/>
  <p:cmAuthor id="15" name="未知用户232" initials="未" lastIdx="0" clrIdx="14"/>
  <p:cmAuthor id="772" name="总公司培训部" initials="总" lastIdx="0" clrIdx="771"/>
  <p:cmAuthor id="16" name="崟" initials="崟" lastIdx="0" clrIdx="15"/>
  <p:cmAuthor id="773" name="sunxp002" initials="s" lastIdx="0" clrIdx="772"/>
  <p:cmAuthor id="17" name="未知用户237" initials="未" lastIdx="0" clrIdx="16"/>
  <p:cmAuthor id="774" name="杨姗" initials="杨" lastIdx="0" clrIdx="773"/>
  <p:cmAuthor id="18" name="袁威" initials="Arvil" lastIdx="0" clrIdx="17"/>
  <p:cmAuthor id="775" name="未知用户15" initials="未" lastIdx="0" clrIdx="774"/>
  <p:cmAuthor id="19" name="未知用户226" initials="未" lastIdx="0" clrIdx="18"/>
  <p:cmAuthor id="776" name="严之" initials="严" lastIdx="0" clrIdx="775"/>
  <p:cmAuthor id="20" name="qm" initials="q" lastIdx="0" clrIdx="19"/>
  <p:cmAuthor id="777" name="未知用户17" initials="未" lastIdx="0" clrIdx="776"/>
  <p:cmAuthor id="21" name="chengxiang" initials="c" lastIdx="0" clrIdx="20"/>
  <p:cmAuthor id="778" name="Windows" initials="W" lastIdx="0" clrIdx="777"/>
  <p:cmAuthor id="22" name="lp" initials="l" lastIdx="0" clrIdx="21"/>
  <p:cmAuthor id="779" name="пользователь Microsoft Office" initials="п" lastIdx="0" clrIdx="778"/>
  <p:cmAuthor id="23" name="JaneWang" initials="J" lastIdx="0" clrIdx="22"/>
  <p:cmAuthor id="780" name="Office 365" initials="O" lastIdx="0" clrIdx="779"/>
  <p:cmAuthor id="24" name="张正明" initials="张" lastIdx="0" clrIdx="23"/>
  <p:cmAuthor id="781" name="chenli8" initials="c" lastIdx="0" clrIdx="780"/>
  <p:cmAuthor id="25" name="罗位国/应用平台研发部/软件开发中心/总行机关/ABC" initials="罗" lastIdx="0" clrIdx="24"/>
  <p:cmAuthor id="782" name="448097321@qq.com" initials="4" lastIdx="0" clrIdx="781"/>
  <p:cmAuthor id="26" name="FANG SUN" initials="F" lastIdx="0" clrIdx="25"/>
  <p:cmAuthor id="783" name="zhumin1" initials="z" lastIdx="0" clrIdx="782"/>
  <p:cmAuthor id="27" name="李杏" initials="李" lastIdx="0" clrIdx="26"/>
  <p:cmAuthor id="784" name="FS" initials="F" lastIdx="0" clrIdx="783"/>
  <p:cmAuthor id="28" name="pcty" initials="p" lastIdx="0" clrIdx="27"/>
  <p:cmAuthor id="785" name="Temp" initials="T" lastIdx="0" clrIdx="784"/>
  <p:cmAuthor id="29" name="周辉" initials="周" lastIdx="0" clrIdx="28"/>
  <p:cmAuthor id="786" name="雍中婧" initials="雍" lastIdx="0" clrIdx="785"/>
  <p:cmAuthor id="30" name="未知用户416" initials="未" lastIdx="0" clrIdx="29"/>
  <p:cmAuthor id="787" name="任斐" initials="任" lastIdx="0" clrIdx="786"/>
  <p:cmAuthor id="31" name="Xinyue Li" initials="X" lastIdx="0" clrIdx="30"/>
  <p:cmAuthor id="788" name="未知用户35" initials="未" lastIdx="0" clrIdx="787"/>
  <p:cmAuthor id="32" name="未知用户404" initials="未" lastIdx="0" clrIdx="31"/>
  <p:cmAuthor id="789" name="未知用户39" initials="未" lastIdx="0" clrIdx="788"/>
  <p:cmAuthor id="33" name="郭雨婷" initials="郭" lastIdx="0" clrIdx="32"/>
  <p:cmAuthor id="790" name="徐 伟钦" initials="徐" lastIdx="0" clrIdx="789"/>
  <p:cmAuthor id="34" name="未知用户408" initials="未" lastIdx="0" clrIdx="33"/>
  <p:cmAuthor id="791" name="李昕玫" initials="李" lastIdx="0" clrIdx="790"/>
  <p:cmAuthor id="35" name="yanhexin" initials="y" lastIdx="0" clrIdx="34"/>
  <p:cmAuthor id="792" name="lianxing liao" initials="l" lastIdx="0" clrIdx="791"/>
  <p:cmAuthor id="36" name="黄晓平" initials="黄" lastIdx="0" clrIdx="35"/>
  <p:cmAuthor id="793" name="yangysh" initials="y" lastIdx="0" clrIdx="792"/>
  <p:cmAuthor id="37" name="未知用户409" initials="未" lastIdx="0" clrIdx="36"/>
  <p:cmAuthor id="794" name="未知用户46" initials="未" lastIdx="0" clrIdx="793"/>
  <p:cmAuthor id="38" name="未知用户1" initials="未" lastIdx="0" clrIdx="37"/>
  <p:cmAuthor id="795" name="JAMES 杨" initials="J" lastIdx="0" clrIdx="794"/>
  <p:cmAuthor id="39" name="Jarod" initials="J" lastIdx="0" clrIdx="38"/>
  <p:cmAuthor id="796" name="闫志深" initials="闫" lastIdx="0" clrIdx="795"/>
  <p:cmAuthor id="40" name="未知用户412" initials="未" lastIdx="0" clrIdx="39"/>
  <p:cmAuthor id="797" name="未知用户18" initials="未" lastIdx="0" clrIdx="796"/>
  <p:cmAuthor id="41" name="sunpp" initials="s" lastIdx="0" clrIdx="40"/>
  <p:cmAuthor id="798" name="2819264246@qq.com" initials="2" lastIdx="0" clrIdx="797"/>
  <p:cmAuthor id="42" name="Rebecca XiaoqianZhang" initials="rebezhang" lastIdx="0" clrIdx="41"/>
  <p:cmAuthor id="799" name="ZZC" initials="Z" lastIdx="0" clrIdx="798"/>
  <p:cmAuthor id="43" name="未知用户413" initials="未" lastIdx="0" clrIdx="42"/>
  <p:cmAuthor id="800" name="Bonan Qi" initials="B" lastIdx="0" clrIdx="799"/>
  <p:cmAuthor id="44" name="宋瑞芳" initials="宋" lastIdx="0" clrIdx="43"/>
  <p:cmAuthor id="801" name="周涛" initials="周" lastIdx="0" clrIdx="800"/>
  <p:cmAuthor id="45" name="未知用户414" initials="未" lastIdx="0" clrIdx="44"/>
  <p:cmAuthor id="802" name="张洲萌" initials="张" lastIdx="0" clrIdx="801"/>
  <p:cmAuthor id="46" name="10270945" initials="1" lastIdx="0" clrIdx="45"/>
  <p:cmAuthor id="803" name="Vagun Vagun" initials="V" lastIdx="0" clrIdx="802"/>
  <p:cmAuthor id="47" name="未知用户415" initials="未" lastIdx="0" clrIdx="46"/>
  <p:cmAuthor id="804" name="李秋静" initials="李" lastIdx="0" clrIdx="803"/>
  <p:cmAuthor id="48" name="沈霄雷" initials="沈" lastIdx="0" clrIdx="47"/>
  <p:cmAuthor id="805" name="陈林" initials="陈" lastIdx="0" clrIdx="804"/>
  <p:cmAuthor id="49" name="未知用户215" initials="未" lastIdx="0" clrIdx="48"/>
  <p:cmAuthor id="806" name="张梦莞" initials="张" lastIdx="0" clrIdx="805"/>
  <p:cmAuthor id="50" name="张 强" initials="张" lastIdx="0" clrIdx="49"/>
  <p:cmAuthor id="807" name="未知用户36" initials="未" lastIdx="0" clrIdx="806"/>
  <p:cmAuthor id="51" name="ZhangQianmei-PC" initials="Z" lastIdx="0" clrIdx="50"/>
  <p:cmAuthor id="808" name="未知用户151" initials="未" lastIdx="0" clrIdx="807"/>
  <p:cmAuthor id="52" name="未知用户217" initials="未" lastIdx="0" clrIdx="51"/>
  <p:cmAuthor id="809" name="未知用户152" initials="未" lastIdx="0" clrIdx="808"/>
  <p:cmAuthor id="53" name="王丽（IT）" initials="王" lastIdx="0" clrIdx="52"/>
  <p:cmAuthor id="810" name="未知用户164" initials="未" lastIdx="0" clrIdx="809"/>
  <p:cmAuthor id="54" name="未知用户261" initials="未" lastIdx="0" clrIdx="53"/>
  <p:cmAuthor id="811" name="未知用户153" initials="未" lastIdx="0" clrIdx="810"/>
  <p:cmAuthor id="55" name="zzy" initials="z" lastIdx="0" clrIdx="54"/>
  <p:cmAuthor id="812" name="未知用户154" initials="未" lastIdx="0" clrIdx="811"/>
  <p:cmAuthor id="56" name="未知用户371" initials="未" lastIdx="0" clrIdx="55"/>
  <p:cmAuthor id="813" name="未知用户155" initials="未" lastIdx="0" clrIdx="812"/>
  <p:cmAuthor id="57" name="cmcc" initials="c" lastIdx="0" clrIdx="56"/>
  <p:cmAuthor id="814" name="未知用户158" initials="未" lastIdx="0" clrIdx="813"/>
  <p:cmAuthor id="58" name="未知用户370" initials="未" lastIdx="0" clrIdx="57"/>
  <p:cmAuthor id="815" name="未知用户159" initials="未" lastIdx="0" clrIdx="814"/>
  <p:cmAuthor id="59" name="李楠10047711" initials="李楠10047711" lastIdx="0" clrIdx="58"/>
  <p:cmAuthor id="816" name="未知用户160" initials="未" lastIdx="0" clrIdx="815"/>
  <p:cmAuthor id="60" name="未知用户347" initials="未" lastIdx="0" clrIdx="59"/>
  <p:cmAuthor id="817" name="未知用户161" initials="未" lastIdx="0" clrIdx="816"/>
  <p:cmAuthor id="61" name="10045953" initials="1" lastIdx="0" clrIdx="60"/>
  <p:cmAuthor id="818" name="未知用户162" initials="未" lastIdx="0" clrIdx="817"/>
  <p:cmAuthor id="62" name="未知用户348" initials="未" lastIdx="0" clrIdx="61"/>
  <p:cmAuthor id="819" name="未知用户149" initials="未" lastIdx="0" clrIdx="818"/>
  <p:cmAuthor id="63" name="Y Y" initials="YY" lastIdx="0" clrIdx="62"/>
  <p:cmAuthor id="820" name="未知用户146" initials="未" lastIdx="0" clrIdx="819"/>
  <p:cmAuthor id="64" name="未知用户286" initials="未" lastIdx="0" clrIdx="63"/>
  <p:cmAuthor id="821" name="未知用户37" initials="未" lastIdx="0" clrIdx="820"/>
  <p:cmAuthor id="65" name="张洋" initials="张" lastIdx="0" clrIdx="64"/>
  <p:cmAuthor id="822" name="破天" initials="破" lastIdx="0" clrIdx="821"/>
  <p:cmAuthor id="66" name="未知用户373" initials="未" lastIdx="0" clrIdx="65"/>
  <p:cmAuthor id="823" name="Changing Zhuang" initials="C" lastIdx="0" clrIdx="822"/>
  <p:cmAuthor id="67" name="Microsoft 帐户" initials="M帐" lastIdx="0" clrIdx="66"/>
  <p:cmAuthor id="824" name="未知用户184" initials="未" lastIdx="0" clrIdx="823"/>
  <p:cmAuthor id="68" name="未知用户350" initials="未" lastIdx="0" clrIdx="67"/>
  <p:cmAuthor id="825" name="哒哒 熊猫" initials="哒" lastIdx="0" clrIdx="824"/>
  <p:cmAuthor id="69" name="黄珂10009187" initials="黄珂10009187" lastIdx="0" clrIdx="68"/>
  <p:cmAuthor id="826" name="G" initials="G" lastIdx="0" clrIdx="825"/>
  <p:cmAuthor id="70" name="未知用户218" initials="未" lastIdx="0" clrIdx="69"/>
  <p:cmAuthor id="827" name="未知用户108" initials="未" lastIdx="0" clrIdx="826"/>
  <p:cmAuthor id="71" name="赵欣" initials="zx" lastIdx="0" clrIdx="70"/>
  <p:cmAuthor id="828" name="未知用户73" initials="未" lastIdx="0" clrIdx="827"/>
  <p:cmAuthor id="72" name="未知用户351" initials="未" lastIdx="0" clrIdx="71"/>
  <p:cmAuthor id="829" name="未知用户74" initials="未" lastIdx="0" clrIdx="828"/>
  <p:cmAuthor id="73" name="刘达" initials="刘" lastIdx="0" clrIdx="72"/>
  <p:cmAuthor id="830" name="未知用户110" initials="未" lastIdx="0" clrIdx="829"/>
  <p:cmAuthor id="74" name="未知用户352" initials="未" lastIdx="0" clrIdx="73"/>
  <p:cmAuthor id="831" name="吕 阔" initials="吕" lastIdx="0" clrIdx="830"/>
  <p:cmAuthor id="75" name="ycsun5" initials="y" lastIdx="0" clrIdx="74"/>
  <p:cmAuthor id="832" name="ozg106" initials="o" lastIdx="0" clrIdx="831"/>
  <p:cmAuthor id="76" name="未知用户353" initials="未" lastIdx="0" clrIdx="75"/>
  <p:cmAuthor id="833" name="Isabella" initials="I" lastIdx="0" clrIdx="832"/>
  <p:cmAuthor id="77" name="10072453" initials="1" lastIdx="0" clrIdx="76"/>
  <p:cmAuthor id="834" name="倚海听风" initials="倚" lastIdx="0" clrIdx="833"/>
  <p:cmAuthor id="78" name="未知用户354" initials="未" lastIdx="0" clrIdx="77"/>
  <p:cmAuthor id="835" name="CodonMedical" initials="C" lastIdx="0" clrIdx="834"/>
  <p:cmAuthor id="79" name="卫新新" initials="卫" lastIdx="0" clrIdx="78"/>
  <p:cmAuthor id="836" name="Codon Medical" initials="C" lastIdx="0" clrIdx="835"/>
  <p:cmAuthor id="80" name="未知用户355" initials="未" lastIdx="0" clrIdx="79"/>
  <p:cmAuthor id="837" name="feng wei" initials="f" lastIdx="0" clrIdx="836"/>
  <p:cmAuthor id="81" name="Microsoft Office 用户" initials="MO用 [8] [6]" lastIdx="0" clrIdx="80"/>
  <p:cmAuthor id="838" name="Meredith Kalish" initials="M" lastIdx="0" clrIdx="837"/>
  <p:cmAuthor id="82" name="未知用户356" initials="未" lastIdx="0" clrIdx="81"/>
  <p:cmAuthor id="839" name="Daniel Clyde (HI)" initials="D" lastIdx="0" clrIdx="838"/>
  <p:cmAuthor id="83" name="lipengfei2@ha.cmcc" initials="lipengfei2@ha.cmcc" lastIdx="0" clrIdx="82"/>
  <p:cmAuthor id="840" name="Fitzpatrick, Nicole {MGAO~Basel}" initials="F" lastIdx="0" clrIdx="839"/>
  <p:cmAuthor id="84" name="未知用户378" initials="未" lastIdx="0" clrIdx="83"/>
  <p:cmAuthor id="841" name="偲" initials="偲" lastIdx="0" clrIdx="840"/>
  <p:cmAuthor id="85" name="cmri" initials="c" lastIdx="0" clrIdx="84"/>
  <p:cmAuthor id="842" name="Helen Keyworth (HI)" initials="H" lastIdx="0" clrIdx="841"/>
  <p:cmAuthor id="86" name="未知用户357" initials="未" lastIdx="0" clrIdx="85"/>
  <p:cmAuthor id="843" name="猫小喵" initials="猫" lastIdx="0" clrIdx="842"/>
  <p:cmAuthor id="87" name="hou" initials="h" lastIdx="0" clrIdx="86"/>
  <p:cmAuthor id="844" name="古二蛋" initials="古" lastIdx="0" clrIdx="843"/>
  <p:cmAuthor id="88" name="未知用户362" initials="未" lastIdx="0" clrIdx="87"/>
  <p:cmAuthor id="845" name="甘源" initials="甘" lastIdx="0" clrIdx="844"/>
  <p:cmAuthor id="89" name="李文" initials="李" lastIdx="0" clrIdx="88"/>
  <p:cmAuthor id="846" name="何富军" initials="何" lastIdx="0" clrIdx="845"/>
  <p:cmAuthor id="90" name="未知用户363" initials="未" lastIdx="0" clrIdx="89"/>
  <p:cmAuthor id="847" name="闫秀丽" initials="闫" lastIdx="0" clrIdx="846"/>
  <p:cmAuthor id="91" name="10056791" initials="1" lastIdx="0" clrIdx="90"/>
  <p:cmAuthor id="848" name="fafa" initials="f" lastIdx="0" clrIdx="847"/>
  <p:cmAuthor id="92" name="未知用户374" initials="未" lastIdx="0" clrIdx="91"/>
  <p:cmAuthor id="849" name="qatr130" initials="q" lastIdx="0" clrIdx="848"/>
  <p:cmAuthor id="93" name="未知用户25" initials="未" lastIdx="0" clrIdx="92"/>
  <p:cmAuthor id="850" name="未知用户94" initials="未" lastIdx="0" clrIdx="849"/>
  <p:cmAuthor id="94" name="未知用户375" initials="未" lastIdx="0" clrIdx="93"/>
  <p:cmAuthor id="851" name="未知用户99" initials="未" lastIdx="0" clrIdx="850"/>
  <p:cmAuthor id="95" name="未知用户26" initials="未" lastIdx="0" clrIdx="94"/>
  <p:cmAuthor id="852" name="橙子" initials="橙" lastIdx="0" clrIdx="851"/>
  <p:cmAuthor id="96" name="未知用户369" initials="未" lastIdx="0" clrIdx="95"/>
  <p:cmAuthor id="853" name="加 林" initials="加" lastIdx="0" clrIdx="852"/>
  <p:cmAuthor id="97" name="未知用户27" initials="未" lastIdx="0" clrIdx="96"/>
  <p:cmAuthor id="854" name="think" initials="t" lastIdx="0" clrIdx="853"/>
  <p:cmAuthor id="98" name="未知用户376" initials="未" lastIdx="0" clrIdx="97"/>
  <p:cmAuthor id="855" name="过 去" initials="过" lastIdx="0" clrIdx="854"/>
  <p:cmAuthor id="99" name="未知用户28" initials="未" lastIdx="0" clrIdx="98"/>
  <p:cmAuthor id="856" name="ChinaUser" initials="C" lastIdx="0" clrIdx="855"/>
  <p:cmAuthor id="100" name="未知用户377" initials="未" lastIdx="0" clrIdx="99"/>
  <p:cmAuthor id="857" name="linkplus" initials="l" lastIdx="0" clrIdx="856"/>
  <p:cmAuthor id="101" name="未知用户29" initials="未" lastIdx="0" clrIdx="100"/>
  <p:cmAuthor id="858" name="qiuzq02" initials="q" lastIdx="0" clrIdx="857"/>
  <p:cmAuthor id="102" name="未知用户372" initials="未" lastIdx="0" clrIdx="101"/>
  <p:cmAuthor id="859" name="李红钢" initials="李" lastIdx="0" clrIdx="858"/>
  <p:cmAuthor id="103" name="未知用户30" initials="未" lastIdx="0" clrIdx="102"/>
  <p:cmAuthor id="860" name="McGlasson, Louise" initials="M" lastIdx="0" clrIdx="859"/>
  <p:cmAuthor id="104" name="未知用户10" initials="未" lastIdx="0" clrIdx="103"/>
  <p:cmAuthor id="861" name="骆倩怡_Znauj26B" initials="authorId_382814100" lastIdx="0" clrIdx="860"/>
  <p:cmAuthor id="105" name="tkqd" initials="t" lastIdx="0" clrIdx="104"/>
  <p:cmAuthor id="862" name="遥星" initials="遥" lastIdx="0" clrIdx="861"/>
  <p:cmAuthor id="106" name="未知用户12" initials="未" lastIdx="0" clrIdx="105"/>
  <p:cmAuthor id="863" name="迪" initials="迪" lastIdx="0" clrIdx="862"/>
  <p:cmAuthor id="107" name="未知用户466" initials="未" lastIdx="0" clrIdx="106"/>
  <p:cmAuthor id="864" name="谢静波" initials="谢" lastIdx="0" clrIdx="863"/>
  <p:cmAuthor id="108" name="未知用户11" initials="未" lastIdx="0" clrIdx="107"/>
  <p:cmAuthor id="865" name="孙 澍" initials="孙" lastIdx="0" clrIdx="864"/>
  <p:cmAuthor id="109" name="未知用户460" initials="未" lastIdx="0" clrIdx="108"/>
  <p:cmAuthor id="866" name="殷 积波" initials="殷" lastIdx="0" clrIdx="865"/>
  <p:cmAuthor id="110" name="leoya" initials="l" lastIdx="0" clrIdx="109"/>
  <p:cmAuthor id="867" name="启浩" initials="启" lastIdx="0" clrIdx="866"/>
  <p:cmAuthor id="111" name="未知用户454" initials="未" lastIdx="0" clrIdx="110"/>
  <p:cmAuthor id="868" name="袨?嗴?傤?" initials="袨" lastIdx="0" clrIdx="867"/>
  <p:cmAuthor id="112" name="吴杰" initials="吴" lastIdx="0" clrIdx="111"/>
  <p:cmAuthor id="869" name="林玲 郑" initials="林" lastIdx="0" clrIdx="868"/>
  <p:cmAuthor id="113" name="未知用户461" initials="未" lastIdx="0" clrIdx="112"/>
  <p:cmAuthor id="114" name="刘丽仙" initials="刘" lastIdx="0" clrIdx="113"/>
  <p:cmAuthor id="115" name="未知用户455" initials="未" lastIdx="0" clrIdx="114"/>
  <p:cmAuthor id="116" name="贡鑫" initials="贡" lastIdx="0" clrIdx="115"/>
  <p:cmAuthor id="117" name="未知用户462" initials="未" lastIdx="0" clrIdx="116"/>
  <p:cmAuthor id="118" name="administrator1" initials="a" lastIdx="0" clrIdx="117"/>
  <p:cmAuthor id="119" name="未知用户465" initials="未" lastIdx="0" clrIdx="118"/>
  <p:cmAuthor id="120" name="杜雪梅" initials="杜" lastIdx="0" clrIdx="119"/>
  <p:cmAuthor id="121" name="未知用户457" initials="未" lastIdx="0" clrIdx="120"/>
  <p:cmAuthor id="122" name="lijin" initials="l" lastIdx="0" clrIdx="121"/>
  <p:cmAuthor id="123" name="未知用户450" initials="未" lastIdx="0" clrIdx="122"/>
  <p:cmAuthor id="124" name="冰箱" initials="冰" lastIdx="0" clrIdx="123"/>
  <p:cmAuthor id="125" name="未知用户463" initials="未" lastIdx="0" clrIdx="124"/>
  <p:cmAuthor id="126" name="lsfan2" initials="l" lastIdx="0" clrIdx="125"/>
  <p:cmAuthor id="127" name="未知用户467" initials="未" lastIdx="0" clrIdx="126"/>
  <p:cmAuthor id="128" name="LT" initials="L" lastIdx="0" clrIdx="127"/>
  <p:cmAuthor id="129" name="未知用户468" initials="未" lastIdx="0" clrIdx="128"/>
  <p:cmAuthor id="130" name="仝德志" initials="仝" lastIdx="0" clrIdx="129"/>
  <p:cmAuthor id="131" name="未知用户469" initials="未" lastIdx="0" clrIdx="130"/>
  <p:cmAuthor id="132" name="未知用户458" initials="未" lastIdx="0" clrIdx="131"/>
  <p:cmAuthor id="133" name="未知用户22" initials="未知用户22" lastIdx="0" clrIdx="132"/>
  <p:cmAuthor id="134" name="未知用户470" initials="未" lastIdx="0" clrIdx="133"/>
  <p:cmAuthor id="135" name="未知用户33" initials="未" lastIdx="0" clrIdx="134"/>
  <p:cmAuthor id="136" name="未知用户471" initials="未" lastIdx="0" clrIdx="135"/>
  <p:cmAuthor id="137" name="liquanxi" initials="l" lastIdx="0" clrIdx="136"/>
  <p:cmAuthor id="138" name="未知用户472" initials="未" lastIdx="0" clrIdx="137"/>
  <p:cmAuthor id="139" name="未知用户13" initials="未" lastIdx="0" clrIdx="138"/>
  <p:cmAuthor id="140" name="未知用户473" initials="未" lastIdx="0" clrIdx="139"/>
  <p:cmAuthor id="141" name="未知用户235" initials="未" lastIdx="0" clrIdx="140"/>
  <p:cmAuthor id="142" name="yqchen9" initials="y" lastIdx="0" clrIdx="141"/>
  <p:cmAuthor id="143" name="未知用户453" initials="未" lastIdx="0" clrIdx="142"/>
  <p:cmAuthor id="144" name="未知用户40" initials="未" lastIdx="0" clrIdx="143"/>
  <p:cmAuthor id="145" name="未知用户474" initials="未" lastIdx="0" clrIdx="144"/>
  <p:cmAuthor id="146" name="未知用户41" initials="未" lastIdx="0" clrIdx="145"/>
  <p:cmAuthor id="147" name="未知用户475" initials="未" lastIdx="0" clrIdx="146"/>
  <p:cmAuthor id="148" name="朱悦龙" initials="朱" lastIdx="0" clrIdx="147"/>
  <p:cmAuthor id="149" name="未知用户476" initials="未" lastIdx="0" clrIdx="148"/>
  <p:cmAuthor id="150" name="未知用户24" initials="未" lastIdx="0" clrIdx="149"/>
  <p:cmAuthor id="151" name="未知用户459" initials="未" lastIdx="0" clrIdx="150"/>
  <p:cmAuthor id="152" name="黄 兴贵" initials="黄" lastIdx="0" clrIdx="151"/>
  <p:cmAuthor id="153" name="未知用户489" initials="未" lastIdx="0" clrIdx="152"/>
  <p:cmAuthor id="154" name="Sky123.Org" initials="S" lastIdx="0" clrIdx="153"/>
  <p:cmAuthor id="155" name="未知用户488" initials="未" lastIdx="0" clrIdx="154"/>
  <p:cmAuthor id="156" name="wangcz2" initials="w" lastIdx="0" clrIdx="155"/>
  <p:cmAuthor id="157" name="未知用户490" initials="未" lastIdx="0" clrIdx="156"/>
  <p:cmAuthor id="158" name="minty minty" initials="m" lastIdx="0" clrIdx="157"/>
  <p:cmAuthor id="159" name="未知用户477" initials="未" lastIdx="0" clrIdx="158"/>
  <p:cmAuthor id="160" name="tianan" initials="t" lastIdx="0" clrIdx="159"/>
  <p:cmAuthor id="161" name="未知用户478" initials="未" lastIdx="0" clrIdx="160"/>
  <p:cmAuthor id="162" name="彬 罗" initials="彬" lastIdx="0" clrIdx="161"/>
  <p:cmAuthor id="163" name="未知用户479" initials="未" lastIdx="0" clrIdx="162"/>
  <p:cmAuthor id="164" name="未知用户480" initials="未" lastIdx="0" clrIdx="163"/>
  <p:cmAuthor id="165" name="罗彬" initials="罗" lastIdx="0" clrIdx="164"/>
  <p:cmAuthor id="166" name="未知用户481" initials="未" lastIdx="0" clrIdx="165"/>
  <p:cmAuthor id="167" name="吴铁映" initials="吴" lastIdx="0" clrIdx="166"/>
  <p:cmAuthor id="168" name="未知用户482" initials="未" lastIdx="0" clrIdx="167"/>
  <p:cmAuthor id="169" name="孙 贺影" initials="孙" lastIdx="0" clrIdx="168"/>
  <p:cmAuthor id="170" name="未知用户483" initials="未" lastIdx="0" clrIdx="169"/>
  <p:cmAuthor id="171" name="Q Q" initials="Q" lastIdx="0" clrIdx="170"/>
  <p:cmAuthor id="172" name="未知用户484" initials="未" lastIdx="0" clrIdx="171"/>
  <p:cmAuthor id="173" name="grace" initials="g" lastIdx="0" clrIdx="172"/>
  <p:cmAuthor id="174" name="未知用户485" initials="未" lastIdx="0" clrIdx="173"/>
  <p:cmAuthor id="175" name="未知用户486" initials="未" lastIdx="0" clrIdx="174"/>
  <p:cmAuthor id="176" name="未知用户147" initials="未" lastIdx="0" clrIdx="175"/>
  <p:cmAuthor id="177" name="未知用户452" initials="未" lastIdx="0" clrIdx="176"/>
  <p:cmAuthor id="178" name="未知用户456" initials="未" lastIdx="0" clrIdx="177"/>
  <p:cmAuthor id="179" name="未知用户464" initials="未" lastIdx="0" clrIdx="178"/>
  <p:cmAuthor id="180" name="未知用户487" initials="未" lastIdx="0" clrIdx="179"/>
  <p:cmAuthor id="181" name="Calvin G" initials="C" lastIdx="0" clrIdx="180"/>
  <p:cmAuthor id="182" name="张莹" initials="张" lastIdx="0" clrIdx="181"/>
  <p:cmAuthor id="183" name="未知用户177" initials="未" lastIdx="0" clrIdx="182"/>
  <p:cmAuthor id="184" name="未知用户178" initials="未" lastIdx="0" clrIdx="183"/>
  <p:cmAuthor id="185" name="jxgy15" initials="j" lastIdx="0" clrIdx="184"/>
  <p:cmAuthor id="186" name="seki" initials="s" lastIdx="0" clrIdx="185"/>
  <p:cmAuthor id="187" name="未知用户179" initials="未" lastIdx="0" clrIdx="186"/>
  <p:cmAuthor id="188" name="朱粒" initials="朱" lastIdx="0" clrIdx="187"/>
  <p:cmAuthor id="189" name="未知用户180" initials="未" lastIdx="0" clrIdx="188"/>
  <p:cmAuthor id="190" name="松 李" initials="松" lastIdx="0" clrIdx="189"/>
  <p:cmAuthor id="191" name="未知用户181" initials="未" lastIdx="0" clrIdx="190"/>
  <p:cmAuthor id="192" name="H1900" initials="H" lastIdx="0" clrIdx="191"/>
  <p:cmAuthor id="193" name="未知用户182" initials="未" lastIdx="0" clrIdx="192"/>
  <p:cmAuthor id="194" name="王航" initials="王" lastIdx="0" clrIdx="193"/>
  <p:cmAuthor id="195" name="未知用户183" initials="未" lastIdx="0" clrIdx="194"/>
  <p:cmAuthor id="196" name="1 mac" initials="1" lastIdx="0" clrIdx="195"/>
  <p:cmAuthor id="197" name="ITS" initials="ITS" lastIdx="0" clrIdx="196"/>
  <p:cmAuthor id="198" name="未知用户187" initials="未" lastIdx="0" clrIdx="197"/>
  <p:cmAuthor id="199" name="未知用户185" initials="未" lastIdx="0" clrIdx="198"/>
  <p:cmAuthor id="200" name="spring_ren" initials="s" lastIdx="0" clrIdx="199"/>
  <p:cmAuthor id="201" name="未知用户186" initials="未" lastIdx="0" clrIdx="200"/>
  <p:cmAuthor id="202" name="李璐---寿险总公司营销管理部" initials="李" lastIdx="0" clrIdx="201"/>
  <p:cmAuthor id="203" name="Yun-Ting Tseng" initials="Y" lastIdx="0" clrIdx="202"/>
  <p:cmAuthor id="204" name="xuqing" initials="x" lastIdx="0" clrIdx="203"/>
  <p:cmAuthor id="205" name="Miss 豆" initials="M" lastIdx="0" clrIdx="204"/>
  <p:cmAuthor id="206" name="王顶" initials="王" lastIdx="0" clrIdx="205"/>
  <p:cmAuthor id="207" name="yangdi" initials="y" lastIdx="0" clrIdx="206"/>
  <p:cmAuthor id="208" name="未知用户9" initials="未" lastIdx="0" clrIdx="207"/>
  <p:cmAuthor id="209" name="caoyq0624" initials="c" lastIdx="0" clrIdx="208"/>
  <p:cmAuthor id="210" name="吴晓梅" initials="吴" lastIdx="0" clrIdx="209"/>
  <p:cmAuthor id="211" name="董晔" initials="董" lastIdx="0" clrIdx="210"/>
  <p:cmAuthor id="212" name="卫天一" initials="卫" lastIdx="0" clrIdx="211"/>
  <p:cmAuthor id="213" name="449030419@qq.com" initials="4" lastIdx="0" clrIdx="212"/>
  <p:cmAuthor id="214" name="史其淼" initials="史" lastIdx="0" clrIdx="213"/>
  <p:cmAuthor id="215" name="pangyt" initials="p" lastIdx="0" clrIdx="214"/>
  <p:cmAuthor id="216" name="Han Bo" initials="H" lastIdx="0" clrIdx="215"/>
  <p:cmAuthor id="217" name="lgp" initials="l" lastIdx="0" clrIdx="216"/>
  <p:cmAuthor id="218" name="lixun" initials="l" lastIdx="0" clrIdx="217"/>
  <p:cmAuthor id="219" name="Chen" initials="C" lastIdx="0" clrIdx="218"/>
  <p:cmAuthor id="220" name="刘承刚" initials="刘" lastIdx="0" clrIdx="219"/>
  <p:cmAuthor id="221" name="齐涛" initials="齐" lastIdx="0" clrIdx="220"/>
  <p:cmAuthor id="222" name="Lenovo User" initials="L" lastIdx="0" clrIdx="221"/>
  <p:cmAuthor id="223" name="韩雨" initials="韩" lastIdx="0" clrIdx="222"/>
  <p:cmAuthor id="224" name="邓鹏君" initials="邓" lastIdx="0" clrIdx="223"/>
  <p:cmAuthor id="225" name="宋春华" initials="宋" lastIdx="0" clrIdx="224"/>
  <p:cmAuthor id="226" name="lixiaosong" initials="l" lastIdx="0" clrIdx="225"/>
  <p:cmAuthor id="227" name="未知用户78" initials="未" lastIdx="0" clrIdx="226"/>
  <p:cmAuthor id="228" name="王怀璋" initials="王" lastIdx="0" clrIdx="227"/>
  <p:cmAuthor id="229" name="未知用户34" initials="未" lastIdx="0" clrIdx="228"/>
  <p:cmAuthor id="230" name="番茄花园" initials="番" lastIdx="0" clrIdx="229"/>
  <p:cmAuthor id="231" name="Franca, Ryan {MDAO~Basel}" initials="F" lastIdx="0" clrIdx="230"/>
  <p:cmAuthor id="232" name="Gallivan, John-Paul {MDAO~Basel}" initials="G" lastIdx="0" clrIdx="231"/>
  <p:cmAuthor id="233" name="张妍" initials="张" lastIdx="0" clrIdx="232"/>
  <p:cmAuthor id="234" name="朴鹏-lhq" initials="朴" lastIdx="0" clrIdx="233"/>
  <p:cmAuthor id="235" name="W Nic" initials="W" lastIdx="0" clrIdx="234"/>
  <p:cmAuthor id="236" name="刘 念" initials="刘" lastIdx="0" clrIdx="235"/>
  <p:cmAuthor id="237" name="Elfie" initials="E" lastIdx="0" clrIdx="236"/>
  <p:cmAuthor id="238" name="Sandra" initials="S" lastIdx="0" clrIdx="237"/>
  <p:cmAuthor id="239" name="刘浩" initials="刘" lastIdx="0" clrIdx="238"/>
  <p:cmAuthor id="240" name="mac" initials="m" lastIdx="0" clrIdx="239"/>
  <p:cmAuthor id="241" name="Vivian Liu" initials="V" lastIdx="0" clrIdx="240"/>
  <p:cmAuthor id="242" name="tcymr@163.com" initials="t" lastIdx="0" clrIdx="241"/>
  <p:cmAuthor id="243" name="程玉珍" initials="程" lastIdx="0" clrIdx="242"/>
  <p:cmAuthor id="244" name="未知用户32" initials="未" lastIdx="0" clrIdx="243"/>
  <p:cmAuthor id="245" name="yang" initials="y" lastIdx="0" clrIdx="244"/>
  <p:cmAuthor id="246" name="赵威然" initials="赵" lastIdx="0" clrIdx="245"/>
  <p:cmAuthor id="247" name="未知用户157" initials="未" lastIdx="0" clrIdx="246"/>
  <p:cmAuthor id="248" name="廖爽亚" initials="廖" lastIdx="0" clrIdx="247"/>
  <p:cmAuthor id="249" name="李旭兰" initials="李" lastIdx="0" clrIdx="248"/>
  <p:cmAuthor id="250" name="Xzjd" initials="X" lastIdx="0" clrIdx="249"/>
  <p:cmAuthor id="251" name="TaiKang" initials="T" lastIdx="0" clrIdx="250"/>
  <p:cmAuthor id="252" name="njlife" initials="n" lastIdx="0" clrIdx="251"/>
  <p:cmAuthor id="253" name="未知用户19" initials="未" lastIdx="0" clrIdx="252"/>
  <p:cmAuthor id="254" name="dreamsummit" initials="d" lastIdx="0" clrIdx="253"/>
  <p:cmAuthor id="255" name="未知用户21" initials="未" lastIdx="0" clrIdx="254"/>
  <p:cmAuthor id="256" name="未知用户23" initials="未" lastIdx="0" clrIdx="255"/>
  <p:cmAuthor id="257" name="未知用户31" initials="未" lastIdx="0" clrIdx="256"/>
  <p:cmAuthor id="258" name="547716734@qq.com" initials="5" lastIdx="0" clrIdx="257"/>
  <p:cmAuthor id="259" name="个险部" initials="个" lastIdx="0" clrIdx="258"/>
  <p:cmAuthor id="260" name="91huhang" initials="9" lastIdx="0" clrIdx="259"/>
  <p:cmAuthor id="261" name="未知用户89" initials="未" lastIdx="0" clrIdx="260"/>
  <p:cmAuthor id="262" name="未知用户90" initials="未" lastIdx="0" clrIdx="261"/>
  <p:cmAuthor id="263" name="未知用户80" initials="未" lastIdx="0" clrIdx="262"/>
  <p:cmAuthor id="264" name="ProMedican" initials="P" lastIdx="0" clrIdx="263"/>
  <p:cmAuthor id="265" name="未知用户103" initials="未" lastIdx="0" clrIdx="264"/>
  <p:cmAuthor id="266" name="未知用户104" initials="未" lastIdx="0" clrIdx="265"/>
  <p:cmAuthor id="267" name="未知用户87" initials="未" lastIdx="0" clrIdx="266"/>
  <p:cmAuthor id="268" name="未知用户47" initials="未" lastIdx="0" clrIdx="267"/>
  <p:cmAuthor id="269" name="未知用户92" initials="未" lastIdx="0" clrIdx="268"/>
  <p:cmAuthor id="270" name="雷庭" initials="雷" lastIdx="0" clrIdx="269"/>
  <p:cmAuthor id="271" name="ht guo" initials="h" lastIdx="0" clrIdx="270"/>
  <p:cmAuthor id="272" name="cuizijin01" initials="c" lastIdx="0" clrIdx="271"/>
  <p:cmAuthor id="273" name="梁潇-lhq" initials="梁" lastIdx="0" clrIdx="272"/>
  <p:cmAuthor id="274" name="孙青川" initials="孙" lastIdx="0" clrIdx="273"/>
  <p:cmAuthor id="275" name="未知用户52" initials="未" lastIdx="0" clrIdx="274"/>
  <p:cmAuthor id="276" name="未知用户85" initials="未" lastIdx="0" clrIdx="275"/>
  <p:cmAuthor id="277" name="未知用户86" initials="未" lastIdx="0" clrIdx="276"/>
  <p:cmAuthor id="278" name="jiansheng li" initials="j" lastIdx="0" clrIdx="277"/>
  <p:cmAuthor id="279" name="b1487" initials="b" lastIdx="0" clrIdx="278"/>
  <p:cmAuthor id="280" name="sivaram" initials="s" lastIdx="0" clrIdx="279"/>
  <p:cmAuthor id="281" name="焱恺 彭" initials="焱" lastIdx="0" clrIdx="280"/>
  <p:cmAuthor id="282" name="程学春 cxc" initials="程" lastIdx="0" clrIdx="281"/>
  <p:cmAuthor id="283" name="yanqiqi-lgd" initials="y" lastIdx="0" clrIdx="282"/>
  <p:cmAuthor id="284" name="deeplm" initials="d" lastIdx="0" clrIdx="283"/>
  <p:cmAuthor id="285" name="LiWei" initials="L" lastIdx="0" clrIdx="284"/>
  <p:cmAuthor id="286" name="方朝军/产品推动室/产品开发推广部/总公司" initials="方" lastIdx="0" clrIdx="285"/>
  <p:cmAuthor id="287" name="zq" initials="z" lastIdx="0" clrIdx="286"/>
  <p:cmAuthor id="288" name="M7100z-win7" initials="M" lastIdx="0" clrIdx="287"/>
  <p:cmAuthor id="289" name="蔡静敏" initials="蔡" lastIdx="0" clrIdx="288"/>
  <p:cmAuthor id="290" name="Kingsoft" initials="K" lastIdx="0" clrIdx="289"/>
  <p:cmAuthor id="291" name="聂潇丽" initials="聂" lastIdx="0" clrIdx="290"/>
  <p:cmAuthor id="292" name="郭书含" initials="郭" lastIdx="0" clrIdx="291"/>
  <p:cmAuthor id="293" name="刘淼" initials="刘" lastIdx="0" clrIdx="292"/>
  <p:cmAuthor id="294" name="1716266060@qq.com" initials="1" lastIdx="0" clrIdx="293"/>
  <p:cmAuthor id="295" name="lenovo0" initials="l" lastIdx="0" clrIdx="294"/>
  <p:cmAuthor id="296" name="YANQING BAO" initials="Y" lastIdx="0" clrIdx="295"/>
  <p:cmAuthor id="297" name="dongwc0205" initials="d" lastIdx="0" clrIdx="296"/>
  <p:cmAuthor id="298" name="刘岸亮" initials="刘" lastIdx="0" clrIdx="297"/>
  <p:cmAuthor id="299" name="未知用户48" initials="未" lastIdx="0" clrIdx="298"/>
  <p:cmAuthor id="300" name="未知用户43" initials="未" lastIdx="0" clrIdx="299"/>
  <p:cmAuthor id="301" name="未知用户44" initials="未" lastIdx="0" clrIdx="300"/>
  <p:cmAuthor id="302" name="未知用户45" initials="未" lastIdx="0" clrIdx="301"/>
  <p:cmAuthor id="303" name="王雅静" initials="王" lastIdx="0" clrIdx="302"/>
  <p:cmAuthor id="304" name="张静_QZZvv2Aj" initials="张" lastIdx="0" clrIdx="303"/>
  <p:cmAuthor id="305" name="sun frank" initials="s" lastIdx="0" clrIdx="304"/>
  <p:cmAuthor id="306" name="zhao wei" initials="z" lastIdx="0" clrIdx="305"/>
  <p:cmAuthor id="307" name="Wanwei Liang" initials="W" lastIdx="0" clrIdx="306"/>
  <p:cmAuthor id="308" name="韩冰" initials="韩" lastIdx="0" clrIdx="307"/>
  <p:cmAuthor id="309" name="未知用户" initials="未" lastIdx="0" clrIdx="308"/>
  <p:cmAuthor id="310" name="Saku Uchikawa" initials="S" lastIdx="0" clrIdx="309"/>
  <p:cmAuthor id="311" name="张建超" initials="张" lastIdx="0" clrIdx="310"/>
  <p:cmAuthor id="312" name="Poseidon" initials="P" lastIdx="0" clrIdx="311"/>
  <p:cmAuthor id="313" name="zhaoxx" initials="z" lastIdx="0" clrIdx="312"/>
  <p:cmAuthor id="314" name="未知用户107" initials="未" lastIdx="0" clrIdx="313"/>
  <p:cmAuthor id="315" name="sdlife" initials="s" lastIdx="0" clrIdx="314"/>
  <p:cmAuthor id="316" name="李晨曦" initials="李" lastIdx="0" clrIdx="315"/>
  <p:cmAuthor id="317" name="yaoxiaojun" initials="y" lastIdx="0" clrIdx="316"/>
  <p:cmAuthor id="318" name="朱雪松" initials="朱" lastIdx="0" clrIdx="317"/>
  <p:cmAuthor id="319" name="郭禹希" initials="郭" lastIdx="0" clrIdx="318"/>
  <p:cmAuthor id="320" name="黄 霞" initials="黄" lastIdx="0" clrIdx="319"/>
  <p:cmAuthor id="321" name="未知用户148" initials="未" lastIdx="0" clrIdx="320"/>
  <p:cmAuthor id="322" name="未知用户163" initials="未" lastIdx="0" clrIdx="321"/>
  <p:cmAuthor id="323" name="未知用户156" initials="未" lastIdx="0" clrIdx="322"/>
  <p:cmAuthor id="324" name="hanyi" initials="h" lastIdx="0" clrIdx="323"/>
  <p:cmAuthor id="325" name="刘仕俭" initials="刘" lastIdx="0" clrIdx="324"/>
  <p:cmAuthor id="326" name="赵杰" initials="赵" lastIdx="0" clrIdx="325"/>
  <p:cmAuthor id="327" name="tkyan" initials="t" lastIdx="0" clrIdx="326"/>
  <p:cmAuthor id="328" name="杨 晓彤" initials="杨" lastIdx="0" clrIdx="327"/>
  <p:cmAuthor id="329" name="未知用户67" initials="未" lastIdx="0" clrIdx="328"/>
  <p:cmAuthor id="330" name="86139" initials="8" lastIdx="0" clrIdx="329"/>
  <p:cmAuthor id="331" name="Wangzhi gang" initials="W" lastIdx="0" clrIdx="330"/>
  <p:cmAuthor id="332" name="程诗媛" initials="程" lastIdx="0" clrIdx="331"/>
  <p:cmAuthor id="333" name="Andrew Moss (HI)" initials="A" lastIdx="0" clrIdx="332"/>
  <p:cmAuthor id="334" name="孟轩君" initials="孟" lastIdx="0" clrIdx="333"/>
  <p:cmAuthor id="335" name="Yvonne Lin" initials="Y" lastIdx="0" clrIdx="334"/>
  <p:cmAuthor id="336" name="LENOVO" initials="L" lastIdx="0" clrIdx="335"/>
  <p:cmAuthor id="337" name="未知用户83" initials="未" lastIdx="0" clrIdx="336"/>
  <p:cmAuthor id="338" name="未知用户71" initials="未" lastIdx="0" clrIdx="337"/>
  <p:cmAuthor id="339" name="李娜" initials="李" lastIdx="0" clrIdx="338"/>
  <p:cmAuthor id="340" name="殷格非" initials="殷" lastIdx="0" clrIdx="339"/>
  <p:cmAuthor id="341" name="z r" initials="zr" lastIdx="0" clrIdx="340"/>
  <p:cmAuthor id="342" name="小延魔法师" initials="小" lastIdx="0" clrIdx="341"/>
  <p:cmAuthor id="343" name="zhaoby01" initials="z" lastIdx="0" clrIdx="342"/>
  <p:cmAuthor id="344" name="ZUJI CHEN" initials="ZC" lastIdx="0" clrIdx="343"/>
  <p:cmAuthor id="345" name="Lydia" initials="L" lastIdx="0" clrIdx="344"/>
  <p:cmAuthor id="346" name="冯江宁" initials="U" lastIdx="0" clrIdx="345"/>
  <p:cmAuthor id="347" name="ghostcat" initials="g" lastIdx="0" clrIdx="346"/>
  <p:cmAuthor id="348" name="tong" initials="t" lastIdx="0" clrIdx="347"/>
  <p:cmAuthor id="349" name="cpic" initials="c" lastIdx="0" clrIdx="348"/>
  <p:cmAuthor id="350" name="taowei" initials="t" lastIdx="0" clrIdx="349"/>
  <p:cmAuthor id="351" name="Dizzy" initials="D" lastIdx="0" clrIdx="350"/>
  <p:cmAuthor id="352" name="孙璐璐" initials="孙" lastIdx="0" clrIdx="351"/>
  <p:cmAuthor id="353" name="1003776019@qq.com" initials="1" lastIdx="0" clrIdx="352"/>
  <p:cmAuthor id="354" name="Helms, Hans-Joachim {MDBA~Basel}" initials="H" lastIdx="0" clrIdx="353"/>
  <p:cmAuthor id="355" name="Petersen, Jenny {MDBD~South San Francisco}" initials="P" lastIdx="0" clrIdx="354"/>
  <p:cmAuthor id="356" name="刘风香" initials="刘" lastIdx="0" clrIdx="355"/>
  <p:cmAuthor id="357" name="王 金谦" initials="王" lastIdx="0" clrIdx="356"/>
  <p:cmAuthor id="358" name="Mary Beattie" initials="M" lastIdx="0" clrIdx="357"/>
  <p:cmAuthor id="359" name="Andrea Michels" initials="A" lastIdx="0" clrIdx="358"/>
  <p:cmAuthor id="360" name="anni" initials="a" lastIdx="0" clrIdx="359"/>
  <p:cmAuthor id="361" name="Kate Rijnen" initials="K" lastIdx="0" clrIdx="360"/>
  <p:cmAuthor id="362" name="Mark McGregor (HI)" initials="M" lastIdx="0" clrIdx="361"/>
  <p:cmAuthor id="363" name="Machackova, Zuzana {MDAO~Basel}" initials="M" lastIdx="0" clrIdx="362"/>
  <p:cmAuthor id="364" name="Bart Baranowski (HI)" initials="B" lastIdx="0" clrIdx="363"/>
  <p:cmAuthor id="365" name="YUN Jiayue" initials="Y" lastIdx="0" clrIdx="364"/>
  <p:cmAuthor id="366" name="Louise Adamson (HI)" initials="L" lastIdx="0" clrIdx="365"/>
  <p:cmAuthor id="367" name="Yoda KK" initials="Y" lastIdx="0" clrIdx="366"/>
  <p:cmAuthor id="368" name="ZYM" initials="Z" lastIdx="0" clrIdx="367"/>
  <p:cmAuthor id="369" name="未知用户72" initials="未" lastIdx="0" clrIdx="368"/>
  <p:cmAuthor id="370" name="zhouyangfan" initials="z" lastIdx="0" clrIdx="369"/>
  <p:cmAuthor id="371" name="fengyuan03" initials="f" lastIdx="0" clrIdx="370"/>
  <p:cmAuthor id="372" name="刘国强" initials="刘" lastIdx="0" clrIdx="371"/>
  <p:cmAuthor id="373" name="Melanie Smitt" initials="M" lastIdx="0" clrIdx="372"/>
  <p:cmAuthor id="374" name="miaott" initials="m" lastIdx="0" clrIdx="373"/>
  <p:cmAuthor id="375" name="刘云飞" initials="刘" lastIdx="0" clrIdx="374"/>
  <p:cmAuthor id="376" name="xusha" initials="x" lastIdx="0" clrIdx="375"/>
  <p:cmAuthor id="377" name="未知用户198" initials="未" lastIdx="0" clrIdx="376"/>
  <p:cmAuthor id="378" name="王源" initials="王" lastIdx="0" clrIdx="377"/>
  <p:cmAuthor id="379" name="未知用户220" initials="未" lastIdx="0" clrIdx="378"/>
  <p:cmAuthor id="380" name="李 东科" initials="李" lastIdx="0" clrIdx="379"/>
  <p:cmAuthor id="381" name="未知用户199" initials="未" lastIdx="0" clrIdx="380"/>
  <p:cmAuthor id="382" name="未知用户200" initials="未" lastIdx="0" clrIdx="381"/>
  <p:cmAuthor id="383" name="未知用户201" initials="未" lastIdx="0" clrIdx="382"/>
  <p:cmAuthor id="384" name="未知用户214" initials="未" lastIdx="0" clrIdx="383"/>
  <p:cmAuthor id="385" name="未知用户216" initials="未" lastIdx="0" clrIdx="384"/>
  <p:cmAuthor id="386" name="袁正海" initials="袁" lastIdx="0" clrIdx="385"/>
  <p:cmAuthor id="387" name="未知用户203" initials="未" lastIdx="0" clrIdx="386"/>
  <p:cmAuthor id="388" name="未知用户204" initials="未" lastIdx="0" clrIdx="387"/>
  <p:cmAuthor id="389" name="未知用户205" initials="未" lastIdx="0" clrIdx="388"/>
  <p:cmAuthor id="390" name="未知用户206" initials="未" lastIdx="0" clrIdx="389"/>
  <p:cmAuthor id="391" name="未知用户207" initials="未" lastIdx="0" clrIdx="390"/>
  <p:cmAuthor id="392" name="未知用户84" initials="未" lastIdx="0" clrIdx="391"/>
  <p:cmAuthor id="393" name="未知用户209" initials="未" lastIdx="0" clrIdx="392"/>
  <p:cmAuthor id="394" name="未知用户210" initials="未" lastIdx="0" clrIdx="393"/>
  <p:cmAuthor id="395" name="未知用户213" initials="未" lastIdx="0" clrIdx="394"/>
  <p:cmAuthor id="396" name="未知用户88" initials="未" lastIdx="0" clrIdx="395"/>
  <p:cmAuthor id="397" name="?定义" initials="?" lastIdx="0" clrIdx="396"/>
  <p:cmAuthor id="398" name="sxp" initials="s" lastIdx="0" clrIdx="397"/>
  <p:cmAuthor id="399" name="allan" initials="a" lastIdx="0" clrIdx="398"/>
  <p:cmAuthor id="400" name="未知用户93" initials="未" lastIdx="0" clrIdx="399"/>
  <p:cmAuthor id="401" name="未知用户77" initials="未" lastIdx="0" clrIdx="400"/>
  <p:cmAuthor id="402" name="未知用户95" initials="未" lastIdx="0" clrIdx="401"/>
  <p:cmAuthor id="403" name="未知用户96" initials="未" lastIdx="0" clrIdx="402"/>
  <p:cmAuthor id="404" name="未知用户97" initials="未" lastIdx="0" clrIdx="403"/>
  <p:cmAuthor id="405" name="未知用户98" initials="未" lastIdx="0" clrIdx="404"/>
  <p:cmAuthor id="406" name="未知用户61" initials="未" lastIdx="0" clrIdx="405"/>
  <p:cmAuthor id="407" name="未知用户65" initials="未" lastIdx="0" clrIdx="406"/>
  <p:cmAuthor id="408" name="未知用户101" initials="未" lastIdx="0" clrIdx="407"/>
  <p:cmAuthor id="409" name="未知用户75" initials="未" lastIdx="0" clrIdx="408"/>
  <p:cmAuthor id="410" name="未知用户76" initials="未" lastIdx="0" clrIdx="409"/>
  <p:cmAuthor id="411" name="zhang li" initials="z" lastIdx="0" clrIdx="410"/>
  <p:cmAuthor id="412" name="Think" initials="T" lastIdx="0" clrIdx="411"/>
  <p:cmAuthor id="413" name="mawei19" initials="m" lastIdx="0" clrIdx="412"/>
  <p:cmAuthor id="414" name="David Morgan (HI)" initials="D" lastIdx="0" clrIdx="413"/>
  <p:cmAuthor id="415" name="Kate Sillitoe (HI)" initials="K" lastIdx="0" clrIdx="414"/>
  <p:cmAuthor id="416" name="hpguan" initials="h" lastIdx="0" clrIdx="415"/>
  <p:cmAuthor id="417" name="未知用户118" initials="未" lastIdx="0" clrIdx="416"/>
  <p:cmAuthor id="418" name="未知用户119" initials="未" lastIdx="0" clrIdx="417"/>
  <p:cmAuthor id="419" name="未知用户120" initials="未" lastIdx="0" clrIdx="418"/>
  <p:cmAuthor id="420" name="alen" initials="a" lastIdx="0" clrIdx="419"/>
  <p:cmAuthor id="421" name="未知用户121" initials="未" lastIdx="0" clrIdx="420"/>
  <p:cmAuthor id="422" name="未知用户122" initials="未" lastIdx="0" clrIdx="421"/>
  <p:cmAuthor id="423" name="未知用户123" initials="未" lastIdx="0" clrIdx="422"/>
  <p:cmAuthor id="424" name="未知用户124" initials="未" lastIdx="0" clrIdx="423"/>
  <p:cmAuthor id="425" name="未知用户125" initials="未" lastIdx="0" clrIdx="424"/>
  <p:cmAuthor id="426" name="未知用户126" initials="未" lastIdx="0" clrIdx="425"/>
  <p:cmAuthor id="427" name="未知用户127" initials="未" lastIdx="0" clrIdx="426"/>
  <p:cmAuthor id="428" name="未知用户128" initials="未" lastIdx="0" clrIdx="427"/>
  <p:cmAuthor id="429" name="未知用户129" initials="未" lastIdx="0" clrIdx="428"/>
  <p:cmAuthor id="430" name="未知用户130" initials="未" lastIdx="0" clrIdx="429"/>
  <p:cmAuthor id="431" name="未知用户131" initials="未" lastIdx="0" clrIdx="430"/>
  <p:cmAuthor id="432" name="未知用户132" initials="未" lastIdx="0" clrIdx="431"/>
  <p:cmAuthor id="433" name="未知用户133" initials="未" lastIdx="0" clrIdx="432"/>
  <p:cmAuthor id="434" name="shye_EbMrZnMJ" initials="authorId_858303361" lastIdx="0" clrIdx="433"/>
  <p:cmAuthor id="435" name="未知用户134" initials="未" lastIdx="0" clrIdx="434"/>
  <p:cmAuthor id="436" name="吕旭" initials="吕旭" lastIdx="0" clrIdx="435"/>
  <p:cmAuthor id="437" name="未知用户135" initials="未" lastIdx="0" clrIdx="436"/>
  <p:cmAuthor id="438" name="甄家泽" initials="甄家泽" lastIdx="0" clrIdx="437"/>
  <p:cmAuthor id="439" name="未知用户136" initials="未" lastIdx="0" clrIdx="438"/>
  <p:cmAuthor id="440" name="未知用户137" initials="未" lastIdx="0" clrIdx="439"/>
  <p:cmAuthor id="441" name="USER" initials="U" lastIdx="0" clrIdx="440"/>
  <p:cmAuthor id="442" name="未知用户138" initials="未" lastIdx="0" clrIdx="441"/>
  <p:cmAuthor id="443" name="未知用户141" initials="未" lastIdx="0" clrIdx="442"/>
  <p:cmAuthor id="444" name="未知用户142" initials="未" lastIdx="0" clrIdx="443"/>
  <p:cmAuthor id="445" name="未知用户143" initials="未" lastIdx="0" clrIdx="444"/>
  <p:cmAuthor id="446" name="未知用户144" initials="未" lastIdx="0" clrIdx="445"/>
  <p:cmAuthor id="447" name="未知用户145" initials="未" lastIdx="0" clrIdx="446"/>
  <p:cmAuthor id="448" name="未知用户114" initials="未" lastIdx="0" clrIdx="447"/>
  <p:cmAuthor id="449" name="未知用户115" initials="未" lastIdx="0" clrIdx="448"/>
  <p:cmAuthor id="450" name="未知用户116" initials="未" lastIdx="0" clrIdx="449"/>
  <p:cmAuthor id="451" name="未知用户117" initials="未" lastIdx="0" clrIdx="450"/>
  <p:cmAuthor id="452" name="未知用户139" initials="未" lastIdx="0" clrIdx="451"/>
  <p:cmAuthor id="453" name="未知用户197" initials="未" lastIdx="0" clrIdx="452"/>
  <p:cmAuthor id="454" name="王 一鸣" initials="王" lastIdx="0" clrIdx="453"/>
  <p:cmAuthor id="455" name="Well Li" initials="W" lastIdx="0" clrIdx="454"/>
  <p:cmAuthor id="456" name="任俊宣" initials="任" lastIdx="0" clrIdx="455"/>
  <p:cmAuthor id="457" name="未知用户188" initials="未" lastIdx="0" clrIdx="456"/>
  <p:cmAuthor id="458" name="未知用户189" initials="未" lastIdx="0" clrIdx="457"/>
  <p:cmAuthor id="459" name="未知用户165" initials="未" lastIdx="0" clrIdx="458"/>
  <p:cmAuthor id="460" name="未知用户166" initials="未" lastIdx="0" clrIdx="459"/>
  <p:cmAuthor id="461" name="未知用户167" initials="未" lastIdx="0" clrIdx="460"/>
  <p:cmAuthor id="462" name="未知用户168" initials="未" lastIdx="0" clrIdx="461"/>
  <p:cmAuthor id="463" name="未知用户169" initials="未" lastIdx="0" clrIdx="462"/>
  <p:cmAuthor id="464" name="未知用户170" initials="未" lastIdx="0" clrIdx="463"/>
  <p:cmAuthor id="465" name="未知用户171" initials="未" lastIdx="0" clrIdx="464"/>
  <p:cmAuthor id="466" name="未知用户172" initials="未" lastIdx="0" clrIdx="465"/>
  <p:cmAuthor id="467" name="未知用户173" initials="未" lastIdx="0" clrIdx="466"/>
  <p:cmAuthor id="468" name="未知用户174" initials="未" lastIdx="0" clrIdx="467"/>
  <p:cmAuthor id="469" name="未知用户175" initials="未" lastIdx="0" clrIdx="468"/>
  <p:cmAuthor id="470" name="未知用户176" initials="未" lastIdx="0" clrIdx="469"/>
  <p:cmAuthor id="471" name="未知用户150" initials="未" lastIdx="0" clrIdx="470"/>
  <p:cmAuthor id="472" name="未知用户221" initials="未" lastIdx="0" clrIdx="471"/>
  <p:cmAuthor id="473" name="未知用户202" initials="未" lastIdx="0" clrIdx="472"/>
  <p:cmAuthor id="474" name="未知用户208" initials="未" lastIdx="0" clrIdx="473"/>
  <p:cmAuthor id="475" name="未知用户211" initials="未" lastIdx="0" clrIdx="474"/>
  <p:cmAuthor id="476" name="未知用户68" initials="未" lastIdx="0" clrIdx="475"/>
  <p:cmAuthor id="477" name="未知用户337" initials="未" lastIdx="0" clrIdx="476"/>
  <p:cmAuthor id="478" name="未知用户336" initials="未" lastIdx="0" clrIdx="477"/>
  <p:cmAuthor id="479" name="未知用户318" initials="未" lastIdx="0" clrIdx="478"/>
  <p:cmAuthor id="480" name="未知用户319" initials="未" lastIdx="0" clrIdx="479"/>
  <p:cmAuthor id="481" name="未知用户320" initials="未" lastIdx="0" clrIdx="480"/>
  <p:cmAuthor id="482" name="未知用户321" initials="未" lastIdx="0" clrIdx="481"/>
  <p:cmAuthor id="483" name="未知用户322" initials="未" lastIdx="0" clrIdx="482"/>
  <p:cmAuthor id="484" name="未知用户323" initials="未" lastIdx="0" clrIdx="483"/>
  <p:cmAuthor id="485" name="未知用户287" initials="未" lastIdx="0" clrIdx="484"/>
  <p:cmAuthor id="486" name="未知用户324" initials="未" lastIdx="0" clrIdx="485"/>
  <p:cmAuthor id="487" name="未知用户325" initials="未" lastIdx="0" clrIdx="486"/>
  <p:cmAuthor id="488" name="未知用户290" initials="未" lastIdx="0" clrIdx="487"/>
  <p:cmAuthor id="489" name="未知用户291" initials="未" lastIdx="0" clrIdx="488"/>
  <p:cmAuthor id="490" name="未知用户292" initials="未" lastIdx="0" clrIdx="489"/>
  <p:cmAuthor id="491" name="未知用户293" initials="未" lastIdx="0" clrIdx="490"/>
  <p:cmAuthor id="492" name="未知用户294" initials="未" lastIdx="0" clrIdx="491"/>
  <p:cmAuthor id="493" name="未知用户295" initials="未" lastIdx="0" clrIdx="492"/>
  <p:cmAuthor id="494" name="未知用户326" initials="未" lastIdx="0" clrIdx="493"/>
  <p:cmAuthor id="495" name="未知用户327" initials="未" lastIdx="0" clrIdx="494"/>
  <p:cmAuthor id="496" name="未知用户328" initials="未" lastIdx="0" clrIdx="495"/>
  <p:cmAuthor id="497" name="未知用户299" initials="未" lastIdx="0" clrIdx="496"/>
  <p:cmAuthor id="498" name="未知用户300" initials="未" lastIdx="0" clrIdx="497"/>
  <p:cmAuthor id="499" name="未知用户301" initials="未" lastIdx="0" clrIdx="498"/>
  <p:cmAuthor id="500" name="未知用户302" initials="未" lastIdx="0" clrIdx="499"/>
  <p:cmAuthor id="501" name="未知用户303" initials="未" lastIdx="0" clrIdx="500"/>
  <p:cmAuthor id="502" name="未知用户304" initials="未" lastIdx="0" clrIdx="501"/>
  <p:cmAuthor id="503" name="未知用户305" initials="未" lastIdx="0" clrIdx="502"/>
  <p:cmAuthor id="504" name="未知用户306" initials="未" lastIdx="0" clrIdx="503"/>
  <p:cmAuthor id="505" name="未知用户222" initials="未" lastIdx="0" clrIdx="504"/>
  <p:cmAuthor id="506" name="未知用户224" initials="未" lastIdx="0" clrIdx="505"/>
  <p:cmAuthor id="507" name="未知用户332" initials="未" lastIdx="0" clrIdx="506"/>
  <p:cmAuthor id="508" name="未知用户309" initials="未" lastIdx="0" clrIdx="507"/>
  <p:cmAuthor id="509" name="未知用户310" initials="未" lastIdx="0" clrIdx="508"/>
  <p:cmAuthor id="510" name="未知用户311" initials="未" lastIdx="0" clrIdx="509"/>
  <p:cmAuthor id="511" name="未知用户312" initials="未" lastIdx="0" clrIdx="510"/>
  <p:cmAuthor id="512" name="未知用户313" initials="未" lastIdx="0" clrIdx="511"/>
  <p:cmAuthor id="513" name="未知用户335" initials="未" lastIdx="0" clrIdx="512"/>
  <p:cmAuthor id="514" name="未知用户316" initials="未" lastIdx="0" clrIdx="513"/>
  <p:cmAuthor id="515" name="未知用户277" initials="未" lastIdx="0" clrIdx="514"/>
  <p:cmAuthor id="516" name="未知用户278" initials="未" lastIdx="0" clrIdx="515"/>
  <p:cmAuthor id="517" name="未知用户272" initials="未" lastIdx="0" clrIdx="516"/>
  <p:cmAuthor id="518" name="未知用户273" initials="未" lastIdx="0" clrIdx="517"/>
  <p:cmAuthor id="519" name="未知用户279" initials="未" lastIdx="0" clrIdx="518"/>
  <p:cmAuthor id="520" name="未知用户233" initials="未" lastIdx="0" clrIdx="519"/>
  <p:cmAuthor id="521" name="未知用户229" initials="未" lastIdx="0" clrIdx="520"/>
  <p:cmAuthor id="522" name="未知用户234" initials="未" lastIdx="0" clrIdx="521"/>
  <p:cmAuthor id="523" name="未知用户274" initials="未" lastIdx="0" clrIdx="522"/>
  <p:cmAuthor id="524" name="未知用户236" initials="未" lastIdx="0" clrIdx="523"/>
  <p:cmAuthor id="525" name="未知用户280" initials="未" lastIdx="0" clrIdx="524"/>
  <p:cmAuthor id="526" name="未知用户238" initials="未" lastIdx="0" clrIdx="525"/>
  <p:cmAuthor id="527" name="未知用户239" initials="未" lastIdx="0" clrIdx="526"/>
  <p:cmAuthor id="528" name="未知用户240" initials="未" lastIdx="0" clrIdx="527"/>
  <p:cmAuthor id="529" name="未知用户241" initials="未" lastIdx="0" clrIdx="528"/>
  <p:cmAuthor id="530" name="未知用户242" initials="未" lastIdx="0" clrIdx="529"/>
  <p:cmAuthor id="531" name="未知用户243" initials="未" lastIdx="0" clrIdx="530"/>
  <p:cmAuthor id="532" name="未知用户244" initials="未" lastIdx="0" clrIdx="531"/>
  <p:cmAuthor id="533" name="未知用户245" initials="未" lastIdx="0" clrIdx="532"/>
  <p:cmAuthor id="534" name="未知用户246" initials="未" lastIdx="0" clrIdx="533"/>
  <p:cmAuthor id="535" name="未知用户247" initials="未" lastIdx="0" clrIdx="534"/>
  <p:cmAuthor id="536" name="未知用户248" initials="未" lastIdx="0" clrIdx="535"/>
  <p:cmAuthor id="537" name="未知用户249" initials="未" lastIdx="0" clrIdx="536"/>
  <p:cmAuthor id="538" name="未知用户250" initials="未" lastIdx="0" clrIdx="537"/>
  <p:cmAuthor id="539" name="未知用户251" initials="未" lastIdx="0" clrIdx="538"/>
  <p:cmAuthor id="540" name="未知用户252" initials="未" lastIdx="0" clrIdx="539"/>
  <p:cmAuthor id="541" name="未知用户253" initials="未" lastIdx="0" clrIdx="540"/>
  <p:cmAuthor id="542" name="未知用户254" initials="未" lastIdx="0" clrIdx="541"/>
  <p:cmAuthor id="543" name="未知用户255" initials="未" lastIdx="0" clrIdx="542"/>
  <p:cmAuthor id="544" name="未知用户256" initials="未" lastIdx="0" clrIdx="543"/>
  <p:cmAuthor id="545" name="未知用户257" initials="未" lastIdx="0" clrIdx="544"/>
  <p:cmAuthor id="546" name="未知用户258" initials="未" lastIdx="0" clrIdx="545"/>
  <p:cmAuthor id="547" name="未知用户259" initials="未" lastIdx="0" clrIdx="546"/>
  <p:cmAuthor id="548" name="未知用户260" initials="未" lastIdx="0" clrIdx="547"/>
  <p:cmAuthor id="549" name="未知用户275" initials="未" lastIdx="0" clrIdx="548"/>
  <p:cmAuthor id="550" name="未知用户276" initials="未" lastIdx="0" clrIdx="549"/>
  <p:cmAuthor id="551" name="未知用户263" initials="未" lastIdx="0" clrIdx="550"/>
  <p:cmAuthor id="552" name="未知用户264" initials="未" lastIdx="0" clrIdx="551"/>
  <p:cmAuthor id="553" name="未知用户265" initials="未" lastIdx="0" clrIdx="552"/>
  <p:cmAuthor id="554" name="未知用户266" initials="未" lastIdx="0" clrIdx="553"/>
  <p:cmAuthor id="555" name="未知用户267" initials="未" lastIdx="0" clrIdx="554"/>
  <p:cmAuthor id="556" name="未知用户268" initials="未" lastIdx="0" clrIdx="555"/>
  <p:cmAuthor id="557" name="未知用户269" initials="未" lastIdx="0" clrIdx="556"/>
  <p:cmAuthor id="558" name="未知用户270" initials="未" lastIdx="0" clrIdx="557"/>
  <p:cmAuthor id="559" name="未知用户193" initials="未" lastIdx="0" clrIdx="558"/>
  <p:cmAuthor id="560" name="未知用户195" initials="未" lastIdx="0" clrIdx="559"/>
  <p:cmAuthor id="561" name="未知用户196" initials="未" lastIdx="0" clrIdx="560"/>
  <p:cmAuthor id="562" name="未知用户358" initials="未" lastIdx="0" clrIdx="561"/>
  <p:cmAuthor id="563" name="未知用户359" initials="未" lastIdx="0" clrIdx="562"/>
  <p:cmAuthor id="564" name="未知用户360" initials="未" lastIdx="0" clrIdx="563"/>
  <p:cmAuthor id="565" name="未知用户361" initials="未" lastIdx="0" clrIdx="564"/>
  <p:cmAuthor id="566" name="未知用户364" initials="未" lastIdx="0" clrIdx="565"/>
  <p:cmAuthor id="567" name="未知用户288" initials="未" lastIdx="0" clrIdx="566"/>
  <p:cmAuthor id="568" name="未知用户297" initials="未" lastIdx="0" clrIdx="567"/>
  <p:cmAuthor id="569" name="未知用户298" initials="未" lastIdx="0" clrIdx="568"/>
  <p:cmAuthor id="570" name="未知用户307" initials="未" lastIdx="0" clrIdx="569"/>
  <p:cmAuthor id="571" name="未知用户308" initials="未" lastIdx="0" clrIdx="570"/>
  <p:cmAuthor id="572" name="未知用户315" initials="未" lastIdx="0" clrIdx="571"/>
  <p:cmAuthor id="573" name="未知用户317" initials="未" lastIdx="0" clrIdx="572"/>
  <p:cmAuthor id="574" name="未知用户329" initials="未" lastIdx="0" clrIdx="573"/>
  <p:cmAuthor id="575" name="未知用户333" initials="未" lastIdx="0" clrIdx="574"/>
  <p:cmAuthor id="576" name="未知用户334" initials="未" lastIdx="0" clrIdx="575"/>
  <p:cmAuthor id="577" name="未知用户340" initials="未" lastIdx="0" clrIdx="576"/>
  <p:cmAuthor id="578" name="未知用户341" initials="未" lastIdx="0" clrIdx="577"/>
  <p:cmAuthor id="579" name="未知用户342" initials="未" lastIdx="0" clrIdx="578"/>
  <p:cmAuthor id="580" name="未知用户343" initials="未" lastIdx="0" clrIdx="579"/>
  <p:cmAuthor id="581" name="未知用户344" initials="未" lastIdx="0" clrIdx="580"/>
  <p:cmAuthor id="582" name="未知用户345" initials="未" lastIdx="0" clrIdx="581"/>
  <p:cmAuthor id="583" name="未知用户365" initials="未" lastIdx="0" clrIdx="582"/>
  <p:cmAuthor id="584" name="未知用户366" initials="未" lastIdx="0" clrIdx="583"/>
  <p:cmAuthor id="585" name="未知用户367" initials="未" lastIdx="0" clrIdx="584"/>
  <p:cmAuthor id="586" name="未知用户368" initials="未" lastIdx="0" clrIdx="585"/>
  <p:cmAuthor id="587" name="未知用户403" initials="未" lastIdx="0" clrIdx="586"/>
  <p:cmAuthor id="588" name="未知用户402" initials="未" lastIdx="0" clrIdx="587"/>
  <p:cmAuthor id="589" name="未知用户379" initials="未" lastIdx="0" clrIdx="588"/>
  <p:cmAuthor id="590" name="未知用户380" initials="未" lastIdx="0" clrIdx="589"/>
  <p:cmAuthor id="591" name="未知用户405" initials="未" lastIdx="0" clrIdx="590"/>
  <p:cmAuthor id="592" name="未知用户382" initials="未" lastIdx="0" clrIdx="591"/>
  <p:cmAuthor id="593" name="未知用户383" initials="未" lastIdx="0" clrIdx="592"/>
  <p:cmAuthor id="594" name="未知用户384" initials="未" lastIdx="0" clrIdx="593"/>
  <p:cmAuthor id="595" name="仇怿俊" initials="仇" lastIdx="0" clrIdx="594"/>
  <p:cmAuthor id="596" name="未知用户385" initials="未" lastIdx="0" clrIdx="595"/>
  <p:cmAuthor id="597" name="wangxiaoxuan@ha.cmcc" initials="w" lastIdx="0" clrIdx="596"/>
  <p:cmAuthor id="598" name="未知用户386" initials="未" lastIdx="0" clrIdx="597"/>
  <p:cmAuthor id="599" name="未知用户387" initials="未" lastIdx="0" clrIdx="598"/>
  <p:cmAuthor id="600" name="未知用户388" initials="未" lastIdx="0" clrIdx="599"/>
  <p:cmAuthor id="601" name="未知用户411" initials="未" lastIdx="0" clrIdx="600"/>
  <p:cmAuthor id="602" name="未知用户389" initials="未" lastIdx="0" clrIdx="601"/>
  <p:cmAuthor id="603" name="未知用户390" initials="未" lastIdx="0" clrIdx="602"/>
  <p:cmAuthor id="604" name="未知用户391" initials="未" lastIdx="0" clrIdx="603"/>
  <p:cmAuthor id="605" name="未知用户392" initials="未" lastIdx="0" clrIdx="604"/>
  <p:cmAuthor id="606" name="未知用户393" initials="未" lastIdx="0" clrIdx="605"/>
  <p:cmAuthor id="607" name="未知用户394" initials="未" lastIdx="0" clrIdx="606"/>
  <p:cmAuthor id="608" name="未知用户395" initials="未" lastIdx="0" clrIdx="607"/>
  <p:cmAuthor id="609" name="未知用户396" initials="未" lastIdx="0" clrIdx="608"/>
  <p:cmAuthor id="610" name="未知用户406" initials="未" lastIdx="0" clrIdx="609"/>
  <p:cmAuthor id="611" name="未知用户397" initials="未" lastIdx="0" clrIdx="610"/>
  <p:cmAuthor id="612" name="未知用户407" initials="未" lastIdx="0" clrIdx="611"/>
  <p:cmAuthor id="613" name="未知用户398" initials="未" lastIdx="0" clrIdx="612"/>
  <p:cmAuthor id="614" name="群智集" initials="群" lastIdx="0" clrIdx="613"/>
  <p:cmAuthor id="615" name="未知用户399" initials="未" lastIdx="0" clrIdx="614"/>
  <p:cmAuthor id="616" name="未知用户400" initials="未" lastIdx="0" clrIdx="615"/>
  <p:cmAuthor id="617" name="未知用户401" initials="未" lastIdx="0" clrIdx="616"/>
  <p:cmAuthor id="618" name="未知用户420" initials="未" lastIdx="0" clrIdx="617"/>
  <p:cmAuthor id="619" name="未知用户421" initials="未" lastIdx="0" clrIdx="618"/>
  <p:cmAuthor id="620" name="未知用户422" initials="未" lastIdx="0" clrIdx="619"/>
  <p:cmAuthor id="621" name="未知用户423" initials="未" lastIdx="0" clrIdx="620"/>
  <p:cmAuthor id="622" name="未知用户424" initials="未" lastIdx="0" clrIdx="621"/>
  <p:cmAuthor id="623" name="未知用户419" initials="未" lastIdx="0" clrIdx="622"/>
  <p:cmAuthor id="624" name="未知用户425" initials="未" lastIdx="0" clrIdx="623"/>
  <p:cmAuthor id="625" name="未知用户426" initials="未" lastIdx="0" clrIdx="624"/>
  <p:cmAuthor id="626" name="未知用户427" initials="未" lastIdx="0" clrIdx="625"/>
  <p:cmAuthor id="627" name="未知用户428" initials="未" lastIdx="0" clrIdx="626"/>
  <p:cmAuthor id="628" name="未知用户429" initials="未" lastIdx="0" clrIdx="627"/>
  <p:cmAuthor id="629" name="未知用户430" initials="未" lastIdx="0" clrIdx="628"/>
  <p:cmAuthor id="630" name="未知用户431" initials="未" lastIdx="0" clrIdx="629"/>
  <p:cmAuthor id="631" name="未知用户432" initials="未" lastIdx="0" clrIdx="630"/>
  <p:cmAuthor id="632" name="未知用户433" initials="未" lastIdx="0" clrIdx="631"/>
  <p:cmAuthor id="633" name="未知用户434" initials="未" lastIdx="0" clrIdx="632"/>
  <p:cmAuthor id="634" name="未知用户435" initials="未" lastIdx="0" clrIdx="633"/>
  <p:cmAuthor id="635" name="未知用户436" initials="未" lastIdx="0" clrIdx="634"/>
  <p:cmAuthor id="636" name="未知用户437" initials="未" lastIdx="0" clrIdx="635"/>
  <p:cmAuthor id="637" name="未知用户438" initials="未" lastIdx="0" clrIdx="636"/>
  <p:cmAuthor id="638" name="未知用户417" initials="未" lastIdx="0" clrIdx="637"/>
  <p:cmAuthor id="639" name="未知用户439" initials="未" lastIdx="0" clrIdx="638"/>
  <p:cmAuthor id="640" name="未知用户440" initials="未" lastIdx="0" clrIdx="639"/>
  <p:cmAuthor id="641" name="未知用户441" initials="未" lastIdx="0" clrIdx="640"/>
  <p:cmAuthor id="642" name="未知用户442" initials="未" lastIdx="0" clrIdx="641"/>
  <p:cmAuthor id="643" name="未知用户443" initials="未" lastIdx="0" clrIdx="642"/>
  <p:cmAuthor id="644" name="未知用户444" initials="未" lastIdx="0" clrIdx="643"/>
  <p:cmAuthor id="645" name="未知用户445" initials="未" lastIdx="0" clrIdx="644"/>
  <p:cmAuthor id="646" name="未知用户446" initials="未" lastIdx="0" clrIdx="645"/>
  <p:cmAuthor id="647" name="未知用户447" initials="未" lastIdx="0" clrIdx="646"/>
  <p:cmAuthor id="648" name="未知用户448" initials="未" lastIdx="0" clrIdx="647"/>
  <p:cmAuthor id="649" name="YY" initials="Y" lastIdx="0" clrIdx="648"/>
  <p:cmAuthor id="650" name="wenle369@sina.com" initials="w" lastIdx="0" clrIdx="649"/>
  <p:cmAuthor id="651" name="554154816@qq.com" initials="5" lastIdx="0" clrIdx="650"/>
  <p:cmAuthor id="652" name="未知用户192" initials="未" lastIdx="0" clrIdx="651"/>
  <p:cmAuthor id="653" name="未知用户418" initials="未" lastIdx="0" clrIdx="652"/>
  <p:cmAuthor id="654" name="未知用户271" initials="未" lastIdx="0" clrIdx="653"/>
  <p:cmAuthor id="655" name="Lenovo" initials="L" lastIdx="0" clrIdx="654"/>
  <p:cmAuthor id="656" name="宋洁然" initials="宋" lastIdx="0" clrIdx="655"/>
  <p:cmAuthor id="657" name="ming qiu" initials="m" lastIdx="0" clrIdx="656"/>
  <p:cmAuthor id="658" name="1206988966@qq.com" initials="1" lastIdx="0" clrIdx="657"/>
  <p:cmAuthor id="659" name="姜伟光" initials="姜" lastIdx="0" clrIdx="658"/>
  <p:cmAuthor id="660" name="70989" initials="7" lastIdx="0" clrIdx="659"/>
  <p:cmAuthor id="661" name="wucj" initials="w" lastIdx="0" clrIdx="660"/>
  <p:cmAuthor id="662" name="SkyUser" initials="S" lastIdx="0" clrIdx="661"/>
  <p:cmAuthor id="663" name="54410" initials="5" lastIdx="0" clrIdx="662"/>
  <p:cmAuthor id="664" name="珠珠的电脑" initials="珠" lastIdx="0" clrIdx="663"/>
  <p:cmAuthor id="665" name="Administrator" initials="A" lastIdx="0" clrIdx="664"/>
  <p:cmAuthor id="666" name="崔冶鸣（内蒙古英才管培生）" initials="崔" lastIdx="0" clrIdx="665"/>
  <p:cmAuthor id="667" name="郭小球~" initials="郭小球~" lastIdx="0" clrIdx="666"/>
  <p:cmAuthor id="668" name="张逸晨" initials="张" lastIdx="0" clrIdx="667"/>
  <p:cmAuthor id="669" name="shx" initials="s" lastIdx="0" clrIdx="668"/>
  <p:cmAuthor id="670" name="张洁01-lhq" initials="张" lastIdx="0" clrIdx="669"/>
  <p:cmAuthor id="671" name="池依曼" initials="池" lastIdx="0" clrIdx="670"/>
  <p:cmAuthor id="672" name="yyyaogd@126.com" initials="y" lastIdx="0" clrIdx="671"/>
  <p:cmAuthor id="673" name="亚运 曹" initials="亚" lastIdx="0" clrIdx="672"/>
  <p:cmAuthor id="674" name="aurora" initials="a" lastIdx="0" clrIdx="673"/>
  <p:cmAuthor id="675" name="86187" initials="8" lastIdx="0" clrIdx="674"/>
  <p:cmAuthor id="676" name="富德生命人寿" initials="富" lastIdx="0" clrIdx="675"/>
  <p:cmAuthor id="677" name="宁鹏鹏" initials="宁" lastIdx="0" clrIdx="676"/>
  <p:cmAuthor id="678" name="袁缘" initials="袁" lastIdx="0" clrIdx="677"/>
  <p:cmAuthor id="679" name="ciwei" initials="c" lastIdx="0" clrIdx="678"/>
  <p:cmAuthor id="680" name="d'y" initials="d" lastIdx="0" clrIdx="679"/>
  <p:cmAuthor id="681" name="Matebook 14" initials="M" lastIdx="0" clrIdx="680"/>
  <p:cmAuthor id="682" name="薛 华林" initials="薛" lastIdx="0" clrIdx="681"/>
  <p:cmAuthor id="683" name="cuisyz" initials="c" lastIdx="0" clrIdx="682"/>
  <p:cmAuthor id="684" name="Hiupan" initials="H" lastIdx="0" clrIdx="683"/>
  <p:cmAuthor id="685" name="HIAPAD" initials="H" lastIdx="0" clrIdx="684"/>
  <p:cmAuthor id="686" name="林文苗" initials="林" lastIdx="0" clrIdx="685"/>
  <p:cmAuthor id="687" name="ansen emma" initials="a" lastIdx="0" clrIdx="686"/>
  <p:cmAuthor id="688" name="谢丹凤" initials="谢" lastIdx="0" clrIdx="687"/>
  <p:cmAuthor id="689" name="WHTP" initials="W" lastIdx="0" clrIdx="688"/>
  <p:cmAuthor id="690" name="w" initials="w" lastIdx="0" clrIdx="689"/>
  <p:cmAuthor id="691" name="余潇迎" initials="余" lastIdx="0" clrIdx="690"/>
  <p:cmAuthor id="692" name="FrogPrince1121" initials="F" lastIdx="0" clrIdx="691"/>
  <p:cmAuthor id="693" name="李增增" initials="李" lastIdx="0" clrIdx="692"/>
  <p:cmAuthor id="694" name="video" initials="v" lastIdx="0" clrIdx="693"/>
  <p:cmAuthor id="695" name="YZB" initials="Y" lastIdx="0" clrIdx="694"/>
  <p:cmAuthor id="696" name="yiwei zhu" initials="y" lastIdx="0" clrIdx="695"/>
  <p:cmAuthor id="697" name="吕震" initials="吕" lastIdx="0" clrIdx="696"/>
  <p:cmAuthor id="698" name="吴岩" initials="吴" lastIdx="0" clrIdx="697"/>
  <p:cmAuthor id="699" name="泡沬" initials="泡" lastIdx="0" clrIdx="698"/>
  <p:cmAuthor id="700" name="陈 橙橙" initials="陈" lastIdx="0" clrIdx="699"/>
  <p:cmAuthor id="701" name="我" initials="我" lastIdx="0" clrIdx="700"/>
  <p:cmAuthor id="702" name="User" initials="U" lastIdx="0" clrIdx="701"/>
  <p:cmAuthor id="703" name="catlaohu" initials="c" lastIdx="0" clrIdx="702"/>
  <p:cmAuthor id="704" name="??" initials="?" lastIdx="0" clrIdx="703"/>
  <p:cmAuthor id="705" name="hy-tkyl" initials="h" lastIdx="0" clrIdx="704"/>
  <p:cmAuthor id="706" name="821375975@qq.com" initials="8" lastIdx="0" clrIdx="705"/>
  <p:cmAuthor id="707" name="用户" initials="用" lastIdx="0" clrIdx="706"/>
  <p:cmAuthor id="708" name="幺以谦" initials="幺" lastIdx="0" clrIdx="707"/>
  <p:cmAuthor id="709" name="志龙 姜" initials="志" lastIdx="0" clrIdx="708"/>
  <p:cmAuthor id="710" name="潈ऎ䕨அ" initials="潈" lastIdx="0" clrIdx="709"/>
  <p:cmAuthor id="711" name="YANGS-PC" initials="Y" lastIdx="0" clrIdx="710"/>
  <p:cmAuthor id="712" name="庞宝国" initials="庞" lastIdx="0" clrIdx="711"/>
  <p:cmAuthor id="713" name="apple" initials="a" lastIdx="0" clrIdx="712"/>
  <p:cmAuthor id="714" name="万户网络" initials="万" lastIdx="0" clrIdx="713"/>
  <p:cmAuthor id="715" name="未知用户20" initials="未" lastIdx="0" clrIdx="714"/>
  <p:cmAuthor id="716" name="新萝卜家园" initials="新" lastIdx="0" clrIdx="715"/>
  <p:cmAuthor id="717" name="Jinyi" initials="J" lastIdx="0" clrIdx="716"/>
  <p:cmAuthor id="718" name="tkuser" initials="t" lastIdx="0" clrIdx="717"/>
  <p:cmAuthor id="719" name="江涛 李" initials="江" lastIdx="0" clrIdx="718"/>
  <p:cmAuthor id="720" name="杨国" initials="杨" lastIdx="0" clrIdx="719"/>
  <p:cmAuthor id="721" name="HaoshuaiWu" initials="H" lastIdx="0" clrIdx="720"/>
  <p:cmAuthor id="722" name="史璐瑶" initials="史" lastIdx="0" clrIdx="721"/>
  <p:cmAuthor id="723" name="Microsoft" initials="M" lastIdx="0" clrIdx="722"/>
  <p:cmAuthor id="724" name="未知用户14" initials="未" lastIdx="0" clrIdx="723"/>
  <p:cmAuthor id="725" name="zhouyiming" initials="z" lastIdx="0" clrIdx="724"/>
  <p:cmAuthor id="726" name="朱 昌花" initials="朱" lastIdx="0" clrIdx="725"/>
  <p:cmAuthor id="727" name=" " initials=" " lastIdx="0" clrIdx="726"/>
  <p:cmAuthor id="728" name="徐 宁" initials="徐" lastIdx="0" clrIdx="727"/>
  <p:cmAuthor id="729" name="QBOSSCHEN" initials="Q" lastIdx="0" clrIdx="728"/>
  <p:cmAuthor id="730" name="user" initials="u" lastIdx="0" clrIdx="729"/>
  <p:cmAuthor id="731" name="wangyuan20" initials="w" lastIdx="0" clrIdx="730"/>
  <p:cmAuthor id="732" name="easonyoun" initials="e" lastIdx="0" clrIdx="731"/>
  <p:cmAuthor id="733" name="董苗苗" initials="董" lastIdx="0" clrIdx="732"/>
  <p:cmAuthor id="734" name="何慧丽" initials="何" lastIdx="0" clrIdx="733"/>
  <p:cmAuthor id="735" name="Mz" initials="M" lastIdx="0" clrIdx="734"/>
  <p:cmAuthor id="736" name="季玉洁" initials="季" lastIdx="0" clrIdx="735"/>
  <p:cmAuthor id="737" name="陈树权" initials="陈" lastIdx="0" clrIdx="736"/>
  <p:cmAuthor id="738" name="八妹" initials="八" lastIdx="0" clrIdx="737"/>
  <p:cmAuthor id="739" name="刘 思蜀" initials="刘" lastIdx="0" clrIdx="738"/>
  <p:cmAuthor id="740" name="Ms" initials="M" lastIdx="0" clrIdx="739"/>
  <p:cmAuthor id="741" name="sdzz-syy" initials="s" lastIdx="0" clrIdx="740"/>
  <p:cmAuthor id="742" name="冯炳辰/业务管理部/私人银行部/总行机关/ABC" initials="冯" lastIdx="0" clrIdx="741"/>
  <p:cmAuthor id="743" name="谢俊/技术总监室/软件开发中心/总行机关/ABC" initials="谢" lastIdx="0" clrIdx="742"/>
  <p:cmAuthor id="744" name="CN=谢俊/OU=技术总监室/OU=软件开发中心/OU=总行机关/O=ABC" initials="C" lastIdx="0" clrIdx="743"/>
  <p:cmAuthor id="745" name="赖强/技术总监室/软件开发中心/总行机关/ABC" initials="赖" lastIdx="0" clrIdx="744"/>
  <p:cmAuthor id="746" name="49254" initials="4" lastIdx="0" clrIdx="745"/>
  <p:cmAuthor id="747" name="沛斯 钟" initials="沛" lastIdx="0" clrIdx="746"/>
  <p:cmAuthor id="748" name="wangsc" initials="w" lastIdx="0" clrIdx="747"/>
  <p:cmAuthor id="749" name="马妍" initials="马" lastIdx="0" clrIdx="748"/>
  <p:cmAuthor id="750" name="shuaibing" initials="s" lastIdx="0" clrIdx="749"/>
  <p:cmAuthor id="751" name="贺龙" initials="贺" lastIdx="0" clrIdx="750"/>
  <p:cmAuthor id="752" name="林 声洋" initials="林" lastIdx="0" clrIdx="751"/>
  <p:cmAuthor id="753" name="Ray" initials="R" lastIdx="0" clrIdx="752"/>
  <p:cmAuthor id="754" name="zhengzhong" initials="z" lastIdx="0" clrIdx="753"/>
  <p:cmAuthor id="755" name="ydx2003new@163.com" initials="y" lastIdx="0" clrIdx="754"/>
  <p:cmAuthor id="756" name="肖 雷" initials="肖" lastIdx="0" clrIdx="75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66" y="42"/>
      </p:cViewPr>
      <p:guideLst>
        <p:guide orient="horz" pos="214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我们总结了增产的理论依据，在真实的生产中有什么增产措施呢？下面进行一项</a:t>
            </a:r>
            <a:r>
              <a:rPr lang="en-US" altLang="zh-CN" dirty="0"/>
              <a:t>3min</a:t>
            </a:r>
            <a:r>
              <a:rPr lang="zh-CN" altLang="en-US" dirty="0"/>
              <a:t>的小组讨论，谈论在大田的生产中，你知道的增产措施有哪些，前后左右</a:t>
            </a:r>
            <a:r>
              <a:rPr lang="en-US" altLang="zh-CN" dirty="0"/>
              <a:t>4</a:t>
            </a:r>
            <a:r>
              <a:rPr lang="zh-CN" altLang="en-US" dirty="0"/>
              <a:t>人一组，</a:t>
            </a:r>
            <a:r>
              <a:rPr lang="en-US" altLang="zh-CN" dirty="0"/>
              <a:t>3min</a:t>
            </a:r>
            <a:r>
              <a:rPr lang="zh-CN" altLang="en-US" dirty="0"/>
              <a:t>后请小组代表分享小组的总结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大家总结了一些大田生产的具体措施，我们一起走进真实的大田生产中，体会古代劳动人民的智慧和现代科技的发展。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光对植物的生长至关重要， </a:t>
            </a:r>
            <a:r>
              <a:rPr lang="zh-CN" altLang="en-US" b="0" i="0" dirty="0">
                <a:solidFill>
                  <a:srgbClr val="666666"/>
                </a:solidFill>
                <a:effectLst/>
                <a:latin typeface="PingFang SC"/>
              </a:rPr>
              <a:t>自古以来我国劳动人民就十分重视阳光与作物生长的关系，在大田生产中，如何利用光照强度实现增产呢？</a:t>
            </a:r>
            <a:endParaRPr lang="en-US" altLang="zh-CN" b="0" i="0" dirty="0">
              <a:solidFill>
                <a:srgbClr val="666666"/>
              </a:solidFill>
              <a:effectLst/>
              <a:latin typeface="PingFang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2F8E7-7CF7-4B92-8D20-D54CF3A68DCA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altLang="zh-CN" dirty="0">
                <a:solidFill>
                  <a:srgbClr val="073E87"/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D4E1C-54E5-402A-8536-044426721A0C}" type="slidenum">
              <a:rPr lang="en-US" altLang="zh-CN" smtClean="0">
                <a:solidFill>
                  <a:srgbClr val="073E87"/>
                </a:solidFill>
              </a:rPr>
              <a:t>‹#›</a:t>
            </a:fld>
            <a:endParaRPr lang="en-US" altLang="zh-CN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73E87"/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00E-1248-4B3B-B05B-1E9F94601260}" type="slidenum">
              <a:rPr lang="en-US" altLang="zh-CN" smtClean="0">
                <a:solidFill>
                  <a:srgbClr val="073E87"/>
                </a:solidFill>
              </a:rPr>
              <a:t>‹#›</a:t>
            </a:fld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/>
          <p:nvPr/>
        </p:nvSpPr>
        <p:spPr bwMode="hidden">
          <a:xfrm>
            <a:off x="8063264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 panose="020E0502030303020204"/>
              <a:ea typeface="+mn-ea"/>
            </a:endParaRPr>
          </a:p>
        </p:txBody>
      </p:sp>
      <p:sp>
        <p:nvSpPr>
          <p:cNvPr id="10" name="Freeform 18"/>
          <p:cNvSpPr/>
          <p:nvPr/>
        </p:nvSpPr>
        <p:spPr bwMode="hidden">
          <a:xfrm>
            <a:off x="3492440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 panose="020E0502030303020204"/>
              <a:ea typeface="+mn-ea"/>
            </a:endParaRPr>
          </a:p>
        </p:txBody>
      </p:sp>
      <p:sp>
        <p:nvSpPr>
          <p:cNvPr id="11" name="Freeform 22"/>
          <p:cNvSpPr/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 panose="020E0502030303020204"/>
              <a:ea typeface="+mn-ea"/>
            </a:endParaRPr>
          </a:p>
        </p:txBody>
      </p:sp>
      <p:sp>
        <p:nvSpPr>
          <p:cNvPr id="12" name="Freeform 26"/>
          <p:cNvSpPr/>
          <p:nvPr/>
        </p:nvSpPr>
        <p:spPr bwMode="hidden">
          <a:xfrm>
            <a:off x="7479321" y="407417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 panose="020E0502030303020204"/>
              <a:ea typeface="+mn-ea"/>
            </a:endParaRPr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 panose="020E0502030303020204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73E87"/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7697-4A98-4CC9-9CA7-1BA53F6C02D5}" type="slidenum">
              <a:rPr lang="en-US" altLang="zh-CN" smtClean="0">
                <a:solidFill>
                  <a:srgbClr val="073E87"/>
                </a:solidFill>
              </a:rPr>
              <a:t>‹#›</a:t>
            </a:fld>
            <a:endParaRPr lang="en-US" altLang="zh-CN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73E87"/>
                </a:solidFill>
              </a:rPr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8822-5DDE-4B66-87A4-097407016FC1}" type="slidenum">
              <a:rPr lang="en-US" altLang="zh-CN" smtClean="0">
                <a:solidFill>
                  <a:srgbClr val="073E87"/>
                </a:solidFill>
              </a:rPr>
              <a:t>‹#›</a:t>
            </a:fld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00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73E87"/>
                </a:solidFill>
              </a:rPr>
              <a:t>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3DF82-D78C-40F9-91F6-2A772FA05712}" type="slidenum">
              <a:rPr lang="en-US" altLang="zh-CN" smtClean="0">
                <a:solidFill>
                  <a:srgbClr val="073E87"/>
                </a:solidFill>
              </a:rPr>
              <a:t>‹#›</a:t>
            </a:fld>
            <a:endParaRPr lang="en-US" altLang="zh-CN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73E87"/>
                </a:solidFill>
              </a:rPr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4D5C-BAC1-477B-874B-1BD3C872C704}" type="slidenum">
              <a:rPr lang="en-US" altLang="zh-CN" smtClean="0">
                <a:solidFill>
                  <a:srgbClr val="073E87"/>
                </a:solidFill>
              </a:rPr>
              <a:t>‹#›</a:t>
            </a:fld>
            <a:endParaRPr lang="en-US" altLang="zh-CN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800"/>
            </a:lvl1pPr>
          </a:lstStyle>
          <a:p>
            <a:endParaRPr lang="en-US" altLang="zh-CN" dirty="0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73E87"/>
                </a:solidFill>
              </a:rPr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42739" y="6264275"/>
            <a:ext cx="1549101" cy="365125"/>
          </a:xfrm>
        </p:spPr>
        <p:txBody>
          <a:bodyPr/>
          <a:lstStyle>
            <a:lvl1pPr algn="r">
              <a:defRPr sz="1800" b="1"/>
            </a:lvl1pPr>
          </a:lstStyle>
          <a:p>
            <a:fld id="{104652E6-2ED2-4051-A3BD-5259B1BDB9C3}" type="slidenum">
              <a:rPr lang="en-US" altLang="zh-CN" smtClean="0">
                <a:solidFill>
                  <a:srgbClr val="073E87"/>
                </a:solidFill>
              </a:rPr>
              <a:t>‹#›</a:t>
            </a:fld>
            <a:endParaRPr lang="en-US" altLang="zh-CN" dirty="0">
              <a:solidFill>
                <a:srgbClr val="073E87"/>
              </a:solidFill>
            </a:endParaRPr>
          </a:p>
        </p:txBody>
      </p:sp>
      <p:grpSp>
        <p:nvGrpSpPr>
          <p:cNvPr id="2055" name="组合 11"/>
          <p:cNvGrpSpPr/>
          <p:nvPr userDrawn="1"/>
        </p:nvGrpSpPr>
        <p:grpSpPr>
          <a:xfrm>
            <a:off x="9107171" y="309247"/>
            <a:ext cx="2341880" cy="725805"/>
            <a:chOff x="2700338" y="352425"/>
            <a:chExt cx="3930940" cy="1230313"/>
          </a:xfrm>
        </p:grpSpPr>
        <p:pic>
          <p:nvPicPr>
            <p:cNvPr id="2061" name="图片 1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700338" y="352425"/>
              <a:ext cx="1228725" cy="1230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2" name="图片 1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95936" y="358998"/>
              <a:ext cx="2159000" cy="6937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3" name="图片 14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924108" y="1109788"/>
              <a:ext cx="2707170" cy="30111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duotone>
              <a:prstClr val="black"/>
              <a:srgbClr val="005094">
                <a:tint val="45000"/>
                <a:satMod val="400000"/>
              </a:srgbClr>
            </a:duotone>
            <a:lum bright="-30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detail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5105" y="1073150"/>
            <a:ext cx="2423795" cy="287020"/>
          </a:xfrm>
          <a:prstGeom prst="rect">
            <a:avLst/>
          </a:prstGeom>
          <a:ln>
            <a:noFill/>
          </a:ln>
          <a:effectLst>
            <a:outerShdw blurRad="25400" dist="127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73E87"/>
                </a:solidFill>
              </a:rPr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FB8D7-F0E3-4A1B-88D8-E064BC2DB6D8}" type="slidenum">
              <a:rPr lang="en-US" altLang="zh-CN" smtClean="0">
                <a:solidFill>
                  <a:srgbClr val="073E87"/>
                </a:solidFill>
              </a:rPr>
              <a:t>‹#›</a:t>
            </a:fld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00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27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73E87"/>
                </a:solidFill>
              </a:rPr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C17A-D11D-428A-ABFF-90B7A68C396E}" type="slidenum">
              <a:rPr lang="en-US" altLang="zh-CN" smtClean="0">
                <a:solidFill>
                  <a:srgbClr val="073E87"/>
                </a:solidFill>
              </a:rPr>
              <a:t>‹#›</a:t>
            </a:fld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73E87"/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102E-E427-49C1-B1EE-0F92BE580A4F}" type="slidenum">
              <a:rPr lang="en-US" altLang="zh-CN" smtClean="0">
                <a:solidFill>
                  <a:srgbClr val="073E87"/>
                </a:solidFill>
              </a:rPr>
              <a:t>‹#›</a:t>
            </a:fld>
            <a:endParaRPr lang="en-US" altLang="zh-CN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73E87"/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529-15AB-49AB-82F1-1162F34BFC20}" type="slidenum">
              <a:rPr lang="en-US" altLang="zh-CN" smtClean="0">
                <a:solidFill>
                  <a:srgbClr val="073E87"/>
                </a:solidFill>
              </a:rPr>
              <a:t>‹#›</a:t>
            </a:fld>
            <a:endParaRPr lang="en-US" altLang="zh-CN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2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>
              <a:solidFill>
                <a:srgbClr val="073E87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73E8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endParaRPr lang="zh-CN" altLang="en-US" dirty="0">
              <a:solidFill>
                <a:srgbClr val="073E87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zh-CN" altLang="en-US" dirty="0">
                <a:solidFill>
                  <a:srgbClr val="073E8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dirty="0">
              <a:solidFill>
                <a:srgbClr val="073E87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1009415" y="-59620"/>
            <a:ext cx="462470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pitchFamily="49" charset="-122"/>
                <a:sym typeface="+mn-ea"/>
              </a:rPr>
              <a:t>西城区中小学课程资源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 userDrawn="1"/>
        </p:nvSpPr>
        <p:spPr>
          <a:xfrm rot="2603202">
            <a:off x="374706" y="360957"/>
            <a:ext cx="470229" cy="47022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/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Line 9"/>
          <p:cNvSpPr>
            <a:spLocks noChangeShapeType="1"/>
          </p:cNvSpPr>
          <p:nvPr userDrawn="1"/>
        </p:nvSpPr>
        <p:spPr bwMode="auto">
          <a:xfrm>
            <a:off x="843939" y="890563"/>
            <a:ext cx="10738461" cy="0"/>
          </a:xfrm>
          <a:prstGeom prst="line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121920" tIns="60961" rIns="121920" bIns="60961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 panose="020E0502030303020204"/>
                <a:ea typeface="+mn-ea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250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1219200">
              <a:spcBef>
                <a:spcPts val="0"/>
              </a:spcBef>
            </a:pPr>
            <a:endParaRPr lang="en-US" altLang="zh-CN">
              <a:solidFill>
                <a:srgbClr val="073E87"/>
              </a:solidFill>
              <a:latin typeface="Candara" panose="020E0502030303020204"/>
              <a:ea typeface="华文楷体" panose="02010600040101010101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7" y="6250250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1219200">
              <a:spcBef>
                <a:spcPts val="0"/>
              </a:spcBef>
            </a:pPr>
            <a:r>
              <a:rPr lang="en-US" altLang="zh-CN">
                <a:solidFill>
                  <a:srgbClr val="073E87"/>
                </a:solidFill>
                <a:latin typeface="Candara" panose="020E0502030303020204"/>
                <a:ea typeface="华文楷体" panose="02010600040101010101" charset="-122"/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2" y="6250249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1219200">
              <a:spcBef>
                <a:spcPts val="0"/>
              </a:spcBef>
            </a:pPr>
            <a:fld id="{A77D47F9-CA46-4870-9BD9-2581CEBB3F2C}" type="slidenum">
              <a:rPr lang="en-US" altLang="zh-CN" smtClean="0">
                <a:solidFill>
                  <a:srgbClr val="073E87"/>
                </a:solidFill>
                <a:latin typeface="Candara" panose="020E0502030303020204"/>
                <a:ea typeface="华文楷体" panose="02010600040101010101" charset="-122"/>
              </a:rPr>
              <a:t>‹#›</a:t>
            </a:fld>
            <a:endParaRPr lang="en-US" altLang="zh-CN">
              <a:solidFill>
                <a:srgbClr val="073E87"/>
              </a:solidFill>
              <a:latin typeface="Candara" panose="020E0502030303020204"/>
              <a:ea typeface="华文楷体" panose="02010600040101010101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6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pic>
        <p:nvPicPr>
          <p:cNvPr id="15" name="Picture 30" descr="重新曝光 校徽（透明）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3" t="23853"/>
          <a:stretch>
            <a:fillRect/>
          </a:stretch>
        </p:blipFill>
        <p:spPr bwMode="auto">
          <a:xfrm>
            <a:off x="10416120" y="333379"/>
            <a:ext cx="100753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31"/>
          <p:cNvGraphicFramePr>
            <a:graphicFrameLocks noChangeAspect="1"/>
          </p:cNvGraphicFramePr>
          <p:nvPr userDrawn="1"/>
        </p:nvGraphicFramePr>
        <p:xfrm>
          <a:off x="789520" y="6456363"/>
          <a:ext cx="1174749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Image" r:id="rId18" imgW="2311400" imgH="952500" progId="">
                  <p:embed/>
                </p:oleObj>
              </mc:Choice>
              <mc:Fallback>
                <p:oleObj name="Image" r:id="rId18" imgW="2311400" imgH="952500" progId="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1375"/>
                      <a:stretch>
                        <a:fillRect/>
                      </a:stretch>
                    </p:blipFill>
                    <p:spPr bwMode="auto">
                      <a:xfrm>
                        <a:off x="789520" y="6456363"/>
                        <a:ext cx="1174749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B6F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6E7F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2"/>
          <p:cNvSpPr txBox="1">
            <a:spLocks noChangeArrowheads="1"/>
          </p:cNvSpPr>
          <p:nvPr userDrawn="1"/>
        </p:nvSpPr>
        <p:spPr bwMode="auto">
          <a:xfrm>
            <a:off x="3312587" y="6531061"/>
            <a:ext cx="499110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zh-CN" altLang="en-US" sz="1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着眼于未来   着力于素质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92"/>
          <a:stretch>
            <a:fillRect/>
          </a:stretch>
        </p:blipFill>
        <p:spPr>
          <a:xfrm>
            <a:off x="1094105" y="0"/>
            <a:ext cx="100037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52E6-2ED2-4051-A3BD-5259B1BDB9C3}" type="slidenum">
              <a:rPr lang="en-US" altLang="zh-CN" smtClean="0">
                <a:solidFill>
                  <a:srgbClr val="073E87"/>
                </a:solidFill>
              </a:rPr>
              <a:t>10</a:t>
            </a:fld>
            <a:endParaRPr lang="en-US" altLang="zh-CN" dirty="0">
              <a:solidFill>
                <a:srgbClr val="073E87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88202" y="169545"/>
            <a:ext cx="12035209" cy="6329312"/>
            <a:chOff x="1813" y="2454"/>
            <a:chExt cx="16682" cy="7913"/>
          </a:xfrm>
        </p:grpSpPr>
        <p:pic>
          <p:nvPicPr>
            <p:cNvPr id="5" name="图片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rcRect b="9335"/>
            <a:stretch>
              <a:fillRect/>
            </a:stretch>
          </p:blipFill>
          <p:spPr>
            <a:xfrm>
              <a:off x="1813" y="2454"/>
              <a:ext cx="15383" cy="79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9986" y="2454"/>
              <a:ext cx="8509" cy="225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239895" y="1083945"/>
            <a:ext cx="2120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Rubisco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52E6-2ED2-4051-A3BD-5259B1BDB9C3}" type="slidenum">
              <a:rPr lang="en-US" altLang="zh-CN" smtClean="0">
                <a:solidFill>
                  <a:srgbClr val="073E87"/>
                </a:solidFill>
              </a:rPr>
              <a:t>11</a:t>
            </a:fld>
            <a:endParaRPr lang="en-US" altLang="zh-CN" dirty="0">
              <a:solidFill>
                <a:srgbClr val="073E87"/>
              </a:solidFill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>
            <a:lum bright="-12000" contrast="24000"/>
          </a:blip>
          <a:srcRect l="50227" b="8418"/>
          <a:stretch>
            <a:fillRect/>
          </a:stretch>
        </p:blipFill>
        <p:spPr>
          <a:xfrm>
            <a:off x="551180" y="1175385"/>
            <a:ext cx="6054090" cy="4166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r="52283" b="11374"/>
          <a:stretch>
            <a:fillRect/>
          </a:stretch>
        </p:blipFill>
        <p:spPr>
          <a:xfrm>
            <a:off x="6364605" y="1149985"/>
            <a:ext cx="5827395" cy="405193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207260" y="5446395"/>
            <a:ext cx="84035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800" b="1">
                <a:ea typeface="宋体" panose="02010600030101010101" pitchFamily="2" charset="-122"/>
              </a:rPr>
              <a:t>为什么同一地区的玉米在夏季中午没有“午休现象”？</a:t>
            </a:r>
            <a:endParaRPr lang="zh-CN" altLang="en-US" sz="2800" b="1"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00530" y="1898015"/>
            <a:ext cx="9611995" cy="87630"/>
          </a:xfrm>
          <a:prstGeom prst="rect">
            <a:avLst/>
          </a:prstGeom>
          <a:solidFill>
            <a:srgbClr val="FFFF00">
              <a:alpha val="91000"/>
            </a:srgbClr>
          </a:solidFill>
        </p:spPr>
        <p:txBody>
          <a:bodyPr wrap="square" rtlCol="0">
            <a:noAutofit/>
          </a:bodyPr>
          <a:lstStyle/>
          <a:p>
            <a:endParaRPr lang="zh-CN" alt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5" grpId="0" bldLvl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52E6-2ED2-4051-A3BD-5259B1BDB9C3}" type="slidenum">
              <a:rPr lang="en-US" altLang="zh-CN" smtClean="0">
                <a:solidFill>
                  <a:srgbClr val="073E87"/>
                </a:solidFill>
              </a:rPr>
              <a:t>12</a:t>
            </a:fld>
            <a:endParaRPr lang="en-US" altLang="zh-CN" dirty="0">
              <a:solidFill>
                <a:srgbClr val="073E87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-9525" y="71755"/>
            <a:ext cx="14128750" cy="4444365"/>
            <a:chOff x="-1" y="2339"/>
            <a:chExt cx="22250" cy="6999"/>
          </a:xfrm>
        </p:grpSpPr>
        <p:grpSp>
          <p:nvGrpSpPr>
            <p:cNvPr id="7" name="组合 6"/>
            <p:cNvGrpSpPr/>
            <p:nvPr/>
          </p:nvGrpSpPr>
          <p:grpSpPr>
            <a:xfrm>
              <a:off x="-1" y="2418"/>
              <a:ext cx="19214" cy="6920"/>
              <a:chOff x="112" y="1544"/>
              <a:chExt cx="19214" cy="6920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12" y="2598"/>
                <a:ext cx="12851" cy="5253"/>
                <a:chOff x="1427152" y="2096851"/>
                <a:chExt cx="8998659" cy="4062950"/>
              </a:xfrm>
            </p:grpSpPr>
            <p:pic>
              <p:nvPicPr>
                <p:cNvPr id="3" name="图片 2"/>
                <p:cNvPicPr/>
                <p:nvPr/>
              </p:nvPicPr>
              <p:blipFill rotWithShape="1">
                <a:blip r:embed="rId2"/>
                <a:srcRect t="39720" b="1"/>
                <a:stretch>
                  <a:fillRect/>
                </a:stretch>
              </p:blipFill>
              <p:spPr>
                <a:xfrm>
                  <a:off x="1427152" y="2096851"/>
                  <a:ext cx="8917432" cy="40629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" name="矩形 4"/>
                <p:cNvSpPr/>
                <p:nvPr/>
              </p:nvSpPr>
              <p:spPr>
                <a:xfrm>
                  <a:off x="4881195" y="3074230"/>
                  <a:ext cx="5544616" cy="2520280"/>
                </a:xfrm>
                <a:prstGeom prst="rect">
                  <a:avLst/>
                </a:prstGeom>
                <a:noFill/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2216899" y="3074230"/>
                  <a:ext cx="2664296" cy="2520280"/>
                </a:xfrm>
                <a:prstGeom prst="rect">
                  <a:avLst/>
                </a:prstGeom>
                <a:noFill/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n>
                      <a:solidFill>
                        <a:srgbClr val="0070C0"/>
                      </a:solidFill>
                    </a:ln>
                  </a:endParaRPr>
                </a:p>
              </p:txBody>
            </p:sp>
          </p:grpSp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3"/>
              <a:srcRect l="48800" t="22354" r="4849" b="4621"/>
              <a:stretch>
                <a:fillRect/>
              </a:stretch>
            </p:blipFill>
            <p:spPr>
              <a:xfrm>
                <a:off x="13456" y="1544"/>
                <a:ext cx="5870" cy="6920"/>
              </a:xfrm>
              <a:prstGeom prst="rect">
                <a:avLst/>
              </a:prstGeom>
            </p:spPr>
          </p:pic>
        </p:grpSp>
        <p:sp>
          <p:nvSpPr>
            <p:cNvPr id="13" name="文本框 12"/>
            <p:cNvSpPr txBox="1"/>
            <p:nvPr/>
          </p:nvSpPr>
          <p:spPr>
            <a:xfrm>
              <a:off x="14249" y="2339"/>
              <a:ext cx="8000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sz="1800" b="1">
                  <a:latin typeface="楷体" panose="02010609060101010101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    C</a:t>
              </a:r>
              <a:r>
                <a:rPr lang="en-US" sz="1800" b="1" baseline="-25000">
                  <a:latin typeface="楷体" panose="02010609060101010101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4</a:t>
              </a:r>
              <a:r>
                <a:rPr lang="zh-CN" sz="1800" b="1">
                  <a:ea typeface="宋体" panose="02010600030101010101" pitchFamily="2" charset="-122"/>
                </a:rPr>
                <a:t>植物的</a:t>
              </a:r>
              <a:r>
                <a:rPr lang="en-US" sz="1800" b="1">
                  <a:latin typeface="楷体" panose="02010609060101010101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CO</a:t>
              </a:r>
              <a:r>
                <a:rPr lang="en-US" sz="1800" b="1" baseline="-25000">
                  <a:latin typeface="楷体" panose="02010609060101010101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zh-CN" sz="1800" b="1">
                  <a:ea typeface="宋体" panose="02010600030101010101" pitchFamily="2" charset="-122"/>
                </a:rPr>
                <a:t>浓缩机制</a:t>
              </a:r>
              <a:endParaRPr lang="zh-CN" altLang="en-US" sz="1800" b="1">
                <a:ea typeface="宋体" panose="02010600030101010101" pitchFamily="2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70180" y="4626610"/>
            <a:ext cx="111137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高温、干旱时，</a:t>
            </a:r>
            <a:r>
              <a:rPr lang="en-US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C</a:t>
            </a:r>
            <a:r>
              <a:rPr lang="en-US" sz="2400" b="1" baseline="-25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4</a:t>
            </a:r>
            <a:r>
              <a:rPr lang="zh-CN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植物保持高效光合作用的原因可能有哪些？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3755" y="5160645"/>
            <a:ext cx="3465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lang="en-US" altLang="zh-CN" sz="2400" b="1" baseline="-250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途径对</a:t>
            </a:r>
            <a:r>
              <a:rPr lang="en-US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CO</a:t>
            </a:r>
            <a:r>
              <a:rPr lang="en-US" sz="2400" b="1" baseline="-250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的浓缩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33120" y="5767705"/>
            <a:ext cx="5299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花环结构使维管束鞘细胞内的</a:t>
            </a:r>
            <a:r>
              <a:rPr lang="en-US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CO</a:t>
            </a:r>
            <a:r>
              <a:rPr lang="en-US" sz="2400" b="1" baseline="-250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富集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186805" y="5233035"/>
            <a:ext cx="41395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维管束鞘细胞运输有机养料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186805" y="5711190"/>
            <a:ext cx="5276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两种细胞分工保证代谢的独立有序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0" grpId="0"/>
      <p:bldP spid="10" grpId="1"/>
      <p:bldP spid="11" grpId="0"/>
      <p:bldP spid="11" grpId="1"/>
      <p:bldP spid="15" grpId="0"/>
      <p:bldP spid="15" grpId="1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2840" y="154940"/>
            <a:ext cx="8843010" cy="45656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sz="3600" b="1"/>
              <a:t>             </a:t>
            </a:r>
            <a:br>
              <a:rPr lang="en-US" altLang="zh-CN" sz="3600" b="1"/>
            </a:br>
            <a:r>
              <a:rPr lang="en-US" altLang="zh-CN" sz="3600" b="1"/>
              <a:t>                      </a:t>
            </a:r>
            <a:r>
              <a:rPr lang="en-US" altLang="zh-CN" sz="3200" b="1"/>
              <a:t>景天科植物的CO</a:t>
            </a:r>
            <a:r>
              <a:rPr lang="en-US" altLang="zh-CN" sz="3200" b="1" baseline="-25000"/>
              <a:t>2</a:t>
            </a:r>
            <a:r>
              <a:rPr lang="en-US" altLang="zh-CN" sz="3200" b="1"/>
              <a:t>固定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5355" y="872490"/>
            <a:ext cx="9747250" cy="53251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9415" y="578485"/>
            <a:ext cx="2037715" cy="7575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017895" y="764540"/>
            <a:ext cx="1766570" cy="604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4D5C-BAC1-477B-874B-1BD3C872C704}" type="slidenum">
              <a:rPr lang="en-US" altLang="zh-CN" smtClean="0">
                <a:solidFill>
                  <a:srgbClr val="073E87"/>
                </a:solidFill>
              </a:rPr>
              <a:t>14</a:t>
            </a:fld>
            <a:endParaRPr lang="en-US" altLang="zh-CN">
              <a:solidFill>
                <a:srgbClr val="073E87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4985" y="1127125"/>
            <a:ext cx="8319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比较高等植物的碳同化3条途径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67690" y="2002155"/>
            <a:ext cx="10272395" cy="2748915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txBody>
          <a:bodyPr wrap="square" rtlCol="0" anchor="t">
            <a:no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思考：</a:t>
            </a:r>
          </a:p>
          <a:p>
            <a:pPr marL="457200" indent="-457200">
              <a:buFont typeface="Wingdings" panose="05000000000000000000" charset="0"/>
              <a:buChar char="p"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C4途径和CAM途径中植物如何固定 CO₂。</a:t>
            </a:r>
          </a:p>
          <a:p>
            <a:pPr marL="457200" indent="-457200">
              <a:buFont typeface="Wingdings" panose="05000000000000000000" charset="0"/>
              <a:buChar char="p"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说出C3途径、C4途径和CAM途径的共同点有哪些？</a:t>
            </a:r>
          </a:p>
          <a:p>
            <a:pPr marL="457200" indent="-457200">
              <a:buFont typeface="Wingdings" panose="05000000000000000000" charset="0"/>
              <a:buChar char="p"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解释C4植物和CAM植物如何适应其所在环境。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0" y="-27384"/>
            <a:ext cx="12407129" cy="6858000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 defTabSz="685800"/>
            <a:endParaRPr lang="zh-CN" altLang="en-US" sz="1865" dirty="0">
              <a:solidFill>
                <a:srgbClr val="FFFF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815413" y="1446965"/>
            <a:ext cx="10945216" cy="3136900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8" rIns="91438" bIns="45718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sz="4400" b="1" dirty="0">
                <a:solidFill>
                  <a:schemeClr val="tx1"/>
                </a:solidFill>
                <a:cs typeface="+mn-ea"/>
                <a:sym typeface="+mn-lt"/>
              </a:rPr>
              <a:t>    根据光合作用与呼吸作用的原理和关系，你能分析一下，在大田的农业生产中，有哪些措施有利于增产吗？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37" name="Group 137"/>
          <p:cNvGraphicFramePr>
            <a:graphicFrameLocks noGrp="1"/>
          </p:cNvGraphicFramePr>
          <p:nvPr/>
        </p:nvGraphicFramePr>
        <p:xfrm>
          <a:off x="314325" y="830580"/>
          <a:ext cx="10916285" cy="5885815"/>
        </p:xfrm>
        <a:graphic>
          <a:graphicData uri="http://schemas.openxmlformats.org/drawingml/2006/table">
            <a:tbl>
              <a:tblPr/>
              <a:tblGrid>
                <a:gridCol w="126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0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67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途径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原理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措施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860"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提高光合作用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增加光合面积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黑体" panose="02010609060101010101" pitchFamily="49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2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延长光合时间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黑体" panose="02010609060101010101" pitchFamily="49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8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提高光合效率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适当增加光照强度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黑体" panose="02010609060101010101" pitchFamily="49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7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适当提高</a:t>
                      </a: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CO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2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浓度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黑体" panose="02010609060101010101" pitchFamily="49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7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80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  <a:sym typeface="+mn-ea"/>
                        </a:rPr>
                        <a:t>适宜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温度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en-US" sz="2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90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保证水分供应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黑体" panose="02010609060101010101" pitchFamily="49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62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保证矿质营养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黑体" panose="02010609060101010101" pitchFamily="49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4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降低细胞呼吸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降低呼吸效率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黑体" panose="02010609060101010101" pitchFamily="49" charset="-122"/>
                        </a:rPr>
                        <a:t>（夜间适当降低温度）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黑体" panose="02010609060101010101" pitchFamily="49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1010900" y="1302385"/>
            <a:ext cx="898525" cy="530479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育种：高产、抗病、抗逆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314315" y="1605915"/>
            <a:ext cx="5915660" cy="3769360"/>
            <a:chOff x="8369" y="2529"/>
            <a:chExt cx="9316" cy="5936"/>
          </a:xfrm>
        </p:grpSpPr>
        <p:sp>
          <p:nvSpPr>
            <p:cNvPr id="75819" name="文本框 75818"/>
            <p:cNvSpPr txBox="1">
              <a:spLocks noChangeArrowheads="1"/>
            </p:cNvSpPr>
            <p:nvPr/>
          </p:nvSpPr>
          <p:spPr bwMode="auto">
            <a:xfrm>
              <a:off x="8369" y="4173"/>
              <a:ext cx="9317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10000"/>
                </a:lnSpc>
                <a:spcBef>
                  <a:spcPts val="1800"/>
                </a:spcBef>
                <a:buClr>
                  <a:schemeClr val="accent2"/>
                </a:buClr>
                <a:buSzPct val="80000"/>
                <a:buFont typeface="Wingdings 2" panose="05020102010507070707" pitchFamily="18" charset="2"/>
                <a:buChar char=""/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spcBef>
                  <a:spcPts val="500"/>
                </a:spcBef>
                <a:buFont typeface="Calibri" panose="020F0502020204030204" charset="0"/>
                <a:buChar char=" "/>
                <a:defRPr sz="1400">
                  <a:solidFill>
                    <a:srgbClr val="7F7F7F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阳生和阴生植物因地制宜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补光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遮光</a:t>
              </a:r>
            </a:p>
          </p:txBody>
        </p:sp>
        <p:sp>
          <p:nvSpPr>
            <p:cNvPr id="75813" name="文本框 75812"/>
            <p:cNvSpPr txBox="1">
              <a:spLocks noChangeArrowheads="1"/>
            </p:cNvSpPr>
            <p:nvPr/>
          </p:nvSpPr>
          <p:spPr bwMode="auto">
            <a:xfrm>
              <a:off x="8369" y="2529"/>
              <a:ext cx="5735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ts val="1800"/>
                </a:spcBef>
                <a:buClr>
                  <a:schemeClr val="accent2"/>
                </a:buClr>
                <a:buSzPct val="80000"/>
                <a:buFont typeface="Wingdings 2" panose="05020102010507070707" pitchFamily="18" charset="2"/>
                <a:buChar char=""/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spcBef>
                  <a:spcPts val="500"/>
                </a:spcBef>
                <a:buFont typeface="Calibri" panose="020F0502020204030204" charset="0"/>
                <a:buChar char=" "/>
                <a:defRPr sz="1400">
                  <a:solidFill>
                    <a:srgbClr val="7F7F7F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合理密植，间作套种</a:t>
              </a:r>
            </a:p>
          </p:txBody>
        </p:sp>
        <p:sp>
          <p:nvSpPr>
            <p:cNvPr id="75814" name="文本框 75813"/>
            <p:cNvSpPr txBox="1">
              <a:spLocks noChangeArrowheads="1"/>
            </p:cNvSpPr>
            <p:nvPr/>
          </p:nvSpPr>
          <p:spPr bwMode="auto">
            <a:xfrm>
              <a:off x="8369" y="3221"/>
              <a:ext cx="7667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10000"/>
                </a:lnSpc>
                <a:spcBef>
                  <a:spcPts val="1800"/>
                </a:spcBef>
                <a:buClr>
                  <a:schemeClr val="accent2"/>
                </a:buClr>
                <a:buSzPct val="80000"/>
                <a:buFont typeface="Wingdings 2" panose="05020102010507070707" pitchFamily="18" charset="2"/>
                <a:buChar char=""/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spcBef>
                  <a:spcPts val="500"/>
                </a:spcBef>
                <a:buFont typeface="Calibri" panose="020F0502020204030204" charset="0"/>
                <a:buChar char=" "/>
                <a:defRPr sz="1400">
                  <a:solidFill>
                    <a:srgbClr val="7F7F7F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套种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提前育苗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延迟收获</a:t>
              </a: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815" name="文本框 75814"/>
            <p:cNvSpPr txBox="1">
              <a:spLocks noChangeArrowheads="1"/>
            </p:cNvSpPr>
            <p:nvPr/>
          </p:nvSpPr>
          <p:spPr bwMode="auto">
            <a:xfrm>
              <a:off x="8369" y="4995"/>
              <a:ext cx="782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10000"/>
                </a:lnSpc>
                <a:spcBef>
                  <a:spcPts val="1800"/>
                </a:spcBef>
                <a:buClr>
                  <a:schemeClr val="accent2"/>
                </a:buClr>
                <a:buSzPct val="80000"/>
                <a:buFont typeface="Wingdings 2" panose="05020102010507070707" pitchFamily="18" charset="2"/>
                <a:buChar char=""/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spcBef>
                  <a:spcPts val="500"/>
                </a:spcBef>
                <a:buFont typeface="Calibri" panose="020F0502020204030204" charset="0"/>
                <a:buChar char=" "/>
                <a:defRPr sz="1400">
                  <a:solidFill>
                    <a:srgbClr val="7F7F7F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有机肥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通风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CO</a:t>
              </a:r>
              <a:r>
                <a:rPr kumimoji="0" lang="zh-CN" alt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2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发生器</a:t>
              </a: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818" name="文本框 75817"/>
            <p:cNvSpPr txBox="1">
              <a:spLocks noChangeArrowheads="1"/>
            </p:cNvSpPr>
            <p:nvPr/>
          </p:nvSpPr>
          <p:spPr bwMode="auto">
            <a:xfrm>
              <a:off x="8497" y="6639"/>
              <a:ext cx="511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ts val="1800"/>
                </a:spcBef>
                <a:buClr>
                  <a:schemeClr val="accent2"/>
                </a:buClr>
                <a:buSzPct val="80000"/>
                <a:buFont typeface="Wingdings 2" panose="05020102010507070707" pitchFamily="18" charset="2"/>
                <a:buChar char=""/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spcBef>
                  <a:spcPts val="500"/>
                </a:spcBef>
                <a:buFont typeface="Calibri" panose="020F0502020204030204" charset="0"/>
                <a:buChar char=" "/>
                <a:defRPr sz="1400">
                  <a:solidFill>
                    <a:srgbClr val="7F7F7F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适时适量浇水</a:t>
              </a:r>
            </a:p>
          </p:txBody>
        </p:sp>
        <p:sp>
          <p:nvSpPr>
            <p:cNvPr id="75816" name="文本框 75815"/>
            <p:cNvSpPr txBox="1">
              <a:spLocks noChangeArrowheads="1"/>
            </p:cNvSpPr>
            <p:nvPr/>
          </p:nvSpPr>
          <p:spPr bwMode="auto">
            <a:xfrm>
              <a:off x="8498" y="7643"/>
              <a:ext cx="6447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10000"/>
                </a:lnSpc>
                <a:spcBef>
                  <a:spcPts val="1800"/>
                </a:spcBef>
                <a:buClr>
                  <a:schemeClr val="accent2"/>
                </a:buClr>
                <a:buSzPct val="80000"/>
                <a:buFont typeface="Wingdings 2" panose="05020102010507070707" pitchFamily="18" charset="2"/>
                <a:buChar char=""/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spcBef>
                  <a:spcPts val="500"/>
                </a:spcBef>
                <a:buFont typeface="Calibri" panose="020F0502020204030204" charset="0"/>
                <a:buChar char=" "/>
                <a:defRPr sz="1400">
                  <a:solidFill>
                    <a:srgbClr val="7F7F7F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适时适量施肥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轮作</a:t>
              </a:r>
            </a:p>
          </p:txBody>
        </p:sp>
        <p:sp>
          <p:nvSpPr>
            <p:cNvPr id="3" name="文本框 2"/>
            <p:cNvSpPr txBox="1">
              <a:spLocks noChangeArrowheads="1"/>
            </p:cNvSpPr>
            <p:nvPr/>
          </p:nvSpPr>
          <p:spPr bwMode="auto">
            <a:xfrm>
              <a:off x="8498" y="5817"/>
              <a:ext cx="511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ts val="1800"/>
                </a:spcBef>
                <a:buClr>
                  <a:schemeClr val="accent2"/>
                </a:buClr>
                <a:buSzPct val="80000"/>
                <a:buFont typeface="Wingdings 2" panose="05020102010507070707" pitchFamily="18" charset="2"/>
                <a:buChar char=""/>
                <a:defRPr sz="2000">
                  <a:solidFill>
                    <a:schemeClr val="accent2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spcBef>
                  <a:spcPts val="500"/>
                </a:spcBef>
                <a:buFont typeface="Calibri" panose="020F0502020204030204" charset="0"/>
                <a:buChar char=" "/>
                <a:defRPr sz="1400">
                  <a:solidFill>
                    <a:srgbClr val="7F7F7F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幼圆" panose="02010509060101010101" pitchFamily="49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覆盖地膜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大棚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52E6-2ED2-4051-A3BD-5259B1BDB9C3}" type="slidenum">
              <a:rPr lang="en-US" altLang="zh-CN" smtClean="0">
                <a:solidFill>
                  <a:srgbClr val="073E87"/>
                </a:solidFill>
              </a:rPr>
              <a:t>17</a:t>
            </a:fld>
            <a:endParaRPr lang="en-US" altLang="zh-CN" dirty="0">
              <a:solidFill>
                <a:srgbClr val="073E87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00990" y="-201295"/>
            <a:ext cx="11624310" cy="7252970"/>
            <a:chOff x="2533" y="228"/>
            <a:chExt cx="13792" cy="10345"/>
          </a:xfrm>
        </p:grpSpPr>
        <p:grpSp>
          <p:nvGrpSpPr>
            <p:cNvPr id="15" name="组合 14"/>
            <p:cNvGrpSpPr/>
            <p:nvPr/>
          </p:nvGrpSpPr>
          <p:grpSpPr>
            <a:xfrm>
              <a:off x="2533" y="228"/>
              <a:ext cx="13792" cy="10345"/>
              <a:chOff x="2489" y="150"/>
              <a:chExt cx="13792" cy="10345"/>
            </a:xfrm>
          </p:grpSpPr>
          <p:pic>
            <p:nvPicPr>
              <p:cNvPr id="18" name="图片 18" descr="2a83f5e023019218dbc738acecd52f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89" y="150"/>
                <a:ext cx="13792" cy="10345"/>
              </a:xfrm>
              <a:prstGeom prst="rect">
                <a:avLst/>
              </a:prstGeom>
            </p:spPr>
          </p:pic>
          <p:sp>
            <p:nvSpPr>
              <p:cNvPr id="3" name="文本框 2"/>
              <p:cNvSpPr txBox="1"/>
              <p:nvPr/>
            </p:nvSpPr>
            <p:spPr>
              <a:xfrm>
                <a:off x="7835" y="8339"/>
                <a:ext cx="1149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水</a:t>
                </a: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5792" y="9321"/>
                <a:ext cx="1501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无机盐</a:t>
                </a: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4113" y="752"/>
                <a:ext cx="2049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光照强度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8118" y="493"/>
                <a:ext cx="2049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温度</a:t>
                </a: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11641" y="664"/>
                <a:ext cx="3240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环境</a:t>
                </a:r>
                <a:r>
                  <a:rPr lang="en-US" altLang="zh-CN"/>
                  <a:t>CO</a:t>
                </a:r>
                <a:r>
                  <a:rPr lang="en-US" altLang="zh-CN" baseline="-25000"/>
                  <a:t>2</a:t>
                </a:r>
                <a:r>
                  <a:rPr lang="zh-CN" altLang="en-US"/>
                  <a:t>浓度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6942" y="4880"/>
                <a:ext cx="2380" cy="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/>
                  <a:t>光反应速率</a:t>
                </a: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9402" y="4880"/>
                <a:ext cx="1938" cy="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/>
                  <a:t>暗反应速率</a:t>
                </a: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174" y="5705"/>
                <a:ext cx="2380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/>
                  <a:t>光合速率</a:t>
                </a: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7729" y="3581"/>
                <a:ext cx="2338" cy="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/>
                  <a:t>酶活性</a:t>
                </a:r>
                <a:r>
                  <a:rPr lang="en-US" altLang="zh-CN" sz="1600"/>
                  <a:t>/</a:t>
                </a:r>
                <a:r>
                  <a:rPr lang="zh-CN" altLang="en-US" sz="1600"/>
                  <a:t>含量</a:t>
                </a: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6704" y="2057"/>
                <a:ext cx="2280" cy="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/>
                  <a:t>叶绿素</a:t>
                </a:r>
              </a:p>
              <a:p>
                <a:r>
                  <a:rPr lang="zh-CN" altLang="en-US" sz="1600"/>
                  <a:t>含量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5500" y="3115"/>
                <a:ext cx="1716" cy="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/>
                  <a:t>类囊体</a:t>
                </a:r>
              </a:p>
              <a:p>
                <a:r>
                  <a:rPr lang="zh-CN" altLang="en-US" sz="1600"/>
                  <a:t>结构</a:t>
                </a:r>
                <a:r>
                  <a:rPr lang="en-US" altLang="zh-CN" sz="1600"/>
                  <a:t>/</a:t>
                </a:r>
                <a:r>
                  <a:rPr lang="zh-CN" altLang="en-US" sz="1600"/>
                  <a:t>功能</a:t>
                </a: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8963" y="1852"/>
                <a:ext cx="1988" cy="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/>
                  <a:t>气孔</a:t>
                </a:r>
              </a:p>
              <a:p>
                <a:pPr algn="ctr"/>
                <a:r>
                  <a:rPr lang="zh-CN" altLang="en-US" sz="1600"/>
                  <a:t>开度</a:t>
                </a:r>
                <a:r>
                  <a:rPr lang="en-US" altLang="zh-CN" sz="1600"/>
                  <a:t>/</a:t>
                </a:r>
                <a:r>
                  <a:rPr lang="zh-CN" altLang="en-US" sz="1600"/>
                  <a:t>数量</a:t>
                </a:r>
              </a:p>
            </p:txBody>
          </p:sp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46" y="1994"/>
                <a:ext cx="679" cy="721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6" y="2230"/>
                <a:ext cx="750" cy="885"/>
              </a:xfrm>
              <a:prstGeom prst="rect">
                <a:avLst/>
              </a:prstGeom>
            </p:spPr>
          </p:pic>
          <p:sp>
            <p:nvSpPr>
              <p:cNvPr id="21" name="文本框 20"/>
              <p:cNvSpPr txBox="1"/>
              <p:nvPr/>
            </p:nvSpPr>
            <p:spPr>
              <a:xfrm>
                <a:off x="9913" y="2913"/>
                <a:ext cx="2328" cy="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/>
                  <a:t>胞间</a:t>
                </a:r>
                <a:r>
                  <a:rPr lang="en-US" altLang="zh-CN" sz="1600"/>
                  <a:t>CO</a:t>
                </a:r>
                <a:r>
                  <a:rPr lang="en-US" altLang="zh-CN" sz="1600" baseline="-25000"/>
                  <a:t>2</a:t>
                </a:r>
                <a:r>
                  <a:rPr lang="zh-CN" altLang="en-US" sz="1600"/>
                  <a:t>浓度</a:t>
                </a: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8132" y="2445"/>
                <a:ext cx="1149" cy="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/>
                  <a:t>叶温</a:t>
                </a:r>
              </a:p>
            </p:txBody>
          </p:sp>
          <p:cxnSp>
            <p:nvCxnSpPr>
              <p:cNvPr id="25" name="直接箭头连接符 24"/>
              <p:cNvCxnSpPr>
                <a:stCxn id="11" idx="2"/>
                <a:endCxn id="8" idx="0"/>
              </p:cNvCxnSpPr>
              <p:nvPr/>
            </p:nvCxnSpPr>
            <p:spPr>
              <a:xfrm flipH="1">
                <a:off x="8132" y="4062"/>
                <a:ext cx="766" cy="8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6" name="直接箭头连接符 25"/>
              <p:cNvCxnSpPr>
                <a:stCxn id="11" idx="2"/>
                <a:endCxn id="9" idx="0"/>
              </p:cNvCxnSpPr>
              <p:nvPr/>
            </p:nvCxnSpPr>
            <p:spPr>
              <a:xfrm>
                <a:off x="8898" y="4062"/>
                <a:ext cx="1473" cy="8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" name="直接箭头连接符 26"/>
              <p:cNvCxnSpPr>
                <a:stCxn id="8" idx="2"/>
              </p:cNvCxnSpPr>
              <p:nvPr/>
            </p:nvCxnSpPr>
            <p:spPr>
              <a:xfrm>
                <a:off x="8132" y="5361"/>
                <a:ext cx="705" cy="34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8" name="直接箭头连接符 27"/>
              <p:cNvCxnSpPr>
                <a:stCxn id="9" idx="2"/>
              </p:cNvCxnSpPr>
              <p:nvPr/>
            </p:nvCxnSpPr>
            <p:spPr>
              <a:xfrm flipH="1">
                <a:off x="9873" y="5361"/>
                <a:ext cx="498" cy="2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/>
              <p:cNvCxnSpPr/>
              <p:nvPr/>
            </p:nvCxnSpPr>
            <p:spPr>
              <a:xfrm flipH="1">
                <a:off x="9766" y="3400"/>
                <a:ext cx="1018" cy="4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/>
              <p:cNvCxnSpPr/>
              <p:nvPr/>
            </p:nvCxnSpPr>
            <p:spPr>
              <a:xfrm flipH="1">
                <a:off x="10720" y="3464"/>
                <a:ext cx="450" cy="144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/>
              <p:cNvCxnSpPr>
                <a:stCxn id="24" idx="2"/>
              </p:cNvCxnSpPr>
              <p:nvPr/>
            </p:nvCxnSpPr>
            <p:spPr>
              <a:xfrm>
                <a:off x="8707" y="2926"/>
                <a:ext cx="20" cy="6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2" name="直接箭头连接符 31"/>
              <p:cNvCxnSpPr/>
              <p:nvPr/>
            </p:nvCxnSpPr>
            <p:spPr>
              <a:xfrm>
                <a:off x="7398" y="3078"/>
                <a:ext cx="614" cy="17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/>
              <p:cNvCxnSpPr>
                <a:stCxn id="13" idx="2"/>
              </p:cNvCxnSpPr>
              <p:nvPr/>
            </p:nvCxnSpPr>
            <p:spPr>
              <a:xfrm>
                <a:off x="6357" y="3948"/>
                <a:ext cx="1025" cy="9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4" name="直接箭头连接符 33"/>
              <p:cNvCxnSpPr/>
              <p:nvPr/>
            </p:nvCxnSpPr>
            <p:spPr>
              <a:xfrm>
                <a:off x="5770" y="1214"/>
                <a:ext cx="2710" cy="12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/>
              <p:cNvCxnSpPr/>
              <p:nvPr/>
            </p:nvCxnSpPr>
            <p:spPr>
              <a:xfrm>
                <a:off x="5513" y="1268"/>
                <a:ext cx="1392" cy="9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" name="直接箭头连接符 35"/>
              <p:cNvCxnSpPr>
                <a:stCxn id="5" idx="2"/>
              </p:cNvCxnSpPr>
              <p:nvPr/>
            </p:nvCxnSpPr>
            <p:spPr>
              <a:xfrm>
                <a:off x="5138" y="1278"/>
                <a:ext cx="602" cy="18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/>
              <p:cNvCxnSpPr/>
              <p:nvPr/>
            </p:nvCxnSpPr>
            <p:spPr>
              <a:xfrm>
                <a:off x="8630" y="1006"/>
                <a:ext cx="43" cy="13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9" name="任意多边形 38"/>
              <p:cNvSpPr/>
              <p:nvPr/>
            </p:nvSpPr>
            <p:spPr>
              <a:xfrm>
                <a:off x="11041" y="965"/>
                <a:ext cx="600" cy="1997"/>
              </a:xfrm>
              <a:custGeom>
                <a:avLst/>
                <a:gdLst>
                  <a:gd name="connsiteX0" fmla="*/ 600 w 600"/>
                  <a:gd name="connsiteY0" fmla="*/ 0 h 2249"/>
                  <a:gd name="connsiteX1" fmla="*/ 474 w 600"/>
                  <a:gd name="connsiteY1" fmla="*/ 99 h 2249"/>
                  <a:gd name="connsiteX2" fmla="*/ 379 w 600"/>
                  <a:gd name="connsiteY2" fmla="*/ 206 h 2249"/>
                  <a:gd name="connsiteX3" fmla="*/ 307 w 600"/>
                  <a:gd name="connsiteY3" fmla="*/ 310 h 2249"/>
                  <a:gd name="connsiteX4" fmla="*/ 238 w 600"/>
                  <a:gd name="connsiteY4" fmla="*/ 434 h 2249"/>
                  <a:gd name="connsiteX5" fmla="*/ 180 w 600"/>
                  <a:gd name="connsiteY5" fmla="*/ 560 h 2249"/>
                  <a:gd name="connsiteX6" fmla="*/ 145 w 600"/>
                  <a:gd name="connsiteY6" fmla="*/ 665 h 2249"/>
                  <a:gd name="connsiteX7" fmla="*/ 111 w 600"/>
                  <a:gd name="connsiteY7" fmla="*/ 789 h 2249"/>
                  <a:gd name="connsiteX8" fmla="*/ 76 w 600"/>
                  <a:gd name="connsiteY8" fmla="*/ 904 h 2249"/>
                  <a:gd name="connsiteX9" fmla="*/ 56 w 600"/>
                  <a:gd name="connsiteY9" fmla="*/ 1025 h 2249"/>
                  <a:gd name="connsiteX10" fmla="*/ 40 w 600"/>
                  <a:gd name="connsiteY10" fmla="*/ 1129 h 2249"/>
                  <a:gd name="connsiteX11" fmla="*/ 33 w 600"/>
                  <a:gd name="connsiteY11" fmla="*/ 1239 h 2249"/>
                  <a:gd name="connsiteX12" fmla="*/ 23 w 600"/>
                  <a:gd name="connsiteY12" fmla="*/ 1358 h 2249"/>
                  <a:gd name="connsiteX13" fmla="*/ 23 w 600"/>
                  <a:gd name="connsiteY13" fmla="*/ 1475 h 2249"/>
                  <a:gd name="connsiteX14" fmla="*/ 23 w 600"/>
                  <a:gd name="connsiteY14" fmla="*/ 1586 h 2249"/>
                  <a:gd name="connsiteX15" fmla="*/ 25 w 600"/>
                  <a:gd name="connsiteY15" fmla="*/ 1671 h 2249"/>
                  <a:gd name="connsiteX16" fmla="*/ 23 w 600"/>
                  <a:gd name="connsiteY16" fmla="*/ 1696 h 2249"/>
                  <a:gd name="connsiteX17" fmla="*/ 34 w 600"/>
                  <a:gd name="connsiteY17" fmla="*/ 1810 h 2249"/>
                  <a:gd name="connsiteX18" fmla="*/ 34 w 600"/>
                  <a:gd name="connsiteY18" fmla="*/ 1916 h 2249"/>
                  <a:gd name="connsiteX19" fmla="*/ 31 w 600"/>
                  <a:gd name="connsiteY19" fmla="*/ 2029 h 2249"/>
                  <a:gd name="connsiteX20" fmla="*/ 15 w 600"/>
                  <a:gd name="connsiteY20" fmla="*/ 2138 h 2249"/>
                  <a:gd name="connsiteX21" fmla="*/ 0 w 600"/>
                  <a:gd name="connsiteY21" fmla="*/ 2249 h 2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00" h="2249">
                    <a:moveTo>
                      <a:pt x="600" y="0"/>
                    </a:moveTo>
                    <a:cubicBezTo>
                      <a:pt x="581" y="20"/>
                      <a:pt x="516" y="56"/>
                      <a:pt x="474" y="99"/>
                    </a:cubicBezTo>
                    <a:cubicBezTo>
                      <a:pt x="432" y="141"/>
                      <a:pt x="413" y="163"/>
                      <a:pt x="379" y="206"/>
                    </a:cubicBezTo>
                    <a:cubicBezTo>
                      <a:pt x="345" y="248"/>
                      <a:pt x="334" y="264"/>
                      <a:pt x="307" y="310"/>
                    </a:cubicBezTo>
                    <a:cubicBezTo>
                      <a:pt x="280" y="356"/>
                      <a:pt x="267" y="387"/>
                      <a:pt x="238" y="434"/>
                    </a:cubicBezTo>
                    <a:cubicBezTo>
                      <a:pt x="209" y="481"/>
                      <a:pt x="201" y="515"/>
                      <a:pt x="180" y="560"/>
                    </a:cubicBezTo>
                    <a:cubicBezTo>
                      <a:pt x="159" y="605"/>
                      <a:pt x="157" y="619"/>
                      <a:pt x="145" y="665"/>
                    </a:cubicBezTo>
                    <a:cubicBezTo>
                      <a:pt x="133" y="712"/>
                      <a:pt x="123" y="740"/>
                      <a:pt x="111" y="789"/>
                    </a:cubicBezTo>
                    <a:cubicBezTo>
                      <a:pt x="99" y="839"/>
                      <a:pt x="85" y="856"/>
                      <a:pt x="76" y="904"/>
                    </a:cubicBezTo>
                    <a:cubicBezTo>
                      <a:pt x="67" y="951"/>
                      <a:pt x="68" y="981"/>
                      <a:pt x="56" y="1025"/>
                    </a:cubicBezTo>
                    <a:cubicBezTo>
                      <a:pt x="44" y="1069"/>
                      <a:pt x="50" y="1084"/>
                      <a:pt x="40" y="1129"/>
                    </a:cubicBezTo>
                    <a:cubicBezTo>
                      <a:pt x="30" y="1173"/>
                      <a:pt x="34" y="1195"/>
                      <a:pt x="33" y="1239"/>
                    </a:cubicBezTo>
                    <a:cubicBezTo>
                      <a:pt x="32" y="1283"/>
                      <a:pt x="23" y="1312"/>
                      <a:pt x="23" y="1358"/>
                    </a:cubicBezTo>
                    <a:cubicBezTo>
                      <a:pt x="23" y="1403"/>
                      <a:pt x="23" y="1430"/>
                      <a:pt x="23" y="1475"/>
                    </a:cubicBezTo>
                    <a:cubicBezTo>
                      <a:pt x="23" y="1521"/>
                      <a:pt x="23" y="1542"/>
                      <a:pt x="23" y="1586"/>
                    </a:cubicBezTo>
                    <a:cubicBezTo>
                      <a:pt x="26" y="1621"/>
                      <a:pt x="25" y="1653"/>
                      <a:pt x="25" y="1671"/>
                    </a:cubicBezTo>
                    <a:cubicBezTo>
                      <a:pt x="25" y="1689"/>
                      <a:pt x="24" y="1675"/>
                      <a:pt x="23" y="1696"/>
                    </a:cubicBezTo>
                    <a:cubicBezTo>
                      <a:pt x="18" y="1741"/>
                      <a:pt x="39" y="1766"/>
                      <a:pt x="34" y="1810"/>
                    </a:cubicBezTo>
                    <a:cubicBezTo>
                      <a:pt x="29" y="1854"/>
                      <a:pt x="31" y="1872"/>
                      <a:pt x="34" y="1916"/>
                    </a:cubicBezTo>
                    <a:cubicBezTo>
                      <a:pt x="37" y="1961"/>
                      <a:pt x="31" y="2000"/>
                      <a:pt x="31" y="2029"/>
                    </a:cubicBezTo>
                    <a:cubicBezTo>
                      <a:pt x="31" y="2058"/>
                      <a:pt x="18" y="2094"/>
                      <a:pt x="15" y="2138"/>
                    </a:cubicBezTo>
                    <a:cubicBezTo>
                      <a:pt x="12" y="2183"/>
                      <a:pt x="3" y="2229"/>
                      <a:pt x="0" y="224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/>
                <a:tailEnd type="triangle" w="med" len="me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任意多边形 39"/>
              <p:cNvSpPr/>
              <p:nvPr/>
            </p:nvSpPr>
            <p:spPr>
              <a:xfrm>
                <a:off x="8471" y="4578"/>
                <a:ext cx="4264" cy="4498"/>
              </a:xfrm>
              <a:custGeom>
                <a:avLst/>
                <a:gdLst>
                  <a:gd name="connsiteX0" fmla="*/ 0 w 4264"/>
                  <a:gd name="connsiteY0" fmla="*/ 4307 h 4497"/>
                  <a:gd name="connsiteX1" fmla="*/ 107 w 4264"/>
                  <a:gd name="connsiteY1" fmla="*/ 4351 h 4497"/>
                  <a:gd name="connsiteX2" fmla="*/ 214 w 4264"/>
                  <a:gd name="connsiteY2" fmla="*/ 4385 h 4497"/>
                  <a:gd name="connsiteX3" fmla="*/ 343 w 4264"/>
                  <a:gd name="connsiteY3" fmla="*/ 4385 h 4497"/>
                  <a:gd name="connsiteX4" fmla="*/ 450 w 4264"/>
                  <a:gd name="connsiteY4" fmla="*/ 4396 h 4497"/>
                  <a:gd name="connsiteX5" fmla="*/ 557 w 4264"/>
                  <a:gd name="connsiteY5" fmla="*/ 4429 h 4497"/>
                  <a:gd name="connsiteX6" fmla="*/ 696 w 4264"/>
                  <a:gd name="connsiteY6" fmla="*/ 4452 h 4497"/>
                  <a:gd name="connsiteX7" fmla="*/ 803 w 4264"/>
                  <a:gd name="connsiteY7" fmla="*/ 4485 h 4497"/>
                  <a:gd name="connsiteX8" fmla="*/ 910 w 4264"/>
                  <a:gd name="connsiteY8" fmla="*/ 4497 h 4497"/>
                  <a:gd name="connsiteX9" fmla="*/ 1018 w 4264"/>
                  <a:gd name="connsiteY9" fmla="*/ 4497 h 4497"/>
                  <a:gd name="connsiteX10" fmla="*/ 1135 w 4264"/>
                  <a:gd name="connsiteY10" fmla="*/ 4497 h 4497"/>
                  <a:gd name="connsiteX11" fmla="*/ 1253 w 4264"/>
                  <a:gd name="connsiteY11" fmla="*/ 4497 h 4497"/>
                  <a:gd name="connsiteX12" fmla="*/ 1371 w 4264"/>
                  <a:gd name="connsiteY12" fmla="*/ 4497 h 4497"/>
                  <a:gd name="connsiteX13" fmla="*/ 1489 w 4264"/>
                  <a:gd name="connsiteY13" fmla="*/ 4497 h 4497"/>
                  <a:gd name="connsiteX14" fmla="*/ 1714 w 4264"/>
                  <a:gd name="connsiteY14" fmla="*/ 4464 h 4497"/>
                  <a:gd name="connsiteX15" fmla="*/ 1951 w 4264"/>
                  <a:gd name="connsiteY15" fmla="*/ 4390 h 4497"/>
                  <a:gd name="connsiteX16" fmla="*/ 2214 w 4264"/>
                  <a:gd name="connsiteY16" fmla="*/ 4296 h 4497"/>
                  <a:gd name="connsiteX17" fmla="*/ 2383 w 4264"/>
                  <a:gd name="connsiteY17" fmla="*/ 4252 h 4497"/>
                  <a:gd name="connsiteX18" fmla="*/ 2575 w 4264"/>
                  <a:gd name="connsiteY18" fmla="*/ 4218 h 4497"/>
                  <a:gd name="connsiteX19" fmla="*/ 2707 w 4264"/>
                  <a:gd name="connsiteY19" fmla="*/ 4203 h 4497"/>
                  <a:gd name="connsiteX20" fmla="*/ 2911 w 4264"/>
                  <a:gd name="connsiteY20" fmla="*/ 4194 h 4497"/>
                  <a:gd name="connsiteX21" fmla="*/ 3150 w 4264"/>
                  <a:gd name="connsiteY21" fmla="*/ 4162 h 4497"/>
                  <a:gd name="connsiteX22" fmla="*/ 3257 w 4264"/>
                  <a:gd name="connsiteY22" fmla="*/ 4128 h 4497"/>
                  <a:gd name="connsiteX23" fmla="*/ 3375 w 4264"/>
                  <a:gd name="connsiteY23" fmla="*/ 4073 h 4497"/>
                  <a:gd name="connsiteX24" fmla="*/ 3493 w 4264"/>
                  <a:gd name="connsiteY24" fmla="*/ 3972 h 4497"/>
                  <a:gd name="connsiteX25" fmla="*/ 3600 w 4264"/>
                  <a:gd name="connsiteY25" fmla="*/ 3872 h 4497"/>
                  <a:gd name="connsiteX26" fmla="*/ 3658 w 4264"/>
                  <a:gd name="connsiteY26" fmla="*/ 3738 h 4497"/>
                  <a:gd name="connsiteX27" fmla="*/ 3707 w 4264"/>
                  <a:gd name="connsiteY27" fmla="*/ 3537 h 4497"/>
                  <a:gd name="connsiteX28" fmla="*/ 3728 w 4264"/>
                  <a:gd name="connsiteY28" fmla="*/ 3425 h 4497"/>
                  <a:gd name="connsiteX29" fmla="*/ 3782 w 4264"/>
                  <a:gd name="connsiteY29" fmla="*/ 3191 h 4497"/>
                  <a:gd name="connsiteX30" fmla="*/ 3803 w 4264"/>
                  <a:gd name="connsiteY30" fmla="*/ 3068 h 4497"/>
                  <a:gd name="connsiteX31" fmla="*/ 3837 w 4264"/>
                  <a:gd name="connsiteY31" fmla="*/ 2819 h 4497"/>
                  <a:gd name="connsiteX32" fmla="*/ 3855 w 4264"/>
                  <a:gd name="connsiteY32" fmla="*/ 2600 h 4497"/>
                  <a:gd name="connsiteX33" fmla="*/ 3872 w 4264"/>
                  <a:gd name="connsiteY33" fmla="*/ 2384 h 4497"/>
                  <a:gd name="connsiteX34" fmla="*/ 3883 w 4264"/>
                  <a:gd name="connsiteY34" fmla="*/ 2153 h 4497"/>
                  <a:gd name="connsiteX35" fmla="*/ 3889 w 4264"/>
                  <a:gd name="connsiteY35" fmla="*/ 1941 h 4497"/>
                  <a:gd name="connsiteX36" fmla="*/ 3889 w 4264"/>
                  <a:gd name="connsiteY36" fmla="*/ 1830 h 4497"/>
                  <a:gd name="connsiteX37" fmla="*/ 3889 w 4264"/>
                  <a:gd name="connsiteY37" fmla="*/ 1718 h 4497"/>
                  <a:gd name="connsiteX38" fmla="*/ 3889 w 4264"/>
                  <a:gd name="connsiteY38" fmla="*/ 1607 h 4497"/>
                  <a:gd name="connsiteX39" fmla="*/ 3889 w 4264"/>
                  <a:gd name="connsiteY39" fmla="*/ 1473 h 4497"/>
                  <a:gd name="connsiteX40" fmla="*/ 3900 w 4264"/>
                  <a:gd name="connsiteY40" fmla="*/ 1361 h 4497"/>
                  <a:gd name="connsiteX41" fmla="*/ 3916 w 4264"/>
                  <a:gd name="connsiteY41" fmla="*/ 1240 h 4497"/>
                  <a:gd name="connsiteX42" fmla="*/ 3947 w 4264"/>
                  <a:gd name="connsiteY42" fmla="*/ 1092 h 4497"/>
                  <a:gd name="connsiteX43" fmla="*/ 3985 w 4264"/>
                  <a:gd name="connsiteY43" fmla="*/ 904 h 4497"/>
                  <a:gd name="connsiteX44" fmla="*/ 4074 w 4264"/>
                  <a:gd name="connsiteY44" fmla="*/ 679 h 4497"/>
                  <a:gd name="connsiteX45" fmla="*/ 4172 w 4264"/>
                  <a:gd name="connsiteY45" fmla="*/ 451 h 4497"/>
                  <a:gd name="connsiteX46" fmla="*/ 4200 w 4264"/>
                  <a:gd name="connsiteY46" fmla="*/ 334 h 4497"/>
                  <a:gd name="connsiteX47" fmla="*/ 4221 w 4264"/>
                  <a:gd name="connsiteY47" fmla="*/ 223 h 4497"/>
                  <a:gd name="connsiteX48" fmla="*/ 4253 w 4264"/>
                  <a:gd name="connsiteY48" fmla="*/ 111 h 4497"/>
                  <a:gd name="connsiteX49" fmla="*/ 4264 w 4264"/>
                  <a:gd name="connsiteY49" fmla="*/ 0 h 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264" h="4498">
                    <a:moveTo>
                      <a:pt x="0" y="4307"/>
                    </a:moveTo>
                    <a:cubicBezTo>
                      <a:pt x="19" y="4316"/>
                      <a:pt x="64" y="4335"/>
                      <a:pt x="107" y="4351"/>
                    </a:cubicBezTo>
                    <a:cubicBezTo>
                      <a:pt x="150" y="4367"/>
                      <a:pt x="167" y="4378"/>
                      <a:pt x="214" y="4385"/>
                    </a:cubicBezTo>
                    <a:cubicBezTo>
                      <a:pt x="261" y="4393"/>
                      <a:pt x="296" y="4383"/>
                      <a:pt x="343" y="4385"/>
                    </a:cubicBezTo>
                    <a:cubicBezTo>
                      <a:pt x="390" y="4388"/>
                      <a:pt x="407" y="4388"/>
                      <a:pt x="450" y="4396"/>
                    </a:cubicBezTo>
                    <a:cubicBezTo>
                      <a:pt x="493" y="4404"/>
                      <a:pt x="508" y="4418"/>
                      <a:pt x="557" y="4429"/>
                    </a:cubicBezTo>
                    <a:cubicBezTo>
                      <a:pt x="606" y="4441"/>
                      <a:pt x="647" y="4441"/>
                      <a:pt x="696" y="4452"/>
                    </a:cubicBezTo>
                    <a:cubicBezTo>
                      <a:pt x="745" y="4464"/>
                      <a:pt x="760" y="4476"/>
                      <a:pt x="803" y="4485"/>
                    </a:cubicBezTo>
                    <a:cubicBezTo>
                      <a:pt x="846" y="4495"/>
                      <a:pt x="867" y="4495"/>
                      <a:pt x="910" y="4497"/>
                    </a:cubicBezTo>
                    <a:cubicBezTo>
                      <a:pt x="953" y="4499"/>
                      <a:pt x="973" y="4497"/>
                      <a:pt x="1018" y="4497"/>
                    </a:cubicBezTo>
                    <a:cubicBezTo>
                      <a:pt x="1063" y="4497"/>
                      <a:pt x="1088" y="4497"/>
                      <a:pt x="1135" y="4497"/>
                    </a:cubicBezTo>
                    <a:cubicBezTo>
                      <a:pt x="1182" y="4497"/>
                      <a:pt x="1206" y="4497"/>
                      <a:pt x="1253" y="4497"/>
                    </a:cubicBezTo>
                    <a:cubicBezTo>
                      <a:pt x="1300" y="4497"/>
                      <a:pt x="1324" y="4497"/>
                      <a:pt x="1371" y="4497"/>
                    </a:cubicBezTo>
                    <a:cubicBezTo>
                      <a:pt x="1418" y="4497"/>
                      <a:pt x="1444" y="4497"/>
                      <a:pt x="1489" y="4497"/>
                    </a:cubicBezTo>
                    <a:cubicBezTo>
                      <a:pt x="1534" y="4497"/>
                      <a:pt x="1669" y="4473"/>
                      <a:pt x="1714" y="4464"/>
                    </a:cubicBezTo>
                    <a:cubicBezTo>
                      <a:pt x="1759" y="4454"/>
                      <a:pt x="1905" y="4408"/>
                      <a:pt x="1951" y="4390"/>
                    </a:cubicBezTo>
                    <a:cubicBezTo>
                      <a:pt x="1997" y="4372"/>
                      <a:pt x="2163" y="4307"/>
                      <a:pt x="2214" y="4296"/>
                    </a:cubicBezTo>
                    <a:cubicBezTo>
                      <a:pt x="2265" y="4284"/>
                      <a:pt x="2325" y="4268"/>
                      <a:pt x="2383" y="4252"/>
                    </a:cubicBezTo>
                    <a:cubicBezTo>
                      <a:pt x="2441" y="4237"/>
                      <a:pt x="2519" y="4231"/>
                      <a:pt x="2575" y="4218"/>
                    </a:cubicBezTo>
                    <a:cubicBezTo>
                      <a:pt x="2631" y="4204"/>
                      <a:pt x="2660" y="4213"/>
                      <a:pt x="2707" y="4203"/>
                    </a:cubicBezTo>
                    <a:cubicBezTo>
                      <a:pt x="2754" y="4194"/>
                      <a:pt x="2859" y="4196"/>
                      <a:pt x="2911" y="4194"/>
                    </a:cubicBezTo>
                    <a:cubicBezTo>
                      <a:pt x="2963" y="4192"/>
                      <a:pt x="3107" y="4171"/>
                      <a:pt x="3150" y="4162"/>
                    </a:cubicBezTo>
                    <a:cubicBezTo>
                      <a:pt x="3193" y="4152"/>
                      <a:pt x="3212" y="4146"/>
                      <a:pt x="3257" y="4128"/>
                    </a:cubicBezTo>
                    <a:cubicBezTo>
                      <a:pt x="3302" y="4111"/>
                      <a:pt x="3328" y="4104"/>
                      <a:pt x="3375" y="4073"/>
                    </a:cubicBezTo>
                    <a:cubicBezTo>
                      <a:pt x="3422" y="4042"/>
                      <a:pt x="3448" y="4013"/>
                      <a:pt x="3493" y="3972"/>
                    </a:cubicBezTo>
                    <a:cubicBezTo>
                      <a:pt x="3538" y="3931"/>
                      <a:pt x="3568" y="3915"/>
                      <a:pt x="3600" y="3872"/>
                    </a:cubicBezTo>
                    <a:cubicBezTo>
                      <a:pt x="3632" y="3829"/>
                      <a:pt x="3643" y="3782"/>
                      <a:pt x="3658" y="3738"/>
                    </a:cubicBezTo>
                    <a:cubicBezTo>
                      <a:pt x="3673" y="3693"/>
                      <a:pt x="3696" y="3581"/>
                      <a:pt x="3707" y="3537"/>
                    </a:cubicBezTo>
                    <a:cubicBezTo>
                      <a:pt x="3718" y="3492"/>
                      <a:pt x="3715" y="3470"/>
                      <a:pt x="3728" y="3425"/>
                    </a:cubicBezTo>
                    <a:cubicBezTo>
                      <a:pt x="3741" y="3380"/>
                      <a:pt x="3776" y="3240"/>
                      <a:pt x="3782" y="3191"/>
                    </a:cubicBezTo>
                    <a:cubicBezTo>
                      <a:pt x="3788" y="3142"/>
                      <a:pt x="3799" y="3117"/>
                      <a:pt x="3803" y="3068"/>
                    </a:cubicBezTo>
                    <a:cubicBezTo>
                      <a:pt x="3807" y="3019"/>
                      <a:pt x="3831" y="2864"/>
                      <a:pt x="3837" y="2819"/>
                    </a:cubicBezTo>
                    <a:cubicBezTo>
                      <a:pt x="3843" y="2775"/>
                      <a:pt x="3853" y="2649"/>
                      <a:pt x="3855" y="2600"/>
                    </a:cubicBezTo>
                    <a:cubicBezTo>
                      <a:pt x="3857" y="2551"/>
                      <a:pt x="3866" y="2429"/>
                      <a:pt x="3872" y="2384"/>
                    </a:cubicBezTo>
                    <a:cubicBezTo>
                      <a:pt x="3878" y="2339"/>
                      <a:pt x="3880" y="2182"/>
                      <a:pt x="3883" y="2153"/>
                    </a:cubicBezTo>
                    <a:cubicBezTo>
                      <a:pt x="3886" y="2124"/>
                      <a:pt x="3889" y="1986"/>
                      <a:pt x="3889" y="1941"/>
                    </a:cubicBezTo>
                    <a:cubicBezTo>
                      <a:pt x="3889" y="1896"/>
                      <a:pt x="3889" y="1875"/>
                      <a:pt x="3889" y="1830"/>
                    </a:cubicBezTo>
                    <a:cubicBezTo>
                      <a:pt x="3889" y="1785"/>
                      <a:pt x="3889" y="1763"/>
                      <a:pt x="3889" y="1718"/>
                    </a:cubicBezTo>
                    <a:cubicBezTo>
                      <a:pt x="3889" y="1674"/>
                      <a:pt x="3889" y="1656"/>
                      <a:pt x="3889" y="1607"/>
                    </a:cubicBezTo>
                    <a:cubicBezTo>
                      <a:pt x="3889" y="1558"/>
                      <a:pt x="3887" y="1522"/>
                      <a:pt x="3889" y="1473"/>
                    </a:cubicBezTo>
                    <a:cubicBezTo>
                      <a:pt x="3891" y="1424"/>
                      <a:pt x="3891" y="1406"/>
                      <a:pt x="3900" y="1361"/>
                    </a:cubicBezTo>
                    <a:cubicBezTo>
                      <a:pt x="3909" y="1316"/>
                      <a:pt x="3905" y="1287"/>
                      <a:pt x="3916" y="1240"/>
                    </a:cubicBezTo>
                    <a:cubicBezTo>
                      <a:pt x="3927" y="1193"/>
                      <a:pt x="3933" y="1144"/>
                      <a:pt x="3947" y="1092"/>
                    </a:cubicBezTo>
                    <a:cubicBezTo>
                      <a:pt x="3961" y="1040"/>
                      <a:pt x="3976" y="949"/>
                      <a:pt x="3985" y="904"/>
                    </a:cubicBezTo>
                    <a:cubicBezTo>
                      <a:pt x="3994" y="859"/>
                      <a:pt x="4048" y="731"/>
                      <a:pt x="4074" y="679"/>
                    </a:cubicBezTo>
                    <a:cubicBezTo>
                      <a:pt x="4100" y="627"/>
                      <a:pt x="4149" y="497"/>
                      <a:pt x="4172" y="451"/>
                    </a:cubicBezTo>
                    <a:cubicBezTo>
                      <a:pt x="4195" y="405"/>
                      <a:pt x="4187" y="379"/>
                      <a:pt x="4200" y="334"/>
                    </a:cubicBezTo>
                    <a:cubicBezTo>
                      <a:pt x="4213" y="290"/>
                      <a:pt x="4210" y="268"/>
                      <a:pt x="4221" y="223"/>
                    </a:cubicBezTo>
                    <a:cubicBezTo>
                      <a:pt x="4232" y="178"/>
                      <a:pt x="4244" y="156"/>
                      <a:pt x="4253" y="111"/>
                    </a:cubicBezTo>
                    <a:cubicBezTo>
                      <a:pt x="4262" y="67"/>
                      <a:pt x="4262" y="20"/>
                      <a:pt x="4264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headEnd type="none"/>
                <a:tailEnd type="arrow" w="med" len="me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12020" y="3756"/>
                <a:ext cx="1342" cy="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FF0000"/>
                    </a:solidFill>
                  </a:rPr>
                  <a:t>叶片含水量</a:t>
                </a:r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7060" y="5400"/>
                <a:ext cx="5241" cy="4501"/>
              </a:xfrm>
              <a:custGeom>
                <a:avLst/>
                <a:gdLst>
                  <a:gd name="connsiteX0" fmla="*/ 0 w 5240"/>
                  <a:gd name="connsiteY0" fmla="*/ 4255 h 4501"/>
                  <a:gd name="connsiteX1" fmla="*/ 107 w 5240"/>
                  <a:gd name="connsiteY1" fmla="*/ 4255 h 4501"/>
                  <a:gd name="connsiteX2" fmla="*/ 213 w 5240"/>
                  <a:gd name="connsiteY2" fmla="*/ 4267 h 4501"/>
                  <a:gd name="connsiteX3" fmla="*/ 319 w 5240"/>
                  <a:gd name="connsiteY3" fmla="*/ 4302 h 4501"/>
                  <a:gd name="connsiteX4" fmla="*/ 425 w 5240"/>
                  <a:gd name="connsiteY4" fmla="*/ 4337 h 4501"/>
                  <a:gd name="connsiteX5" fmla="*/ 531 w 5240"/>
                  <a:gd name="connsiteY5" fmla="*/ 4349 h 4501"/>
                  <a:gd name="connsiteX6" fmla="*/ 648 w 5240"/>
                  <a:gd name="connsiteY6" fmla="*/ 4375 h 4501"/>
                  <a:gd name="connsiteX7" fmla="*/ 768 w 5240"/>
                  <a:gd name="connsiteY7" fmla="*/ 4385 h 4501"/>
                  <a:gd name="connsiteX8" fmla="*/ 871 w 5240"/>
                  <a:gd name="connsiteY8" fmla="*/ 4396 h 4501"/>
                  <a:gd name="connsiteX9" fmla="*/ 1008 w 5240"/>
                  <a:gd name="connsiteY9" fmla="*/ 4396 h 4501"/>
                  <a:gd name="connsiteX10" fmla="*/ 1114 w 5240"/>
                  <a:gd name="connsiteY10" fmla="*/ 4396 h 4501"/>
                  <a:gd name="connsiteX11" fmla="*/ 1221 w 5240"/>
                  <a:gd name="connsiteY11" fmla="*/ 4396 h 4501"/>
                  <a:gd name="connsiteX12" fmla="*/ 1348 w 5240"/>
                  <a:gd name="connsiteY12" fmla="*/ 4396 h 4501"/>
                  <a:gd name="connsiteX13" fmla="*/ 1454 w 5240"/>
                  <a:gd name="connsiteY13" fmla="*/ 4396 h 4501"/>
                  <a:gd name="connsiteX14" fmla="*/ 1582 w 5240"/>
                  <a:gd name="connsiteY14" fmla="*/ 4396 h 4501"/>
                  <a:gd name="connsiteX15" fmla="*/ 1688 w 5240"/>
                  <a:gd name="connsiteY15" fmla="*/ 4408 h 4501"/>
                  <a:gd name="connsiteX16" fmla="*/ 1794 w 5240"/>
                  <a:gd name="connsiteY16" fmla="*/ 4419 h 4501"/>
                  <a:gd name="connsiteX17" fmla="*/ 1942 w 5240"/>
                  <a:gd name="connsiteY17" fmla="*/ 4419 h 4501"/>
                  <a:gd name="connsiteX18" fmla="*/ 2059 w 5240"/>
                  <a:gd name="connsiteY18" fmla="*/ 4419 h 4501"/>
                  <a:gd name="connsiteX19" fmla="*/ 2176 w 5240"/>
                  <a:gd name="connsiteY19" fmla="*/ 4443 h 4501"/>
                  <a:gd name="connsiteX20" fmla="*/ 2282 w 5240"/>
                  <a:gd name="connsiteY20" fmla="*/ 4454 h 4501"/>
                  <a:gd name="connsiteX21" fmla="*/ 2398 w 5240"/>
                  <a:gd name="connsiteY21" fmla="*/ 4471 h 4501"/>
                  <a:gd name="connsiteX22" fmla="*/ 2568 w 5240"/>
                  <a:gd name="connsiteY22" fmla="*/ 4501 h 4501"/>
                  <a:gd name="connsiteX23" fmla="*/ 2685 w 5240"/>
                  <a:gd name="connsiteY23" fmla="*/ 4501 h 4501"/>
                  <a:gd name="connsiteX24" fmla="*/ 2791 w 5240"/>
                  <a:gd name="connsiteY24" fmla="*/ 4501 h 4501"/>
                  <a:gd name="connsiteX25" fmla="*/ 2897 w 5240"/>
                  <a:gd name="connsiteY25" fmla="*/ 4463 h 4501"/>
                  <a:gd name="connsiteX26" fmla="*/ 3014 w 5240"/>
                  <a:gd name="connsiteY26" fmla="*/ 4419 h 4501"/>
                  <a:gd name="connsiteX27" fmla="*/ 3144 w 5240"/>
                  <a:gd name="connsiteY27" fmla="*/ 4330 h 4501"/>
                  <a:gd name="connsiteX28" fmla="*/ 3227 w 5240"/>
                  <a:gd name="connsiteY28" fmla="*/ 4255 h 4501"/>
                  <a:gd name="connsiteX29" fmla="*/ 3321 w 5240"/>
                  <a:gd name="connsiteY29" fmla="*/ 4156 h 4501"/>
                  <a:gd name="connsiteX30" fmla="*/ 3395 w 5240"/>
                  <a:gd name="connsiteY30" fmla="*/ 4061 h 4501"/>
                  <a:gd name="connsiteX31" fmla="*/ 3490 w 5240"/>
                  <a:gd name="connsiteY31" fmla="*/ 3988 h 4501"/>
                  <a:gd name="connsiteX32" fmla="*/ 3582 w 5240"/>
                  <a:gd name="connsiteY32" fmla="*/ 3893 h 4501"/>
                  <a:gd name="connsiteX33" fmla="*/ 3696 w 5240"/>
                  <a:gd name="connsiteY33" fmla="*/ 3783 h 4501"/>
                  <a:gd name="connsiteX34" fmla="*/ 3812 w 5240"/>
                  <a:gd name="connsiteY34" fmla="*/ 3733 h 4501"/>
                  <a:gd name="connsiteX35" fmla="*/ 3870 w 5240"/>
                  <a:gd name="connsiteY35" fmla="*/ 3691 h 4501"/>
                  <a:gd name="connsiteX36" fmla="*/ 3903 w 5240"/>
                  <a:gd name="connsiteY36" fmla="*/ 3664 h 4501"/>
                  <a:gd name="connsiteX37" fmla="*/ 4018 w 5240"/>
                  <a:gd name="connsiteY37" fmla="*/ 3605 h 4501"/>
                  <a:gd name="connsiteX38" fmla="*/ 4130 w 5240"/>
                  <a:gd name="connsiteY38" fmla="*/ 3555 h 4501"/>
                  <a:gd name="connsiteX39" fmla="*/ 4245 w 5240"/>
                  <a:gd name="connsiteY39" fmla="*/ 3505 h 4501"/>
                  <a:gd name="connsiteX40" fmla="*/ 4373 w 5240"/>
                  <a:gd name="connsiteY40" fmla="*/ 3423 h 4501"/>
                  <a:gd name="connsiteX41" fmla="*/ 4479 w 5240"/>
                  <a:gd name="connsiteY41" fmla="*/ 3364 h 4501"/>
                  <a:gd name="connsiteX42" fmla="*/ 4585 w 5240"/>
                  <a:gd name="connsiteY42" fmla="*/ 3305 h 4501"/>
                  <a:gd name="connsiteX43" fmla="*/ 4702 w 5240"/>
                  <a:gd name="connsiteY43" fmla="*/ 3212 h 4501"/>
                  <a:gd name="connsiteX44" fmla="*/ 4808 w 5240"/>
                  <a:gd name="connsiteY44" fmla="*/ 3130 h 4501"/>
                  <a:gd name="connsiteX45" fmla="*/ 4919 w 5240"/>
                  <a:gd name="connsiteY45" fmla="*/ 3013 h 4501"/>
                  <a:gd name="connsiteX46" fmla="*/ 4988 w 5240"/>
                  <a:gd name="connsiteY46" fmla="*/ 2898 h 4501"/>
                  <a:gd name="connsiteX47" fmla="*/ 5042 w 5240"/>
                  <a:gd name="connsiteY47" fmla="*/ 2784 h 4501"/>
                  <a:gd name="connsiteX48" fmla="*/ 5075 w 5240"/>
                  <a:gd name="connsiteY48" fmla="*/ 2662 h 4501"/>
                  <a:gd name="connsiteX49" fmla="*/ 5098 w 5240"/>
                  <a:gd name="connsiteY49" fmla="*/ 2522 h 4501"/>
                  <a:gd name="connsiteX50" fmla="*/ 5113 w 5240"/>
                  <a:gd name="connsiteY50" fmla="*/ 2421 h 4501"/>
                  <a:gd name="connsiteX51" fmla="*/ 5127 w 5240"/>
                  <a:gd name="connsiteY51" fmla="*/ 2320 h 4501"/>
                  <a:gd name="connsiteX52" fmla="*/ 5150 w 5240"/>
                  <a:gd name="connsiteY52" fmla="*/ 2170 h 4501"/>
                  <a:gd name="connsiteX53" fmla="*/ 5170 w 5240"/>
                  <a:gd name="connsiteY53" fmla="*/ 2043 h 4501"/>
                  <a:gd name="connsiteX54" fmla="*/ 5175 w 5240"/>
                  <a:gd name="connsiteY54" fmla="*/ 1920 h 4501"/>
                  <a:gd name="connsiteX55" fmla="*/ 5187 w 5240"/>
                  <a:gd name="connsiteY55" fmla="*/ 1827 h 4501"/>
                  <a:gd name="connsiteX56" fmla="*/ 5187 w 5240"/>
                  <a:gd name="connsiteY56" fmla="*/ 1704 h 4501"/>
                  <a:gd name="connsiteX57" fmla="*/ 5197 w 5240"/>
                  <a:gd name="connsiteY57" fmla="*/ 1586 h 4501"/>
                  <a:gd name="connsiteX58" fmla="*/ 5203 w 5240"/>
                  <a:gd name="connsiteY58" fmla="*/ 1474 h 4501"/>
                  <a:gd name="connsiteX59" fmla="*/ 5222 w 5240"/>
                  <a:gd name="connsiteY59" fmla="*/ 1333 h 4501"/>
                  <a:gd name="connsiteX60" fmla="*/ 5231 w 5240"/>
                  <a:gd name="connsiteY60" fmla="*/ 1200 h 4501"/>
                  <a:gd name="connsiteX61" fmla="*/ 5240 w 5240"/>
                  <a:gd name="connsiteY61" fmla="*/ 1085 h 4501"/>
                  <a:gd name="connsiteX62" fmla="*/ 5240 w 5240"/>
                  <a:gd name="connsiteY62" fmla="*/ 929 h 4501"/>
                  <a:gd name="connsiteX63" fmla="*/ 5233 w 5240"/>
                  <a:gd name="connsiteY63" fmla="*/ 833 h 4501"/>
                  <a:gd name="connsiteX64" fmla="*/ 5211 w 5240"/>
                  <a:gd name="connsiteY64" fmla="*/ 701 h 4501"/>
                  <a:gd name="connsiteX65" fmla="*/ 5200 w 5240"/>
                  <a:gd name="connsiteY65" fmla="*/ 597 h 4501"/>
                  <a:gd name="connsiteX66" fmla="*/ 5179 w 5240"/>
                  <a:gd name="connsiteY66" fmla="*/ 480 h 4501"/>
                  <a:gd name="connsiteX67" fmla="*/ 5147 w 5240"/>
                  <a:gd name="connsiteY67" fmla="*/ 351 h 4501"/>
                  <a:gd name="connsiteX68" fmla="*/ 5126 w 5240"/>
                  <a:gd name="connsiteY68" fmla="*/ 234 h 4501"/>
                  <a:gd name="connsiteX69" fmla="*/ 5094 w 5240"/>
                  <a:gd name="connsiteY69" fmla="*/ 117 h 4501"/>
                  <a:gd name="connsiteX70" fmla="*/ 5062 w 5240"/>
                  <a:gd name="connsiteY70" fmla="*/ 0 h 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5241" h="4501">
                    <a:moveTo>
                      <a:pt x="0" y="4255"/>
                    </a:moveTo>
                    <a:cubicBezTo>
                      <a:pt x="19" y="4255"/>
                      <a:pt x="64" y="4253"/>
                      <a:pt x="107" y="4255"/>
                    </a:cubicBezTo>
                    <a:cubicBezTo>
                      <a:pt x="150" y="4257"/>
                      <a:pt x="170" y="4257"/>
                      <a:pt x="213" y="4267"/>
                    </a:cubicBezTo>
                    <a:cubicBezTo>
                      <a:pt x="256" y="4277"/>
                      <a:pt x="276" y="4288"/>
                      <a:pt x="319" y="4302"/>
                    </a:cubicBezTo>
                    <a:cubicBezTo>
                      <a:pt x="362" y="4316"/>
                      <a:pt x="382" y="4327"/>
                      <a:pt x="425" y="4337"/>
                    </a:cubicBezTo>
                    <a:cubicBezTo>
                      <a:pt x="468" y="4347"/>
                      <a:pt x="484" y="4335"/>
                      <a:pt x="531" y="4349"/>
                    </a:cubicBezTo>
                    <a:cubicBezTo>
                      <a:pt x="577" y="4363"/>
                      <a:pt x="601" y="4363"/>
                      <a:pt x="648" y="4375"/>
                    </a:cubicBezTo>
                    <a:cubicBezTo>
                      <a:pt x="694" y="4387"/>
                      <a:pt x="725" y="4387"/>
                      <a:pt x="768" y="4385"/>
                    </a:cubicBezTo>
                    <a:cubicBezTo>
                      <a:pt x="810" y="4383"/>
                      <a:pt x="822" y="4398"/>
                      <a:pt x="871" y="4396"/>
                    </a:cubicBezTo>
                    <a:cubicBezTo>
                      <a:pt x="919" y="4394"/>
                      <a:pt x="960" y="4396"/>
                      <a:pt x="1008" y="4396"/>
                    </a:cubicBezTo>
                    <a:cubicBezTo>
                      <a:pt x="1057" y="4396"/>
                      <a:pt x="1072" y="4396"/>
                      <a:pt x="1114" y="4396"/>
                    </a:cubicBezTo>
                    <a:cubicBezTo>
                      <a:pt x="1157" y="4396"/>
                      <a:pt x="1175" y="4396"/>
                      <a:pt x="1221" y="4396"/>
                    </a:cubicBezTo>
                    <a:cubicBezTo>
                      <a:pt x="1268" y="4396"/>
                      <a:pt x="1301" y="4396"/>
                      <a:pt x="1348" y="4396"/>
                    </a:cubicBezTo>
                    <a:cubicBezTo>
                      <a:pt x="1395" y="4396"/>
                      <a:pt x="1407" y="4396"/>
                      <a:pt x="1454" y="4396"/>
                    </a:cubicBezTo>
                    <a:cubicBezTo>
                      <a:pt x="1501" y="4396"/>
                      <a:pt x="1535" y="4394"/>
                      <a:pt x="1582" y="4396"/>
                    </a:cubicBezTo>
                    <a:cubicBezTo>
                      <a:pt x="1628" y="4398"/>
                      <a:pt x="1645" y="4404"/>
                      <a:pt x="1688" y="4408"/>
                    </a:cubicBezTo>
                    <a:cubicBezTo>
                      <a:pt x="1730" y="4412"/>
                      <a:pt x="1743" y="4417"/>
                      <a:pt x="1794" y="4419"/>
                    </a:cubicBezTo>
                    <a:cubicBezTo>
                      <a:pt x="1844" y="4421"/>
                      <a:pt x="1889" y="4419"/>
                      <a:pt x="1942" y="4419"/>
                    </a:cubicBezTo>
                    <a:cubicBezTo>
                      <a:pt x="1996" y="4419"/>
                      <a:pt x="2013" y="4415"/>
                      <a:pt x="2059" y="4419"/>
                    </a:cubicBezTo>
                    <a:cubicBezTo>
                      <a:pt x="2106" y="4423"/>
                      <a:pt x="2131" y="4436"/>
                      <a:pt x="2176" y="4443"/>
                    </a:cubicBezTo>
                    <a:cubicBezTo>
                      <a:pt x="2221" y="4450"/>
                      <a:pt x="2239" y="4442"/>
                      <a:pt x="2282" y="4454"/>
                    </a:cubicBezTo>
                    <a:cubicBezTo>
                      <a:pt x="2325" y="4466"/>
                      <a:pt x="2340" y="4462"/>
                      <a:pt x="2398" y="4471"/>
                    </a:cubicBezTo>
                    <a:cubicBezTo>
                      <a:pt x="2455" y="4481"/>
                      <a:pt x="2509" y="4501"/>
                      <a:pt x="2568" y="4501"/>
                    </a:cubicBezTo>
                    <a:cubicBezTo>
                      <a:pt x="2628" y="4501"/>
                      <a:pt x="2641" y="4501"/>
                      <a:pt x="2685" y="4501"/>
                    </a:cubicBezTo>
                    <a:cubicBezTo>
                      <a:pt x="2730" y="4501"/>
                      <a:pt x="2749" y="4501"/>
                      <a:pt x="2791" y="4501"/>
                    </a:cubicBezTo>
                    <a:cubicBezTo>
                      <a:pt x="2834" y="4501"/>
                      <a:pt x="2853" y="4479"/>
                      <a:pt x="2897" y="4463"/>
                    </a:cubicBezTo>
                    <a:cubicBezTo>
                      <a:pt x="2942" y="4446"/>
                      <a:pt x="2969" y="4456"/>
                      <a:pt x="3014" y="4419"/>
                    </a:cubicBezTo>
                    <a:cubicBezTo>
                      <a:pt x="3059" y="4382"/>
                      <a:pt x="3101" y="4363"/>
                      <a:pt x="3144" y="4330"/>
                    </a:cubicBezTo>
                    <a:cubicBezTo>
                      <a:pt x="3186" y="4298"/>
                      <a:pt x="3182" y="4281"/>
                      <a:pt x="3227" y="4255"/>
                    </a:cubicBezTo>
                    <a:cubicBezTo>
                      <a:pt x="3272" y="4229"/>
                      <a:pt x="3276" y="4177"/>
                      <a:pt x="3321" y="4156"/>
                    </a:cubicBezTo>
                    <a:cubicBezTo>
                      <a:pt x="3366" y="4136"/>
                      <a:pt x="3366" y="4092"/>
                      <a:pt x="3395" y="4061"/>
                    </a:cubicBezTo>
                    <a:cubicBezTo>
                      <a:pt x="3425" y="4031"/>
                      <a:pt x="3461" y="4031"/>
                      <a:pt x="3490" y="3988"/>
                    </a:cubicBezTo>
                    <a:cubicBezTo>
                      <a:pt x="3520" y="3945"/>
                      <a:pt x="3537" y="3923"/>
                      <a:pt x="3582" y="3893"/>
                    </a:cubicBezTo>
                    <a:cubicBezTo>
                      <a:pt x="3626" y="3862"/>
                      <a:pt x="3652" y="3810"/>
                      <a:pt x="3696" y="3783"/>
                    </a:cubicBezTo>
                    <a:cubicBezTo>
                      <a:pt x="3741" y="3757"/>
                      <a:pt x="3770" y="3761"/>
                      <a:pt x="3812" y="3733"/>
                    </a:cubicBezTo>
                    <a:cubicBezTo>
                      <a:pt x="3855" y="3705"/>
                      <a:pt x="3827" y="3720"/>
                      <a:pt x="3870" y="3691"/>
                    </a:cubicBezTo>
                    <a:cubicBezTo>
                      <a:pt x="3885" y="3680"/>
                      <a:pt x="3881" y="3672"/>
                      <a:pt x="3903" y="3664"/>
                    </a:cubicBezTo>
                    <a:cubicBezTo>
                      <a:pt x="3926" y="3656"/>
                      <a:pt x="3979" y="3616"/>
                      <a:pt x="4018" y="3605"/>
                    </a:cubicBezTo>
                    <a:cubicBezTo>
                      <a:pt x="4061" y="3577"/>
                      <a:pt x="4088" y="3587"/>
                      <a:pt x="4130" y="3555"/>
                    </a:cubicBezTo>
                    <a:cubicBezTo>
                      <a:pt x="4173" y="3522"/>
                      <a:pt x="4199" y="3540"/>
                      <a:pt x="4245" y="3505"/>
                    </a:cubicBezTo>
                    <a:cubicBezTo>
                      <a:pt x="4292" y="3470"/>
                      <a:pt x="4326" y="3452"/>
                      <a:pt x="4373" y="3423"/>
                    </a:cubicBezTo>
                    <a:cubicBezTo>
                      <a:pt x="4419" y="3395"/>
                      <a:pt x="4436" y="3388"/>
                      <a:pt x="4479" y="3364"/>
                    </a:cubicBezTo>
                    <a:cubicBezTo>
                      <a:pt x="4521" y="3340"/>
                      <a:pt x="4540" y="3336"/>
                      <a:pt x="4585" y="3305"/>
                    </a:cubicBezTo>
                    <a:cubicBezTo>
                      <a:pt x="4629" y="3275"/>
                      <a:pt x="4657" y="3247"/>
                      <a:pt x="4702" y="3212"/>
                    </a:cubicBezTo>
                    <a:cubicBezTo>
                      <a:pt x="4746" y="3177"/>
                      <a:pt x="4772" y="3170"/>
                      <a:pt x="4808" y="3130"/>
                    </a:cubicBezTo>
                    <a:cubicBezTo>
                      <a:pt x="4843" y="3091"/>
                      <a:pt x="4891" y="3060"/>
                      <a:pt x="4919" y="3013"/>
                    </a:cubicBezTo>
                    <a:cubicBezTo>
                      <a:pt x="4946" y="2966"/>
                      <a:pt x="4962" y="2947"/>
                      <a:pt x="4988" y="2898"/>
                    </a:cubicBezTo>
                    <a:cubicBezTo>
                      <a:pt x="5014" y="2849"/>
                      <a:pt x="5026" y="2834"/>
                      <a:pt x="5042" y="2784"/>
                    </a:cubicBezTo>
                    <a:cubicBezTo>
                      <a:pt x="5059" y="2735"/>
                      <a:pt x="5060" y="2709"/>
                      <a:pt x="5075" y="2662"/>
                    </a:cubicBezTo>
                    <a:cubicBezTo>
                      <a:pt x="5090" y="2615"/>
                      <a:pt x="5092" y="2569"/>
                      <a:pt x="5098" y="2522"/>
                    </a:cubicBezTo>
                    <a:cubicBezTo>
                      <a:pt x="5104" y="2475"/>
                      <a:pt x="5106" y="2448"/>
                      <a:pt x="5113" y="2421"/>
                    </a:cubicBezTo>
                    <a:cubicBezTo>
                      <a:pt x="5121" y="2395"/>
                      <a:pt x="5113" y="2363"/>
                      <a:pt x="5127" y="2320"/>
                    </a:cubicBezTo>
                    <a:cubicBezTo>
                      <a:pt x="5141" y="2277"/>
                      <a:pt x="5141" y="2217"/>
                      <a:pt x="5150" y="2170"/>
                    </a:cubicBezTo>
                    <a:cubicBezTo>
                      <a:pt x="5159" y="2123"/>
                      <a:pt x="5161" y="2090"/>
                      <a:pt x="5170" y="2043"/>
                    </a:cubicBezTo>
                    <a:cubicBezTo>
                      <a:pt x="5179" y="1996"/>
                      <a:pt x="5167" y="1967"/>
                      <a:pt x="5175" y="1920"/>
                    </a:cubicBezTo>
                    <a:cubicBezTo>
                      <a:pt x="5183" y="1873"/>
                      <a:pt x="5183" y="1876"/>
                      <a:pt x="5187" y="1827"/>
                    </a:cubicBezTo>
                    <a:cubicBezTo>
                      <a:pt x="5191" y="1778"/>
                      <a:pt x="5183" y="1751"/>
                      <a:pt x="5187" y="1704"/>
                    </a:cubicBezTo>
                    <a:cubicBezTo>
                      <a:pt x="5191" y="1657"/>
                      <a:pt x="5201" y="1636"/>
                      <a:pt x="5197" y="1586"/>
                    </a:cubicBezTo>
                    <a:cubicBezTo>
                      <a:pt x="5193" y="1536"/>
                      <a:pt x="5193" y="1530"/>
                      <a:pt x="5203" y="1474"/>
                    </a:cubicBezTo>
                    <a:cubicBezTo>
                      <a:pt x="5213" y="1418"/>
                      <a:pt x="5213" y="1382"/>
                      <a:pt x="5222" y="1333"/>
                    </a:cubicBezTo>
                    <a:cubicBezTo>
                      <a:pt x="5231" y="1284"/>
                      <a:pt x="5225" y="1261"/>
                      <a:pt x="5231" y="1200"/>
                    </a:cubicBezTo>
                    <a:cubicBezTo>
                      <a:pt x="5237" y="1139"/>
                      <a:pt x="5238" y="1140"/>
                      <a:pt x="5240" y="1085"/>
                    </a:cubicBezTo>
                    <a:cubicBezTo>
                      <a:pt x="5242" y="1030"/>
                      <a:pt x="5240" y="983"/>
                      <a:pt x="5240" y="929"/>
                    </a:cubicBezTo>
                    <a:cubicBezTo>
                      <a:pt x="5240" y="876"/>
                      <a:pt x="5233" y="880"/>
                      <a:pt x="5233" y="833"/>
                    </a:cubicBezTo>
                    <a:cubicBezTo>
                      <a:pt x="5233" y="786"/>
                      <a:pt x="5218" y="748"/>
                      <a:pt x="5211" y="701"/>
                    </a:cubicBezTo>
                    <a:cubicBezTo>
                      <a:pt x="5204" y="654"/>
                      <a:pt x="5211" y="644"/>
                      <a:pt x="5200" y="597"/>
                    </a:cubicBezTo>
                    <a:cubicBezTo>
                      <a:pt x="5189" y="550"/>
                      <a:pt x="5190" y="530"/>
                      <a:pt x="5179" y="480"/>
                    </a:cubicBezTo>
                    <a:cubicBezTo>
                      <a:pt x="5168" y="431"/>
                      <a:pt x="5158" y="400"/>
                      <a:pt x="5147" y="351"/>
                    </a:cubicBezTo>
                    <a:cubicBezTo>
                      <a:pt x="5137" y="302"/>
                      <a:pt x="5137" y="281"/>
                      <a:pt x="5126" y="234"/>
                    </a:cubicBezTo>
                    <a:cubicBezTo>
                      <a:pt x="5115" y="187"/>
                      <a:pt x="5107" y="164"/>
                      <a:pt x="5094" y="117"/>
                    </a:cubicBezTo>
                    <a:cubicBezTo>
                      <a:pt x="5081" y="70"/>
                      <a:pt x="5068" y="21"/>
                      <a:pt x="5062" y="0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  <a:headEnd type="none"/>
                <a:tailEnd type="arrow" w="med" len="me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11232" y="4578"/>
                <a:ext cx="1342" cy="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0070C0"/>
                    </a:solidFill>
                  </a:rPr>
                  <a:t>叶片离子浓度</a:t>
                </a:r>
              </a:p>
            </p:txBody>
          </p:sp>
          <p:cxnSp>
            <p:nvCxnSpPr>
              <p:cNvPr id="45" name="直接箭头连接符 44"/>
              <p:cNvCxnSpPr>
                <a:stCxn id="60" idx="0"/>
              </p:cNvCxnSpPr>
              <p:nvPr/>
            </p:nvCxnSpPr>
            <p:spPr>
              <a:xfrm flipH="1">
                <a:off x="8888" y="4193"/>
                <a:ext cx="3010" cy="79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6" name="直接箭头连接符 45"/>
              <p:cNvCxnSpPr>
                <a:stCxn id="60" idx="0"/>
              </p:cNvCxnSpPr>
              <p:nvPr/>
            </p:nvCxnSpPr>
            <p:spPr>
              <a:xfrm flipH="1" flipV="1">
                <a:off x="7730" y="2746"/>
                <a:ext cx="4168" cy="144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/>
              <p:cNvCxnSpPr/>
              <p:nvPr/>
            </p:nvCxnSpPr>
            <p:spPr>
              <a:xfrm>
                <a:off x="8673" y="1868"/>
                <a:ext cx="772" cy="3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0" name="直接箭头连接符 49"/>
              <p:cNvCxnSpPr>
                <a:stCxn id="60" idx="0"/>
              </p:cNvCxnSpPr>
              <p:nvPr/>
            </p:nvCxnSpPr>
            <p:spPr>
              <a:xfrm flipH="1" flipV="1">
                <a:off x="9723" y="3946"/>
                <a:ext cx="2175" cy="24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1"/>
              <p:cNvCxnSpPr/>
              <p:nvPr/>
            </p:nvCxnSpPr>
            <p:spPr>
              <a:xfrm flipV="1">
                <a:off x="12080" y="4268"/>
                <a:ext cx="204" cy="364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/>
              <p:cNvCxnSpPr/>
              <p:nvPr/>
            </p:nvCxnSpPr>
            <p:spPr>
              <a:xfrm flipH="1" flipV="1">
                <a:off x="6584" y="4021"/>
                <a:ext cx="4896" cy="739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/>
              <p:cNvCxnSpPr/>
              <p:nvPr/>
            </p:nvCxnSpPr>
            <p:spPr>
              <a:xfrm flipH="1" flipV="1">
                <a:off x="9745" y="4064"/>
                <a:ext cx="1789" cy="632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55" name="任意多边形 54"/>
              <p:cNvSpPr/>
              <p:nvPr/>
            </p:nvSpPr>
            <p:spPr>
              <a:xfrm>
                <a:off x="11480" y="2393"/>
                <a:ext cx="1039" cy="1340"/>
              </a:xfrm>
              <a:custGeom>
                <a:avLst/>
                <a:gdLst>
                  <a:gd name="connisteX0" fmla="*/ 659765 w 659765"/>
                  <a:gd name="connsiteY0" fmla="*/ 850900 h 850900"/>
                  <a:gd name="connisteX1" fmla="*/ 646430 w 659765"/>
                  <a:gd name="connsiteY1" fmla="*/ 775970 h 850900"/>
                  <a:gd name="connisteX2" fmla="*/ 626110 w 659765"/>
                  <a:gd name="connsiteY2" fmla="*/ 701040 h 850900"/>
                  <a:gd name="connisteX3" fmla="*/ 612140 w 659765"/>
                  <a:gd name="connsiteY3" fmla="*/ 633095 h 850900"/>
                  <a:gd name="connisteX4" fmla="*/ 585470 w 659765"/>
                  <a:gd name="connsiteY4" fmla="*/ 565150 h 850900"/>
                  <a:gd name="connisteX5" fmla="*/ 564515 w 659765"/>
                  <a:gd name="connsiteY5" fmla="*/ 497205 h 850900"/>
                  <a:gd name="connisteX6" fmla="*/ 537845 w 659765"/>
                  <a:gd name="connsiteY6" fmla="*/ 422275 h 850900"/>
                  <a:gd name="connisteX7" fmla="*/ 510540 w 659765"/>
                  <a:gd name="connsiteY7" fmla="*/ 354330 h 850900"/>
                  <a:gd name="connisteX8" fmla="*/ 462915 w 659765"/>
                  <a:gd name="connsiteY8" fmla="*/ 285750 h 850900"/>
                  <a:gd name="connisteX9" fmla="*/ 415290 w 659765"/>
                  <a:gd name="connsiteY9" fmla="*/ 217805 h 850900"/>
                  <a:gd name="connisteX10" fmla="*/ 347345 w 659765"/>
                  <a:gd name="connsiteY10" fmla="*/ 156845 h 850900"/>
                  <a:gd name="connisteX11" fmla="*/ 278765 w 659765"/>
                  <a:gd name="connsiteY11" fmla="*/ 109220 h 850900"/>
                  <a:gd name="connisteX12" fmla="*/ 204470 w 659765"/>
                  <a:gd name="connsiteY12" fmla="*/ 68580 h 850900"/>
                  <a:gd name="connisteX13" fmla="*/ 135890 w 659765"/>
                  <a:gd name="connsiteY13" fmla="*/ 47625 h 850900"/>
                  <a:gd name="connisteX14" fmla="*/ 67945 w 659765"/>
                  <a:gd name="connsiteY14" fmla="*/ 20955 h 850900"/>
                  <a:gd name="connisteX15" fmla="*/ 0 w 659765"/>
                  <a:gd name="connsiteY15" fmla="*/ 0 h 85090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</a:cxnLst>
                <a:rect l="l" t="t" r="r" b="b"/>
                <a:pathLst>
                  <a:path w="659765" h="850900">
                    <a:moveTo>
                      <a:pt x="659765" y="850900"/>
                    </a:moveTo>
                    <a:cubicBezTo>
                      <a:pt x="657225" y="837565"/>
                      <a:pt x="653415" y="805815"/>
                      <a:pt x="646430" y="775970"/>
                    </a:cubicBezTo>
                    <a:cubicBezTo>
                      <a:pt x="639445" y="746125"/>
                      <a:pt x="633095" y="729615"/>
                      <a:pt x="626110" y="701040"/>
                    </a:cubicBezTo>
                    <a:cubicBezTo>
                      <a:pt x="619125" y="672465"/>
                      <a:pt x="620395" y="660400"/>
                      <a:pt x="612140" y="633095"/>
                    </a:cubicBezTo>
                    <a:cubicBezTo>
                      <a:pt x="603885" y="605790"/>
                      <a:pt x="594995" y="592455"/>
                      <a:pt x="585470" y="565150"/>
                    </a:cubicBezTo>
                    <a:cubicBezTo>
                      <a:pt x="575945" y="537845"/>
                      <a:pt x="574040" y="525780"/>
                      <a:pt x="564515" y="497205"/>
                    </a:cubicBezTo>
                    <a:cubicBezTo>
                      <a:pt x="554990" y="468630"/>
                      <a:pt x="548640" y="450850"/>
                      <a:pt x="537845" y="422275"/>
                    </a:cubicBezTo>
                    <a:cubicBezTo>
                      <a:pt x="527050" y="393700"/>
                      <a:pt x="525780" y="381635"/>
                      <a:pt x="510540" y="354330"/>
                    </a:cubicBezTo>
                    <a:cubicBezTo>
                      <a:pt x="495300" y="327025"/>
                      <a:pt x="481965" y="313055"/>
                      <a:pt x="462915" y="285750"/>
                    </a:cubicBezTo>
                    <a:cubicBezTo>
                      <a:pt x="443865" y="258445"/>
                      <a:pt x="438150" y="243840"/>
                      <a:pt x="415290" y="217805"/>
                    </a:cubicBezTo>
                    <a:cubicBezTo>
                      <a:pt x="392430" y="191770"/>
                      <a:pt x="374650" y="178435"/>
                      <a:pt x="347345" y="156845"/>
                    </a:cubicBezTo>
                    <a:cubicBezTo>
                      <a:pt x="320040" y="135255"/>
                      <a:pt x="307340" y="127000"/>
                      <a:pt x="278765" y="109220"/>
                    </a:cubicBezTo>
                    <a:cubicBezTo>
                      <a:pt x="250190" y="91440"/>
                      <a:pt x="233045" y="80645"/>
                      <a:pt x="204470" y="68580"/>
                    </a:cubicBezTo>
                    <a:cubicBezTo>
                      <a:pt x="175895" y="56515"/>
                      <a:pt x="163195" y="57150"/>
                      <a:pt x="135890" y="47625"/>
                    </a:cubicBezTo>
                    <a:cubicBezTo>
                      <a:pt x="108585" y="38100"/>
                      <a:pt x="95250" y="30480"/>
                      <a:pt x="67945" y="20955"/>
                    </a:cubicBezTo>
                    <a:cubicBezTo>
                      <a:pt x="40640" y="11430"/>
                      <a:pt x="12065" y="3810"/>
                      <a:pt x="0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headEnd type="none"/>
                <a:tailEnd type="arrow" w="med" len="me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任意多边形 57"/>
              <p:cNvSpPr/>
              <p:nvPr/>
            </p:nvSpPr>
            <p:spPr>
              <a:xfrm>
                <a:off x="4955" y="1353"/>
                <a:ext cx="2290" cy="3779"/>
              </a:xfrm>
              <a:custGeom>
                <a:avLst/>
                <a:gdLst>
                  <a:gd name="connsiteX0" fmla="*/ 0 w 2707"/>
                  <a:gd name="connsiteY0" fmla="*/ 0 h 3779"/>
                  <a:gd name="connsiteX1" fmla="*/ 0 w 2707"/>
                  <a:gd name="connsiteY1" fmla="*/ 236 h 3779"/>
                  <a:gd name="connsiteX2" fmla="*/ 0 w 2707"/>
                  <a:gd name="connsiteY2" fmla="*/ 343 h 3779"/>
                  <a:gd name="connsiteX3" fmla="*/ 0 w 2707"/>
                  <a:gd name="connsiteY3" fmla="*/ 472 h 3779"/>
                  <a:gd name="connsiteX4" fmla="*/ 47 w 2707"/>
                  <a:gd name="connsiteY4" fmla="*/ 1040 h 3779"/>
                  <a:gd name="connsiteX5" fmla="*/ 99 w 2707"/>
                  <a:gd name="connsiteY5" fmla="*/ 1300 h 3779"/>
                  <a:gd name="connsiteX6" fmla="*/ 162 w 2707"/>
                  <a:gd name="connsiteY6" fmla="*/ 1588 h 3779"/>
                  <a:gd name="connsiteX7" fmla="*/ 399 w 2707"/>
                  <a:gd name="connsiteY7" fmla="*/ 2084 h 3779"/>
                  <a:gd name="connsiteX8" fmla="*/ 549 w 2707"/>
                  <a:gd name="connsiteY8" fmla="*/ 2332 h 3779"/>
                  <a:gd name="connsiteX9" fmla="*/ 872 w 2707"/>
                  <a:gd name="connsiteY9" fmla="*/ 2748 h 3779"/>
                  <a:gd name="connsiteX10" fmla="*/ 1262 w 2707"/>
                  <a:gd name="connsiteY10" fmla="*/ 3039 h 3779"/>
                  <a:gd name="connsiteX11" fmla="*/ 1512 w 2707"/>
                  <a:gd name="connsiteY11" fmla="*/ 3169 h 3779"/>
                  <a:gd name="connsiteX12" fmla="*/ 1847 w 2707"/>
                  <a:gd name="connsiteY12" fmla="*/ 3384 h 3779"/>
                  <a:gd name="connsiteX13" fmla="*/ 2167 w 2707"/>
                  <a:gd name="connsiteY13" fmla="*/ 3549 h 3779"/>
                  <a:gd name="connsiteX14" fmla="*/ 2550 w 2707"/>
                  <a:gd name="connsiteY14" fmla="*/ 3740 h 3779"/>
                  <a:gd name="connsiteX15" fmla="*/ 2707 w 2707"/>
                  <a:gd name="connsiteY15" fmla="*/ 3779 h 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07" h="3779">
                    <a:moveTo>
                      <a:pt x="0" y="0"/>
                    </a:moveTo>
                    <a:cubicBezTo>
                      <a:pt x="0" y="45"/>
                      <a:pt x="0" y="167"/>
                      <a:pt x="0" y="236"/>
                    </a:cubicBezTo>
                    <a:cubicBezTo>
                      <a:pt x="0" y="305"/>
                      <a:pt x="0" y="296"/>
                      <a:pt x="0" y="343"/>
                    </a:cubicBezTo>
                    <a:cubicBezTo>
                      <a:pt x="0" y="390"/>
                      <a:pt x="0" y="421"/>
                      <a:pt x="0" y="472"/>
                    </a:cubicBezTo>
                    <a:cubicBezTo>
                      <a:pt x="0" y="523"/>
                      <a:pt x="32" y="995"/>
                      <a:pt x="47" y="1040"/>
                    </a:cubicBezTo>
                    <a:cubicBezTo>
                      <a:pt x="62" y="1085"/>
                      <a:pt x="88" y="1253"/>
                      <a:pt x="99" y="1300"/>
                    </a:cubicBezTo>
                    <a:cubicBezTo>
                      <a:pt x="110" y="1347"/>
                      <a:pt x="151" y="1534"/>
                      <a:pt x="162" y="1588"/>
                    </a:cubicBezTo>
                    <a:cubicBezTo>
                      <a:pt x="173" y="1642"/>
                      <a:pt x="388" y="2037"/>
                      <a:pt x="399" y="2084"/>
                    </a:cubicBezTo>
                    <a:cubicBezTo>
                      <a:pt x="410" y="2131"/>
                      <a:pt x="534" y="2283"/>
                      <a:pt x="549" y="2332"/>
                    </a:cubicBezTo>
                    <a:cubicBezTo>
                      <a:pt x="564" y="2381"/>
                      <a:pt x="812" y="2695"/>
                      <a:pt x="872" y="2748"/>
                    </a:cubicBezTo>
                    <a:cubicBezTo>
                      <a:pt x="932" y="2801"/>
                      <a:pt x="1210" y="2987"/>
                      <a:pt x="1262" y="3039"/>
                    </a:cubicBezTo>
                    <a:cubicBezTo>
                      <a:pt x="1314" y="3091"/>
                      <a:pt x="1412" y="3124"/>
                      <a:pt x="1512" y="3169"/>
                    </a:cubicBezTo>
                    <a:cubicBezTo>
                      <a:pt x="1612" y="3214"/>
                      <a:pt x="1808" y="3339"/>
                      <a:pt x="1847" y="3384"/>
                    </a:cubicBezTo>
                    <a:cubicBezTo>
                      <a:pt x="1886" y="3429"/>
                      <a:pt x="2124" y="3521"/>
                      <a:pt x="2167" y="3549"/>
                    </a:cubicBezTo>
                    <a:cubicBezTo>
                      <a:pt x="2210" y="3577"/>
                      <a:pt x="2507" y="3716"/>
                      <a:pt x="2550" y="3740"/>
                    </a:cubicBezTo>
                    <a:cubicBezTo>
                      <a:pt x="2593" y="3764"/>
                      <a:pt x="2688" y="3774"/>
                      <a:pt x="2707" y="377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/>
                <a:tailEnd type="arrow" w="med" len="me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任意多边形 59"/>
              <p:cNvSpPr/>
              <p:nvPr/>
            </p:nvSpPr>
            <p:spPr>
              <a:xfrm>
                <a:off x="7205" y="3785"/>
                <a:ext cx="4693" cy="410"/>
              </a:xfrm>
              <a:custGeom>
                <a:avLst/>
                <a:gdLst>
                  <a:gd name="connsiteX0" fmla="*/ 4693 w 4693"/>
                  <a:gd name="connsiteY0" fmla="*/ 408 h 409"/>
                  <a:gd name="connsiteX1" fmla="*/ 4533 w 4693"/>
                  <a:gd name="connsiteY1" fmla="*/ 408 h 409"/>
                  <a:gd name="connsiteX2" fmla="*/ 4406 w 4693"/>
                  <a:gd name="connsiteY2" fmla="*/ 406 h 409"/>
                  <a:gd name="connsiteX3" fmla="*/ 4181 w 4693"/>
                  <a:gd name="connsiteY3" fmla="*/ 400 h 409"/>
                  <a:gd name="connsiteX4" fmla="*/ 3959 w 4693"/>
                  <a:gd name="connsiteY4" fmla="*/ 400 h 409"/>
                  <a:gd name="connsiteX5" fmla="*/ 3799 w 4693"/>
                  <a:gd name="connsiteY5" fmla="*/ 389 h 409"/>
                  <a:gd name="connsiteX6" fmla="*/ 3663 w 4693"/>
                  <a:gd name="connsiteY6" fmla="*/ 389 h 409"/>
                  <a:gd name="connsiteX7" fmla="*/ 3434 w 4693"/>
                  <a:gd name="connsiteY7" fmla="*/ 389 h 409"/>
                  <a:gd name="connsiteX8" fmla="*/ 3268 w 4693"/>
                  <a:gd name="connsiteY8" fmla="*/ 375 h 409"/>
                  <a:gd name="connsiteX9" fmla="*/ 3161 w 4693"/>
                  <a:gd name="connsiteY9" fmla="*/ 375 h 409"/>
                  <a:gd name="connsiteX10" fmla="*/ 3033 w 4693"/>
                  <a:gd name="connsiteY10" fmla="*/ 375 h 409"/>
                  <a:gd name="connsiteX11" fmla="*/ 2872 w 4693"/>
                  <a:gd name="connsiteY11" fmla="*/ 375 h 409"/>
                  <a:gd name="connsiteX12" fmla="*/ 2765 w 4693"/>
                  <a:gd name="connsiteY12" fmla="*/ 375 h 409"/>
                  <a:gd name="connsiteX13" fmla="*/ 2636 w 4693"/>
                  <a:gd name="connsiteY13" fmla="*/ 375 h 409"/>
                  <a:gd name="connsiteX14" fmla="*/ 2529 w 4693"/>
                  <a:gd name="connsiteY14" fmla="*/ 375 h 409"/>
                  <a:gd name="connsiteX15" fmla="*/ 2422 w 4693"/>
                  <a:gd name="connsiteY15" fmla="*/ 375 h 409"/>
                  <a:gd name="connsiteX16" fmla="*/ 2315 w 4693"/>
                  <a:gd name="connsiteY16" fmla="*/ 375 h 409"/>
                  <a:gd name="connsiteX17" fmla="*/ 2036 w 4693"/>
                  <a:gd name="connsiteY17" fmla="*/ 375 h 409"/>
                  <a:gd name="connsiteX18" fmla="*/ 1778 w 4693"/>
                  <a:gd name="connsiteY18" fmla="*/ 355 h 409"/>
                  <a:gd name="connsiteX19" fmla="*/ 1450 w 4693"/>
                  <a:gd name="connsiteY19" fmla="*/ 314 h 409"/>
                  <a:gd name="connsiteX20" fmla="*/ 1093 w 4693"/>
                  <a:gd name="connsiteY20" fmla="*/ 268 h 409"/>
                  <a:gd name="connsiteX21" fmla="*/ 922 w 4693"/>
                  <a:gd name="connsiteY21" fmla="*/ 239 h 409"/>
                  <a:gd name="connsiteX22" fmla="*/ 707 w 4693"/>
                  <a:gd name="connsiteY22" fmla="*/ 188 h 409"/>
                  <a:gd name="connsiteX23" fmla="*/ 533 w 4693"/>
                  <a:gd name="connsiteY23" fmla="*/ 147 h 409"/>
                  <a:gd name="connsiteX24" fmla="*/ 359 w 4693"/>
                  <a:gd name="connsiteY24" fmla="*/ 106 h 409"/>
                  <a:gd name="connsiteX25" fmla="*/ 108 w 4693"/>
                  <a:gd name="connsiteY25" fmla="*/ 33 h 409"/>
                  <a:gd name="connsiteX26" fmla="*/ 0 w 4693"/>
                  <a:gd name="connsiteY26" fmla="*/ 0 h 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93" h="410">
                    <a:moveTo>
                      <a:pt x="4693" y="408"/>
                    </a:moveTo>
                    <a:cubicBezTo>
                      <a:pt x="4664" y="408"/>
                      <a:pt x="4591" y="412"/>
                      <a:pt x="4533" y="408"/>
                    </a:cubicBezTo>
                    <a:cubicBezTo>
                      <a:pt x="4475" y="404"/>
                      <a:pt x="4455" y="410"/>
                      <a:pt x="4406" y="406"/>
                    </a:cubicBezTo>
                    <a:cubicBezTo>
                      <a:pt x="4357" y="402"/>
                      <a:pt x="4234" y="399"/>
                      <a:pt x="4181" y="400"/>
                    </a:cubicBezTo>
                    <a:cubicBezTo>
                      <a:pt x="4136" y="398"/>
                      <a:pt x="4010" y="400"/>
                      <a:pt x="3959" y="400"/>
                    </a:cubicBezTo>
                    <a:cubicBezTo>
                      <a:pt x="3908" y="400"/>
                      <a:pt x="3846" y="389"/>
                      <a:pt x="3799" y="389"/>
                    </a:cubicBezTo>
                    <a:cubicBezTo>
                      <a:pt x="3752" y="389"/>
                      <a:pt x="3712" y="389"/>
                      <a:pt x="3663" y="389"/>
                    </a:cubicBezTo>
                    <a:cubicBezTo>
                      <a:pt x="3614" y="389"/>
                      <a:pt x="3492" y="389"/>
                      <a:pt x="3434" y="389"/>
                    </a:cubicBezTo>
                    <a:cubicBezTo>
                      <a:pt x="3376" y="389"/>
                      <a:pt x="3322" y="375"/>
                      <a:pt x="3268" y="375"/>
                    </a:cubicBezTo>
                    <a:cubicBezTo>
                      <a:pt x="3214" y="375"/>
                      <a:pt x="3208" y="375"/>
                      <a:pt x="3161" y="375"/>
                    </a:cubicBezTo>
                    <a:cubicBezTo>
                      <a:pt x="3114" y="375"/>
                      <a:pt x="3091" y="375"/>
                      <a:pt x="3033" y="375"/>
                    </a:cubicBezTo>
                    <a:cubicBezTo>
                      <a:pt x="2975" y="375"/>
                      <a:pt x="2926" y="375"/>
                      <a:pt x="2872" y="375"/>
                    </a:cubicBezTo>
                    <a:cubicBezTo>
                      <a:pt x="2818" y="375"/>
                      <a:pt x="2812" y="375"/>
                      <a:pt x="2765" y="375"/>
                    </a:cubicBezTo>
                    <a:cubicBezTo>
                      <a:pt x="2718" y="375"/>
                      <a:pt x="2683" y="375"/>
                      <a:pt x="2636" y="375"/>
                    </a:cubicBezTo>
                    <a:cubicBezTo>
                      <a:pt x="2589" y="375"/>
                      <a:pt x="2572" y="375"/>
                      <a:pt x="2529" y="375"/>
                    </a:cubicBezTo>
                    <a:cubicBezTo>
                      <a:pt x="2486" y="375"/>
                      <a:pt x="2465" y="375"/>
                      <a:pt x="2422" y="375"/>
                    </a:cubicBezTo>
                    <a:cubicBezTo>
                      <a:pt x="2379" y="375"/>
                      <a:pt x="2362" y="375"/>
                      <a:pt x="2315" y="375"/>
                    </a:cubicBezTo>
                    <a:cubicBezTo>
                      <a:pt x="2268" y="375"/>
                      <a:pt x="2094" y="379"/>
                      <a:pt x="2036" y="375"/>
                    </a:cubicBezTo>
                    <a:cubicBezTo>
                      <a:pt x="1978" y="371"/>
                      <a:pt x="1842" y="366"/>
                      <a:pt x="1778" y="355"/>
                    </a:cubicBezTo>
                    <a:cubicBezTo>
                      <a:pt x="1714" y="344"/>
                      <a:pt x="1501" y="316"/>
                      <a:pt x="1450" y="314"/>
                    </a:cubicBezTo>
                    <a:cubicBezTo>
                      <a:pt x="1399" y="312"/>
                      <a:pt x="1147" y="274"/>
                      <a:pt x="1093" y="268"/>
                    </a:cubicBezTo>
                    <a:cubicBezTo>
                      <a:pt x="1039" y="262"/>
                      <a:pt x="973" y="254"/>
                      <a:pt x="922" y="239"/>
                    </a:cubicBezTo>
                    <a:cubicBezTo>
                      <a:pt x="871" y="224"/>
                      <a:pt x="758" y="203"/>
                      <a:pt x="707" y="188"/>
                    </a:cubicBezTo>
                    <a:cubicBezTo>
                      <a:pt x="656" y="173"/>
                      <a:pt x="580" y="160"/>
                      <a:pt x="533" y="147"/>
                    </a:cubicBezTo>
                    <a:cubicBezTo>
                      <a:pt x="486" y="134"/>
                      <a:pt x="406" y="119"/>
                      <a:pt x="359" y="106"/>
                    </a:cubicBezTo>
                    <a:cubicBezTo>
                      <a:pt x="312" y="93"/>
                      <a:pt x="151" y="44"/>
                      <a:pt x="108" y="33"/>
                    </a:cubicBezTo>
                    <a:cubicBezTo>
                      <a:pt x="65" y="22"/>
                      <a:pt x="19" y="6"/>
                      <a:pt x="0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headEnd type="none"/>
                <a:tailEnd type="arrow" w="med" len="me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任意多边形 15"/>
            <p:cNvSpPr/>
            <p:nvPr/>
          </p:nvSpPr>
          <p:spPr>
            <a:xfrm>
              <a:off x="7583" y="2955"/>
              <a:ext cx="4170" cy="1728"/>
            </a:xfrm>
            <a:custGeom>
              <a:avLst/>
              <a:gdLst>
                <a:gd name="connsiteX0" fmla="*/ 4170 w 4170"/>
                <a:gd name="connsiteY0" fmla="*/ 1728 h 1728"/>
                <a:gd name="connsiteX1" fmla="*/ 3916 w 4170"/>
                <a:gd name="connsiteY1" fmla="*/ 1472 h 1728"/>
                <a:gd name="connsiteX2" fmla="*/ 3726 w 4170"/>
                <a:gd name="connsiteY2" fmla="*/ 1364 h 1728"/>
                <a:gd name="connsiteX3" fmla="*/ 3540 w 4170"/>
                <a:gd name="connsiteY3" fmla="*/ 1283 h 1728"/>
                <a:gd name="connsiteX4" fmla="*/ 3345 w 4170"/>
                <a:gd name="connsiteY4" fmla="*/ 1202 h 1728"/>
                <a:gd name="connsiteX5" fmla="*/ 3137 w 4170"/>
                <a:gd name="connsiteY5" fmla="*/ 1114 h 1728"/>
                <a:gd name="connsiteX6" fmla="*/ 2967 w 4170"/>
                <a:gd name="connsiteY6" fmla="*/ 1039 h 1728"/>
                <a:gd name="connsiteX7" fmla="*/ 2773 w 4170"/>
                <a:gd name="connsiteY7" fmla="*/ 947 h 1728"/>
                <a:gd name="connsiteX8" fmla="*/ 2512 w 4170"/>
                <a:gd name="connsiteY8" fmla="*/ 847 h 1728"/>
                <a:gd name="connsiteX9" fmla="*/ 2259 w 4170"/>
                <a:gd name="connsiteY9" fmla="*/ 757 h 1728"/>
                <a:gd name="connsiteX10" fmla="*/ 2234 w 4170"/>
                <a:gd name="connsiteY10" fmla="*/ 750 h 1728"/>
                <a:gd name="connsiteX11" fmla="*/ 2052 w 4170"/>
                <a:gd name="connsiteY11" fmla="*/ 695 h 1728"/>
                <a:gd name="connsiteX12" fmla="*/ 1828 w 4170"/>
                <a:gd name="connsiteY12" fmla="*/ 636 h 1728"/>
                <a:gd name="connsiteX13" fmla="*/ 1627 w 4170"/>
                <a:gd name="connsiteY13" fmla="*/ 571 h 1728"/>
                <a:gd name="connsiteX14" fmla="*/ 1513 w 4170"/>
                <a:gd name="connsiteY14" fmla="*/ 540 h 1728"/>
                <a:gd name="connsiteX15" fmla="*/ 1368 w 4170"/>
                <a:gd name="connsiteY15" fmla="*/ 498 h 1728"/>
                <a:gd name="connsiteX16" fmla="*/ 1234 w 4170"/>
                <a:gd name="connsiteY16" fmla="*/ 457 h 1728"/>
                <a:gd name="connsiteX17" fmla="*/ 1068 w 4170"/>
                <a:gd name="connsiteY17" fmla="*/ 415 h 1728"/>
                <a:gd name="connsiteX18" fmla="*/ 861 w 4170"/>
                <a:gd name="connsiteY18" fmla="*/ 364 h 1728"/>
                <a:gd name="connsiteX19" fmla="*/ 631 w 4170"/>
                <a:gd name="connsiteY19" fmla="*/ 294 h 1728"/>
                <a:gd name="connsiteX20" fmla="*/ 434 w 4170"/>
                <a:gd name="connsiteY20" fmla="*/ 219 h 1728"/>
                <a:gd name="connsiteX21" fmla="*/ 248 w 4170"/>
                <a:gd name="connsiteY21" fmla="*/ 132 h 1728"/>
                <a:gd name="connsiteX22" fmla="*/ 0 w 4170"/>
                <a:gd name="connsiteY22" fmla="*/ 0 h 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70" h="1728">
                  <a:moveTo>
                    <a:pt x="4170" y="1728"/>
                  </a:moveTo>
                  <a:cubicBezTo>
                    <a:pt x="4155" y="1706"/>
                    <a:pt x="3957" y="1497"/>
                    <a:pt x="3916" y="1472"/>
                  </a:cubicBezTo>
                  <a:cubicBezTo>
                    <a:pt x="3875" y="1447"/>
                    <a:pt x="3759" y="1383"/>
                    <a:pt x="3726" y="1364"/>
                  </a:cubicBezTo>
                  <a:cubicBezTo>
                    <a:pt x="3693" y="1345"/>
                    <a:pt x="3577" y="1302"/>
                    <a:pt x="3540" y="1283"/>
                  </a:cubicBezTo>
                  <a:cubicBezTo>
                    <a:pt x="3503" y="1264"/>
                    <a:pt x="3386" y="1221"/>
                    <a:pt x="3345" y="1202"/>
                  </a:cubicBezTo>
                  <a:cubicBezTo>
                    <a:pt x="3304" y="1183"/>
                    <a:pt x="3178" y="1133"/>
                    <a:pt x="3137" y="1114"/>
                  </a:cubicBezTo>
                  <a:cubicBezTo>
                    <a:pt x="3096" y="1095"/>
                    <a:pt x="3015" y="1064"/>
                    <a:pt x="2967" y="1039"/>
                  </a:cubicBezTo>
                  <a:cubicBezTo>
                    <a:pt x="2919" y="1014"/>
                    <a:pt x="2820" y="975"/>
                    <a:pt x="2773" y="947"/>
                  </a:cubicBezTo>
                  <a:cubicBezTo>
                    <a:pt x="2726" y="919"/>
                    <a:pt x="2545" y="856"/>
                    <a:pt x="2512" y="847"/>
                  </a:cubicBezTo>
                  <a:cubicBezTo>
                    <a:pt x="2479" y="838"/>
                    <a:pt x="2300" y="773"/>
                    <a:pt x="2259" y="757"/>
                  </a:cubicBezTo>
                  <a:cubicBezTo>
                    <a:pt x="2217" y="745"/>
                    <a:pt x="2270" y="772"/>
                    <a:pt x="2234" y="750"/>
                  </a:cubicBezTo>
                  <a:cubicBezTo>
                    <a:pt x="2200" y="740"/>
                    <a:pt x="2120" y="717"/>
                    <a:pt x="2052" y="695"/>
                  </a:cubicBezTo>
                  <a:cubicBezTo>
                    <a:pt x="2009" y="687"/>
                    <a:pt x="1869" y="646"/>
                    <a:pt x="1828" y="636"/>
                  </a:cubicBezTo>
                  <a:cubicBezTo>
                    <a:pt x="1787" y="626"/>
                    <a:pt x="1671" y="587"/>
                    <a:pt x="1627" y="571"/>
                  </a:cubicBezTo>
                  <a:cubicBezTo>
                    <a:pt x="1583" y="555"/>
                    <a:pt x="1565" y="555"/>
                    <a:pt x="1513" y="540"/>
                  </a:cubicBezTo>
                  <a:cubicBezTo>
                    <a:pt x="1461" y="525"/>
                    <a:pt x="1424" y="515"/>
                    <a:pt x="1368" y="498"/>
                  </a:cubicBezTo>
                  <a:cubicBezTo>
                    <a:pt x="1312" y="481"/>
                    <a:pt x="1294" y="474"/>
                    <a:pt x="1234" y="457"/>
                  </a:cubicBezTo>
                  <a:cubicBezTo>
                    <a:pt x="1174" y="440"/>
                    <a:pt x="1122" y="425"/>
                    <a:pt x="1068" y="415"/>
                  </a:cubicBezTo>
                  <a:cubicBezTo>
                    <a:pt x="1014" y="405"/>
                    <a:pt x="903" y="376"/>
                    <a:pt x="861" y="364"/>
                  </a:cubicBezTo>
                  <a:cubicBezTo>
                    <a:pt x="819" y="352"/>
                    <a:pt x="673" y="314"/>
                    <a:pt x="631" y="294"/>
                  </a:cubicBezTo>
                  <a:cubicBezTo>
                    <a:pt x="589" y="274"/>
                    <a:pt x="476" y="236"/>
                    <a:pt x="434" y="219"/>
                  </a:cubicBezTo>
                  <a:cubicBezTo>
                    <a:pt x="392" y="202"/>
                    <a:pt x="294" y="159"/>
                    <a:pt x="248" y="132"/>
                  </a:cubicBezTo>
                  <a:cubicBezTo>
                    <a:pt x="202" y="105"/>
                    <a:pt x="23" y="9"/>
                    <a:pt x="0" y="0"/>
                  </a:cubicBezTo>
                </a:path>
              </a:pathLst>
            </a:custGeom>
            <a:noFill/>
            <a:ln>
              <a:solidFill>
                <a:srgbClr val="0070C0"/>
              </a:solidFill>
              <a:headEnd type="none"/>
              <a:tailEnd type="arrow" w="med" len="me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92"/>
          <a:stretch>
            <a:fillRect/>
          </a:stretch>
        </p:blipFill>
        <p:spPr>
          <a:xfrm>
            <a:off x="1094105" y="0"/>
            <a:ext cx="1000379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94740" y="5793105"/>
            <a:ext cx="10003155" cy="10648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请为今后试验田的种植活动提出可行的提效建议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2883"/>
            <a:ext cx="3264363" cy="43524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45"/>
            <a:ext cx="4123951" cy="3092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24079"/>
            <a:ext cx="4608512" cy="3456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3332989"/>
            <a:ext cx="4608512" cy="3456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84" y="24079"/>
            <a:ext cx="4307165" cy="57428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8355" y="5767070"/>
            <a:ext cx="3995420" cy="10909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r>
              <a:rPr lang="zh-CN" altLang="en-US" sz="5335" b="1" dirty="0">
                <a:solidFill>
                  <a:srgbClr val="FFFF00"/>
                </a:solidFill>
              </a:rPr>
              <a:t>冬小麦种植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45"/>
            <a:ext cx="2803948" cy="37385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86084"/>
            <a:ext cx="4608512" cy="34563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72" y="86083"/>
            <a:ext cx="4541360" cy="34060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4152"/>
            <a:ext cx="4271797" cy="32038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19" y="3689648"/>
            <a:ext cx="4224469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-929" b="6250"/>
          <a:stretch>
            <a:fillRect/>
          </a:stretch>
        </p:blipFill>
        <p:spPr bwMode="auto">
          <a:xfrm>
            <a:off x="8945177" y="3433376"/>
            <a:ext cx="2916320" cy="3645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34744" y="2653676"/>
            <a:ext cx="3041199" cy="7480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CN" altLang="en-US" sz="4265" b="1" dirty="0">
                <a:solidFill>
                  <a:srgbClr val="FFFF00"/>
                </a:solidFill>
              </a:rPr>
              <a:t>黄瓜的种植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8415"/>
            <a:ext cx="8580755" cy="3511550"/>
            <a:chOff x="166280" y="994094"/>
            <a:chExt cx="8756967" cy="3299328"/>
          </a:xfrm>
        </p:grpSpPr>
        <p:pic>
          <p:nvPicPr>
            <p:cNvPr id="6166" name="Picture 22" descr="C:\Users\Administrator\Pictures\微信图片_2022070321422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146" y="994094"/>
              <a:ext cx="4399101" cy="3299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65" name="Picture 21" descr="C:\Users\Administrator\Pictures\微信图片_2022070321423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80" y="994094"/>
              <a:ext cx="4399104" cy="3299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440" y="3424555"/>
            <a:ext cx="3464560" cy="3435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62" name="Picture 18" descr="C:\Users\Administrator\Pictures\微信图片_202207032141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75" y="18415"/>
            <a:ext cx="3692525" cy="3321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63" name="Picture 19" descr="C:\Users\Administrator\Pictures\微信图片_202207032142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3423285"/>
            <a:ext cx="4582795" cy="3437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64" name="Picture 20" descr="C:\Users\Administrator\Pictures\微信图片_202207032142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" y="3423920"/>
            <a:ext cx="4472305" cy="3434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082045" y="114"/>
            <a:ext cx="374441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highlight>
                  <a:srgbClr val="FFFF00"/>
                </a:highlight>
              </a:rPr>
              <a:t>油菜花开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52E6-2ED2-4051-A3BD-5259B1BDB9C3}" type="slidenum">
              <a:rPr lang="en-US" altLang="zh-CN" smtClean="0">
                <a:solidFill>
                  <a:srgbClr val="073E87"/>
                </a:solidFill>
              </a:rPr>
              <a:t>5</a:t>
            </a:fld>
            <a:endParaRPr lang="en-US" altLang="zh-CN" dirty="0">
              <a:solidFill>
                <a:srgbClr val="073E87"/>
              </a:solidFill>
            </a:endParaRPr>
          </a:p>
        </p:txBody>
      </p:sp>
      <p:pic>
        <p:nvPicPr>
          <p:cNvPr id="6" name="图片 5" descr="即将成熟的油菜果实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" y="0"/>
            <a:ext cx="10981055" cy="7716520"/>
          </a:xfrm>
          <a:prstGeom prst="rect">
            <a:avLst/>
          </a:prstGeom>
        </p:spPr>
      </p:pic>
      <p:pic>
        <p:nvPicPr>
          <p:cNvPr id="8" name="图片 7" descr="油菜果实解剖"/>
          <p:cNvPicPr>
            <a:picLocks noChangeAspect="1"/>
          </p:cNvPicPr>
          <p:nvPr/>
        </p:nvPicPr>
        <p:blipFill>
          <a:blip r:embed="rId3"/>
          <a:srcRect t="35922" r="9906" b="19946"/>
          <a:stretch>
            <a:fillRect/>
          </a:stretch>
        </p:blipFill>
        <p:spPr>
          <a:xfrm>
            <a:off x="1336040" y="3455035"/>
            <a:ext cx="9261475" cy="3402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52E6-2ED2-4051-A3BD-5259B1BDB9C3}" type="slidenum">
              <a:rPr lang="en-US" altLang="zh-CN" smtClean="0">
                <a:solidFill>
                  <a:srgbClr val="073E87"/>
                </a:solidFill>
              </a:rPr>
              <a:t>6</a:t>
            </a:fld>
            <a:endParaRPr lang="en-US" altLang="zh-CN" dirty="0">
              <a:solidFill>
                <a:srgbClr val="073E87"/>
              </a:solidFill>
            </a:endParaRPr>
          </a:p>
        </p:txBody>
      </p:sp>
      <p:pic>
        <p:nvPicPr>
          <p:cNvPr id="4" name="图片 3" descr="2022-03-14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" y="0"/>
            <a:ext cx="3745865" cy="4995545"/>
          </a:xfrm>
          <a:prstGeom prst="rect">
            <a:avLst/>
          </a:prstGeom>
        </p:spPr>
      </p:pic>
      <p:pic>
        <p:nvPicPr>
          <p:cNvPr id="5" name="图片 4" descr="2022-03-14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035" y="0"/>
            <a:ext cx="3708400" cy="4945380"/>
          </a:xfrm>
          <a:prstGeom prst="rect">
            <a:avLst/>
          </a:prstGeom>
        </p:spPr>
      </p:pic>
      <p:pic>
        <p:nvPicPr>
          <p:cNvPr id="6" name="图片 5" descr="2022-03-14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075" y="37465"/>
            <a:ext cx="3717925" cy="4958080"/>
          </a:xfrm>
          <a:prstGeom prst="rect">
            <a:avLst/>
          </a:prstGeom>
        </p:spPr>
      </p:pic>
      <p:pic>
        <p:nvPicPr>
          <p:cNvPr id="6169" name="Picture 25" descr="D:\教研组工作2021.9\少儿班\202206总结\少儿班生物第二学期特色教学工作总结\劳动实践-油菜花种植活动-少28\2022-03-14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2459990"/>
            <a:ext cx="3267710" cy="4357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70" name="Picture 26" descr="D:\教研组工作2021.9\少儿班\202206总结\少儿班生物第二学期特色教学工作总结\劳动实践-油菜花种植活动-少28\2022-03-14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2459990"/>
            <a:ext cx="3245485" cy="432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206115" y="588010"/>
            <a:ext cx="5627370" cy="1325880"/>
          </a:xfrm>
        </p:spPr>
        <p:txBody>
          <a:bodyPr/>
          <a:lstStyle/>
          <a:p>
            <a:r>
              <a:rPr lang="zh-CN" altLang="en-US"/>
              <a:t>如何提高作物产量？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52E6-2ED2-4051-A3BD-5259B1BDB9C3}" type="slidenum">
              <a:rPr lang="en-US" altLang="zh-CN" smtClean="0">
                <a:solidFill>
                  <a:srgbClr val="073E87"/>
                </a:solidFill>
              </a:rPr>
              <a:t>7</a:t>
            </a:fld>
            <a:endParaRPr lang="en-US" altLang="zh-CN" dirty="0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52E6-2ED2-4051-A3BD-5259B1BDB9C3}" type="slidenum">
              <a:rPr lang="en-US" altLang="zh-CN" smtClean="0">
                <a:solidFill>
                  <a:srgbClr val="073E87"/>
                </a:solidFill>
              </a:rPr>
              <a:t>8</a:t>
            </a:fld>
            <a:endParaRPr lang="en-US" altLang="zh-CN" dirty="0">
              <a:solidFill>
                <a:srgbClr val="073E87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00990" y="-201295"/>
            <a:ext cx="11624310" cy="7252970"/>
            <a:chOff x="2533" y="228"/>
            <a:chExt cx="13792" cy="10345"/>
          </a:xfrm>
        </p:grpSpPr>
        <p:grpSp>
          <p:nvGrpSpPr>
            <p:cNvPr id="15" name="组合 14"/>
            <p:cNvGrpSpPr/>
            <p:nvPr/>
          </p:nvGrpSpPr>
          <p:grpSpPr>
            <a:xfrm>
              <a:off x="2533" y="228"/>
              <a:ext cx="13792" cy="10345"/>
              <a:chOff x="2489" y="150"/>
              <a:chExt cx="13792" cy="10345"/>
            </a:xfrm>
          </p:grpSpPr>
          <p:pic>
            <p:nvPicPr>
              <p:cNvPr id="18" name="图片 18" descr="2a83f5e023019218dbc738acecd52f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89" y="150"/>
                <a:ext cx="13792" cy="10345"/>
              </a:xfrm>
              <a:prstGeom prst="rect">
                <a:avLst/>
              </a:prstGeom>
            </p:spPr>
          </p:pic>
          <p:sp>
            <p:nvSpPr>
              <p:cNvPr id="3" name="文本框 2"/>
              <p:cNvSpPr txBox="1"/>
              <p:nvPr/>
            </p:nvSpPr>
            <p:spPr>
              <a:xfrm>
                <a:off x="7835" y="8339"/>
                <a:ext cx="1149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水</a:t>
                </a: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5792" y="9321"/>
                <a:ext cx="1501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无机盐</a:t>
                </a: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4113" y="752"/>
                <a:ext cx="2049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光照强度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8118" y="493"/>
                <a:ext cx="2049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温度</a:t>
                </a: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11641" y="664"/>
                <a:ext cx="3240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环境</a:t>
                </a:r>
                <a:r>
                  <a:rPr lang="en-US" altLang="zh-CN"/>
                  <a:t>CO</a:t>
                </a:r>
                <a:r>
                  <a:rPr lang="en-US" altLang="zh-CN" baseline="-25000"/>
                  <a:t>2</a:t>
                </a:r>
                <a:r>
                  <a:rPr lang="zh-CN" altLang="en-US"/>
                  <a:t>浓度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6942" y="4880"/>
                <a:ext cx="2380" cy="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/>
                  <a:t>光反应速率</a:t>
                </a: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9402" y="4880"/>
                <a:ext cx="1938" cy="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/>
                  <a:t>暗反应速率</a:t>
                </a: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174" y="5705"/>
                <a:ext cx="2380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光合速率</a:t>
                </a: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7729" y="3581"/>
                <a:ext cx="2338" cy="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/>
                  <a:t>酶活性</a:t>
                </a:r>
                <a:r>
                  <a:rPr lang="en-US" altLang="zh-CN" sz="1600"/>
                  <a:t>/</a:t>
                </a:r>
                <a:r>
                  <a:rPr lang="zh-CN" altLang="en-US" sz="1600"/>
                  <a:t>含量</a:t>
                </a: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6704" y="2057"/>
                <a:ext cx="2280" cy="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/>
                  <a:t>叶绿素</a:t>
                </a:r>
              </a:p>
              <a:p>
                <a:r>
                  <a:rPr lang="zh-CN" altLang="en-US" sz="1600"/>
                  <a:t>含量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5500" y="3115"/>
                <a:ext cx="1716" cy="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/>
                  <a:t>类囊体</a:t>
                </a:r>
              </a:p>
              <a:p>
                <a:r>
                  <a:rPr lang="zh-CN" altLang="en-US" sz="1600"/>
                  <a:t>结构</a:t>
                </a:r>
                <a:r>
                  <a:rPr lang="en-US" altLang="zh-CN" sz="1600"/>
                  <a:t>/</a:t>
                </a:r>
                <a:r>
                  <a:rPr lang="zh-CN" altLang="en-US" sz="1600"/>
                  <a:t>功能</a:t>
                </a: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8963" y="1852"/>
                <a:ext cx="1988" cy="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/>
                  <a:t>气孔</a:t>
                </a:r>
              </a:p>
              <a:p>
                <a:pPr algn="ctr"/>
                <a:r>
                  <a:rPr lang="zh-CN" altLang="en-US" sz="1600"/>
                  <a:t>开度</a:t>
                </a:r>
                <a:r>
                  <a:rPr lang="en-US" altLang="zh-CN" sz="1600"/>
                  <a:t>/</a:t>
                </a:r>
                <a:r>
                  <a:rPr lang="zh-CN" altLang="en-US" sz="1600"/>
                  <a:t>数量</a:t>
                </a:r>
              </a:p>
            </p:txBody>
          </p:sp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46" y="1994"/>
                <a:ext cx="679" cy="721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6" y="2230"/>
                <a:ext cx="750" cy="885"/>
              </a:xfrm>
              <a:prstGeom prst="rect">
                <a:avLst/>
              </a:prstGeom>
            </p:spPr>
          </p:pic>
          <p:sp>
            <p:nvSpPr>
              <p:cNvPr id="21" name="文本框 20"/>
              <p:cNvSpPr txBox="1"/>
              <p:nvPr/>
            </p:nvSpPr>
            <p:spPr>
              <a:xfrm>
                <a:off x="9913" y="2913"/>
                <a:ext cx="2328" cy="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/>
                  <a:t>胞间</a:t>
                </a:r>
                <a:r>
                  <a:rPr lang="en-US" altLang="zh-CN" sz="1600"/>
                  <a:t>CO</a:t>
                </a:r>
                <a:r>
                  <a:rPr lang="en-US" altLang="zh-CN" sz="1600" baseline="-25000"/>
                  <a:t>2</a:t>
                </a:r>
                <a:r>
                  <a:rPr lang="zh-CN" altLang="en-US" sz="1600"/>
                  <a:t>浓度</a:t>
                </a: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8132" y="2445"/>
                <a:ext cx="1149" cy="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/>
                  <a:t>叶温</a:t>
                </a:r>
              </a:p>
            </p:txBody>
          </p:sp>
          <p:cxnSp>
            <p:nvCxnSpPr>
              <p:cNvPr id="25" name="直接箭头连接符 24"/>
              <p:cNvCxnSpPr>
                <a:stCxn id="11" idx="2"/>
                <a:endCxn id="8" idx="0"/>
              </p:cNvCxnSpPr>
              <p:nvPr/>
            </p:nvCxnSpPr>
            <p:spPr>
              <a:xfrm flipH="1">
                <a:off x="8132" y="4062"/>
                <a:ext cx="766" cy="8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6" name="直接箭头连接符 25"/>
              <p:cNvCxnSpPr>
                <a:stCxn id="11" idx="2"/>
                <a:endCxn id="9" idx="0"/>
              </p:cNvCxnSpPr>
              <p:nvPr/>
            </p:nvCxnSpPr>
            <p:spPr>
              <a:xfrm>
                <a:off x="8898" y="4062"/>
                <a:ext cx="1473" cy="8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" name="直接箭头连接符 26"/>
              <p:cNvCxnSpPr>
                <a:stCxn id="8" idx="2"/>
              </p:cNvCxnSpPr>
              <p:nvPr/>
            </p:nvCxnSpPr>
            <p:spPr>
              <a:xfrm>
                <a:off x="8132" y="5361"/>
                <a:ext cx="705" cy="34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8" name="直接箭头连接符 27"/>
              <p:cNvCxnSpPr>
                <a:stCxn id="9" idx="2"/>
              </p:cNvCxnSpPr>
              <p:nvPr/>
            </p:nvCxnSpPr>
            <p:spPr>
              <a:xfrm flipH="1">
                <a:off x="9873" y="5361"/>
                <a:ext cx="498" cy="2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/>
              <p:cNvCxnSpPr/>
              <p:nvPr/>
            </p:nvCxnSpPr>
            <p:spPr>
              <a:xfrm flipH="1">
                <a:off x="9766" y="3400"/>
                <a:ext cx="1018" cy="4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/>
              <p:cNvCxnSpPr/>
              <p:nvPr/>
            </p:nvCxnSpPr>
            <p:spPr>
              <a:xfrm flipH="1">
                <a:off x="10720" y="3464"/>
                <a:ext cx="450" cy="144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/>
              <p:cNvCxnSpPr>
                <a:stCxn id="24" idx="2"/>
              </p:cNvCxnSpPr>
              <p:nvPr/>
            </p:nvCxnSpPr>
            <p:spPr>
              <a:xfrm>
                <a:off x="8707" y="2926"/>
                <a:ext cx="20" cy="6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2" name="直接箭头连接符 31"/>
              <p:cNvCxnSpPr/>
              <p:nvPr/>
            </p:nvCxnSpPr>
            <p:spPr>
              <a:xfrm>
                <a:off x="7398" y="3078"/>
                <a:ext cx="614" cy="17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/>
              <p:cNvCxnSpPr>
                <a:stCxn id="13" idx="2"/>
              </p:cNvCxnSpPr>
              <p:nvPr/>
            </p:nvCxnSpPr>
            <p:spPr>
              <a:xfrm>
                <a:off x="6357" y="3948"/>
                <a:ext cx="1025" cy="9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4" name="直接箭头连接符 33"/>
              <p:cNvCxnSpPr/>
              <p:nvPr/>
            </p:nvCxnSpPr>
            <p:spPr>
              <a:xfrm>
                <a:off x="5770" y="1214"/>
                <a:ext cx="2710" cy="12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/>
              <p:cNvCxnSpPr/>
              <p:nvPr/>
            </p:nvCxnSpPr>
            <p:spPr>
              <a:xfrm>
                <a:off x="5513" y="1268"/>
                <a:ext cx="1392" cy="9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" name="直接箭头连接符 35"/>
              <p:cNvCxnSpPr>
                <a:stCxn id="5" idx="2"/>
              </p:cNvCxnSpPr>
              <p:nvPr/>
            </p:nvCxnSpPr>
            <p:spPr>
              <a:xfrm>
                <a:off x="5138" y="1278"/>
                <a:ext cx="602" cy="18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/>
              <p:cNvCxnSpPr/>
              <p:nvPr/>
            </p:nvCxnSpPr>
            <p:spPr>
              <a:xfrm>
                <a:off x="8630" y="1006"/>
                <a:ext cx="43" cy="13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9" name="任意多边形 38"/>
              <p:cNvSpPr/>
              <p:nvPr/>
            </p:nvSpPr>
            <p:spPr>
              <a:xfrm>
                <a:off x="11041" y="965"/>
                <a:ext cx="600" cy="1997"/>
              </a:xfrm>
              <a:custGeom>
                <a:avLst/>
                <a:gdLst>
                  <a:gd name="connsiteX0" fmla="*/ 600 w 600"/>
                  <a:gd name="connsiteY0" fmla="*/ 0 h 2249"/>
                  <a:gd name="connsiteX1" fmla="*/ 474 w 600"/>
                  <a:gd name="connsiteY1" fmla="*/ 99 h 2249"/>
                  <a:gd name="connsiteX2" fmla="*/ 379 w 600"/>
                  <a:gd name="connsiteY2" fmla="*/ 206 h 2249"/>
                  <a:gd name="connsiteX3" fmla="*/ 307 w 600"/>
                  <a:gd name="connsiteY3" fmla="*/ 310 h 2249"/>
                  <a:gd name="connsiteX4" fmla="*/ 238 w 600"/>
                  <a:gd name="connsiteY4" fmla="*/ 434 h 2249"/>
                  <a:gd name="connsiteX5" fmla="*/ 180 w 600"/>
                  <a:gd name="connsiteY5" fmla="*/ 560 h 2249"/>
                  <a:gd name="connsiteX6" fmla="*/ 145 w 600"/>
                  <a:gd name="connsiteY6" fmla="*/ 665 h 2249"/>
                  <a:gd name="connsiteX7" fmla="*/ 111 w 600"/>
                  <a:gd name="connsiteY7" fmla="*/ 789 h 2249"/>
                  <a:gd name="connsiteX8" fmla="*/ 76 w 600"/>
                  <a:gd name="connsiteY8" fmla="*/ 904 h 2249"/>
                  <a:gd name="connsiteX9" fmla="*/ 56 w 600"/>
                  <a:gd name="connsiteY9" fmla="*/ 1025 h 2249"/>
                  <a:gd name="connsiteX10" fmla="*/ 40 w 600"/>
                  <a:gd name="connsiteY10" fmla="*/ 1129 h 2249"/>
                  <a:gd name="connsiteX11" fmla="*/ 33 w 600"/>
                  <a:gd name="connsiteY11" fmla="*/ 1239 h 2249"/>
                  <a:gd name="connsiteX12" fmla="*/ 23 w 600"/>
                  <a:gd name="connsiteY12" fmla="*/ 1358 h 2249"/>
                  <a:gd name="connsiteX13" fmla="*/ 23 w 600"/>
                  <a:gd name="connsiteY13" fmla="*/ 1475 h 2249"/>
                  <a:gd name="connsiteX14" fmla="*/ 23 w 600"/>
                  <a:gd name="connsiteY14" fmla="*/ 1586 h 2249"/>
                  <a:gd name="connsiteX15" fmla="*/ 25 w 600"/>
                  <a:gd name="connsiteY15" fmla="*/ 1671 h 2249"/>
                  <a:gd name="connsiteX16" fmla="*/ 23 w 600"/>
                  <a:gd name="connsiteY16" fmla="*/ 1696 h 2249"/>
                  <a:gd name="connsiteX17" fmla="*/ 34 w 600"/>
                  <a:gd name="connsiteY17" fmla="*/ 1810 h 2249"/>
                  <a:gd name="connsiteX18" fmla="*/ 34 w 600"/>
                  <a:gd name="connsiteY18" fmla="*/ 1916 h 2249"/>
                  <a:gd name="connsiteX19" fmla="*/ 31 w 600"/>
                  <a:gd name="connsiteY19" fmla="*/ 2029 h 2249"/>
                  <a:gd name="connsiteX20" fmla="*/ 15 w 600"/>
                  <a:gd name="connsiteY20" fmla="*/ 2138 h 2249"/>
                  <a:gd name="connsiteX21" fmla="*/ 0 w 600"/>
                  <a:gd name="connsiteY21" fmla="*/ 2249 h 2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00" h="2249">
                    <a:moveTo>
                      <a:pt x="600" y="0"/>
                    </a:moveTo>
                    <a:cubicBezTo>
                      <a:pt x="581" y="20"/>
                      <a:pt x="516" y="56"/>
                      <a:pt x="474" y="99"/>
                    </a:cubicBezTo>
                    <a:cubicBezTo>
                      <a:pt x="432" y="141"/>
                      <a:pt x="413" y="163"/>
                      <a:pt x="379" y="206"/>
                    </a:cubicBezTo>
                    <a:cubicBezTo>
                      <a:pt x="345" y="248"/>
                      <a:pt x="334" y="264"/>
                      <a:pt x="307" y="310"/>
                    </a:cubicBezTo>
                    <a:cubicBezTo>
                      <a:pt x="280" y="356"/>
                      <a:pt x="267" y="387"/>
                      <a:pt x="238" y="434"/>
                    </a:cubicBezTo>
                    <a:cubicBezTo>
                      <a:pt x="209" y="481"/>
                      <a:pt x="201" y="515"/>
                      <a:pt x="180" y="560"/>
                    </a:cubicBezTo>
                    <a:cubicBezTo>
                      <a:pt x="159" y="605"/>
                      <a:pt x="157" y="619"/>
                      <a:pt x="145" y="665"/>
                    </a:cubicBezTo>
                    <a:cubicBezTo>
                      <a:pt x="133" y="712"/>
                      <a:pt x="123" y="740"/>
                      <a:pt x="111" y="789"/>
                    </a:cubicBezTo>
                    <a:cubicBezTo>
                      <a:pt x="99" y="839"/>
                      <a:pt x="85" y="856"/>
                      <a:pt x="76" y="904"/>
                    </a:cubicBezTo>
                    <a:cubicBezTo>
                      <a:pt x="67" y="951"/>
                      <a:pt x="68" y="981"/>
                      <a:pt x="56" y="1025"/>
                    </a:cubicBezTo>
                    <a:cubicBezTo>
                      <a:pt x="44" y="1069"/>
                      <a:pt x="50" y="1084"/>
                      <a:pt x="40" y="1129"/>
                    </a:cubicBezTo>
                    <a:cubicBezTo>
                      <a:pt x="30" y="1173"/>
                      <a:pt x="34" y="1195"/>
                      <a:pt x="33" y="1239"/>
                    </a:cubicBezTo>
                    <a:cubicBezTo>
                      <a:pt x="32" y="1283"/>
                      <a:pt x="23" y="1312"/>
                      <a:pt x="23" y="1358"/>
                    </a:cubicBezTo>
                    <a:cubicBezTo>
                      <a:pt x="23" y="1403"/>
                      <a:pt x="23" y="1430"/>
                      <a:pt x="23" y="1475"/>
                    </a:cubicBezTo>
                    <a:cubicBezTo>
                      <a:pt x="23" y="1521"/>
                      <a:pt x="23" y="1542"/>
                      <a:pt x="23" y="1586"/>
                    </a:cubicBezTo>
                    <a:cubicBezTo>
                      <a:pt x="26" y="1621"/>
                      <a:pt x="25" y="1653"/>
                      <a:pt x="25" y="1671"/>
                    </a:cubicBezTo>
                    <a:cubicBezTo>
                      <a:pt x="25" y="1689"/>
                      <a:pt x="24" y="1675"/>
                      <a:pt x="23" y="1696"/>
                    </a:cubicBezTo>
                    <a:cubicBezTo>
                      <a:pt x="18" y="1741"/>
                      <a:pt x="39" y="1766"/>
                      <a:pt x="34" y="1810"/>
                    </a:cubicBezTo>
                    <a:cubicBezTo>
                      <a:pt x="29" y="1854"/>
                      <a:pt x="31" y="1872"/>
                      <a:pt x="34" y="1916"/>
                    </a:cubicBezTo>
                    <a:cubicBezTo>
                      <a:pt x="37" y="1961"/>
                      <a:pt x="31" y="2000"/>
                      <a:pt x="31" y="2029"/>
                    </a:cubicBezTo>
                    <a:cubicBezTo>
                      <a:pt x="31" y="2058"/>
                      <a:pt x="18" y="2094"/>
                      <a:pt x="15" y="2138"/>
                    </a:cubicBezTo>
                    <a:cubicBezTo>
                      <a:pt x="12" y="2183"/>
                      <a:pt x="3" y="2229"/>
                      <a:pt x="0" y="224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/>
                <a:tailEnd type="triangle" w="med" len="me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任意多边形 39"/>
              <p:cNvSpPr/>
              <p:nvPr/>
            </p:nvSpPr>
            <p:spPr>
              <a:xfrm>
                <a:off x="8471" y="4578"/>
                <a:ext cx="4264" cy="4498"/>
              </a:xfrm>
              <a:custGeom>
                <a:avLst/>
                <a:gdLst>
                  <a:gd name="connsiteX0" fmla="*/ 0 w 4264"/>
                  <a:gd name="connsiteY0" fmla="*/ 4307 h 4497"/>
                  <a:gd name="connsiteX1" fmla="*/ 107 w 4264"/>
                  <a:gd name="connsiteY1" fmla="*/ 4351 h 4497"/>
                  <a:gd name="connsiteX2" fmla="*/ 214 w 4264"/>
                  <a:gd name="connsiteY2" fmla="*/ 4385 h 4497"/>
                  <a:gd name="connsiteX3" fmla="*/ 343 w 4264"/>
                  <a:gd name="connsiteY3" fmla="*/ 4385 h 4497"/>
                  <a:gd name="connsiteX4" fmla="*/ 450 w 4264"/>
                  <a:gd name="connsiteY4" fmla="*/ 4396 h 4497"/>
                  <a:gd name="connsiteX5" fmla="*/ 557 w 4264"/>
                  <a:gd name="connsiteY5" fmla="*/ 4429 h 4497"/>
                  <a:gd name="connsiteX6" fmla="*/ 696 w 4264"/>
                  <a:gd name="connsiteY6" fmla="*/ 4452 h 4497"/>
                  <a:gd name="connsiteX7" fmla="*/ 803 w 4264"/>
                  <a:gd name="connsiteY7" fmla="*/ 4485 h 4497"/>
                  <a:gd name="connsiteX8" fmla="*/ 910 w 4264"/>
                  <a:gd name="connsiteY8" fmla="*/ 4497 h 4497"/>
                  <a:gd name="connsiteX9" fmla="*/ 1018 w 4264"/>
                  <a:gd name="connsiteY9" fmla="*/ 4497 h 4497"/>
                  <a:gd name="connsiteX10" fmla="*/ 1135 w 4264"/>
                  <a:gd name="connsiteY10" fmla="*/ 4497 h 4497"/>
                  <a:gd name="connsiteX11" fmla="*/ 1253 w 4264"/>
                  <a:gd name="connsiteY11" fmla="*/ 4497 h 4497"/>
                  <a:gd name="connsiteX12" fmla="*/ 1371 w 4264"/>
                  <a:gd name="connsiteY12" fmla="*/ 4497 h 4497"/>
                  <a:gd name="connsiteX13" fmla="*/ 1489 w 4264"/>
                  <a:gd name="connsiteY13" fmla="*/ 4497 h 4497"/>
                  <a:gd name="connsiteX14" fmla="*/ 1714 w 4264"/>
                  <a:gd name="connsiteY14" fmla="*/ 4464 h 4497"/>
                  <a:gd name="connsiteX15" fmla="*/ 1951 w 4264"/>
                  <a:gd name="connsiteY15" fmla="*/ 4390 h 4497"/>
                  <a:gd name="connsiteX16" fmla="*/ 2214 w 4264"/>
                  <a:gd name="connsiteY16" fmla="*/ 4296 h 4497"/>
                  <a:gd name="connsiteX17" fmla="*/ 2383 w 4264"/>
                  <a:gd name="connsiteY17" fmla="*/ 4252 h 4497"/>
                  <a:gd name="connsiteX18" fmla="*/ 2575 w 4264"/>
                  <a:gd name="connsiteY18" fmla="*/ 4218 h 4497"/>
                  <a:gd name="connsiteX19" fmla="*/ 2707 w 4264"/>
                  <a:gd name="connsiteY19" fmla="*/ 4203 h 4497"/>
                  <a:gd name="connsiteX20" fmla="*/ 2911 w 4264"/>
                  <a:gd name="connsiteY20" fmla="*/ 4194 h 4497"/>
                  <a:gd name="connsiteX21" fmla="*/ 3150 w 4264"/>
                  <a:gd name="connsiteY21" fmla="*/ 4162 h 4497"/>
                  <a:gd name="connsiteX22" fmla="*/ 3257 w 4264"/>
                  <a:gd name="connsiteY22" fmla="*/ 4128 h 4497"/>
                  <a:gd name="connsiteX23" fmla="*/ 3375 w 4264"/>
                  <a:gd name="connsiteY23" fmla="*/ 4073 h 4497"/>
                  <a:gd name="connsiteX24" fmla="*/ 3493 w 4264"/>
                  <a:gd name="connsiteY24" fmla="*/ 3972 h 4497"/>
                  <a:gd name="connsiteX25" fmla="*/ 3600 w 4264"/>
                  <a:gd name="connsiteY25" fmla="*/ 3872 h 4497"/>
                  <a:gd name="connsiteX26" fmla="*/ 3658 w 4264"/>
                  <a:gd name="connsiteY26" fmla="*/ 3738 h 4497"/>
                  <a:gd name="connsiteX27" fmla="*/ 3707 w 4264"/>
                  <a:gd name="connsiteY27" fmla="*/ 3537 h 4497"/>
                  <a:gd name="connsiteX28" fmla="*/ 3728 w 4264"/>
                  <a:gd name="connsiteY28" fmla="*/ 3425 h 4497"/>
                  <a:gd name="connsiteX29" fmla="*/ 3782 w 4264"/>
                  <a:gd name="connsiteY29" fmla="*/ 3191 h 4497"/>
                  <a:gd name="connsiteX30" fmla="*/ 3803 w 4264"/>
                  <a:gd name="connsiteY30" fmla="*/ 3068 h 4497"/>
                  <a:gd name="connsiteX31" fmla="*/ 3837 w 4264"/>
                  <a:gd name="connsiteY31" fmla="*/ 2819 h 4497"/>
                  <a:gd name="connsiteX32" fmla="*/ 3855 w 4264"/>
                  <a:gd name="connsiteY32" fmla="*/ 2600 h 4497"/>
                  <a:gd name="connsiteX33" fmla="*/ 3872 w 4264"/>
                  <a:gd name="connsiteY33" fmla="*/ 2384 h 4497"/>
                  <a:gd name="connsiteX34" fmla="*/ 3883 w 4264"/>
                  <a:gd name="connsiteY34" fmla="*/ 2153 h 4497"/>
                  <a:gd name="connsiteX35" fmla="*/ 3889 w 4264"/>
                  <a:gd name="connsiteY35" fmla="*/ 1941 h 4497"/>
                  <a:gd name="connsiteX36" fmla="*/ 3889 w 4264"/>
                  <a:gd name="connsiteY36" fmla="*/ 1830 h 4497"/>
                  <a:gd name="connsiteX37" fmla="*/ 3889 w 4264"/>
                  <a:gd name="connsiteY37" fmla="*/ 1718 h 4497"/>
                  <a:gd name="connsiteX38" fmla="*/ 3889 w 4264"/>
                  <a:gd name="connsiteY38" fmla="*/ 1607 h 4497"/>
                  <a:gd name="connsiteX39" fmla="*/ 3889 w 4264"/>
                  <a:gd name="connsiteY39" fmla="*/ 1473 h 4497"/>
                  <a:gd name="connsiteX40" fmla="*/ 3900 w 4264"/>
                  <a:gd name="connsiteY40" fmla="*/ 1361 h 4497"/>
                  <a:gd name="connsiteX41" fmla="*/ 3916 w 4264"/>
                  <a:gd name="connsiteY41" fmla="*/ 1240 h 4497"/>
                  <a:gd name="connsiteX42" fmla="*/ 3947 w 4264"/>
                  <a:gd name="connsiteY42" fmla="*/ 1092 h 4497"/>
                  <a:gd name="connsiteX43" fmla="*/ 3985 w 4264"/>
                  <a:gd name="connsiteY43" fmla="*/ 904 h 4497"/>
                  <a:gd name="connsiteX44" fmla="*/ 4074 w 4264"/>
                  <a:gd name="connsiteY44" fmla="*/ 679 h 4497"/>
                  <a:gd name="connsiteX45" fmla="*/ 4172 w 4264"/>
                  <a:gd name="connsiteY45" fmla="*/ 451 h 4497"/>
                  <a:gd name="connsiteX46" fmla="*/ 4200 w 4264"/>
                  <a:gd name="connsiteY46" fmla="*/ 334 h 4497"/>
                  <a:gd name="connsiteX47" fmla="*/ 4221 w 4264"/>
                  <a:gd name="connsiteY47" fmla="*/ 223 h 4497"/>
                  <a:gd name="connsiteX48" fmla="*/ 4253 w 4264"/>
                  <a:gd name="connsiteY48" fmla="*/ 111 h 4497"/>
                  <a:gd name="connsiteX49" fmla="*/ 4264 w 4264"/>
                  <a:gd name="connsiteY49" fmla="*/ 0 h 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264" h="4498">
                    <a:moveTo>
                      <a:pt x="0" y="4307"/>
                    </a:moveTo>
                    <a:cubicBezTo>
                      <a:pt x="19" y="4316"/>
                      <a:pt x="64" y="4335"/>
                      <a:pt x="107" y="4351"/>
                    </a:cubicBezTo>
                    <a:cubicBezTo>
                      <a:pt x="150" y="4367"/>
                      <a:pt x="167" y="4378"/>
                      <a:pt x="214" y="4385"/>
                    </a:cubicBezTo>
                    <a:cubicBezTo>
                      <a:pt x="261" y="4393"/>
                      <a:pt x="296" y="4383"/>
                      <a:pt x="343" y="4385"/>
                    </a:cubicBezTo>
                    <a:cubicBezTo>
                      <a:pt x="390" y="4388"/>
                      <a:pt x="407" y="4388"/>
                      <a:pt x="450" y="4396"/>
                    </a:cubicBezTo>
                    <a:cubicBezTo>
                      <a:pt x="493" y="4404"/>
                      <a:pt x="508" y="4418"/>
                      <a:pt x="557" y="4429"/>
                    </a:cubicBezTo>
                    <a:cubicBezTo>
                      <a:pt x="606" y="4441"/>
                      <a:pt x="647" y="4441"/>
                      <a:pt x="696" y="4452"/>
                    </a:cubicBezTo>
                    <a:cubicBezTo>
                      <a:pt x="745" y="4464"/>
                      <a:pt x="760" y="4476"/>
                      <a:pt x="803" y="4485"/>
                    </a:cubicBezTo>
                    <a:cubicBezTo>
                      <a:pt x="846" y="4495"/>
                      <a:pt x="867" y="4495"/>
                      <a:pt x="910" y="4497"/>
                    </a:cubicBezTo>
                    <a:cubicBezTo>
                      <a:pt x="953" y="4499"/>
                      <a:pt x="973" y="4497"/>
                      <a:pt x="1018" y="4497"/>
                    </a:cubicBezTo>
                    <a:cubicBezTo>
                      <a:pt x="1063" y="4497"/>
                      <a:pt x="1088" y="4497"/>
                      <a:pt x="1135" y="4497"/>
                    </a:cubicBezTo>
                    <a:cubicBezTo>
                      <a:pt x="1182" y="4497"/>
                      <a:pt x="1206" y="4497"/>
                      <a:pt x="1253" y="4497"/>
                    </a:cubicBezTo>
                    <a:cubicBezTo>
                      <a:pt x="1300" y="4497"/>
                      <a:pt x="1324" y="4497"/>
                      <a:pt x="1371" y="4497"/>
                    </a:cubicBezTo>
                    <a:cubicBezTo>
                      <a:pt x="1418" y="4497"/>
                      <a:pt x="1444" y="4497"/>
                      <a:pt x="1489" y="4497"/>
                    </a:cubicBezTo>
                    <a:cubicBezTo>
                      <a:pt x="1534" y="4497"/>
                      <a:pt x="1669" y="4473"/>
                      <a:pt x="1714" y="4464"/>
                    </a:cubicBezTo>
                    <a:cubicBezTo>
                      <a:pt x="1759" y="4454"/>
                      <a:pt x="1905" y="4408"/>
                      <a:pt x="1951" y="4390"/>
                    </a:cubicBezTo>
                    <a:cubicBezTo>
                      <a:pt x="1997" y="4372"/>
                      <a:pt x="2163" y="4307"/>
                      <a:pt x="2214" y="4296"/>
                    </a:cubicBezTo>
                    <a:cubicBezTo>
                      <a:pt x="2265" y="4284"/>
                      <a:pt x="2325" y="4268"/>
                      <a:pt x="2383" y="4252"/>
                    </a:cubicBezTo>
                    <a:cubicBezTo>
                      <a:pt x="2441" y="4237"/>
                      <a:pt x="2519" y="4231"/>
                      <a:pt x="2575" y="4218"/>
                    </a:cubicBezTo>
                    <a:cubicBezTo>
                      <a:pt x="2631" y="4204"/>
                      <a:pt x="2660" y="4213"/>
                      <a:pt x="2707" y="4203"/>
                    </a:cubicBezTo>
                    <a:cubicBezTo>
                      <a:pt x="2754" y="4194"/>
                      <a:pt x="2859" y="4196"/>
                      <a:pt x="2911" y="4194"/>
                    </a:cubicBezTo>
                    <a:cubicBezTo>
                      <a:pt x="2963" y="4192"/>
                      <a:pt x="3107" y="4171"/>
                      <a:pt x="3150" y="4162"/>
                    </a:cubicBezTo>
                    <a:cubicBezTo>
                      <a:pt x="3193" y="4152"/>
                      <a:pt x="3212" y="4146"/>
                      <a:pt x="3257" y="4128"/>
                    </a:cubicBezTo>
                    <a:cubicBezTo>
                      <a:pt x="3302" y="4111"/>
                      <a:pt x="3328" y="4104"/>
                      <a:pt x="3375" y="4073"/>
                    </a:cubicBezTo>
                    <a:cubicBezTo>
                      <a:pt x="3422" y="4042"/>
                      <a:pt x="3448" y="4013"/>
                      <a:pt x="3493" y="3972"/>
                    </a:cubicBezTo>
                    <a:cubicBezTo>
                      <a:pt x="3538" y="3931"/>
                      <a:pt x="3568" y="3915"/>
                      <a:pt x="3600" y="3872"/>
                    </a:cubicBezTo>
                    <a:cubicBezTo>
                      <a:pt x="3632" y="3829"/>
                      <a:pt x="3643" y="3782"/>
                      <a:pt x="3658" y="3738"/>
                    </a:cubicBezTo>
                    <a:cubicBezTo>
                      <a:pt x="3673" y="3693"/>
                      <a:pt x="3696" y="3581"/>
                      <a:pt x="3707" y="3537"/>
                    </a:cubicBezTo>
                    <a:cubicBezTo>
                      <a:pt x="3718" y="3492"/>
                      <a:pt x="3715" y="3470"/>
                      <a:pt x="3728" y="3425"/>
                    </a:cubicBezTo>
                    <a:cubicBezTo>
                      <a:pt x="3741" y="3380"/>
                      <a:pt x="3776" y="3240"/>
                      <a:pt x="3782" y="3191"/>
                    </a:cubicBezTo>
                    <a:cubicBezTo>
                      <a:pt x="3788" y="3142"/>
                      <a:pt x="3799" y="3117"/>
                      <a:pt x="3803" y="3068"/>
                    </a:cubicBezTo>
                    <a:cubicBezTo>
                      <a:pt x="3807" y="3019"/>
                      <a:pt x="3831" y="2864"/>
                      <a:pt x="3837" y="2819"/>
                    </a:cubicBezTo>
                    <a:cubicBezTo>
                      <a:pt x="3843" y="2775"/>
                      <a:pt x="3853" y="2649"/>
                      <a:pt x="3855" y="2600"/>
                    </a:cubicBezTo>
                    <a:cubicBezTo>
                      <a:pt x="3857" y="2551"/>
                      <a:pt x="3866" y="2429"/>
                      <a:pt x="3872" y="2384"/>
                    </a:cubicBezTo>
                    <a:cubicBezTo>
                      <a:pt x="3878" y="2339"/>
                      <a:pt x="3880" y="2182"/>
                      <a:pt x="3883" y="2153"/>
                    </a:cubicBezTo>
                    <a:cubicBezTo>
                      <a:pt x="3886" y="2124"/>
                      <a:pt x="3889" y="1986"/>
                      <a:pt x="3889" y="1941"/>
                    </a:cubicBezTo>
                    <a:cubicBezTo>
                      <a:pt x="3889" y="1896"/>
                      <a:pt x="3889" y="1875"/>
                      <a:pt x="3889" y="1830"/>
                    </a:cubicBezTo>
                    <a:cubicBezTo>
                      <a:pt x="3889" y="1785"/>
                      <a:pt x="3889" y="1763"/>
                      <a:pt x="3889" y="1718"/>
                    </a:cubicBezTo>
                    <a:cubicBezTo>
                      <a:pt x="3889" y="1674"/>
                      <a:pt x="3889" y="1656"/>
                      <a:pt x="3889" y="1607"/>
                    </a:cubicBezTo>
                    <a:cubicBezTo>
                      <a:pt x="3889" y="1558"/>
                      <a:pt x="3887" y="1522"/>
                      <a:pt x="3889" y="1473"/>
                    </a:cubicBezTo>
                    <a:cubicBezTo>
                      <a:pt x="3891" y="1424"/>
                      <a:pt x="3891" y="1406"/>
                      <a:pt x="3900" y="1361"/>
                    </a:cubicBezTo>
                    <a:cubicBezTo>
                      <a:pt x="3909" y="1316"/>
                      <a:pt x="3905" y="1287"/>
                      <a:pt x="3916" y="1240"/>
                    </a:cubicBezTo>
                    <a:cubicBezTo>
                      <a:pt x="3927" y="1193"/>
                      <a:pt x="3933" y="1144"/>
                      <a:pt x="3947" y="1092"/>
                    </a:cubicBezTo>
                    <a:cubicBezTo>
                      <a:pt x="3961" y="1040"/>
                      <a:pt x="3976" y="949"/>
                      <a:pt x="3985" y="904"/>
                    </a:cubicBezTo>
                    <a:cubicBezTo>
                      <a:pt x="3994" y="859"/>
                      <a:pt x="4048" y="731"/>
                      <a:pt x="4074" y="679"/>
                    </a:cubicBezTo>
                    <a:cubicBezTo>
                      <a:pt x="4100" y="627"/>
                      <a:pt x="4149" y="497"/>
                      <a:pt x="4172" y="451"/>
                    </a:cubicBezTo>
                    <a:cubicBezTo>
                      <a:pt x="4195" y="405"/>
                      <a:pt x="4187" y="379"/>
                      <a:pt x="4200" y="334"/>
                    </a:cubicBezTo>
                    <a:cubicBezTo>
                      <a:pt x="4213" y="290"/>
                      <a:pt x="4210" y="268"/>
                      <a:pt x="4221" y="223"/>
                    </a:cubicBezTo>
                    <a:cubicBezTo>
                      <a:pt x="4232" y="178"/>
                      <a:pt x="4244" y="156"/>
                      <a:pt x="4253" y="111"/>
                    </a:cubicBezTo>
                    <a:cubicBezTo>
                      <a:pt x="4262" y="67"/>
                      <a:pt x="4262" y="20"/>
                      <a:pt x="4264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headEnd type="none"/>
                <a:tailEnd type="arrow" w="med" len="me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12020" y="3756"/>
                <a:ext cx="1342" cy="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FF0000"/>
                    </a:solidFill>
                  </a:rPr>
                  <a:t>叶片含水量</a:t>
                </a:r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7060" y="5400"/>
                <a:ext cx="5241" cy="4501"/>
              </a:xfrm>
              <a:custGeom>
                <a:avLst/>
                <a:gdLst>
                  <a:gd name="connsiteX0" fmla="*/ 0 w 5240"/>
                  <a:gd name="connsiteY0" fmla="*/ 4255 h 4501"/>
                  <a:gd name="connsiteX1" fmla="*/ 107 w 5240"/>
                  <a:gd name="connsiteY1" fmla="*/ 4255 h 4501"/>
                  <a:gd name="connsiteX2" fmla="*/ 213 w 5240"/>
                  <a:gd name="connsiteY2" fmla="*/ 4267 h 4501"/>
                  <a:gd name="connsiteX3" fmla="*/ 319 w 5240"/>
                  <a:gd name="connsiteY3" fmla="*/ 4302 h 4501"/>
                  <a:gd name="connsiteX4" fmla="*/ 425 w 5240"/>
                  <a:gd name="connsiteY4" fmla="*/ 4337 h 4501"/>
                  <a:gd name="connsiteX5" fmla="*/ 531 w 5240"/>
                  <a:gd name="connsiteY5" fmla="*/ 4349 h 4501"/>
                  <a:gd name="connsiteX6" fmla="*/ 648 w 5240"/>
                  <a:gd name="connsiteY6" fmla="*/ 4375 h 4501"/>
                  <a:gd name="connsiteX7" fmla="*/ 768 w 5240"/>
                  <a:gd name="connsiteY7" fmla="*/ 4385 h 4501"/>
                  <a:gd name="connsiteX8" fmla="*/ 871 w 5240"/>
                  <a:gd name="connsiteY8" fmla="*/ 4396 h 4501"/>
                  <a:gd name="connsiteX9" fmla="*/ 1008 w 5240"/>
                  <a:gd name="connsiteY9" fmla="*/ 4396 h 4501"/>
                  <a:gd name="connsiteX10" fmla="*/ 1114 w 5240"/>
                  <a:gd name="connsiteY10" fmla="*/ 4396 h 4501"/>
                  <a:gd name="connsiteX11" fmla="*/ 1221 w 5240"/>
                  <a:gd name="connsiteY11" fmla="*/ 4396 h 4501"/>
                  <a:gd name="connsiteX12" fmla="*/ 1348 w 5240"/>
                  <a:gd name="connsiteY12" fmla="*/ 4396 h 4501"/>
                  <a:gd name="connsiteX13" fmla="*/ 1454 w 5240"/>
                  <a:gd name="connsiteY13" fmla="*/ 4396 h 4501"/>
                  <a:gd name="connsiteX14" fmla="*/ 1582 w 5240"/>
                  <a:gd name="connsiteY14" fmla="*/ 4396 h 4501"/>
                  <a:gd name="connsiteX15" fmla="*/ 1688 w 5240"/>
                  <a:gd name="connsiteY15" fmla="*/ 4408 h 4501"/>
                  <a:gd name="connsiteX16" fmla="*/ 1794 w 5240"/>
                  <a:gd name="connsiteY16" fmla="*/ 4419 h 4501"/>
                  <a:gd name="connsiteX17" fmla="*/ 1942 w 5240"/>
                  <a:gd name="connsiteY17" fmla="*/ 4419 h 4501"/>
                  <a:gd name="connsiteX18" fmla="*/ 2059 w 5240"/>
                  <a:gd name="connsiteY18" fmla="*/ 4419 h 4501"/>
                  <a:gd name="connsiteX19" fmla="*/ 2176 w 5240"/>
                  <a:gd name="connsiteY19" fmla="*/ 4443 h 4501"/>
                  <a:gd name="connsiteX20" fmla="*/ 2282 w 5240"/>
                  <a:gd name="connsiteY20" fmla="*/ 4454 h 4501"/>
                  <a:gd name="connsiteX21" fmla="*/ 2398 w 5240"/>
                  <a:gd name="connsiteY21" fmla="*/ 4471 h 4501"/>
                  <a:gd name="connsiteX22" fmla="*/ 2568 w 5240"/>
                  <a:gd name="connsiteY22" fmla="*/ 4501 h 4501"/>
                  <a:gd name="connsiteX23" fmla="*/ 2685 w 5240"/>
                  <a:gd name="connsiteY23" fmla="*/ 4501 h 4501"/>
                  <a:gd name="connsiteX24" fmla="*/ 2791 w 5240"/>
                  <a:gd name="connsiteY24" fmla="*/ 4501 h 4501"/>
                  <a:gd name="connsiteX25" fmla="*/ 2897 w 5240"/>
                  <a:gd name="connsiteY25" fmla="*/ 4463 h 4501"/>
                  <a:gd name="connsiteX26" fmla="*/ 3014 w 5240"/>
                  <a:gd name="connsiteY26" fmla="*/ 4419 h 4501"/>
                  <a:gd name="connsiteX27" fmla="*/ 3144 w 5240"/>
                  <a:gd name="connsiteY27" fmla="*/ 4330 h 4501"/>
                  <a:gd name="connsiteX28" fmla="*/ 3227 w 5240"/>
                  <a:gd name="connsiteY28" fmla="*/ 4255 h 4501"/>
                  <a:gd name="connsiteX29" fmla="*/ 3321 w 5240"/>
                  <a:gd name="connsiteY29" fmla="*/ 4156 h 4501"/>
                  <a:gd name="connsiteX30" fmla="*/ 3395 w 5240"/>
                  <a:gd name="connsiteY30" fmla="*/ 4061 h 4501"/>
                  <a:gd name="connsiteX31" fmla="*/ 3490 w 5240"/>
                  <a:gd name="connsiteY31" fmla="*/ 3988 h 4501"/>
                  <a:gd name="connsiteX32" fmla="*/ 3582 w 5240"/>
                  <a:gd name="connsiteY32" fmla="*/ 3893 h 4501"/>
                  <a:gd name="connsiteX33" fmla="*/ 3696 w 5240"/>
                  <a:gd name="connsiteY33" fmla="*/ 3783 h 4501"/>
                  <a:gd name="connsiteX34" fmla="*/ 3812 w 5240"/>
                  <a:gd name="connsiteY34" fmla="*/ 3733 h 4501"/>
                  <a:gd name="connsiteX35" fmla="*/ 3870 w 5240"/>
                  <a:gd name="connsiteY35" fmla="*/ 3691 h 4501"/>
                  <a:gd name="connsiteX36" fmla="*/ 3903 w 5240"/>
                  <a:gd name="connsiteY36" fmla="*/ 3664 h 4501"/>
                  <a:gd name="connsiteX37" fmla="*/ 4018 w 5240"/>
                  <a:gd name="connsiteY37" fmla="*/ 3605 h 4501"/>
                  <a:gd name="connsiteX38" fmla="*/ 4130 w 5240"/>
                  <a:gd name="connsiteY38" fmla="*/ 3555 h 4501"/>
                  <a:gd name="connsiteX39" fmla="*/ 4245 w 5240"/>
                  <a:gd name="connsiteY39" fmla="*/ 3505 h 4501"/>
                  <a:gd name="connsiteX40" fmla="*/ 4373 w 5240"/>
                  <a:gd name="connsiteY40" fmla="*/ 3423 h 4501"/>
                  <a:gd name="connsiteX41" fmla="*/ 4479 w 5240"/>
                  <a:gd name="connsiteY41" fmla="*/ 3364 h 4501"/>
                  <a:gd name="connsiteX42" fmla="*/ 4585 w 5240"/>
                  <a:gd name="connsiteY42" fmla="*/ 3305 h 4501"/>
                  <a:gd name="connsiteX43" fmla="*/ 4702 w 5240"/>
                  <a:gd name="connsiteY43" fmla="*/ 3212 h 4501"/>
                  <a:gd name="connsiteX44" fmla="*/ 4808 w 5240"/>
                  <a:gd name="connsiteY44" fmla="*/ 3130 h 4501"/>
                  <a:gd name="connsiteX45" fmla="*/ 4919 w 5240"/>
                  <a:gd name="connsiteY45" fmla="*/ 3013 h 4501"/>
                  <a:gd name="connsiteX46" fmla="*/ 4988 w 5240"/>
                  <a:gd name="connsiteY46" fmla="*/ 2898 h 4501"/>
                  <a:gd name="connsiteX47" fmla="*/ 5042 w 5240"/>
                  <a:gd name="connsiteY47" fmla="*/ 2784 h 4501"/>
                  <a:gd name="connsiteX48" fmla="*/ 5075 w 5240"/>
                  <a:gd name="connsiteY48" fmla="*/ 2662 h 4501"/>
                  <a:gd name="connsiteX49" fmla="*/ 5098 w 5240"/>
                  <a:gd name="connsiteY49" fmla="*/ 2522 h 4501"/>
                  <a:gd name="connsiteX50" fmla="*/ 5113 w 5240"/>
                  <a:gd name="connsiteY50" fmla="*/ 2421 h 4501"/>
                  <a:gd name="connsiteX51" fmla="*/ 5127 w 5240"/>
                  <a:gd name="connsiteY51" fmla="*/ 2320 h 4501"/>
                  <a:gd name="connsiteX52" fmla="*/ 5150 w 5240"/>
                  <a:gd name="connsiteY52" fmla="*/ 2170 h 4501"/>
                  <a:gd name="connsiteX53" fmla="*/ 5170 w 5240"/>
                  <a:gd name="connsiteY53" fmla="*/ 2043 h 4501"/>
                  <a:gd name="connsiteX54" fmla="*/ 5175 w 5240"/>
                  <a:gd name="connsiteY54" fmla="*/ 1920 h 4501"/>
                  <a:gd name="connsiteX55" fmla="*/ 5187 w 5240"/>
                  <a:gd name="connsiteY55" fmla="*/ 1827 h 4501"/>
                  <a:gd name="connsiteX56" fmla="*/ 5187 w 5240"/>
                  <a:gd name="connsiteY56" fmla="*/ 1704 h 4501"/>
                  <a:gd name="connsiteX57" fmla="*/ 5197 w 5240"/>
                  <a:gd name="connsiteY57" fmla="*/ 1586 h 4501"/>
                  <a:gd name="connsiteX58" fmla="*/ 5203 w 5240"/>
                  <a:gd name="connsiteY58" fmla="*/ 1474 h 4501"/>
                  <a:gd name="connsiteX59" fmla="*/ 5222 w 5240"/>
                  <a:gd name="connsiteY59" fmla="*/ 1333 h 4501"/>
                  <a:gd name="connsiteX60" fmla="*/ 5231 w 5240"/>
                  <a:gd name="connsiteY60" fmla="*/ 1200 h 4501"/>
                  <a:gd name="connsiteX61" fmla="*/ 5240 w 5240"/>
                  <a:gd name="connsiteY61" fmla="*/ 1085 h 4501"/>
                  <a:gd name="connsiteX62" fmla="*/ 5240 w 5240"/>
                  <a:gd name="connsiteY62" fmla="*/ 929 h 4501"/>
                  <a:gd name="connsiteX63" fmla="*/ 5233 w 5240"/>
                  <a:gd name="connsiteY63" fmla="*/ 833 h 4501"/>
                  <a:gd name="connsiteX64" fmla="*/ 5211 w 5240"/>
                  <a:gd name="connsiteY64" fmla="*/ 701 h 4501"/>
                  <a:gd name="connsiteX65" fmla="*/ 5200 w 5240"/>
                  <a:gd name="connsiteY65" fmla="*/ 597 h 4501"/>
                  <a:gd name="connsiteX66" fmla="*/ 5179 w 5240"/>
                  <a:gd name="connsiteY66" fmla="*/ 480 h 4501"/>
                  <a:gd name="connsiteX67" fmla="*/ 5147 w 5240"/>
                  <a:gd name="connsiteY67" fmla="*/ 351 h 4501"/>
                  <a:gd name="connsiteX68" fmla="*/ 5126 w 5240"/>
                  <a:gd name="connsiteY68" fmla="*/ 234 h 4501"/>
                  <a:gd name="connsiteX69" fmla="*/ 5094 w 5240"/>
                  <a:gd name="connsiteY69" fmla="*/ 117 h 4501"/>
                  <a:gd name="connsiteX70" fmla="*/ 5062 w 5240"/>
                  <a:gd name="connsiteY70" fmla="*/ 0 h 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5241" h="4501">
                    <a:moveTo>
                      <a:pt x="0" y="4255"/>
                    </a:moveTo>
                    <a:cubicBezTo>
                      <a:pt x="19" y="4255"/>
                      <a:pt x="64" y="4253"/>
                      <a:pt x="107" y="4255"/>
                    </a:cubicBezTo>
                    <a:cubicBezTo>
                      <a:pt x="150" y="4257"/>
                      <a:pt x="170" y="4257"/>
                      <a:pt x="213" y="4267"/>
                    </a:cubicBezTo>
                    <a:cubicBezTo>
                      <a:pt x="256" y="4277"/>
                      <a:pt x="276" y="4288"/>
                      <a:pt x="319" y="4302"/>
                    </a:cubicBezTo>
                    <a:cubicBezTo>
                      <a:pt x="362" y="4316"/>
                      <a:pt x="382" y="4327"/>
                      <a:pt x="425" y="4337"/>
                    </a:cubicBezTo>
                    <a:cubicBezTo>
                      <a:pt x="468" y="4347"/>
                      <a:pt x="484" y="4335"/>
                      <a:pt x="531" y="4349"/>
                    </a:cubicBezTo>
                    <a:cubicBezTo>
                      <a:pt x="577" y="4363"/>
                      <a:pt x="601" y="4363"/>
                      <a:pt x="648" y="4375"/>
                    </a:cubicBezTo>
                    <a:cubicBezTo>
                      <a:pt x="694" y="4387"/>
                      <a:pt x="725" y="4387"/>
                      <a:pt x="768" y="4385"/>
                    </a:cubicBezTo>
                    <a:cubicBezTo>
                      <a:pt x="810" y="4383"/>
                      <a:pt x="822" y="4398"/>
                      <a:pt x="871" y="4396"/>
                    </a:cubicBezTo>
                    <a:cubicBezTo>
                      <a:pt x="919" y="4394"/>
                      <a:pt x="960" y="4396"/>
                      <a:pt x="1008" y="4396"/>
                    </a:cubicBezTo>
                    <a:cubicBezTo>
                      <a:pt x="1057" y="4396"/>
                      <a:pt x="1072" y="4396"/>
                      <a:pt x="1114" y="4396"/>
                    </a:cubicBezTo>
                    <a:cubicBezTo>
                      <a:pt x="1157" y="4396"/>
                      <a:pt x="1175" y="4396"/>
                      <a:pt x="1221" y="4396"/>
                    </a:cubicBezTo>
                    <a:cubicBezTo>
                      <a:pt x="1268" y="4396"/>
                      <a:pt x="1301" y="4396"/>
                      <a:pt x="1348" y="4396"/>
                    </a:cubicBezTo>
                    <a:cubicBezTo>
                      <a:pt x="1395" y="4396"/>
                      <a:pt x="1407" y="4396"/>
                      <a:pt x="1454" y="4396"/>
                    </a:cubicBezTo>
                    <a:cubicBezTo>
                      <a:pt x="1501" y="4396"/>
                      <a:pt x="1535" y="4394"/>
                      <a:pt x="1582" y="4396"/>
                    </a:cubicBezTo>
                    <a:cubicBezTo>
                      <a:pt x="1628" y="4398"/>
                      <a:pt x="1645" y="4404"/>
                      <a:pt x="1688" y="4408"/>
                    </a:cubicBezTo>
                    <a:cubicBezTo>
                      <a:pt x="1730" y="4412"/>
                      <a:pt x="1743" y="4417"/>
                      <a:pt x="1794" y="4419"/>
                    </a:cubicBezTo>
                    <a:cubicBezTo>
                      <a:pt x="1844" y="4421"/>
                      <a:pt x="1889" y="4419"/>
                      <a:pt x="1942" y="4419"/>
                    </a:cubicBezTo>
                    <a:cubicBezTo>
                      <a:pt x="1996" y="4419"/>
                      <a:pt x="2013" y="4415"/>
                      <a:pt x="2059" y="4419"/>
                    </a:cubicBezTo>
                    <a:cubicBezTo>
                      <a:pt x="2106" y="4423"/>
                      <a:pt x="2131" y="4436"/>
                      <a:pt x="2176" y="4443"/>
                    </a:cubicBezTo>
                    <a:cubicBezTo>
                      <a:pt x="2221" y="4450"/>
                      <a:pt x="2239" y="4442"/>
                      <a:pt x="2282" y="4454"/>
                    </a:cubicBezTo>
                    <a:cubicBezTo>
                      <a:pt x="2325" y="4466"/>
                      <a:pt x="2340" y="4462"/>
                      <a:pt x="2398" y="4471"/>
                    </a:cubicBezTo>
                    <a:cubicBezTo>
                      <a:pt x="2455" y="4481"/>
                      <a:pt x="2509" y="4501"/>
                      <a:pt x="2568" y="4501"/>
                    </a:cubicBezTo>
                    <a:cubicBezTo>
                      <a:pt x="2628" y="4501"/>
                      <a:pt x="2641" y="4501"/>
                      <a:pt x="2685" y="4501"/>
                    </a:cubicBezTo>
                    <a:cubicBezTo>
                      <a:pt x="2730" y="4501"/>
                      <a:pt x="2749" y="4501"/>
                      <a:pt x="2791" y="4501"/>
                    </a:cubicBezTo>
                    <a:cubicBezTo>
                      <a:pt x="2834" y="4501"/>
                      <a:pt x="2853" y="4479"/>
                      <a:pt x="2897" y="4463"/>
                    </a:cubicBezTo>
                    <a:cubicBezTo>
                      <a:pt x="2942" y="4446"/>
                      <a:pt x="2969" y="4456"/>
                      <a:pt x="3014" y="4419"/>
                    </a:cubicBezTo>
                    <a:cubicBezTo>
                      <a:pt x="3059" y="4382"/>
                      <a:pt x="3101" y="4363"/>
                      <a:pt x="3144" y="4330"/>
                    </a:cubicBezTo>
                    <a:cubicBezTo>
                      <a:pt x="3186" y="4298"/>
                      <a:pt x="3182" y="4281"/>
                      <a:pt x="3227" y="4255"/>
                    </a:cubicBezTo>
                    <a:cubicBezTo>
                      <a:pt x="3272" y="4229"/>
                      <a:pt x="3276" y="4177"/>
                      <a:pt x="3321" y="4156"/>
                    </a:cubicBezTo>
                    <a:cubicBezTo>
                      <a:pt x="3366" y="4136"/>
                      <a:pt x="3366" y="4092"/>
                      <a:pt x="3395" y="4061"/>
                    </a:cubicBezTo>
                    <a:cubicBezTo>
                      <a:pt x="3425" y="4031"/>
                      <a:pt x="3461" y="4031"/>
                      <a:pt x="3490" y="3988"/>
                    </a:cubicBezTo>
                    <a:cubicBezTo>
                      <a:pt x="3520" y="3945"/>
                      <a:pt x="3537" y="3923"/>
                      <a:pt x="3582" y="3893"/>
                    </a:cubicBezTo>
                    <a:cubicBezTo>
                      <a:pt x="3626" y="3862"/>
                      <a:pt x="3652" y="3810"/>
                      <a:pt x="3696" y="3783"/>
                    </a:cubicBezTo>
                    <a:cubicBezTo>
                      <a:pt x="3741" y="3757"/>
                      <a:pt x="3770" y="3761"/>
                      <a:pt x="3812" y="3733"/>
                    </a:cubicBezTo>
                    <a:cubicBezTo>
                      <a:pt x="3855" y="3705"/>
                      <a:pt x="3827" y="3720"/>
                      <a:pt x="3870" y="3691"/>
                    </a:cubicBezTo>
                    <a:cubicBezTo>
                      <a:pt x="3885" y="3680"/>
                      <a:pt x="3881" y="3672"/>
                      <a:pt x="3903" y="3664"/>
                    </a:cubicBezTo>
                    <a:cubicBezTo>
                      <a:pt x="3926" y="3656"/>
                      <a:pt x="3979" y="3616"/>
                      <a:pt x="4018" y="3605"/>
                    </a:cubicBezTo>
                    <a:cubicBezTo>
                      <a:pt x="4061" y="3577"/>
                      <a:pt x="4088" y="3587"/>
                      <a:pt x="4130" y="3555"/>
                    </a:cubicBezTo>
                    <a:cubicBezTo>
                      <a:pt x="4173" y="3522"/>
                      <a:pt x="4199" y="3540"/>
                      <a:pt x="4245" y="3505"/>
                    </a:cubicBezTo>
                    <a:cubicBezTo>
                      <a:pt x="4292" y="3470"/>
                      <a:pt x="4326" y="3452"/>
                      <a:pt x="4373" y="3423"/>
                    </a:cubicBezTo>
                    <a:cubicBezTo>
                      <a:pt x="4419" y="3395"/>
                      <a:pt x="4436" y="3388"/>
                      <a:pt x="4479" y="3364"/>
                    </a:cubicBezTo>
                    <a:cubicBezTo>
                      <a:pt x="4521" y="3340"/>
                      <a:pt x="4540" y="3336"/>
                      <a:pt x="4585" y="3305"/>
                    </a:cubicBezTo>
                    <a:cubicBezTo>
                      <a:pt x="4629" y="3275"/>
                      <a:pt x="4657" y="3247"/>
                      <a:pt x="4702" y="3212"/>
                    </a:cubicBezTo>
                    <a:cubicBezTo>
                      <a:pt x="4746" y="3177"/>
                      <a:pt x="4772" y="3170"/>
                      <a:pt x="4808" y="3130"/>
                    </a:cubicBezTo>
                    <a:cubicBezTo>
                      <a:pt x="4843" y="3091"/>
                      <a:pt x="4891" y="3060"/>
                      <a:pt x="4919" y="3013"/>
                    </a:cubicBezTo>
                    <a:cubicBezTo>
                      <a:pt x="4946" y="2966"/>
                      <a:pt x="4962" y="2947"/>
                      <a:pt x="4988" y="2898"/>
                    </a:cubicBezTo>
                    <a:cubicBezTo>
                      <a:pt x="5014" y="2849"/>
                      <a:pt x="5026" y="2834"/>
                      <a:pt x="5042" y="2784"/>
                    </a:cubicBezTo>
                    <a:cubicBezTo>
                      <a:pt x="5059" y="2735"/>
                      <a:pt x="5060" y="2709"/>
                      <a:pt x="5075" y="2662"/>
                    </a:cubicBezTo>
                    <a:cubicBezTo>
                      <a:pt x="5090" y="2615"/>
                      <a:pt x="5092" y="2569"/>
                      <a:pt x="5098" y="2522"/>
                    </a:cubicBezTo>
                    <a:cubicBezTo>
                      <a:pt x="5104" y="2475"/>
                      <a:pt x="5106" y="2448"/>
                      <a:pt x="5113" y="2421"/>
                    </a:cubicBezTo>
                    <a:cubicBezTo>
                      <a:pt x="5121" y="2395"/>
                      <a:pt x="5113" y="2363"/>
                      <a:pt x="5127" y="2320"/>
                    </a:cubicBezTo>
                    <a:cubicBezTo>
                      <a:pt x="5141" y="2277"/>
                      <a:pt x="5141" y="2217"/>
                      <a:pt x="5150" y="2170"/>
                    </a:cubicBezTo>
                    <a:cubicBezTo>
                      <a:pt x="5159" y="2123"/>
                      <a:pt x="5161" y="2090"/>
                      <a:pt x="5170" y="2043"/>
                    </a:cubicBezTo>
                    <a:cubicBezTo>
                      <a:pt x="5179" y="1996"/>
                      <a:pt x="5167" y="1967"/>
                      <a:pt x="5175" y="1920"/>
                    </a:cubicBezTo>
                    <a:cubicBezTo>
                      <a:pt x="5183" y="1873"/>
                      <a:pt x="5183" y="1876"/>
                      <a:pt x="5187" y="1827"/>
                    </a:cubicBezTo>
                    <a:cubicBezTo>
                      <a:pt x="5191" y="1778"/>
                      <a:pt x="5183" y="1751"/>
                      <a:pt x="5187" y="1704"/>
                    </a:cubicBezTo>
                    <a:cubicBezTo>
                      <a:pt x="5191" y="1657"/>
                      <a:pt x="5201" y="1636"/>
                      <a:pt x="5197" y="1586"/>
                    </a:cubicBezTo>
                    <a:cubicBezTo>
                      <a:pt x="5193" y="1536"/>
                      <a:pt x="5193" y="1530"/>
                      <a:pt x="5203" y="1474"/>
                    </a:cubicBezTo>
                    <a:cubicBezTo>
                      <a:pt x="5213" y="1418"/>
                      <a:pt x="5213" y="1382"/>
                      <a:pt x="5222" y="1333"/>
                    </a:cubicBezTo>
                    <a:cubicBezTo>
                      <a:pt x="5231" y="1284"/>
                      <a:pt x="5225" y="1261"/>
                      <a:pt x="5231" y="1200"/>
                    </a:cubicBezTo>
                    <a:cubicBezTo>
                      <a:pt x="5237" y="1139"/>
                      <a:pt x="5238" y="1140"/>
                      <a:pt x="5240" y="1085"/>
                    </a:cubicBezTo>
                    <a:cubicBezTo>
                      <a:pt x="5242" y="1030"/>
                      <a:pt x="5240" y="983"/>
                      <a:pt x="5240" y="929"/>
                    </a:cubicBezTo>
                    <a:cubicBezTo>
                      <a:pt x="5240" y="876"/>
                      <a:pt x="5233" y="880"/>
                      <a:pt x="5233" y="833"/>
                    </a:cubicBezTo>
                    <a:cubicBezTo>
                      <a:pt x="5233" y="786"/>
                      <a:pt x="5218" y="748"/>
                      <a:pt x="5211" y="701"/>
                    </a:cubicBezTo>
                    <a:cubicBezTo>
                      <a:pt x="5204" y="654"/>
                      <a:pt x="5211" y="644"/>
                      <a:pt x="5200" y="597"/>
                    </a:cubicBezTo>
                    <a:cubicBezTo>
                      <a:pt x="5189" y="550"/>
                      <a:pt x="5190" y="530"/>
                      <a:pt x="5179" y="480"/>
                    </a:cubicBezTo>
                    <a:cubicBezTo>
                      <a:pt x="5168" y="431"/>
                      <a:pt x="5158" y="400"/>
                      <a:pt x="5147" y="351"/>
                    </a:cubicBezTo>
                    <a:cubicBezTo>
                      <a:pt x="5137" y="302"/>
                      <a:pt x="5137" y="281"/>
                      <a:pt x="5126" y="234"/>
                    </a:cubicBezTo>
                    <a:cubicBezTo>
                      <a:pt x="5115" y="187"/>
                      <a:pt x="5107" y="164"/>
                      <a:pt x="5094" y="117"/>
                    </a:cubicBezTo>
                    <a:cubicBezTo>
                      <a:pt x="5081" y="70"/>
                      <a:pt x="5068" y="21"/>
                      <a:pt x="5062" y="0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  <a:headEnd type="none"/>
                <a:tailEnd type="arrow" w="med" len="me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11232" y="4578"/>
                <a:ext cx="1342" cy="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0070C0"/>
                    </a:solidFill>
                  </a:rPr>
                  <a:t>叶片离子浓度</a:t>
                </a:r>
              </a:p>
            </p:txBody>
          </p:sp>
          <p:cxnSp>
            <p:nvCxnSpPr>
              <p:cNvPr id="45" name="直接箭头连接符 44"/>
              <p:cNvCxnSpPr>
                <a:stCxn id="60" idx="0"/>
              </p:cNvCxnSpPr>
              <p:nvPr/>
            </p:nvCxnSpPr>
            <p:spPr>
              <a:xfrm flipH="1">
                <a:off x="8888" y="4193"/>
                <a:ext cx="3010" cy="79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6" name="直接箭头连接符 45"/>
              <p:cNvCxnSpPr>
                <a:stCxn id="60" idx="0"/>
              </p:cNvCxnSpPr>
              <p:nvPr/>
            </p:nvCxnSpPr>
            <p:spPr>
              <a:xfrm flipH="1" flipV="1">
                <a:off x="7730" y="2746"/>
                <a:ext cx="4168" cy="144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/>
              <p:cNvCxnSpPr/>
              <p:nvPr/>
            </p:nvCxnSpPr>
            <p:spPr>
              <a:xfrm>
                <a:off x="8673" y="1868"/>
                <a:ext cx="772" cy="3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0" name="直接箭头连接符 49"/>
              <p:cNvCxnSpPr>
                <a:stCxn id="60" idx="0"/>
              </p:cNvCxnSpPr>
              <p:nvPr/>
            </p:nvCxnSpPr>
            <p:spPr>
              <a:xfrm flipH="1" flipV="1">
                <a:off x="9723" y="3946"/>
                <a:ext cx="2175" cy="24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1"/>
              <p:cNvCxnSpPr/>
              <p:nvPr/>
            </p:nvCxnSpPr>
            <p:spPr>
              <a:xfrm flipV="1">
                <a:off x="12080" y="4268"/>
                <a:ext cx="204" cy="364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/>
              <p:cNvCxnSpPr/>
              <p:nvPr/>
            </p:nvCxnSpPr>
            <p:spPr>
              <a:xfrm flipH="1" flipV="1">
                <a:off x="6584" y="4021"/>
                <a:ext cx="4896" cy="739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/>
              <p:cNvCxnSpPr/>
              <p:nvPr/>
            </p:nvCxnSpPr>
            <p:spPr>
              <a:xfrm flipH="1" flipV="1">
                <a:off x="9745" y="4064"/>
                <a:ext cx="1789" cy="632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55" name="任意多边形 54"/>
              <p:cNvSpPr/>
              <p:nvPr/>
            </p:nvSpPr>
            <p:spPr>
              <a:xfrm>
                <a:off x="11480" y="2393"/>
                <a:ext cx="1039" cy="1340"/>
              </a:xfrm>
              <a:custGeom>
                <a:avLst/>
                <a:gdLst>
                  <a:gd name="connisteX0" fmla="*/ 659765 w 659765"/>
                  <a:gd name="connsiteY0" fmla="*/ 850900 h 850900"/>
                  <a:gd name="connisteX1" fmla="*/ 646430 w 659765"/>
                  <a:gd name="connsiteY1" fmla="*/ 775970 h 850900"/>
                  <a:gd name="connisteX2" fmla="*/ 626110 w 659765"/>
                  <a:gd name="connsiteY2" fmla="*/ 701040 h 850900"/>
                  <a:gd name="connisteX3" fmla="*/ 612140 w 659765"/>
                  <a:gd name="connsiteY3" fmla="*/ 633095 h 850900"/>
                  <a:gd name="connisteX4" fmla="*/ 585470 w 659765"/>
                  <a:gd name="connsiteY4" fmla="*/ 565150 h 850900"/>
                  <a:gd name="connisteX5" fmla="*/ 564515 w 659765"/>
                  <a:gd name="connsiteY5" fmla="*/ 497205 h 850900"/>
                  <a:gd name="connisteX6" fmla="*/ 537845 w 659765"/>
                  <a:gd name="connsiteY6" fmla="*/ 422275 h 850900"/>
                  <a:gd name="connisteX7" fmla="*/ 510540 w 659765"/>
                  <a:gd name="connsiteY7" fmla="*/ 354330 h 850900"/>
                  <a:gd name="connisteX8" fmla="*/ 462915 w 659765"/>
                  <a:gd name="connsiteY8" fmla="*/ 285750 h 850900"/>
                  <a:gd name="connisteX9" fmla="*/ 415290 w 659765"/>
                  <a:gd name="connsiteY9" fmla="*/ 217805 h 850900"/>
                  <a:gd name="connisteX10" fmla="*/ 347345 w 659765"/>
                  <a:gd name="connsiteY10" fmla="*/ 156845 h 850900"/>
                  <a:gd name="connisteX11" fmla="*/ 278765 w 659765"/>
                  <a:gd name="connsiteY11" fmla="*/ 109220 h 850900"/>
                  <a:gd name="connisteX12" fmla="*/ 204470 w 659765"/>
                  <a:gd name="connsiteY12" fmla="*/ 68580 h 850900"/>
                  <a:gd name="connisteX13" fmla="*/ 135890 w 659765"/>
                  <a:gd name="connsiteY13" fmla="*/ 47625 h 850900"/>
                  <a:gd name="connisteX14" fmla="*/ 67945 w 659765"/>
                  <a:gd name="connsiteY14" fmla="*/ 20955 h 850900"/>
                  <a:gd name="connisteX15" fmla="*/ 0 w 659765"/>
                  <a:gd name="connsiteY15" fmla="*/ 0 h 85090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</a:cxnLst>
                <a:rect l="l" t="t" r="r" b="b"/>
                <a:pathLst>
                  <a:path w="659765" h="850900">
                    <a:moveTo>
                      <a:pt x="659765" y="850900"/>
                    </a:moveTo>
                    <a:cubicBezTo>
                      <a:pt x="657225" y="837565"/>
                      <a:pt x="653415" y="805815"/>
                      <a:pt x="646430" y="775970"/>
                    </a:cubicBezTo>
                    <a:cubicBezTo>
                      <a:pt x="639445" y="746125"/>
                      <a:pt x="633095" y="729615"/>
                      <a:pt x="626110" y="701040"/>
                    </a:cubicBezTo>
                    <a:cubicBezTo>
                      <a:pt x="619125" y="672465"/>
                      <a:pt x="620395" y="660400"/>
                      <a:pt x="612140" y="633095"/>
                    </a:cubicBezTo>
                    <a:cubicBezTo>
                      <a:pt x="603885" y="605790"/>
                      <a:pt x="594995" y="592455"/>
                      <a:pt x="585470" y="565150"/>
                    </a:cubicBezTo>
                    <a:cubicBezTo>
                      <a:pt x="575945" y="537845"/>
                      <a:pt x="574040" y="525780"/>
                      <a:pt x="564515" y="497205"/>
                    </a:cubicBezTo>
                    <a:cubicBezTo>
                      <a:pt x="554990" y="468630"/>
                      <a:pt x="548640" y="450850"/>
                      <a:pt x="537845" y="422275"/>
                    </a:cubicBezTo>
                    <a:cubicBezTo>
                      <a:pt x="527050" y="393700"/>
                      <a:pt x="525780" y="381635"/>
                      <a:pt x="510540" y="354330"/>
                    </a:cubicBezTo>
                    <a:cubicBezTo>
                      <a:pt x="495300" y="327025"/>
                      <a:pt x="481965" y="313055"/>
                      <a:pt x="462915" y="285750"/>
                    </a:cubicBezTo>
                    <a:cubicBezTo>
                      <a:pt x="443865" y="258445"/>
                      <a:pt x="438150" y="243840"/>
                      <a:pt x="415290" y="217805"/>
                    </a:cubicBezTo>
                    <a:cubicBezTo>
                      <a:pt x="392430" y="191770"/>
                      <a:pt x="374650" y="178435"/>
                      <a:pt x="347345" y="156845"/>
                    </a:cubicBezTo>
                    <a:cubicBezTo>
                      <a:pt x="320040" y="135255"/>
                      <a:pt x="307340" y="127000"/>
                      <a:pt x="278765" y="109220"/>
                    </a:cubicBezTo>
                    <a:cubicBezTo>
                      <a:pt x="250190" y="91440"/>
                      <a:pt x="233045" y="80645"/>
                      <a:pt x="204470" y="68580"/>
                    </a:cubicBezTo>
                    <a:cubicBezTo>
                      <a:pt x="175895" y="56515"/>
                      <a:pt x="163195" y="57150"/>
                      <a:pt x="135890" y="47625"/>
                    </a:cubicBezTo>
                    <a:cubicBezTo>
                      <a:pt x="108585" y="38100"/>
                      <a:pt x="95250" y="30480"/>
                      <a:pt x="67945" y="20955"/>
                    </a:cubicBezTo>
                    <a:cubicBezTo>
                      <a:pt x="40640" y="11430"/>
                      <a:pt x="12065" y="3810"/>
                      <a:pt x="0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headEnd type="none"/>
                <a:tailEnd type="arrow" w="med" len="me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任意多边形 57"/>
              <p:cNvSpPr/>
              <p:nvPr/>
            </p:nvSpPr>
            <p:spPr>
              <a:xfrm>
                <a:off x="4955" y="1353"/>
                <a:ext cx="2290" cy="3779"/>
              </a:xfrm>
              <a:custGeom>
                <a:avLst/>
                <a:gdLst>
                  <a:gd name="connsiteX0" fmla="*/ 0 w 2707"/>
                  <a:gd name="connsiteY0" fmla="*/ 0 h 3779"/>
                  <a:gd name="connsiteX1" fmla="*/ 0 w 2707"/>
                  <a:gd name="connsiteY1" fmla="*/ 236 h 3779"/>
                  <a:gd name="connsiteX2" fmla="*/ 0 w 2707"/>
                  <a:gd name="connsiteY2" fmla="*/ 343 h 3779"/>
                  <a:gd name="connsiteX3" fmla="*/ 0 w 2707"/>
                  <a:gd name="connsiteY3" fmla="*/ 472 h 3779"/>
                  <a:gd name="connsiteX4" fmla="*/ 47 w 2707"/>
                  <a:gd name="connsiteY4" fmla="*/ 1040 h 3779"/>
                  <a:gd name="connsiteX5" fmla="*/ 99 w 2707"/>
                  <a:gd name="connsiteY5" fmla="*/ 1300 h 3779"/>
                  <a:gd name="connsiteX6" fmla="*/ 162 w 2707"/>
                  <a:gd name="connsiteY6" fmla="*/ 1588 h 3779"/>
                  <a:gd name="connsiteX7" fmla="*/ 399 w 2707"/>
                  <a:gd name="connsiteY7" fmla="*/ 2084 h 3779"/>
                  <a:gd name="connsiteX8" fmla="*/ 549 w 2707"/>
                  <a:gd name="connsiteY8" fmla="*/ 2332 h 3779"/>
                  <a:gd name="connsiteX9" fmla="*/ 872 w 2707"/>
                  <a:gd name="connsiteY9" fmla="*/ 2748 h 3779"/>
                  <a:gd name="connsiteX10" fmla="*/ 1262 w 2707"/>
                  <a:gd name="connsiteY10" fmla="*/ 3039 h 3779"/>
                  <a:gd name="connsiteX11" fmla="*/ 1512 w 2707"/>
                  <a:gd name="connsiteY11" fmla="*/ 3169 h 3779"/>
                  <a:gd name="connsiteX12" fmla="*/ 1847 w 2707"/>
                  <a:gd name="connsiteY12" fmla="*/ 3384 h 3779"/>
                  <a:gd name="connsiteX13" fmla="*/ 2167 w 2707"/>
                  <a:gd name="connsiteY13" fmla="*/ 3549 h 3779"/>
                  <a:gd name="connsiteX14" fmla="*/ 2550 w 2707"/>
                  <a:gd name="connsiteY14" fmla="*/ 3740 h 3779"/>
                  <a:gd name="connsiteX15" fmla="*/ 2707 w 2707"/>
                  <a:gd name="connsiteY15" fmla="*/ 3779 h 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07" h="3779">
                    <a:moveTo>
                      <a:pt x="0" y="0"/>
                    </a:moveTo>
                    <a:cubicBezTo>
                      <a:pt x="0" y="45"/>
                      <a:pt x="0" y="167"/>
                      <a:pt x="0" y="236"/>
                    </a:cubicBezTo>
                    <a:cubicBezTo>
                      <a:pt x="0" y="305"/>
                      <a:pt x="0" y="296"/>
                      <a:pt x="0" y="343"/>
                    </a:cubicBezTo>
                    <a:cubicBezTo>
                      <a:pt x="0" y="390"/>
                      <a:pt x="0" y="421"/>
                      <a:pt x="0" y="472"/>
                    </a:cubicBezTo>
                    <a:cubicBezTo>
                      <a:pt x="0" y="523"/>
                      <a:pt x="32" y="995"/>
                      <a:pt x="47" y="1040"/>
                    </a:cubicBezTo>
                    <a:cubicBezTo>
                      <a:pt x="62" y="1085"/>
                      <a:pt x="88" y="1253"/>
                      <a:pt x="99" y="1300"/>
                    </a:cubicBezTo>
                    <a:cubicBezTo>
                      <a:pt x="110" y="1347"/>
                      <a:pt x="151" y="1534"/>
                      <a:pt x="162" y="1588"/>
                    </a:cubicBezTo>
                    <a:cubicBezTo>
                      <a:pt x="173" y="1642"/>
                      <a:pt x="388" y="2037"/>
                      <a:pt x="399" y="2084"/>
                    </a:cubicBezTo>
                    <a:cubicBezTo>
                      <a:pt x="410" y="2131"/>
                      <a:pt x="534" y="2283"/>
                      <a:pt x="549" y="2332"/>
                    </a:cubicBezTo>
                    <a:cubicBezTo>
                      <a:pt x="564" y="2381"/>
                      <a:pt x="812" y="2695"/>
                      <a:pt x="872" y="2748"/>
                    </a:cubicBezTo>
                    <a:cubicBezTo>
                      <a:pt x="932" y="2801"/>
                      <a:pt x="1210" y="2987"/>
                      <a:pt x="1262" y="3039"/>
                    </a:cubicBezTo>
                    <a:cubicBezTo>
                      <a:pt x="1314" y="3091"/>
                      <a:pt x="1412" y="3124"/>
                      <a:pt x="1512" y="3169"/>
                    </a:cubicBezTo>
                    <a:cubicBezTo>
                      <a:pt x="1612" y="3214"/>
                      <a:pt x="1808" y="3339"/>
                      <a:pt x="1847" y="3384"/>
                    </a:cubicBezTo>
                    <a:cubicBezTo>
                      <a:pt x="1886" y="3429"/>
                      <a:pt x="2124" y="3521"/>
                      <a:pt x="2167" y="3549"/>
                    </a:cubicBezTo>
                    <a:cubicBezTo>
                      <a:pt x="2210" y="3577"/>
                      <a:pt x="2507" y="3716"/>
                      <a:pt x="2550" y="3740"/>
                    </a:cubicBezTo>
                    <a:cubicBezTo>
                      <a:pt x="2593" y="3764"/>
                      <a:pt x="2688" y="3774"/>
                      <a:pt x="2707" y="377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/>
                <a:tailEnd type="arrow" w="med" len="me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任意多边形 59"/>
              <p:cNvSpPr/>
              <p:nvPr/>
            </p:nvSpPr>
            <p:spPr>
              <a:xfrm>
                <a:off x="7205" y="3785"/>
                <a:ext cx="4693" cy="410"/>
              </a:xfrm>
              <a:custGeom>
                <a:avLst/>
                <a:gdLst>
                  <a:gd name="connsiteX0" fmla="*/ 4693 w 4693"/>
                  <a:gd name="connsiteY0" fmla="*/ 408 h 409"/>
                  <a:gd name="connsiteX1" fmla="*/ 4533 w 4693"/>
                  <a:gd name="connsiteY1" fmla="*/ 408 h 409"/>
                  <a:gd name="connsiteX2" fmla="*/ 4406 w 4693"/>
                  <a:gd name="connsiteY2" fmla="*/ 406 h 409"/>
                  <a:gd name="connsiteX3" fmla="*/ 4181 w 4693"/>
                  <a:gd name="connsiteY3" fmla="*/ 400 h 409"/>
                  <a:gd name="connsiteX4" fmla="*/ 3959 w 4693"/>
                  <a:gd name="connsiteY4" fmla="*/ 400 h 409"/>
                  <a:gd name="connsiteX5" fmla="*/ 3799 w 4693"/>
                  <a:gd name="connsiteY5" fmla="*/ 389 h 409"/>
                  <a:gd name="connsiteX6" fmla="*/ 3663 w 4693"/>
                  <a:gd name="connsiteY6" fmla="*/ 389 h 409"/>
                  <a:gd name="connsiteX7" fmla="*/ 3434 w 4693"/>
                  <a:gd name="connsiteY7" fmla="*/ 389 h 409"/>
                  <a:gd name="connsiteX8" fmla="*/ 3268 w 4693"/>
                  <a:gd name="connsiteY8" fmla="*/ 375 h 409"/>
                  <a:gd name="connsiteX9" fmla="*/ 3161 w 4693"/>
                  <a:gd name="connsiteY9" fmla="*/ 375 h 409"/>
                  <a:gd name="connsiteX10" fmla="*/ 3033 w 4693"/>
                  <a:gd name="connsiteY10" fmla="*/ 375 h 409"/>
                  <a:gd name="connsiteX11" fmla="*/ 2872 w 4693"/>
                  <a:gd name="connsiteY11" fmla="*/ 375 h 409"/>
                  <a:gd name="connsiteX12" fmla="*/ 2765 w 4693"/>
                  <a:gd name="connsiteY12" fmla="*/ 375 h 409"/>
                  <a:gd name="connsiteX13" fmla="*/ 2636 w 4693"/>
                  <a:gd name="connsiteY13" fmla="*/ 375 h 409"/>
                  <a:gd name="connsiteX14" fmla="*/ 2529 w 4693"/>
                  <a:gd name="connsiteY14" fmla="*/ 375 h 409"/>
                  <a:gd name="connsiteX15" fmla="*/ 2422 w 4693"/>
                  <a:gd name="connsiteY15" fmla="*/ 375 h 409"/>
                  <a:gd name="connsiteX16" fmla="*/ 2315 w 4693"/>
                  <a:gd name="connsiteY16" fmla="*/ 375 h 409"/>
                  <a:gd name="connsiteX17" fmla="*/ 2036 w 4693"/>
                  <a:gd name="connsiteY17" fmla="*/ 375 h 409"/>
                  <a:gd name="connsiteX18" fmla="*/ 1778 w 4693"/>
                  <a:gd name="connsiteY18" fmla="*/ 355 h 409"/>
                  <a:gd name="connsiteX19" fmla="*/ 1450 w 4693"/>
                  <a:gd name="connsiteY19" fmla="*/ 314 h 409"/>
                  <a:gd name="connsiteX20" fmla="*/ 1093 w 4693"/>
                  <a:gd name="connsiteY20" fmla="*/ 268 h 409"/>
                  <a:gd name="connsiteX21" fmla="*/ 922 w 4693"/>
                  <a:gd name="connsiteY21" fmla="*/ 239 h 409"/>
                  <a:gd name="connsiteX22" fmla="*/ 707 w 4693"/>
                  <a:gd name="connsiteY22" fmla="*/ 188 h 409"/>
                  <a:gd name="connsiteX23" fmla="*/ 533 w 4693"/>
                  <a:gd name="connsiteY23" fmla="*/ 147 h 409"/>
                  <a:gd name="connsiteX24" fmla="*/ 359 w 4693"/>
                  <a:gd name="connsiteY24" fmla="*/ 106 h 409"/>
                  <a:gd name="connsiteX25" fmla="*/ 108 w 4693"/>
                  <a:gd name="connsiteY25" fmla="*/ 33 h 409"/>
                  <a:gd name="connsiteX26" fmla="*/ 0 w 4693"/>
                  <a:gd name="connsiteY26" fmla="*/ 0 h 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93" h="410">
                    <a:moveTo>
                      <a:pt x="4693" y="408"/>
                    </a:moveTo>
                    <a:cubicBezTo>
                      <a:pt x="4664" y="408"/>
                      <a:pt x="4591" y="412"/>
                      <a:pt x="4533" y="408"/>
                    </a:cubicBezTo>
                    <a:cubicBezTo>
                      <a:pt x="4475" y="404"/>
                      <a:pt x="4455" y="410"/>
                      <a:pt x="4406" y="406"/>
                    </a:cubicBezTo>
                    <a:cubicBezTo>
                      <a:pt x="4357" y="402"/>
                      <a:pt x="4234" y="399"/>
                      <a:pt x="4181" y="400"/>
                    </a:cubicBezTo>
                    <a:cubicBezTo>
                      <a:pt x="4136" y="398"/>
                      <a:pt x="4010" y="400"/>
                      <a:pt x="3959" y="400"/>
                    </a:cubicBezTo>
                    <a:cubicBezTo>
                      <a:pt x="3908" y="400"/>
                      <a:pt x="3846" y="389"/>
                      <a:pt x="3799" y="389"/>
                    </a:cubicBezTo>
                    <a:cubicBezTo>
                      <a:pt x="3752" y="389"/>
                      <a:pt x="3712" y="389"/>
                      <a:pt x="3663" y="389"/>
                    </a:cubicBezTo>
                    <a:cubicBezTo>
                      <a:pt x="3614" y="389"/>
                      <a:pt x="3492" y="389"/>
                      <a:pt x="3434" y="389"/>
                    </a:cubicBezTo>
                    <a:cubicBezTo>
                      <a:pt x="3376" y="389"/>
                      <a:pt x="3322" y="375"/>
                      <a:pt x="3268" y="375"/>
                    </a:cubicBezTo>
                    <a:cubicBezTo>
                      <a:pt x="3214" y="375"/>
                      <a:pt x="3208" y="375"/>
                      <a:pt x="3161" y="375"/>
                    </a:cubicBezTo>
                    <a:cubicBezTo>
                      <a:pt x="3114" y="375"/>
                      <a:pt x="3091" y="375"/>
                      <a:pt x="3033" y="375"/>
                    </a:cubicBezTo>
                    <a:cubicBezTo>
                      <a:pt x="2975" y="375"/>
                      <a:pt x="2926" y="375"/>
                      <a:pt x="2872" y="375"/>
                    </a:cubicBezTo>
                    <a:cubicBezTo>
                      <a:pt x="2818" y="375"/>
                      <a:pt x="2812" y="375"/>
                      <a:pt x="2765" y="375"/>
                    </a:cubicBezTo>
                    <a:cubicBezTo>
                      <a:pt x="2718" y="375"/>
                      <a:pt x="2683" y="375"/>
                      <a:pt x="2636" y="375"/>
                    </a:cubicBezTo>
                    <a:cubicBezTo>
                      <a:pt x="2589" y="375"/>
                      <a:pt x="2572" y="375"/>
                      <a:pt x="2529" y="375"/>
                    </a:cubicBezTo>
                    <a:cubicBezTo>
                      <a:pt x="2486" y="375"/>
                      <a:pt x="2465" y="375"/>
                      <a:pt x="2422" y="375"/>
                    </a:cubicBezTo>
                    <a:cubicBezTo>
                      <a:pt x="2379" y="375"/>
                      <a:pt x="2362" y="375"/>
                      <a:pt x="2315" y="375"/>
                    </a:cubicBezTo>
                    <a:cubicBezTo>
                      <a:pt x="2268" y="375"/>
                      <a:pt x="2094" y="379"/>
                      <a:pt x="2036" y="375"/>
                    </a:cubicBezTo>
                    <a:cubicBezTo>
                      <a:pt x="1978" y="371"/>
                      <a:pt x="1842" y="366"/>
                      <a:pt x="1778" y="355"/>
                    </a:cubicBezTo>
                    <a:cubicBezTo>
                      <a:pt x="1714" y="344"/>
                      <a:pt x="1501" y="316"/>
                      <a:pt x="1450" y="314"/>
                    </a:cubicBezTo>
                    <a:cubicBezTo>
                      <a:pt x="1399" y="312"/>
                      <a:pt x="1147" y="274"/>
                      <a:pt x="1093" y="268"/>
                    </a:cubicBezTo>
                    <a:cubicBezTo>
                      <a:pt x="1039" y="262"/>
                      <a:pt x="973" y="254"/>
                      <a:pt x="922" y="239"/>
                    </a:cubicBezTo>
                    <a:cubicBezTo>
                      <a:pt x="871" y="224"/>
                      <a:pt x="758" y="203"/>
                      <a:pt x="707" y="188"/>
                    </a:cubicBezTo>
                    <a:cubicBezTo>
                      <a:pt x="656" y="173"/>
                      <a:pt x="580" y="160"/>
                      <a:pt x="533" y="147"/>
                    </a:cubicBezTo>
                    <a:cubicBezTo>
                      <a:pt x="486" y="134"/>
                      <a:pt x="406" y="119"/>
                      <a:pt x="359" y="106"/>
                    </a:cubicBezTo>
                    <a:cubicBezTo>
                      <a:pt x="312" y="93"/>
                      <a:pt x="151" y="44"/>
                      <a:pt x="108" y="33"/>
                    </a:cubicBezTo>
                    <a:cubicBezTo>
                      <a:pt x="65" y="22"/>
                      <a:pt x="19" y="6"/>
                      <a:pt x="0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headEnd type="none"/>
                <a:tailEnd type="arrow" w="med" len="me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任意多边形 15"/>
            <p:cNvSpPr/>
            <p:nvPr/>
          </p:nvSpPr>
          <p:spPr>
            <a:xfrm>
              <a:off x="7583" y="2955"/>
              <a:ext cx="4170" cy="1728"/>
            </a:xfrm>
            <a:custGeom>
              <a:avLst/>
              <a:gdLst>
                <a:gd name="connsiteX0" fmla="*/ 4170 w 4170"/>
                <a:gd name="connsiteY0" fmla="*/ 1728 h 1728"/>
                <a:gd name="connsiteX1" fmla="*/ 3916 w 4170"/>
                <a:gd name="connsiteY1" fmla="*/ 1472 h 1728"/>
                <a:gd name="connsiteX2" fmla="*/ 3726 w 4170"/>
                <a:gd name="connsiteY2" fmla="*/ 1364 h 1728"/>
                <a:gd name="connsiteX3" fmla="*/ 3540 w 4170"/>
                <a:gd name="connsiteY3" fmla="*/ 1283 h 1728"/>
                <a:gd name="connsiteX4" fmla="*/ 3345 w 4170"/>
                <a:gd name="connsiteY4" fmla="*/ 1202 h 1728"/>
                <a:gd name="connsiteX5" fmla="*/ 3137 w 4170"/>
                <a:gd name="connsiteY5" fmla="*/ 1114 h 1728"/>
                <a:gd name="connsiteX6" fmla="*/ 2967 w 4170"/>
                <a:gd name="connsiteY6" fmla="*/ 1039 h 1728"/>
                <a:gd name="connsiteX7" fmla="*/ 2773 w 4170"/>
                <a:gd name="connsiteY7" fmla="*/ 947 h 1728"/>
                <a:gd name="connsiteX8" fmla="*/ 2512 w 4170"/>
                <a:gd name="connsiteY8" fmla="*/ 847 h 1728"/>
                <a:gd name="connsiteX9" fmla="*/ 2259 w 4170"/>
                <a:gd name="connsiteY9" fmla="*/ 757 h 1728"/>
                <a:gd name="connsiteX10" fmla="*/ 2234 w 4170"/>
                <a:gd name="connsiteY10" fmla="*/ 750 h 1728"/>
                <a:gd name="connsiteX11" fmla="*/ 2052 w 4170"/>
                <a:gd name="connsiteY11" fmla="*/ 695 h 1728"/>
                <a:gd name="connsiteX12" fmla="*/ 1828 w 4170"/>
                <a:gd name="connsiteY12" fmla="*/ 636 h 1728"/>
                <a:gd name="connsiteX13" fmla="*/ 1627 w 4170"/>
                <a:gd name="connsiteY13" fmla="*/ 571 h 1728"/>
                <a:gd name="connsiteX14" fmla="*/ 1513 w 4170"/>
                <a:gd name="connsiteY14" fmla="*/ 540 h 1728"/>
                <a:gd name="connsiteX15" fmla="*/ 1368 w 4170"/>
                <a:gd name="connsiteY15" fmla="*/ 498 h 1728"/>
                <a:gd name="connsiteX16" fmla="*/ 1234 w 4170"/>
                <a:gd name="connsiteY16" fmla="*/ 457 h 1728"/>
                <a:gd name="connsiteX17" fmla="*/ 1068 w 4170"/>
                <a:gd name="connsiteY17" fmla="*/ 415 h 1728"/>
                <a:gd name="connsiteX18" fmla="*/ 861 w 4170"/>
                <a:gd name="connsiteY18" fmla="*/ 364 h 1728"/>
                <a:gd name="connsiteX19" fmla="*/ 631 w 4170"/>
                <a:gd name="connsiteY19" fmla="*/ 294 h 1728"/>
                <a:gd name="connsiteX20" fmla="*/ 434 w 4170"/>
                <a:gd name="connsiteY20" fmla="*/ 219 h 1728"/>
                <a:gd name="connsiteX21" fmla="*/ 248 w 4170"/>
                <a:gd name="connsiteY21" fmla="*/ 132 h 1728"/>
                <a:gd name="connsiteX22" fmla="*/ 0 w 4170"/>
                <a:gd name="connsiteY22" fmla="*/ 0 h 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70" h="1728">
                  <a:moveTo>
                    <a:pt x="4170" y="1728"/>
                  </a:moveTo>
                  <a:cubicBezTo>
                    <a:pt x="4155" y="1706"/>
                    <a:pt x="3957" y="1497"/>
                    <a:pt x="3916" y="1472"/>
                  </a:cubicBezTo>
                  <a:cubicBezTo>
                    <a:pt x="3875" y="1447"/>
                    <a:pt x="3759" y="1383"/>
                    <a:pt x="3726" y="1364"/>
                  </a:cubicBezTo>
                  <a:cubicBezTo>
                    <a:pt x="3693" y="1345"/>
                    <a:pt x="3577" y="1302"/>
                    <a:pt x="3540" y="1283"/>
                  </a:cubicBezTo>
                  <a:cubicBezTo>
                    <a:pt x="3503" y="1264"/>
                    <a:pt x="3386" y="1221"/>
                    <a:pt x="3345" y="1202"/>
                  </a:cubicBezTo>
                  <a:cubicBezTo>
                    <a:pt x="3304" y="1183"/>
                    <a:pt x="3178" y="1133"/>
                    <a:pt x="3137" y="1114"/>
                  </a:cubicBezTo>
                  <a:cubicBezTo>
                    <a:pt x="3096" y="1095"/>
                    <a:pt x="3015" y="1064"/>
                    <a:pt x="2967" y="1039"/>
                  </a:cubicBezTo>
                  <a:cubicBezTo>
                    <a:pt x="2919" y="1014"/>
                    <a:pt x="2820" y="975"/>
                    <a:pt x="2773" y="947"/>
                  </a:cubicBezTo>
                  <a:cubicBezTo>
                    <a:pt x="2726" y="919"/>
                    <a:pt x="2545" y="856"/>
                    <a:pt x="2512" y="847"/>
                  </a:cubicBezTo>
                  <a:cubicBezTo>
                    <a:pt x="2479" y="838"/>
                    <a:pt x="2300" y="773"/>
                    <a:pt x="2259" y="757"/>
                  </a:cubicBezTo>
                  <a:cubicBezTo>
                    <a:pt x="2217" y="745"/>
                    <a:pt x="2270" y="772"/>
                    <a:pt x="2234" y="750"/>
                  </a:cubicBezTo>
                  <a:cubicBezTo>
                    <a:pt x="2200" y="740"/>
                    <a:pt x="2120" y="717"/>
                    <a:pt x="2052" y="695"/>
                  </a:cubicBezTo>
                  <a:cubicBezTo>
                    <a:pt x="2009" y="687"/>
                    <a:pt x="1869" y="646"/>
                    <a:pt x="1828" y="636"/>
                  </a:cubicBezTo>
                  <a:cubicBezTo>
                    <a:pt x="1787" y="626"/>
                    <a:pt x="1671" y="587"/>
                    <a:pt x="1627" y="571"/>
                  </a:cubicBezTo>
                  <a:cubicBezTo>
                    <a:pt x="1583" y="555"/>
                    <a:pt x="1565" y="555"/>
                    <a:pt x="1513" y="540"/>
                  </a:cubicBezTo>
                  <a:cubicBezTo>
                    <a:pt x="1461" y="525"/>
                    <a:pt x="1424" y="515"/>
                    <a:pt x="1368" y="498"/>
                  </a:cubicBezTo>
                  <a:cubicBezTo>
                    <a:pt x="1312" y="481"/>
                    <a:pt x="1294" y="474"/>
                    <a:pt x="1234" y="457"/>
                  </a:cubicBezTo>
                  <a:cubicBezTo>
                    <a:pt x="1174" y="440"/>
                    <a:pt x="1122" y="425"/>
                    <a:pt x="1068" y="415"/>
                  </a:cubicBezTo>
                  <a:cubicBezTo>
                    <a:pt x="1014" y="405"/>
                    <a:pt x="903" y="376"/>
                    <a:pt x="861" y="364"/>
                  </a:cubicBezTo>
                  <a:cubicBezTo>
                    <a:pt x="819" y="352"/>
                    <a:pt x="673" y="314"/>
                    <a:pt x="631" y="294"/>
                  </a:cubicBezTo>
                  <a:cubicBezTo>
                    <a:pt x="589" y="274"/>
                    <a:pt x="476" y="236"/>
                    <a:pt x="434" y="219"/>
                  </a:cubicBezTo>
                  <a:cubicBezTo>
                    <a:pt x="392" y="202"/>
                    <a:pt x="294" y="159"/>
                    <a:pt x="248" y="132"/>
                  </a:cubicBezTo>
                  <a:cubicBezTo>
                    <a:pt x="202" y="105"/>
                    <a:pt x="23" y="9"/>
                    <a:pt x="0" y="0"/>
                  </a:cubicBezTo>
                </a:path>
              </a:pathLst>
            </a:custGeom>
            <a:noFill/>
            <a:ln>
              <a:solidFill>
                <a:srgbClr val="0070C0"/>
              </a:solidFill>
              <a:headEnd type="none"/>
              <a:tailEnd type="arrow" w="med" len="me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52E6-2ED2-4051-A3BD-5259B1BDB9C3}" type="slidenum">
              <a:rPr lang="en-US" altLang="zh-CN" smtClean="0">
                <a:solidFill>
                  <a:srgbClr val="073E87"/>
                </a:solidFill>
              </a:rPr>
              <a:t>9</a:t>
            </a:fld>
            <a:endParaRPr lang="en-US" altLang="zh-CN" dirty="0">
              <a:solidFill>
                <a:srgbClr val="073E87"/>
              </a:solidFill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>
            <a:lum bright="-12000" contrast="24000"/>
          </a:blip>
          <a:srcRect l="50227" b="8418"/>
          <a:stretch>
            <a:fillRect/>
          </a:stretch>
        </p:blipFill>
        <p:spPr>
          <a:xfrm>
            <a:off x="864870" y="357505"/>
            <a:ext cx="9249410" cy="6363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>
        <a:spAutoFit/>
      </a:bodyPr>
      <a:lstStyle>
        <a:defPPr>
          <a:defRPr sz="2800" b="1" dirty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2400" dirty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456</Words>
  <Application>Microsoft Office PowerPoint</Application>
  <PresentationFormat>宽屏</PresentationFormat>
  <Paragraphs>97</Paragraphs>
  <Slides>18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PingFang SC</vt:lpstr>
      <vt:lpstr>黑体</vt:lpstr>
      <vt:lpstr>华文楷体</vt:lpstr>
      <vt:lpstr>华文新魏</vt:lpstr>
      <vt:lpstr>楷体</vt:lpstr>
      <vt:lpstr>宋体</vt:lpstr>
      <vt:lpstr>微软雅黑</vt:lpstr>
      <vt:lpstr>Arial</vt:lpstr>
      <vt:lpstr>Calibri</vt:lpstr>
      <vt:lpstr>Candara</vt:lpstr>
      <vt:lpstr>Symbol</vt:lpstr>
      <vt:lpstr>Tahoma</vt:lpstr>
      <vt:lpstr>Times New Roman</vt:lpstr>
      <vt:lpstr>Wingdings</vt:lpstr>
      <vt:lpstr>WPS</vt:lpstr>
      <vt:lpstr>波形</vt:lpstr>
      <vt:lpstr>Image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如何提高作物产量？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             景天科植物的CO2固定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HiteVision</dc:creator>
  <cp:lastModifiedBy>HiteVision</cp:lastModifiedBy>
  <cp:revision>11</cp:revision>
  <dcterms:created xsi:type="dcterms:W3CDTF">2023-08-09T12:44:00Z</dcterms:created>
  <dcterms:modified xsi:type="dcterms:W3CDTF">2025-09-24T00:48:51Z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0FFB374EF87741258E9EC42A4DEF22FC_13</vt:lpwstr>
  </property>
</Properties>
</file>