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1" r:id="rId2"/>
    <p:sldId id="292" r:id="rId3"/>
    <p:sldId id="294" r:id="rId4"/>
    <p:sldId id="29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7" r:id="rId30"/>
    <p:sldId id="286" r:id="rId31"/>
    <p:sldId id="285" r:id="rId32"/>
    <p:sldId id="284" r:id="rId33"/>
    <p:sldId id="283" r:id="rId34"/>
    <p:sldId id="281" r:id="rId35"/>
    <p:sldId id="282" r:id="rId36"/>
    <p:sldId id="288" r:id="rId37"/>
    <p:sldId id="289" r:id="rId38"/>
    <p:sldId id="290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F8482-3FE5-40AB-A0E2-FBCB8A3B302D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B63FF-1223-4C68-806F-BD6998E96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7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B63FF-1223-4C68-806F-BD6998E964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27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97C7B-E018-6C59-5D4F-3BD21CFCF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7F7709A-5A64-D70E-AF8E-2473FD71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1BA093-51B8-EFCC-0CE0-F31402BE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9D46BD-715D-6536-71AB-C43D7C60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5481AA-1807-CC73-E28A-B4CAAB06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60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B41C11-3542-A572-17E7-E9A10E38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01EF3F-980D-9148-AA90-AD8F1607A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4A02C7-94BB-AB17-C617-990BDAFA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7D0484-ACAD-A86E-B856-0E4C85B2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9E9B35-4C2A-97D2-1ECF-F5D1717D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79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0B5236-B81C-5E5B-25C9-27FEE579D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903D84-B592-5480-385F-2B2F3B8F6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C1782A-1275-FE66-6EB0-C7A3CE3A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A94DEE-E774-2967-85FD-45412D03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28B470-31BE-AF95-ED91-DA0A43CB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91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2037D-A1EC-8242-D5FF-F0FF0966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ABA1AF-DAD5-B267-CCE0-97E0CB506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F6CBE4-6DEC-334C-6E1C-70BE0A8B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14C5F-C88B-E353-EAC3-04A6D748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27080D-019E-C0C6-59D8-F1428E8A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2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69F866-F7E7-6747-E569-DBD5B903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40B432-A8D6-9154-A0C8-8DE49F7DC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6DC723-4E34-1ABD-322D-4584ECCA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E423F-F8B1-2988-6419-D3D6DE42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A5DDE3-CE69-F97C-5556-5936A5F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2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BAF66-DAEF-2E0B-C7EF-5902F8B6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745B97-229F-56FD-4F4F-14C739A14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1C82DA-D8BE-1481-894E-5CF1A9968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BB3EC6-D4B2-971A-D76A-491DCFFD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F1134E-06A5-E79A-CDA8-C05A3E1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CCE458-F421-FD1D-B12B-07B04EE3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29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125DD0-2BF4-582C-1961-404FF392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E3BA4D-A50A-EC70-5500-628DA1860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F224FE-470E-C6CA-50D5-967C2DD02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398CED-DD9E-7D4E-0DB3-71AFEB61C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330C4B-F979-8156-3BED-1F756BA25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7B4CAE2-5C3C-4F55-DABA-69BCEA22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AD1B354-F462-674D-330F-E77DCEDC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06672F-6FCE-74A1-D6EC-07513414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6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20E33-0C66-39AD-BE2A-4EB422F2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F8F16C-73C1-9DA3-32C0-255F560A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8CF9B9-2113-3D73-090D-5A6FD97B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5AF642-267F-A4E0-A532-8F7A5DFF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4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4C6CC3-E165-49B3-507A-52EA1D54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516ECD-8C8D-8419-F51E-F5E2A107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25543F-432D-3295-CF52-E3036F69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73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F626B-F135-E557-B950-0BBF4CF5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715687-04E3-03FD-E66F-2CDA958B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693817-0F64-979A-A22F-84A66F8E5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336E7A-9FD0-3838-1077-F6E5FBF6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F58BF5-E40F-A4AD-E803-3DBCE91F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D4A759-7C13-DB48-7E46-6B2FB630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4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E157E-633C-F8AA-DB77-A39364ED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2B863E-60FB-5E8B-35DC-9BF766A6F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B7FB8-AFA2-2C77-9849-2BBB9C27B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712FE-D0C1-1E50-1688-C97C5F2C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7A4062-CCB9-D94D-0373-7F3A2435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B43E1-2EB0-D8FC-E53C-40F932CC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3026CF-2BAA-3617-F87B-F6A161E1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3CAA94-FE16-BA5F-6391-26BFB1508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7EC4F5-199B-C541-4A37-A823FB186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EAD6-83C0-4F4B-80C1-A2DB7CE67DB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F79B1F-881D-231B-8D21-E0DCE0EE6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6E143F-A6BD-6B56-0F5A-9EA80F993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D0CD-6823-47D4-9828-F0B919EB1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67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6CB1-83DE-2924-4156-C04D915D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E21264A-0994-3BCB-7833-4E383CFEB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01245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5024D-2807-6912-D744-CB7AA7C9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07F615A-CFD2-47AF-00B1-37BE8E32D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369626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0D38B-215B-CF2A-1B59-144DA2AF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B76CF52-2225-E0FD-0282-2798427AF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46214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41A61-EC59-F8E0-8664-3D8E11CD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BA56204-3DE7-C6BB-010A-F84216D9D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92584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B96D8-4485-5F3A-E752-4E286696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3B24734-9FF1-D606-8F9E-E93886915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35174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BD874-2B9C-3B2B-6C0D-8BB1DB00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D2358CA-D98F-68F3-77EF-1E6E1006B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80072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85D82-E9FA-61E9-D398-C053E388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FA16B83-8EE0-9592-9C8B-07CB4BFA9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90698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284FB0-0E3A-02C8-7B4D-D7886990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5FCFF64-5716-5C02-7870-E4713B20E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4218699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3A7B5-9AD6-90D3-D43D-43B5F083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D3C2509-81E1-C00C-B725-099FE78DA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53888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D10D0-1344-6FF1-AA0D-DB96887C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6379895-DB51-5DE4-50F5-D5A84E431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461873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12864-46D7-78C9-FDEC-43EFCA00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7EE545F-F03F-8AE1-8AC9-08FE9F05A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76782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DE2AF-362F-556B-D33A-BD4BDC85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0079785-EA8F-E039-2048-8F2C8C11E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64174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CF6D4B-1926-8458-D4EB-A38294F2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4E4B98F-2AA3-CD43-CB5D-9912D7FF9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3396326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934F3-1BDD-D375-487B-58358E44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E87D944-1433-1C61-65AA-01E244621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381142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4F7F5-6962-401A-14DD-5A803886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2E2AD2A-EE7C-3721-4699-915F09F0C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3105589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2FBCA-805C-009E-E2A5-8656C931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DC12441-DACB-3C26-BAD0-689302897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3997618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59E36-8327-9DC1-2A65-B9CF61FB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1850090-5046-45AB-F2BB-D1D830874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3182728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731A41-70C7-1CEA-5262-EEC2B807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20414CB-EFED-A1E2-1EE6-D54BEE48F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241228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89ECC-4A17-F35E-7D42-00C7DE4E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07D19C8-020A-A399-69E4-4F646F21E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100193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9C3013-24E4-7990-66E1-B9DB3F75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BCE7E75-537F-F60A-9C75-D80E19B8E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005585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373C7C-1639-C582-F402-93C5F9FD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E102E34-2833-5127-CACA-5E7E127C0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115037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A305E8-7FE2-37C6-ADAA-4B6145E8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1D4FACF-E4B4-9C90-F366-207CFDE4E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80867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B3855-4E21-3221-61EA-6DD55537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DDC60A-7282-5038-186F-6AD17FDE0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B5EA18-A757-D08B-65B5-AF271812B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357312"/>
            <a:ext cx="5524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11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F9206-F8AF-8AB7-1F1F-7FE267FB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37809B6-6BB9-0DE3-1E73-557EC40B7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882502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A8D905-F180-47AD-C628-95844D29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3AFA30F-ECBC-026B-AA98-646CC201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891122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0D233-C14D-E274-4194-71A2B81F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09C4766-FFE7-FD28-6673-B6B3E06BF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4272535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13260F-176A-7B4C-D4EA-F4A96414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1BD1B58-F19A-40F0-0690-AEC33565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3084869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55557-0C02-85EB-040C-B3690ED4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3479F2D-C7F5-FAFC-0DC7-4A426C109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512106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7E17C-E4CE-5F02-6886-68008C87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FA6CFFB-E217-2E44-3A01-2FA15747D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3106600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BE60F8-9483-DE6F-2F3C-F0CF5526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5819F3F-2C13-4618-E143-8F3EDF6C8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3014935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BC95A-903D-75EC-B751-FD7C5328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C705465-6E8A-99BF-B092-DB46AC577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353032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1597A-192B-8CB6-50FD-A46682F9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7814E48-284D-6BDD-4656-DC2BB60E3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397518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689EC7-4C22-8739-23DD-8302A570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4CFACC7-B5EF-2EDE-4F43-015DC14F1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40204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59B8A-031B-7546-BFFC-2D157D06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77F8046-D047-DB33-4E11-5F20A8E53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76113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A177B-C6EF-6AAC-C2AD-5B1D57EB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F12A873-3F94-D61D-6861-DC8286654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71293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550D3-2034-B45D-2C30-F3C6669D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DE08BD5-5616-8748-2956-14EE16E1E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426020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74882-E858-1241-A200-91399D32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71801ED-D448-CB11-C174-A7FA0F1BD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227250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7B4AD-AE8C-61E9-2EF0-A57DC479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C5FE1B-665A-97C0-0F41-709E40F77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29606"/>
            <a:ext cx="5524500" cy="4143375"/>
          </a:xfrm>
        </p:spPr>
      </p:pic>
    </p:spTree>
    <p:extLst>
      <p:ext uri="{BB962C8B-B14F-4D97-AF65-F5344CB8AC3E}">
        <p14:creationId xmlns:p14="http://schemas.microsoft.com/office/powerpoint/2010/main" val="179198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宽屏</PresentationFormat>
  <Paragraphs>1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 Yao</dc:creator>
  <cp:lastModifiedBy>Li Yao</cp:lastModifiedBy>
  <cp:revision>1</cp:revision>
  <dcterms:created xsi:type="dcterms:W3CDTF">2025-10-23T16:14:18Z</dcterms:created>
  <dcterms:modified xsi:type="dcterms:W3CDTF">2025-10-23T16:21:41Z</dcterms:modified>
</cp:coreProperties>
</file>