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2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C8BAEC-5D90-62CD-DE1B-5D684A6C1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932302F-FCBC-5205-99EC-4449381F3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57477D8-E371-D6EF-0633-25FEEAC65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F4347F-8245-4135-B322-E9A5F447E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994DB57-DA6C-ED29-F5E1-E651D32FD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191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9C193E-C857-33A8-09F2-823E4410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EDCDD4C-0D5F-3542-F064-792C3AC0A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C463733-51E3-EF5D-0AF1-6627CF519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00493D-BE57-6987-519E-A6CE2C539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F374EE-3101-BE0C-8133-5D9A9B46A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180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6032B9A-D7DF-BD3E-054F-72C300F33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9446A27-4F0C-0649-F791-4BAF6FB01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FEC7F6-D9CB-F64C-01D2-161156794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521542C-C5BD-80BF-9337-D020B172E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6C55B5-3F26-8623-E237-395EDE50F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57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31AC52-C6A2-9BF3-D1A4-340329033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1B5A342-4628-DB3E-3AC4-0E7133557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2C7B01F-C165-6B94-8E62-B0F7280E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B524B82-1FD4-390F-6AE1-F421E17E9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B3F831-1C05-C0F7-6673-F473AA043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648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D2A2BB-89FE-930B-A481-F28120662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A1082-60AD-E1AD-C827-ACFBAA56B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B6237C9-9B15-7AB2-720F-B63CC52DC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5C3535-A821-DAE8-83E8-57D3477F4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815C22A-2F08-49BA-23C4-E47BFF4F4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579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00412E-C6EC-A72D-0806-BCB6C7AB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70FD98-94B2-8C6D-474E-27C454CAF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66424DA-D362-A347-76A1-60C6839C3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EA022F0-9E3C-2414-C8A5-B506B7C3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967D7E0-92A0-B31B-BEBA-20552E6D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A98300-F23C-6FAA-4061-20F0128D0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35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C88221-E910-C826-C54C-1AEC51371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E49ADA4-BE88-1734-C986-934F88424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7EB6E22-388A-A31B-7314-50DF423BD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F51C1CD-F3E8-76F8-705F-9B8531F56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4EB210A-60A2-F6DF-7EB1-B96FD12BD6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65EFAA6-5BCF-20C1-4E0C-3192CC3D2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FEB4894-8D54-75FC-988A-FBAB1C7FC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356C7BE-2CD0-2469-02A4-44F45400B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293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FE69BB-36F3-233D-3731-B4A6D2E2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F8F13D1-1F0A-57CE-DD95-9C3F5F0CA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8DE1FED-E429-F6F0-A6DA-A51AC23F2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0066A47-706E-2A3B-8954-955B4AA6E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711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DD872A8-74E9-1950-4E2F-2FEEE76F1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A728486-0448-27B5-9471-BF095BE9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AD4AF08-74D8-CEB2-EF8B-EFC20803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576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323648-0017-AC37-A972-DF37FCE5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D0A767A-D1A3-E61A-F3B5-A62B3AFA9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5013B39-8449-347A-E837-D97ACB4DF1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B996073-2B63-9C01-1CA0-7319EE698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F6A9F0C-596B-088D-4992-279368F4B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DBE0A2A-5520-0D06-B466-FBB0E2C72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759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9E0676-8489-9C64-2D9C-0DB8E68F0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955E823-AF1A-57DB-6EB0-CE52A7A11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2C1DE9F-EA4C-14B1-AA54-E0EE17E44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F474685-682A-68DD-FC39-22D1D319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9D238E4-99AA-78CC-8103-8BD6908A5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8422753-954E-DBDA-6B7C-037CB293B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255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05B8C6-6514-4EFC-DB3E-81BED4B20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12AB345-38CA-5EB2-CF78-5625F5E97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E5041F-98F9-3FF7-7AA8-75B16A6ABC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B9544-F9ED-4EFC-A829-9E7744F0D04F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27B4C3C-B648-E826-FFD8-A5B1E58F5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C6042F0-BC15-BB7F-7502-6B298DDB0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36A19-37B2-45B1-9E4B-815DAD27E0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411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62941F-C253-1ECB-731D-9705AAEDF3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8C3A917-10B7-FAE8-5500-ED6C148AB4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746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D44DA4-3E86-AEE8-B0BF-B3961B766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6240"/>
            <a:ext cx="10515600" cy="5780723"/>
          </a:xfrm>
        </p:spPr>
        <p:txBody>
          <a:bodyPr>
            <a:normAutofit fontScale="92500"/>
          </a:bodyPr>
          <a:lstStyle/>
          <a:p>
            <a:r>
              <a:rPr lang="en-US" altLang="zh-CN" dirty="0"/>
              <a:t>    I’m sorry to hear that your parents won’t allow you to go on the week-long cycling trip with your friends. I can understand how you must be feeling, as I have experienced similar situations before. However, it’s important to consider your parents’ perspective and empathize with their concerns. Their top priority is likely your safety.</a:t>
            </a:r>
          </a:p>
          <a:p>
            <a:r>
              <a:rPr lang="en-US" altLang="zh-CN" dirty="0"/>
              <a:t>   To address their concerns and hopefully persuade them to allow you to go, I recommend creating a well-planned itinerary with a clear route map. Additionally, you should inform them that you have checked the weather forecast for the next seven days and have prepared a list of necessary supplies for the trip. By taking these steps, you can show your parents that you have thoroughly though through the trip and have taken all necessary precautions.</a:t>
            </a:r>
          </a:p>
          <a:p>
            <a:r>
              <a:rPr lang="en-US" altLang="zh-CN" dirty="0"/>
              <a:t>    I know this situation can be difficult, but try to remain positive and keep an open dialogue with your parents. I wish you good luck and hope that everything works out for the best.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03555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183</Words>
  <Application>Microsoft Office PowerPoint</Application>
  <PresentationFormat>宽屏</PresentationFormat>
  <Paragraphs>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 yu</dc:creator>
  <cp:lastModifiedBy>xiao yu</cp:lastModifiedBy>
  <cp:revision>2</cp:revision>
  <dcterms:created xsi:type="dcterms:W3CDTF">2025-09-26T02:06:47Z</dcterms:created>
  <dcterms:modified xsi:type="dcterms:W3CDTF">2025-09-26T02:30:58Z</dcterms:modified>
</cp:coreProperties>
</file>