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4204B3-A8E4-C231-F22F-F7BB092ED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CD14C55-9CD5-0F13-9D54-BC977644C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A1351D-E4B6-4FAC-BB44-C59012CBD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7CCFA5-1DB3-4BBC-2A27-E7621AAC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37D766-938E-4EAA-B93E-2FB9141C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41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245F23-49A3-CFB0-6D5B-C1B7B834F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BDFC9C3-E827-4EF3-F179-31F19EBD8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D60F3F-E2B8-B109-479E-95984A06B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3C053B-ED9A-85C9-0239-3EB50B7F0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A2DB9D-4456-C3D0-1626-CFF3985A1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65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6516C20-A90D-7FEC-809D-0480A836A4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4975902-B750-81F8-DE96-B55E8DA1A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DB9536-7E8F-2328-A4CA-C8415B73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99A1FC-4E0B-2B03-0934-B45EDC05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69A0A1-8B26-14D0-FDB1-FED2A1AB7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046EEE-36AA-8935-3A06-5337802F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9D868C-82C8-9AEF-EB96-D1218B1A8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8EA67DC-23AE-62AB-7349-4C3AA4AF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D171B4-5E8B-549B-56B2-5C7A5BF36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B1B642-BBC1-E38D-4265-22FDF9F0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77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C9CD43-B3D7-D931-70B1-E45C428C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C8B0BF-1D2D-385B-98C1-A52870629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9C38D3-C1F4-013F-04D1-283D6B05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F7E420-3BB4-F1A6-5D7C-613C5E81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DCF44C-60BF-18F4-332F-5379C494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250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9B59CC-7337-67A3-6211-05CABAD2D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F76C7D-6DBF-A67A-561D-7175F77ED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71D40C9-E503-482E-3B2A-B82465D50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A152B20-5849-FBF2-B1B4-142C36A6B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3CF467-BA9B-51D9-E48E-E531B843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B653183-CC25-1B62-9099-40D3638C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464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35B1F8-8066-250B-AC50-BC6F7E757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E563072-815F-498C-2762-0E3D27DA7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C70EFD-8C9A-E890-47A5-9FB9DB12C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F600325-99AF-992E-0347-8D2BADCB41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42DA27F-B739-F529-4049-46D987CAE0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B475915-A652-F6F8-6026-DA490CA28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A9EAF32-730B-6D9A-AA9F-02D0D7AF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EF31FFB-7735-7BF1-7E16-2F60E2D3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55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0CBD99-7663-ABEB-4ED1-9E523ACC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85229AE-FAF3-F122-8883-9C101AAD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2057936-71C5-8163-69F1-DC3A0764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CA5FD15-B319-F213-7EF1-BBEDFB88F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147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3B661B-112E-00F3-5EFB-AE3F52BF4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0BA00D4-A0F2-7D11-64E6-A76E61D8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CF8E86F-3E10-999E-1FD5-CBC3A631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999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06A076-69D9-E096-ABDB-6063BFE9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C555FD-C1C9-FA5B-CBDA-9DB45E36F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97B8BFD-9494-833A-37B4-7B8AAA930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31B5708-9C0C-236E-FAAB-39B90425B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705C10-4372-B1B8-FD21-638F8C53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1F4A151-A6B7-88B5-5E02-704B8508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278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3EA0F-BFAC-D6CC-CF23-46A024235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F355DEE-48D2-D561-3D72-B2C6DE440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F5FC913-836D-C723-F1C2-4B67EC7FA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8A63DC-E6FD-2771-65D1-A7B6A38E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3B9F6A3-0552-C35D-5784-9DB6FC490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2CEEBF6-D6F0-99DB-27CC-F127BFE1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280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FB96FB8-8E42-3ADE-E7F0-307B2F1CB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BC41A5-E0EC-CE70-4C1B-AAB498034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FCD2CE-C03E-2228-6EA8-D2E6E85EF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C2ED-BD45-461B-AC92-2F0BFBF1329A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A34E19-AA90-9DDC-E25B-A0C91757D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A969AD-DEE7-EFE9-961B-A75E7D8B0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E2AC4-D193-4CB4-8B24-FB15AD970C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589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55B63-CA58-2AAE-53F9-F5BD64B47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4B6C9BD-E655-9E56-87F5-201A21134B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03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84BED8-41FB-1812-9AEA-8CC76760C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AF0676-34BE-0FC6-3643-D290EAE25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假设你是红星中学高三学生李华。你的英国交换生朋友</a:t>
            </a:r>
            <a:r>
              <a:rPr lang="en-US" altLang="zh-CN" dirty="0"/>
              <a:t>Jim</a:t>
            </a:r>
            <a:r>
              <a:rPr lang="zh-CN" altLang="zh-CN" dirty="0"/>
              <a:t>所在的班级计划为即将到来的“世界和平日”举办一次主题班会，由</a:t>
            </a:r>
            <a:r>
              <a:rPr lang="en-US" altLang="zh-CN" dirty="0"/>
              <a:t>Jim</a:t>
            </a:r>
            <a:r>
              <a:rPr lang="zh-CN" altLang="zh-CN" dirty="0"/>
              <a:t>负责设计活动方案，他向你寻求建议。请你给他回邮件，内容包括：</a:t>
            </a:r>
          </a:p>
          <a:p>
            <a:r>
              <a:rPr lang="en-US" altLang="zh-CN" dirty="0"/>
              <a:t>1.</a:t>
            </a:r>
            <a:r>
              <a:rPr lang="zh-CN" altLang="zh-CN" dirty="0"/>
              <a:t>活动建议和理由；</a:t>
            </a:r>
          </a:p>
          <a:p>
            <a:r>
              <a:rPr lang="en-US" altLang="zh-CN" dirty="0"/>
              <a:t>2.</a:t>
            </a:r>
            <a:r>
              <a:rPr lang="zh-CN" altLang="zh-CN" dirty="0"/>
              <a:t>表达期待和愿意提供的帮助。</a:t>
            </a:r>
          </a:p>
          <a:p>
            <a:pPr eaLnBrk="0" hangingPunct="0"/>
            <a:r>
              <a:rPr lang="zh-CN" altLang="zh-CN" dirty="0"/>
              <a:t>注意：</a:t>
            </a:r>
            <a:r>
              <a:rPr lang="en-US" altLang="zh-CN" dirty="0"/>
              <a:t>1.</a:t>
            </a:r>
            <a:r>
              <a:rPr lang="zh-CN" altLang="zh-CN" dirty="0"/>
              <a:t>词数</a:t>
            </a:r>
            <a:r>
              <a:rPr lang="en-US" altLang="zh-CN" dirty="0"/>
              <a:t> 100 </a:t>
            </a:r>
            <a:r>
              <a:rPr lang="zh-CN" altLang="zh-CN" dirty="0"/>
              <a:t>左右；</a:t>
            </a:r>
          </a:p>
          <a:p>
            <a:pPr eaLnBrk="0" hangingPunct="0"/>
            <a:r>
              <a:rPr lang="en-US" altLang="zh-CN" dirty="0"/>
              <a:t>2.</a:t>
            </a:r>
            <a:r>
              <a:rPr lang="zh-CN" altLang="zh-CN" dirty="0"/>
              <a:t>开头和结尾已给出，不计入总词数。</a:t>
            </a:r>
          </a:p>
          <a:p>
            <a:r>
              <a:rPr lang="zh-CN" altLang="zh-CN" dirty="0"/>
              <a:t>提示词：世界和平日</a:t>
            </a:r>
            <a:r>
              <a:rPr lang="en-US" altLang="zh-CN" dirty="0"/>
              <a:t>International Day of Peace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1951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968679-982C-9CF4-563B-1F80AF366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6240"/>
            <a:ext cx="10515600" cy="5780723"/>
          </a:xfrm>
        </p:spPr>
        <p:txBody>
          <a:bodyPr>
            <a:normAutofit/>
          </a:bodyPr>
          <a:lstStyle/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sz="3200"/>
              <a:t> </a:t>
            </a:r>
            <a:r>
              <a:rPr lang="en-US" altLang="zh-CN" sz="3200" dirty="0"/>
              <a:t>a short video showcasing peaceful initiatives around the world</a:t>
            </a:r>
          </a:p>
          <a:p>
            <a:r>
              <a:rPr lang="en-US" altLang="zh-CN" sz="3200" dirty="0"/>
              <a:t>  Start with a micro-documentary clip. A 5-minute video featuring milestones like the fall of the Berlin Wall will vividly convey peace</a:t>
            </a:r>
            <a:r>
              <a:rPr lang="zh-CN" altLang="zh-CN" sz="3200" dirty="0"/>
              <a:t>’</a:t>
            </a:r>
            <a:r>
              <a:rPr lang="en-US" altLang="zh-CN" sz="3200" dirty="0"/>
              <a:t>s value, laying an emotional foundation for further discussion.</a:t>
            </a:r>
          </a:p>
          <a:p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75359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D02B9E-DCBC-1C87-2983-E6E494BDA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/>
          </a:bodyPr>
          <a:lstStyle/>
          <a:p>
            <a:r>
              <a:rPr lang="en-US" altLang="zh-CN" dirty="0"/>
              <a:t>2. </a:t>
            </a:r>
            <a:r>
              <a:rPr lang="en-US" altLang="zh-CN" sz="3200" dirty="0"/>
              <a:t>you could organize small group discussions where students share what peace means to them in daily life - perhaps through a specific act of kindness they've experienced or witnessed.</a:t>
            </a:r>
          </a:p>
          <a:p>
            <a:r>
              <a:rPr lang="en-US" altLang="zh-CN" sz="3200" dirty="0"/>
              <a:t>They can host thematic class debates on conflict resolution.</a:t>
            </a:r>
          </a:p>
          <a:p>
            <a:r>
              <a:rPr lang="en-US" altLang="zh-CN" sz="3200" dirty="0"/>
              <a:t>Follow with a collaborative art project. Let students jointly create a poster illustrating how small acts (like resolving conflicts kindly) link to global harmony . This blends creativity with teamwork, making abstract peace tangible.</a:t>
            </a:r>
            <a:endParaRPr lang="zh-CN" altLang="zh-CN" sz="3200" dirty="0"/>
          </a:p>
          <a:p>
            <a:endParaRPr lang="zh-CN" altLang="zh-CN" dirty="0"/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4722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536A40-757F-F491-0149-B57057297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840"/>
            <a:ext cx="10515600" cy="5425123"/>
          </a:xfrm>
        </p:spPr>
        <p:txBody>
          <a:bodyPr>
            <a:normAutofit/>
          </a:bodyPr>
          <a:lstStyle/>
          <a:p>
            <a:r>
              <a:rPr lang="en-US" altLang="zh-CN" dirty="0"/>
              <a:t>creating a "Peace Pledge Tree" where everyone writes their commitment to promoting harmony on a paper leaf would make a powerful collective statement.</a:t>
            </a:r>
          </a:p>
          <a:p>
            <a:r>
              <a:rPr lang="en-US" altLang="zh-CN" dirty="0"/>
              <a:t>End with a </a:t>
            </a:r>
            <a:r>
              <a:rPr lang="zh-CN" altLang="zh-CN" dirty="0"/>
              <a:t>“</a:t>
            </a:r>
            <a:r>
              <a:rPr lang="en-US" altLang="zh-CN" dirty="0"/>
              <a:t>Peace Pledge</a:t>
            </a:r>
            <a:r>
              <a:rPr lang="zh-CN" altLang="zh-CN" dirty="0"/>
              <a:t>”</a:t>
            </a:r>
            <a:r>
              <a:rPr lang="en-US" altLang="zh-CN" dirty="0"/>
              <a:t> session. Invite everyone to write 1-sentence commitments (e.g., </a:t>
            </a:r>
            <a:r>
              <a:rPr lang="zh-CN" altLang="zh-CN" dirty="0"/>
              <a:t>“</a:t>
            </a:r>
            <a:r>
              <a:rPr lang="en-US" altLang="zh-CN" dirty="0"/>
              <a:t>Listen to diverse views</a:t>
            </a:r>
            <a:r>
              <a:rPr lang="zh-CN" altLang="zh-CN" dirty="0"/>
              <a:t>”</a:t>
            </a:r>
            <a:r>
              <a:rPr lang="en-US" altLang="zh-CN" dirty="0"/>
              <a:t>) and stick them on the poster . It turns awareness into actionable promises.</a:t>
            </a:r>
            <a:endParaRPr lang="zh-CN" altLang="zh-CN" dirty="0"/>
          </a:p>
          <a:p>
            <a:endParaRPr lang="zh-CN" altLang="zh-CN" dirty="0"/>
          </a:p>
          <a:p>
            <a:r>
              <a:rPr lang="en-US" altLang="zh-CN" dirty="0"/>
              <a:t>organize meaningful activities, transforming abstract ideals into tangible experiences.</a:t>
            </a:r>
            <a:endParaRPr lang="zh-CN" altLang="zh-CN" dirty="0"/>
          </a:p>
          <a:p>
            <a:r>
              <a:rPr lang="en-US" altLang="zh-CN" dirty="0"/>
              <a:t>art competitions centered on peace can unleash students' creativity, allowing powerful messages of harmony to be conveyed through paintings and posters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677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60552B-6C12-E1D9-D7A1-3179C54DD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FDC470-B51C-2C32-9C09-A2A27E90C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Cultural exchange fairs are another excellent platform, where students can appreciate diverse traditions, thereby fostering mutual understanding and dismantling stereotypes.</a:t>
            </a:r>
            <a:endParaRPr lang="zh-CN" altLang="zh-CN" dirty="0"/>
          </a:p>
          <a:p>
            <a:r>
              <a:rPr lang="en-US" altLang="zh-CN" dirty="0"/>
              <a:t>Through well-designed educational and community activities, we can internalize the value of peace and equip everyone, especially the youth, with the tools to become proactive ambassadors for a more harmonious world.</a:t>
            </a:r>
            <a:endParaRPr lang="zh-CN" altLang="zh-CN" dirty="0"/>
          </a:p>
          <a:p>
            <a:r>
              <a:rPr lang="en-US" altLang="zh-CN" dirty="0"/>
              <a:t> 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8943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388</Words>
  <Application>Microsoft Office PowerPoint</Application>
  <PresentationFormat>宽屏</PresentationFormat>
  <Paragraphs>22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 yu</dc:creator>
  <cp:lastModifiedBy>xiao yu</cp:lastModifiedBy>
  <cp:revision>2</cp:revision>
  <dcterms:created xsi:type="dcterms:W3CDTF">2025-10-19T12:46:56Z</dcterms:created>
  <dcterms:modified xsi:type="dcterms:W3CDTF">2025-10-19T12:55:05Z</dcterms:modified>
</cp:coreProperties>
</file>