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7" y="54"/>
      </p:cViewPr>
      <p:guideLst>
        <p:guide orient="horz" pos="2160"/>
        <p:guide pos="38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1398905" y="956945"/>
            <a:ext cx="9458960" cy="676910"/>
          </a:xfrm>
        </p:spPr>
        <p:txBody>
          <a:bodyPr/>
          <a:lstStyle/>
          <a:p>
            <a:r>
              <a:rPr lang="zh-CN" altLang="en-US"/>
              <a:t>请输入文本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idx="1" hasCustomPrompt="1"/>
          </p:nvPr>
        </p:nvSpPr>
        <p:spPr>
          <a:xfrm>
            <a:off x="1398905" y="1633855"/>
            <a:ext cx="9458960" cy="4222115"/>
          </a:xfrm>
        </p:spPr>
        <p:txBody>
          <a:bodyPr/>
          <a:lstStyle/>
          <a:p>
            <a:r>
              <a:rPr lang="zh-CN" altLang="en-US"/>
              <a:t>点击输入文本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/>
              <a:t>游戏部分</a:t>
            </a:r>
            <a:br>
              <a:rPr lang="zh-CN" altLang="zh-CN"/>
            </a:br>
            <a:r>
              <a:rPr lang="zh-CN" altLang="zh-CN"/>
              <a:t>（不要把这一页粘上去）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zyc</a:t>
            </a:r>
          </a:p>
          <a:p>
            <a:r>
              <a:rPr lang="en-US" altLang="zh-CN"/>
              <a:t>Dec 29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98905" y="956945"/>
            <a:ext cx="9458960" cy="676910"/>
          </a:xfrm>
        </p:spPr>
        <p:txBody>
          <a:bodyPr/>
          <a:lstStyle/>
          <a:p>
            <a:r>
              <a:rPr lang="zh-CN" altLang="en-US"/>
              <a:t>最佳搭档</a:t>
            </a:r>
            <a:r>
              <a:rPr lang="en-US" altLang="zh-CN"/>
              <a:t> Pro Max</a:t>
            </a:r>
            <a:r>
              <a:rPr lang="zh-CN" altLang="en-US"/>
              <a:t>（？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398905" y="1633855"/>
            <a:ext cx="9458960" cy="4222115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altLang="en-US" b="1"/>
              <a:t>规则</a:t>
            </a:r>
          </a:p>
          <a:p>
            <a:pPr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altLang="en-US"/>
              <a:t>选出</a:t>
            </a:r>
            <a:r>
              <a:rPr lang="en-US" altLang="zh-CN"/>
              <a:t>4</a:t>
            </a:r>
            <a:r>
              <a:rPr lang="zh-CN" altLang="en-US"/>
              <a:t>个人两两分组，以</a:t>
            </a:r>
            <a:r>
              <a:rPr lang="en-US" altLang="zh-CN"/>
              <a:t>AB</a:t>
            </a:r>
            <a:r>
              <a:rPr lang="zh-CN" altLang="en-US"/>
              <a:t>对战</a:t>
            </a:r>
            <a:r>
              <a:rPr lang="en-US" altLang="zh-CN"/>
              <a:t>CD</a:t>
            </a:r>
            <a:r>
              <a:rPr lang="zh-CN" altLang="en-US"/>
              <a:t>为例</a:t>
            </a:r>
          </a:p>
          <a:p>
            <a:pPr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altLang="en-US"/>
              <a:t>双方进行轮流进攻防守，通过剪刀石头布确定哪一队先进攻（设为</a:t>
            </a:r>
            <a:r>
              <a:rPr lang="en-US" altLang="zh-CN"/>
              <a:t>AB</a:t>
            </a:r>
            <a:r>
              <a:rPr lang="zh-CN" altLang="en-US"/>
              <a:t>）。</a:t>
            </a:r>
          </a:p>
          <a:p>
            <a:pPr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zh-CN"/>
              <a:t>A</a:t>
            </a:r>
            <a:r>
              <a:rPr lang="zh-CN" altLang="en-US"/>
              <a:t>数三二一后在上下左右中任意选择一个方向挥手，防守方需要立即做出反应进行转头。</a:t>
            </a:r>
          </a:p>
          <a:p>
            <a:pPr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altLang="en-US"/>
              <a:t>若转动与挥手方向一致，</a:t>
            </a:r>
            <a:r>
              <a:rPr lang="en-US" altLang="zh-CN"/>
              <a:t>B</a:t>
            </a:r>
            <a:r>
              <a:rPr lang="zh-CN" altLang="en-US"/>
              <a:t>可向</a:t>
            </a:r>
            <a:r>
              <a:rPr lang="en-US" altLang="zh-CN"/>
              <a:t>C</a:t>
            </a:r>
            <a:r>
              <a:rPr lang="zh-CN" altLang="en-US"/>
              <a:t>发起进攻，</a:t>
            </a:r>
            <a:r>
              <a:rPr lang="en-US" altLang="zh-CN"/>
              <a:t>D</a:t>
            </a:r>
            <a:r>
              <a:rPr lang="zh-CN" altLang="en-US"/>
              <a:t>同时用盆守住</a:t>
            </a:r>
            <a:r>
              <a:rPr lang="en-US" altLang="zh-CN"/>
              <a:t>C</a:t>
            </a:r>
            <a:r>
              <a:rPr lang="zh-CN" altLang="en-US"/>
              <a:t>。击打成功进攻方得分，同时回合结束。</a:t>
            </a:r>
          </a:p>
          <a:p>
            <a:pPr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altLang="en-US"/>
              <a:t>若转动方向不一致（不要求相反），则攻防转换，由</a:t>
            </a:r>
            <a:r>
              <a:rPr lang="en-US" altLang="zh-CN"/>
              <a:t>D</a:t>
            </a:r>
            <a:r>
              <a:rPr lang="zh-CN" altLang="en-US"/>
              <a:t>挥动大锤击打</a:t>
            </a:r>
            <a:r>
              <a:rPr lang="en-US" altLang="zh-CN"/>
              <a:t>A</a:t>
            </a:r>
            <a:r>
              <a:rPr lang="zh-CN" altLang="en-US"/>
              <a:t>，得分规则同上，回合结束。</a:t>
            </a:r>
          </a:p>
          <a:p>
            <a:pPr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altLang="en-US"/>
              <a:t>回合结束后上回合的防守方（与最终挥锤无关）获得在下一回合的选边权。</a:t>
            </a:r>
          </a:p>
          <a:p>
            <a:pPr>
              <a:lnSpc>
                <a:spcPct val="100000"/>
              </a:lnSpc>
              <a:buFont typeface="Wingdings" panose="05000000000000000000" charset="0"/>
              <a:buChar char="Ø"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最佳搭档</a:t>
            </a:r>
            <a:r>
              <a:rPr lang="en-US" altLang="zh-CN">
                <a:sym typeface="+mn-ea"/>
              </a:rPr>
              <a:t> Pro Max</a:t>
            </a:r>
            <a:r>
              <a:rPr lang="zh-CN" altLang="en-US">
                <a:sym typeface="+mn-ea"/>
              </a:rPr>
              <a:t>（？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/>
              <a:t>道具</a:t>
            </a:r>
          </a:p>
          <a:p>
            <a:r>
              <a:rPr lang="zh-CN" altLang="en-US"/>
              <a:t>一个锤子用作进攻；一个盆用作防守。</a:t>
            </a:r>
          </a:p>
          <a:p>
            <a:r>
              <a:rPr lang="zh-CN" altLang="en-US"/>
              <a:t>若道具使用错误本回合将直接判负。</a:t>
            </a:r>
          </a:p>
          <a:p>
            <a:endParaRPr lang="zh-CN" altLang="en-US"/>
          </a:p>
          <a:p>
            <a:r>
              <a:rPr lang="zh-CN" altLang="en-US" b="1">
                <a:sym typeface="+mn-ea"/>
              </a:rPr>
              <a:t>注意事项：</a:t>
            </a:r>
            <a:r>
              <a:rPr lang="zh-CN" altLang="en-US">
                <a:sym typeface="+mn-ea"/>
              </a:rPr>
              <a:t>安全第一，击打时请控制力道，不要把同学打傻了；注意攻防的转换，别打错人了！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最佳搭档</a:t>
            </a:r>
            <a:r>
              <a:rPr lang="en-US" altLang="zh-CN">
                <a:sym typeface="+mn-ea"/>
              </a:rPr>
              <a:t> Pro Max</a:t>
            </a:r>
            <a:r>
              <a:rPr lang="zh-CN" altLang="en-US">
                <a:sym typeface="+mn-ea"/>
              </a:rPr>
              <a:t>（另一种形式）（？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98905" y="1499235"/>
            <a:ext cx="9458960" cy="6100445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/>
              <a:t>规则</a:t>
            </a:r>
          </a:p>
          <a:p>
            <a:pPr>
              <a:buFont typeface="Wingdings" panose="05000000000000000000" charset="0"/>
              <a:buChar char="Ø"/>
            </a:pPr>
            <a:r>
              <a:rPr lang="zh-CN" altLang="en-US"/>
              <a:t>同样的四个人两两分组，</a:t>
            </a:r>
            <a:r>
              <a:rPr lang="en-US" altLang="zh-CN"/>
              <a:t>ac</a:t>
            </a:r>
            <a:r>
              <a:rPr lang="zh-CN" altLang="en-US"/>
              <a:t>戴好眼罩并手持充气棒，由</a:t>
            </a:r>
            <a:r>
              <a:rPr lang="en-US" altLang="zh-CN"/>
              <a:t>bd</a:t>
            </a:r>
            <a:r>
              <a:rPr lang="zh-CN" altLang="en-US"/>
              <a:t>进行指挥。</a:t>
            </a:r>
          </a:p>
          <a:p>
            <a:pPr>
              <a:buFont typeface="Wingdings" panose="05000000000000000000" charset="0"/>
              <a:buChar char="Ø"/>
            </a:pPr>
            <a:r>
              <a:rPr lang="zh-CN" altLang="en-US"/>
              <a:t>指挥内容为：</a:t>
            </a:r>
            <a:r>
              <a:rPr lang="en-US" altLang="zh-CN"/>
              <a:t>“</a:t>
            </a:r>
            <a:r>
              <a:rPr lang="zh-CN" altLang="en-US"/>
              <a:t>向你的xx侧走</a:t>
            </a:r>
            <a:r>
              <a:rPr lang="en-US" altLang="zh-CN"/>
              <a:t>xx</a:t>
            </a:r>
            <a:r>
              <a:rPr lang="zh-CN" altLang="en-US"/>
              <a:t>步</a:t>
            </a:r>
            <a:r>
              <a:rPr lang="en-US" altLang="zh-CN"/>
              <a:t>”</a:t>
            </a:r>
            <a:r>
              <a:rPr lang="zh-CN" altLang="en-US"/>
              <a:t>，只说一次。</a:t>
            </a:r>
          </a:p>
          <a:p>
            <a:pPr>
              <a:buFont typeface="Wingdings" panose="05000000000000000000" charset="0"/>
              <a:buChar char="Ø"/>
            </a:pPr>
            <a:r>
              <a:rPr lang="zh-CN" altLang="en-US"/>
              <a:t>说完后玩家需在完成指令后由上至下挥动充气棒，击中对方即为胜利，未击中则攻防轮换。</a:t>
            </a:r>
          </a:p>
          <a:p>
            <a:pPr marL="0" indent="0">
              <a:buNone/>
            </a:pPr>
            <a:r>
              <a:rPr lang="zh-CN" altLang="en-US" b="1"/>
              <a:t>注意事项</a:t>
            </a:r>
          </a:p>
          <a:p>
            <a:r>
              <a:rPr lang="zh-CN" altLang="en-US"/>
              <a:t>安全第一，击打时请控制力道，不要把同学打傻了；</a:t>
            </a:r>
          </a:p>
          <a:p>
            <a:r>
              <a:rPr lang="zh-CN" altLang="en-US"/>
              <a:t>指令不可重复或更改；</a:t>
            </a:r>
          </a:p>
          <a:p>
            <a:r>
              <a:rPr lang="zh-CN" altLang="en-US"/>
              <a:t>行进期间除非出现方向严重偏差或撞到桌椅外不得有任何提示；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信息传送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/>
              <a:t>规则</a:t>
            </a:r>
          </a:p>
          <a:p>
            <a:pPr>
              <a:buFont typeface="Wingdings" panose="05000000000000000000" charset="0"/>
              <a:buChar char="Ø"/>
            </a:pPr>
            <a:r>
              <a:rPr lang="zh-CN" altLang="en-US"/>
              <a:t>将所有参与者均分为三组，每组有1分钟时间商量战术。</a:t>
            </a:r>
          </a:p>
          <a:p>
            <a:pPr>
              <a:buFont typeface="Wingdings" panose="05000000000000000000" charset="0"/>
              <a:buChar char="Ø"/>
            </a:pPr>
            <a:r>
              <a:rPr lang="zh-CN" altLang="en-US"/>
              <a:t>游戏开始后，裁判给第一个同学看三位数，由左眼、右眼、嘴表示数字，依次传到队尾，规定时间内按顺序传送正确数量最多者胜利。</a:t>
            </a:r>
          </a:p>
          <a:p>
            <a:pPr>
              <a:buFont typeface="Wingdings" panose="05000000000000000000" charset="0"/>
              <a:buChar char="Ø"/>
            </a:pPr>
            <a:r>
              <a:rPr lang="zh-CN" altLang="en-US"/>
              <a:t>在一分钟的时间内，每组成员可进行表达方式的确定与沟通。</a:t>
            </a:r>
          </a:p>
          <a:p>
            <a:pPr marL="0" indent="0">
              <a:buNone/>
            </a:pPr>
            <a:r>
              <a:rPr lang="zh-CN" altLang="en-US" b="1"/>
              <a:t>注意事项</a:t>
            </a:r>
            <a:r>
              <a:rPr lang="zh-CN" altLang="en-US"/>
              <a:t>：不得说话或用其他方式发出较大声音影响游戏；除双眼和嘴外不得用其他实物传递信息；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气球头球大赛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98905" y="1633855"/>
            <a:ext cx="9458960" cy="5424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/>
              <a:t>规则</a:t>
            </a:r>
          </a:p>
          <a:p>
            <a:r>
              <a:rPr lang="zh-CN" altLang="en-US"/>
              <a:t>中间拉绳为界，队员用头顶起气球，在</a:t>
            </a:r>
            <a:r>
              <a:rPr lang="en-US" altLang="zh-CN"/>
              <a:t>≤3</a:t>
            </a:r>
            <a:r>
              <a:rPr lang="zh-CN" altLang="en-US"/>
              <a:t>次</a:t>
            </a:r>
            <a:r>
              <a:rPr lang="en-US" altLang="zh-CN"/>
              <a:t>“</a:t>
            </a:r>
            <a:r>
              <a:rPr lang="zh-CN" altLang="en-US"/>
              <a:t>传球</a:t>
            </a:r>
            <a:r>
              <a:rPr lang="en-US" altLang="zh-CN"/>
              <a:t>”</a:t>
            </a:r>
            <a:r>
              <a:rPr lang="zh-CN" altLang="en-US"/>
              <a:t>后过线，否则对面得分；</a:t>
            </a:r>
          </a:p>
          <a:p>
            <a:r>
              <a:rPr lang="zh-CN" altLang="en-US"/>
              <a:t>出界、触地则对方立即得分，率先获得</a:t>
            </a:r>
            <a:r>
              <a:rPr lang="en-US" altLang="zh-CN"/>
              <a:t>3</a:t>
            </a:r>
            <a:r>
              <a:rPr lang="zh-CN" altLang="en-US"/>
              <a:t>分者获胜。</a:t>
            </a:r>
          </a:p>
          <a:p>
            <a:endParaRPr lang="zh-CN" altLang="en-US"/>
          </a:p>
          <a:p>
            <a:pPr marL="0" indent="0">
              <a:buNone/>
            </a:pPr>
            <a:r>
              <a:rPr lang="zh-CN" altLang="en-US" b="1"/>
              <a:t>道具：</a:t>
            </a:r>
            <a:r>
              <a:rPr lang="zh-CN" altLang="en-US"/>
              <a:t>气球，长绳</a:t>
            </a: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 b="1"/>
              <a:t>注意事项：</a:t>
            </a:r>
            <a:r>
              <a:rPr lang="zh-CN" altLang="en-US"/>
              <a:t>善待气球；气球过低时就放弃，避免倒立等危险动作出现；</a:t>
            </a:r>
          </a:p>
          <a:p>
            <a:pPr marL="0" indent="0">
              <a:buNone/>
            </a:pPr>
            <a:r>
              <a:rPr lang="zh-CN" altLang="en-US">
                <a:solidFill>
                  <a:schemeClr val="bg1"/>
                </a:solidFill>
              </a:rPr>
              <a:t>啊啊啊啊：</a:t>
            </a:r>
            <a:r>
              <a:rPr lang="zh-CN" altLang="en-US"/>
              <a:t>不得用除规定外的办法进行游戏，违者判对方得分；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emoji</a:t>
            </a:r>
            <a:r>
              <a:rPr lang="zh-CN" altLang="en-US"/>
              <a:t>猜测成语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看</a:t>
            </a:r>
            <a:r>
              <a:rPr lang="en-US" altLang="zh-CN"/>
              <a:t>zyc</a:t>
            </a:r>
            <a:r>
              <a:rPr lang="zh-CN" altLang="en-US"/>
              <a:t>做的</a:t>
            </a:r>
            <a:r>
              <a:rPr lang="en-US" altLang="zh-CN"/>
              <a:t>ppt</a:t>
            </a:r>
            <a:r>
              <a:rPr lang="zh-CN" altLang="en-US"/>
              <a:t>，通过</a:t>
            </a:r>
            <a:r>
              <a:rPr lang="en-US" altLang="zh-CN"/>
              <a:t>emoji</a:t>
            </a:r>
            <a:r>
              <a:rPr lang="zh-CN" altLang="en-US"/>
              <a:t>的谐音以及组合猜测词汇。</a:t>
            </a:r>
          </a:p>
          <a:p>
            <a:r>
              <a:rPr lang="zh-CN" altLang="en-US"/>
              <a:t>下次一定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​​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宽屏</PresentationFormat>
  <Paragraphs>44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黑体</vt:lpstr>
      <vt:lpstr>宋体</vt:lpstr>
      <vt:lpstr>微软雅黑</vt:lpstr>
      <vt:lpstr>Arial</vt:lpstr>
      <vt:lpstr>Arial Black</vt:lpstr>
      <vt:lpstr>Calibri</vt:lpstr>
      <vt:lpstr>Wingdings</vt:lpstr>
      <vt:lpstr>WPS​​</vt:lpstr>
      <vt:lpstr>游戏部分 （不要把这一页粘上去）</vt:lpstr>
      <vt:lpstr>最佳搭档 Pro Max（？</vt:lpstr>
      <vt:lpstr>最佳搭档 Pro Max（？</vt:lpstr>
      <vt:lpstr>最佳搭档 Pro Max（另一种形式）（？</vt:lpstr>
      <vt:lpstr>信息传送</vt:lpstr>
      <vt:lpstr>气球头球大赛</vt:lpstr>
      <vt:lpstr>emoji猜测成语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游戏部分 （不要把这一页粘上去）</dc:title>
  <dc:creator>zyc2024</dc:creator>
  <cp:lastModifiedBy>HiteVision</cp:lastModifiedBy>
  <cp:revision>2</cp:revision>
  <dcterms:created xsi:type="dcterms:W3CDTF">2023-07-11T07:43:00Z</dcterms:created>
  <dcterms:modified xsi:type="dcterms:W3CDTF">2025-12-30T05:05:02Z</dcterms:modified>
  <cp:version>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73554F65011D42E2AC748424086DC598_11</vt:lpwstr>
  </property>
</Properties>
</file>