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24" r:id="rId2"/>
    <p:sldId id="325" r:id="rId3"/>
    <p:sldId id="326" r:id="rId4"/>
    <p:sldId id="333" r:id="rId5"/>
    <p:sldId id="258" r:id="rId6"/>
    <p:sldId id="259" r:id="rId7"/>
    <p:sldId id="261" r:id="rId8"/>
    <p:sldId id="260" r:id="rId9"/>
    <p:sldId id="262" r:id="rId10"/>
    <p:sldId id="263" r:id="rId11"/>
    <p:sldId id="342" r:id="rId12"/>
    <p:sldId id="267" r:id="rId13"/>
    <p:sldId id="266" r:id="rId14"/>
    <p:sldId id="268" r:id="rId15"/>
    <p:sldId id="315" r:id="rId16"/>
    <p:sldId id="320" r:id="rId17"/>
    <p:sldId id="321" r:id="rId18"/>
    <p:sldId id="322" r:id="rId19"/>
    <p:sldId id="323" r:id="rId20"/>
    <p:sldId id="334" r:id="rId21"/>
    <p:sldId id="319" r:id="rId22"/>
    <p:sldId id="275" r:id="rId23"/>
    <p:sldId id="313" r:id="rId24"/>
    <p:sldId id="330" r:id="rId25"/>
    <p:sldId id="276" r:id="rId26"/>
    <p:sldId id="344" r:id="rId27"/>
    <p:sldId id="345" r:id="rId28"/>
    <p:sldId id="352" r:id="rId29"/>
    <p:sldId id="351" r:id="rId30"/>
    <p:sldId id="350" r:id="rId31"/>
    <p:sldId id="349" r:id="rId32"/>
    <p:sldId id="348" r:id="rId33"/>
    <p:sldId id="347" r:id="rId34"/>
    <p:sldId id="346" r:id="rId35"/>
    <p:sldId id="353" r:id="rId36"/>
    <p:sldId id="357" r:id="rId37"/>
    <p:sldId id="356" r:id="rId38"/>
    <p:sldId id="355" r:id="rId39"/>
    <p:sldId id="327" r:id="rId40"/>
    <p:sldId id="335" r:id="rId41"/>
    <p:sldId id="336" r:id="rId42"/>
    <p:sldId id="338" r:id="rId43"/>
    <p:sldId id="343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C9"/>
    <a:srgbClr val="F9F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7"/>
    <p:restoredTop sz="92052"/>
  </p:normalViewPr>
  <p:slideViewPr>
    <p:cSldViewPr snapToGrid="0">
      <p:cViewPr>
        <p:scale>
          <a:sx n="70" d="100"/>
          <a:sy n="70" d="100"/>
        </p:scale>
        <p:origin x="14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888B48-DDB6-A14F-99D4-3D669055BE1E}" type="doc">
      <dgm:prSet loTypeId="urn:microsoft.com/office/officeart/2005/8/layout/hierarchy2" loCatId="" qsTypeId="urn:microsoft.com/office/officeart/2005/8/quickstyle/simple2" qsCatId="simple" csTypeId="urn:microsoft.com/office/officeart/2005/8/colors/accent4_1" csCatId="accent4" phldr="1"/>
      <dgm:spPr/>
      <dgm:t>
        <a:bodyPr/>
        <a:lstStyle/>
        <a:p>
          <a:endParaRPr lang="zh-CN" altLang="en-US"/>
        </a:p>
      </dgm:t>
    </dgm:pt>
    <dgm:pt modelId="{426A6690-7194-8249-A99E-CE4A762268E6}">
      <dgm:prSet phldrT="[文本]" custT="1"/>
      <dgm:spPr/>
      <dgm:t>
        <a:bodyPr/>
        <a:lstStyle/>
        <a:p>
          <a:r>
            <a:rPr lang="zh-CN" altLang="en-US" sz="2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应用文讲评</a:t>
          </a:r>
        </a:p>
      </dgm:t>
    </dgm:pt>
    <dgm:pt modelId="{987E7777-A2CD-6749-A615-A2A2E4C74EBE}" type="parTrans" cxnId="{D78E6C3F-CD86-EE4A-B0DF-C28A650629A3}">
      <dgm:prSet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1347FA87-03E8-D943-939C-458FB84098E9}" type="sibTrans" cxnId="{D78E6C3F-CD86-EE4A-B0DF-C28A650629A3}">
      <dgm:prSet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88BAC219-1406-F243-BA4B-56EA94CD18FB}">
      <dgm:prSet phldrT="[文本]" custT="1"/>
      <dgm:spPr/>
      <dgm:t>
        <a:bodyPr/>
        <a:lstStyle/>
        <a:p>
          <a:r>
            <a:rPr lang="zh-CN" altLang="en-US" sz="2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一、命题思路</a:t>
          </a:r>
        </a:p>
      </dgm:t>
    </dgm:pt>
    <dgm:pt modelId="{454A3AD9-5D29-3D47-8AD0-C02DF7ADAD26}" type="parTrans" cxnId="{533ECB5A-F403-B84B-B22F-1E6E5123FD90}">
      <dgm:prSet custT="1"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40587427-05FD-EF40-B474-364FC11D16C7}" type="sibTrans" cxnId="{533ECB5A-F403-B84B-B22F-1E6E5123FD90}">
      <dgm:prSet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BFCC89EA-EA80-374B-9284-1413B54081EA}">
      <dgm:prSet phldrT="[文本]" custT="1"/>
      <dgm:spPr/>
      <dgm:t>
        <a:bodyPr/>
        <a:lstStyle/>
        <a:p>
          <a:r>
            <a:rPr lang="zh-CN" altLang="en-US" sz="2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二、审题破题</a:t>
          </a:r>
        </a:p>
      </dgm:t>
    </dgm:pt>
    <dgm:pt modelId="{85CF22E6-A1F2-9A49-BC71-9CD4DD6B625C}" type="parTrans" cxnId="{92DCD31F-C175-CE43-BD9D-7D773EBCDF4C}">
      <dgm:prSet custT="1"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8CE30490-9051-524A-A77B-3901A6FBC396}" type="sibTrans" cxnId="{92DCD31F-C175-CE43-BD9D-7D773EBCDF4C}">
      <dgm:prSet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FD19FD64-BDAB-AC41-BF51-B40AF2F84399}">
      <dgm:prSet phldrT="[文本]" custT="1"/>
      <dgm:spPr/>
      <dgm:t>
        <a:bodyPr/>
        <a:lstStyle/>
        <a:p>
          <a:r>
            <a:rPr lang="zh-CN" altLang="en-US" sz="2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三、评分标准</a:t>
          </a:r>
        </a:p>
      </dgm:t>
    </dgm:pt>
    <dgm:pt modelId="{61CC3022-57A6-D542-A92A-57D8770A731C}" type="parTrans" cxnId="{9C67F739-1C11-7E4E-AC00-3598F42DD17B}">
      <dgm:prSet custT="1"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45B7832E-BEE5-BC43-AE08-BEC5F8C93B59}" type="sibTrans" cxnId="{9C67F739-1C11-7E4E-AC00-3598F42DD17B}">
      <dgm:prSet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F364B3FF-72BA-6B40-8E22-3554F978014A}">
      <dgm:prSet phldrT="[文本]" custT="1"/>
      <dgm:spPr/>
      <dgm:t>
        <a:bodyPr/>
        <a:lstStyle/>
        <a:p>
          <a:r>
            <a:rPr lang="zh-CN" altLang="en-US" sz="2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四、样卷分析</a:t>
          </a:r>
        </a:p>
      </dgm:t>
    </dgm:pt>
    <dgm:pt modelId="{E8248DEB-B515-5D4A-954E-1AF14A47C3BA}" type="parTrans" cxnId="{7E12714A-558D-814E-934A-6F251685B870}">
      <dgm:prSet custT="1"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8ECAA9FA-EFC9-244C-8F60-F96231509A96}" type="sibTrans" cxnId="{7E12714A-558D-814E-934A-6F251685B870}">
      <dgm:prSet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E158C742-3280-F441-8C29-EE242EE1E6FC}">
      <dgm:prSet phldrT="[文本]" custT="1"/>
      <dgm:spPr/>
      <dgm:t>
        <a:bodyPr/>
        <a:lstStyle/>
        <a:p>
          <a:r>
            <a:rPr lang="zh-CN" altLang="en-US" sz="2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五、教学建议</a:t>
          </a:r>
        </a:p>
      </dgm:t>
    </dgm:pt>
    <dgm:pt modelId="{918B666D-7FA1-A24F-8CC5-578E59C5D66F}" type="parTrans" cxnId="{95422DFB-5A0D-9F42-A40D-2F6FE74759B5}">
      <dgm:prSet custT="1"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EF8CD553-5F36-AB41-B986-F87918D3B1BE}" type="sibTrans" cxnId="{95422DFB-5A0D-9F42-A40D-2F6FE74759B5}">
      <dgm:prSet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0380C217-BF3F-814D-9DD2-E5A6F65CA5AD}">
      <dgm:prSet custT="1"/>
      <dgm:spPr/>
      <dgm:t>
        <a:bodyPr/>
        <a:lstStyle/>
        <a:p>
          <a:pPr>
            <a:buFont typeface="+mj-lt"/>
            <a:buAutoNum type="romanUcPeriod"/>
          </a:pPr>
          <a:r>
            <a:rPr lang="zh-CN" altLang="en-US" sz="2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对于主题“未来已来”的理解</a:t>
          </a:r>
        </a:p>
      </dgm:t>
    </dgm:pt>
    <dgm:pt modelId="{E70B98CA-FF12-3A48-9EB4-89247A128C18}" type="parTrans" cxnId="{A5B338AC-0484-5F46-9D6B-609652C663EA}">
      <dgm:prSet custT="1"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CC08E070-3D78-4F4D-9142-B2B08E83A54E}" type="sibTrans" cxnId="{A5B338AC-0484-5F46-9D6B-609652C663EA}">
      <dgm:prSet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17CB2BD1-F46A-5244-BC4D-392D062FC082}">
      <dgm:prSet custT="1"/>
      <dgm:spPr/>
      <dgm:t>
        <a:bodyPr/>
        <a:lstStyle/>
        <a:p>
          <a:pPr>
            <a:buFont typeface="+mj-lt"/>
            <a:buAutoNum type="romanUcPeriod" startAt="2"/>
          </a:pPr>
          <a:r>
            <a:rPr lang="zh-CN" altLang="en-US" sz="2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题目要素拆解</a:t>
          </a:r>
        </a:p>
      </dgm:t>
    </dgm:pt>
    <dgm:pt modelId="{C0C2037C-5B5F-6A43-ADE7-E5D4B8053DEA}" type="parTrans" cxnId="{E4FF6982-193A-AC46-B08B-E7F2CC892CF0}">
      <dgm:prSet custT="1"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B04C5D79-AE52-0F47-B4CD-CD6DF20DCD06}" type="sibTrans" cxnId="{E4FF6982-193A-AC46-B08B-E7F2CC892CF0}">
      <dgm:prSet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F56C1DF4-7C64-B44B-A66E-439FB2D1C911}">
      <dgm:prSet custT="1"/>
      <dgm:spPr/>
      <dgm:t>
        <a:bodyPr/>
        <a:lstStyle/>
        <a:p>
          <a:r>
            <a:rPr lang="zh-CN" altLang="en-US" sz="2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构思重难点：活动内容</a:t>
          </a:r>
        </a:p>
      </dgm:t>
    </dgm:pt>
    <dgm:pt modelId="{CBCA1450-D4DF-5F4A-BB4A-1AB4A7A380EB}" type="parTrans" cxnId="{9733F154-9875-CA49-A525-F0837FE17D41}">
      <dgm:prSet custT="1"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E247BE48-B0D1-AD47-AF4D-599049B9762E}" type="sibTrans" cxnId="{9733F154-9875-CA49-A525-F0837FE17D41}">
      <dgm:prSet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1674CA28-4418-8E47-8FC6-DF53303C8557}">
      <dgm:prSet custT="1"/>
      <dgm:spPr/>
      <dgm:t>
        <a:bodyPr/>
        <a:lstStyle/>
        <a:p>
          <a:r>
            <a:rPr lang="zh-CN" altLang="en-US" sz="2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布局谋篇</a:t>
          </a:r>
        </a:p>
      </dgm:t>
    </dgm:pt>
    <dgm:pt modelId="{23C12C15-D76D-AB42-9D31-A230FCE500ED}" type="parTrans" cxnId="{FABE1B81-8DE4-4B44-B65E-4BD3C2011D80}">
      <dgm:prSet custT="1"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ECA2BC26-676B-B741-BD93-E7561E715271}" type="sibTrans" cxnId="{FABE1B81-8DE4-4B44-B65E-4BD3C2011D80}">
      <dgm:prSet/>
      <dgm:spPr/>
      <dgm:t>
        <a:bodyPr/>
        <a:lstStyle/>
        <a:p>
          <a:endParaRPr lang="zh-CN" altLang="en-US" sz="28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gm:t>
    </dgm:pt>
    <dgm:pt modelId="{E2824E84-100A-744D-AAC4-F075D20AA9DC}" type="pres">
      <dgm:prSet presAssocID="{5E888B48-DDB6-A14F-99D4-3D669055BE1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1958E7C-CCFC-7247-9A36-E16667142E86}" type="pres">
      <dgm:prSet presAssocID="{426A6690-7194-8249-A99E-CE4A762268E6}" presName="root1" presStyleCnt="0"/>
      <dgm:spPr/>
    </dgm:pt>
    <dgm:pt modelId="{A0165E49-71F9-6343-A2A5-51A06AB3DDEB}" type="pres">
      <dgm:prSet presAssocID="{426A6690-7194-8249-A99E-CE4A762268E6}" presName="LevelOneTextNode" presStyleLbl="node0" presStyleIdx="0" presStyleCnt="1" custScaleY="66573" custLinFactNeighborX="-1443">
        <dgm:presLayoutVars>
          <dgm:chPref val="3"/>
        </dgm:presLayoutVars>
      </dgm:prSet>
      <dgm:spPr/>
    </dgm:pt>
    <dgm:pt modelId="{E8E4BF0E-3DA4-9B4A-8065-A9887DAF1D51}" type="pres">
      <dgm:prSet presAssocID="{426A6690-7194-8249-A99E-CE4A762268E6}" presName="level2hierChild" presStyleCnt="0"/>
      <dgm:spPr/>
    </dgm:pt>
    <dgm:pt modelId="{1B1E4FD4-4F90-4A48-A940-6231917D3A80}" type="pres">
      <dgm:prSet presAssocID="{454A3AD9-5D29-3D47-8AD0-C02DF7ADAD26}" presName="conn2-1" presStyleLbl="parChTrans1D2" presStyleIdx="0" presStyleCnt="5"/>
      <dgm:spPr/>
    </dgm:pt>
    <dgm:pt modelId="{0CD9CF4C-28D8-8F4C-B273-F67E8391FCDC}" type="pres">
      <dgm:prSet presAssocID="{454A3AD9-5D29-3D47-8AD0-C02DF7ADAD26}" presName="connTx" presStyleLbl="parChTrans1D2" presStyleIdx="0" presStyleCnt="5"/>
      <dgm:spPr/>
    </dgm:pt>
    <dgm:pt modelId="{6121F939-828C-364D-A2AA-5AFD82BCC695}" type="pres">
      <dgm:prSet presAssocID="{88BAC219-1406-F243-BA4B-56EA94CD18FB}" presName="root2" presStyleCnt="0"/>
      <dgm:spPr/>
    </dgm:pt>
    <dgm:pt modelId="{12977772-3DD9-F84D-B6BF-72D9EDD694CD}" type="pres">
      <dgm:prSet presAssocID="{88BAC219-1406-F243-BA4B-56EA94CD18FB}" presName="LevelTwoTextNode" presStyleLbl="node2" presStyleIdx="0" presStyleCnt="5" custScaleX="127597" custScaleY="72091" custLinFactNeighborX="-3606">
        <dgm:presLayoutVars>
          <dgm:chPref val="3"/>
        </dgm:presLayoutVars>
      </dgm:prSet>
      <dgm:spPr/>
    </dgm:pt>
    <dgm:pt modelId="{A4A3A1E0-A71E-F14C-A883-DC1E59F3E3EF}" type="pres">
      <dgm:prSet presAssocID="{88BAC219-1406-F243-BA4B-56EA94CD18FB}" presName="level3hierChild" presStyleCnt="0"/>
      <dgm:spPr/>
    </dgm:pt>
    <dgm:pt modelId="{81A17EAD-BE86-DA4F-AC34-0A187F265BAD}" type="pres">
      <dgm:prSet presAssocID="{85CF22E6-A1F2-9A49-BC71-9CD4DD6B625C}" presName="conn2-1" presStyleLbl="parChTrans1D2" presStyleIdx="1" presStyleCnt="5"/>
      <dgm:spPr/>
    </dgm:pt>
    <dgm:pt modelId="{F6D6ADFC-2649-CD4D-80FF-D5143596362A}" type="pres">
      <dgm:prSet presAssocID="{85CF22E6-A1F2-9A49-BC71-9CD4DD6B625C}" presName="connTx" presStyleLbl="parChTrans1D2" presStyleIdx="1" presStyleCnt="5"/>
      <dgm:spPr/>
    </dgm:pt>
    <dgm:pt modelId="{056CE2E0-267B-E94C-A797-1AC7C79BE883}" type="pres">
      <dgm:prSet presAssocID="{BFCC89EA-EA80-374B-9284-1413B54081EA}" presName="root2" presStyleCnt="0"/>
      <dgm:spPr/>
    </dgm:pt>
    <dgm:pt modelId="{17118C7C-01EA-2246-A1C1-8317C569E461}" type="pres">
      <dgm:prSet presAssocID="{BFCC89EA-EA80-374B-9284-1413B54081EA}" presName="LevelTwoTextNode" presStyleLbl="node2" presStyleIdx="1" presStyleCnt="5" custScaleX="127597" custScaleY="72091" custLinFactNeighborX="-3606">
        <dgm:presLayoutVars>
          <dgm:chPref val="3"/>
        </dgm:presLayoutVars>
      </dgm:prSet>
      <dgm:spPr/>
    </dgm:pt>
    <dgm:pt modelId="{13565ECA-1C7B-394F-9637-7CF89355CA31}" type="pres">
      <dgm:prSet presAssocID="{BFCC89EA-EA80-374B-9284-1413B54081EA}" presName="level3hierChild" presStyleCnt="0"/>
      <dgm:spPr/>
    </dgm:pt>
    <dgm:pt modelId="{2DAEAEFD-0C53-C14B-B68B-DF22AC3A2E95}" type="pres">
      <dgm:prSet presAssocID="{E70B98CA-FF12-3A48-9EB4-89247A128C18}" presName="conn2-1" presStyleLbl="parChTrans1D3" presStyleIdx="0" presStyleCnt="4"/>
      <dgm:spPr/>
    </dgm:pt>
    <dgm:pt modelId="{A6C04773-FC3C-D74F-AF17-341819836B52}" type="pres">
      <dgm:prSet presAssocID="{E70B98CA-FF12-3A48-9EB4-89247A128C18}" presName="connTx" presStyleLbl="parChTrans1D3" presStyleIdx="0" presStyleCnt="4"/>
      <dgm:spPr/>
    </dgm:pt>
    <dgm:pt modelId="{EF41B9CA-F61E-B847-9464-47D8ABB1BD8E}" type="pres">
      <dgm:prSet presAssocID="{0380C217-BF3F-814D-9DD2-E5A6F65CA5AD}" presName="root2" presStyleCnt="0"/>
      <dgm:spPr/>
    </dgm:pt>
    <dgm:pt modelId="{C71D5108-1903-5B46-B8AE-7FA20930E237}" type="pres">
      <dgm:prSet presAssocID="{0380C217-BF3F-814D-9DD2-E5A6F65CA5AD}" presName="LevelTwoTextNode" presStyleLbl="node3" presStyleIdx="0" presStyleCnt="4" custScaleX="158089" custScaleY="43889" custLinFactNeighborX="-8472">
        <dgm:presLayoutVars>
          <dgm:chPref val="3"/>
        </dgm:presLayoutVars>
      </dgm:prSet>
      <dgm:spPr/>
    </dgm:pt>
    <dgm:pt modelId="{7DA1DA90-ADA7-9B4F-8BB1-4FAA376B040A}" type="pres">
      <dgm:prSet presAssocID="{0380C217-BF3F-814D-9DD2-E5A6F65CA5AD}" presName="level3hierChild" presStyleCnt="0"/>
      <dgm:spPr/>
    </dgm:pt>
    <dgm:pt modelId="{4F43D2EE-32D5-A749-96AB-1E49B7111AA1}" type="pres">
      <dgm:prSet presAssocID="{C0C2037C-5B5F-6A43-ADE7-E5D4B8053DEA}" presName="conn2-1" presStyleLbl="parChTrans1D3" presStyleIdx="1" presStyleCnt="4"/>
      <dgm:spPr/>
    </dgm:pt>
    <dgm:pt modelId="{0434CF3E-EEBB-CF49-9548-D5E783494BC6}" type="pres">
      <dgm:prSet presAssocID="{C0C2037C-5B5F-6A43-ADE7-E5D4B8053DEA}" presName="connTx" presStyleLbl="parChTrans1D3" presStyleIdx="1" presStyleCnt="4"/>
      <dgm:spPr/>
    </dgm:pt>
    <dgm:pt modelId="{4307BDEA-D261-6649-B1E7-4C066F4A5DBF}" type="pres">
      <dgm:prSet presAssocID="{17CB2BD1-F46A-5244-BC4D-392D062FC082}" presName="root2" presStyleCnt="0"/>
      <dgm:spPr/>
    </dgm:pt>
    <dgm:pt modelId="{C378BF29-5E58-1D4E-A0A1-F7E615D79698}" type="pres">
      <dgm:prSet presAssocID="{17CB2BD1-F46A-5244-BC4D-392D062FC082}" presName="LevelTwoTextNode" presStyleLbl="node3" presStyleIdx="1" presStyleCnt="4" custScaleX="158089" custScaleY="43889" custLinFactNeighborX="-8472">
        <dgm:presLayoutVars>
          <dgm:chPref val="3"/>
        </dgm:presLayoutVars>
      </dgm:prSet>
      <dgm:spPr/>
    </dgm:pt>
    <dgm:pt modelId="{09F6CE7E-DB90-D348-B712-FD7C3BD2F1B4}" type="pres">
      <dgm:prSet presAssocID="{17CB2BD1-F46A-5244-BC4D-392D062FC082}" presName="level3hierChild" presStyleCnt="0"/>
      <dgm:spPr/>
    </dgm:pt>
    <dgm:pt modelId="{37B5974D-754C-BF47-8645-0CBE3D3073FA}" type="pres">
      <dgm:prSet presAssocID="{CBCA1450-D4DF-5F4A-BB4A-1AB4A7A380EB}" presName="conn2-1" presStyleLbl="parChTrans1D3" presStyleIdx="2" presStyleCnt="4"/>
      <dgm:spPr/>
    </dgm:pt>
    <dgm:pt modelId="{62057C85-A1DC-B64F-BD59-81ECAADA5B58}" type="pres">
      <dgm:prSet presAssocID="{CBCA1450-D4DF-5F4A-BB4A-1AB4A7A380EB}" presName="connTx" presStyleLbl="parChTrans1D3" presStyleIdx="2" presStyleCnt="4"/>
      <dgm:spPr/>
    </dgm:pt>
    <dgm:pt modelId="{C40CA956-F82C-024E-A11B-F7302202B0C7}" type="pres">
      <dgm:prSet presAssocID="{F56C1DF4-7C64-B44B-A66E-439FB2D1C911}" presName="root2" presStyleCnt="0"/>
      <dgm:spPr/>
    </dgm:pt>
    <dgm:pt modelId="{F515BCF3-C96E-B340-85FE-E7CF582FC5EE}" type="pres">
      <dgm:prSet presAssocID="{F56C1DF4-7C64-B44B-A66E-439FB2D1C911}" presName="LevelTwoTextNode" presStyleLbl="node3" presStyleIdx="2" presStyleCnt="4" custScaleX="158089" custScaleY="43889" custLinFactNeighborX="-8472">
        <dgm:presLayoutVars>
          <dgm:chPref val="3"/>
        </dgm:presLayoutVars>
      </dgm:prSet>
      <dgm:spPr/>
    </dgm:pt>
    <dgm:pt modelId="{CB1378FB-CF7E-224A-8C15-F3DABC7DDE37}" type="pres">
      <dgm:prSet presAssocID="{F56C1DF4-7C64-B44B-A66E-439FB2D1C911}" presName="level3hierChild" presStyleCnt="0"/>
      <dgm:spPr/>
    </dgm:pt>
    <dgm:pt modelId="{39DB0C33-3303-3B4B-95AA-CB404CBA66B5}" type="pres">
      <dgm:prSet presAssocID="{23C12C15-D76D-AB42-9D31-A230FCE500ED}" presName="conn2-1" presStyleLbl="parChTrans1D3" presStyleIdx="3" presStyleCnt="4"/>
      <dgm:spPr/>
    </dgm:pt>
    <dgm:pt modelId="{3B8A42EB-F3C1-7D40-8C38-42392385C44C}" type="pres">
      <dgm:prSet presAssocID="{23C12C15-D76D-AB42-9D31-A230FCE500ED}" presName="connTx" presStyleLbl="parChTrans1D3" presStyleIdx="3" presStyleCnt="4"/>
      <dgm:spPr/>
    </dgm:pt>
    <dgm:pt modelId="{F2C89D63-CBF8-234E-834B-FCA2058FF794}" type="pres">
      <dgm:prSet presAssocID="{1674CA28-4418-8E47-8FC6-DF53303C8557}" presName="root2" presStyleCnt="0"/>
      <dgm:spPr/>
    </dgm:pt>
    <dgm:pt modelId="{5120E518-47DB-E34E-B1E8-7BF32DEAE811}" type="pres">
      <dgm:prSet presAssocID="{1674CA28-4418-8E47-8FC6-DF53303C8557}" presName="LevelTwoTextNode" presStyleLbl="node3" presStyleIdx="3" presStyleCnt="4" custScaleX="158089" custScaleY="43889" custLinFactNeighborX="-8472">
        <dgm:presLayoutVars>
          <dgm:chPref val="3"/>
        </dgm:presLayoutVars>
      </dgm:prSet>
      <dgm:spPr/>
    </dgm:pt>
    <dgm:pt modelId="{E45540A8-60D7-EC4B-AB00-FF2510EFA83A}" type="pres">
      <dgm:prSet presAssocID="{1674CA28-4418-8E47-8FC6-DF53303C8557}" presName="level3hierChild" presStyleCnt="0"/>
      <dgm:spPr/>
    </dgm:pt>
    <dgm:pt modelId="{6A134DC8-9A52-7345-B13C-C5238B55C596}" type="pres">
      <dgm:prSet presAssocID="{61CC3022-57A6-D542-A92A-57D8770A731C}" presName="conn2-1" presStyleLbl="parChTrans1D2" presStyleIdx="2" presStyleCnt="5"/>
      <dgm:spPr/>
    </dgm:pt>
    <dgm:pt modelId="{463C6D1B-0CE7-3242-BFAB-D81E563FBA74}" type="pres">
      <dgm:prSet presAssocID="{61CC3022-57A6-D542-A92A-57D8770A731C}" presName="connTx" presStyleLbl="parChTrans1D2" presStyleIdx="2" presStyleCnt="5"/>
      <dgm:spPr/>
    </dgm:pt>
    <dgm:pt modelId="{51E0710F-832E-8B4F-9B64-5ECED8EC16C4}" type="pres">
      <dgm:prSet presAssocID="{FD19FD64-BDAB-AC41-BF51-B40AF2F84399}" presName="root2" presStyleCnt="0"/>
      <dgm:spPr/>
    </dgm:pt>
    <dgm:pt modelId="{10B7D620-8331-364C-AC89-7ED1C32784B4}" type="pres">
      <dgm:prSet presAssocID="{FD19FD64-BDAB-AC41-BF51-B40AF2F84399}" presName="LevelTwoTextNode" presStyleLbl="node2" presStyleIdx="2" presStyleCnt="5" custScaleX="127597" custScaleY="72091" custLinFactNeighborX="-3606">
        <dgm:presLayoutVars>
          <dgm:chPref val="3"/>
        </dgm:presLayoutVars>
      </dgm:prSet>
      <dgm:spPr/>
    </dgm:pt>
    <dgm:pt modelId="{851377F9-AE21-9A46-AD4E-3E9B74EA1B01}" type="pres">
      <dgm:prSet presAssocID="{FD19FD64-BDAB-AC41-BF51-B40AF2F84399}" presName="level3hierChild" presStyleCnt="0"/>
      <dgm:spPr/>
    </dgm:pt>
    <dgm:pt modelId="{3F9BFD11-BF3C-0743-B195-62308C042011}" type="pres">
      <dgm:prSet presAssocID="{E8248DEB-B515-5D4A-954E-1AF14A47C3BA}" presName="conn2-1" presStyleLbl="parChTrans1D2" presStyleIdx="3" presStyleCnt="5"/>
      <dgm:spPr/>
    </dgm:pt>
    <dgm:pt modelId="{F9492230-77CA-6B44-B01A-98932BEAC4B7}" type="pres">
      <dgm:prSet presAssocID="{E8248DEB-B515-5D4A-954E-1AF14A47C3BA}" presName="connTx" presStyleLbl="parChTrans1D2" presStyleIdx="3" presStyleCnt="5"/>
      <dgm:spPr/>
    </dgm:pt>
    <dgm:pt modelId="{128B23EF-965A-BE4A-A252-52F939B6A70B}" type="pres">
      <dgm:prSet presAssocID="{F364B3FF-72BA-6B40-8E22-3554F978014A}" presName="root2" presStyleCnt="0"/>
      <dgm:spPr/>
    </dgm:pt>
    <dgm:pt modelId="{31756158-A307-284E-BBBA-396512108972}" type="pres">
      <dgm:prSet presAssocID="{F364B3FF-72BA-6B40-8E22-3554F978014A}" presName="LevelTwoTextNode" presStyleLbl="node2" presStyleIdx="3" presStyleCnt="5" custScaleX="127597" custScaleY="72091" custLinFactNeighborX="-3606">
        <dgm:presLayoutVars>
          <dgm:chPref val="3"/>
        </dgm:presLayoutVars>
      </dgm:prSet>
      <dgm:spPr/>
    </dgm:pt>
    <dgm:pt modelId="{9854D25D-7FDD-FC42-A192-B9EE0BA492E6}" type="pres">
      <dgm:prSet presAssocID="{F364B3FF-72BA-6B40-8E22-3554F978014A}" presName="level3hierChild" presStyleCnt="0"/>
      <dgm:spPr/>
    </dgm:pt>
    <dgm:pt modelId="{A2604C28-1185-7E43-9984-A4DCCD5D839D}" type="pres">
      <dgm:prSet presAssocID="{918B666D-7FA1-A24F-8CC5-578E59C5D66F}" presName="conn2-1" presStyleLbl="parChTrans1D2" presStyleIdx="4" presStyleCnt="5"/>
      <dgm:spPr/>
    </dgm:pt>
    <dgm:pt modelId="{1A7101F3-AA21-B743-A4C2-E61758316A63}" type="pres">
      <dgm:prSet presAssocID="{918B666D-7FA1-A24F-8CC5-578E59C5D66F}" presName="connTx" presStyleLbl="parChTrans1D2" presStyleIdx="4" presStyleCnt="5"/>
      <dgm:spPr/>
    </dgm:pt>
    <dgm:pt modelId="{DA092A36-CB86-0840-BB77-558A82AB4A02}" type="pres">
      <dgm:prSet presAssocID="{E158C742-3280-F441-8C29-EE242EE1E6FC}" presName="root2" presStyleCnt="0"/>
      <dgm:spPr/>
    </dgm:pt>
    <dgm:pt modelId="{3781D7BD-A56F-EC41-8D5E-00D7507402AA}" type="pres">
      <dgm:prSet presAssocID="{E158C742-3280-F441-8C29-EE242EE1E6FC}" presName="LevelTwoTextNode" presStyleLbl="node2" presStyleIdx="4" presStyleCnt="5" custScaleX="127597" custScaleY="72091" custLinFactNeighborX="-3606">
        <dgm:presLayoutVars>
          <dgm:chPref val="3"/>
        </dgm:presLayoutVars>
      </dgm:prSet>
      <dgm:spPr/>
    </dgm:pt>
    <dgm:pt modelId="{02ACE84B-02F1-B847-91AC-DF65D8DC9A02}" type="pres">
      <dgm:prSet presAssocID="{E158C742-3280-F441-8C29-EE242EE1E6FC}" presName="level3hierChild" presStyleCnt="0"/>
      <dgm:spPr/>
    </dgm:pt>
  </dgm:ptLst>
  <dgm:cxnLst>
    <dgm:cxn modelId="{C07F6C08-0DC6-804F-99AB-8B741144DBD4}" type="presOf" srcId="{61CC3022-57A6-D542-A92A-57D8770A731C}" destId="{463C6D1B-0CE7-3242-BFAB-D81E563FBA74}" srcOrd="1" destOrd="0" presId="urn:microsoft.com/office/officeart/2005/8/layout/hierarchy2"/>
    <dgm:cxn modelId="{97E0AF08-8AC7-5D47-8F9B-B95C76A22BD6}" type="presOf" srcId="{918B666D-7FA1-A24F-8CC5-578E59C5D66F}" destId="{1A7101F3-AA21-B743-A4C2-E61758316A63}" srcOrd="1" destOrd="0" presId="urn:microsoft.com/office/officeart/2005/8/layout/hierarchy2"/>
    <dgm:cxn modelId="{805DBB09-BA9B-C941-94CA-407D3B4C9739}" type="presOf" srcId="{88BAC219-1406-F243-BA4B-56EA94CD18FB}" destId="{12977772-3DD9-F84D-B6BF-72D9EDD694CD}" srcOrd="0" destOrd="0" presId="urn:microsoft.com/office/officeart/2005/8/layout/hierarchy2"/>
    <dgm:cxn modelId="{EBA1850E-F8F9-E648-99E8-DF91B8047E87}" type="presOf" srcId="{5E888B48-DDB6-A14F-99D4-3D669055BE1E}" destId="{E2824E84-100A-744D-AAC4-F075D20AA9DC}" srcOrd="0" destOrd="0" presId="urn:microsoft.com/office/officeart/2005/8/layout/hierarchy2"/>
    <dgm:cxn modelId="{1C811413-0B0E-E548-8AF4-AF27E4765905}" type="presOf" srcId="{C0C2037C-5B5F-6A43-ADE7-E5D4B8053DEA}" destId="{0434CF3E-EEBB-CF49-9548-D5E783494BC6}" srcOrd="1" destOrd="0" presId="urn:microsoft.com/office/officeart/2005/8/layout/hierarchy2"/>
    <dgm:cxn modelId="{FF131713-4921-3A43-BF29-D16C094A12D4}" type="presOf" srcId="{85CF22E6-A1F2-9A49-BC71-9CD4DD6B625C}" destId="{81A17EAD-BE86-DA4F-AC34-0A187F265BAD}" srcOrd="0" destOrd="0" presId="urn:microsoft.com/office/officeart/2005/8/layout/hierarchy2"/>
    <dgm:cxn modelId="{92DCD31F-C175-CE43-BD9D-7D773EBCDF4C}" srcId="{426A6690-7194-8249-A99E-CE4A762268E6}" destId="{BFCC89EA-EA80-374B-9284-1413B54081EA}" srcOrd="1" destOrd="0" parTransId="{85CF22E6-A1F2-9A49-BC71-9CD4DD6B625C}" sibTransId="{8CE30490-9051-524A-A77B-3901A6FBC396}"/>
    <dgm:cxn modelId="{9C67F739-1C11-7E4E-AC00-3598F42DD17B}" srcId="{426A6690-7194-8249-A99E-CE4A762268E6}" destId="{FD19FD64-BDAB-AC41-BF51-B40AF2F84399}" srcOrd="2" destOrd="0" parTransId="{61CC3022-57A6-D542-A92A-57D8770A731C}" sibTransId="{45B7832E-BEE5-BC43-AE08-BEC5F8C93B59}"/>
    <dgm:cxn modelId="{D78E6C3F-CD86-EE4A-B0DF-C28A650629A3}" srcId="{5E888B48-DDB6-A14F-99D4-3D669055BE1E}" destId="{426A6690-7194-8249-A99E-CE4A762268E6}" srcOrd="0" destOrd="0" parTransId="{987E7777-A2CD-6749-A615-A2A2E4C74EBE}" sibTransId="{1347FA87-03E8-D943-939C-458FB84098E9}"/>
    <dgm:cxn modelId="{7EB6BF45-B2FB-B64B-B8F7-9F2312D72A50}" type="presOf" srcId="{F364B3FF-72BA-6B40-8E22-3554F978014A}" destId="{31756158-A307-284E-BBBA-396512108972}" srcOrd="0" destOrd="0" presId="urn:microsoft.com/office/officeart/2005/8/layout/hierarchy2"/>
    <dgm:cxn modelId="{7E12714A-558D-814E-934A-6F251685B870}" srcId="{426A6690-7194-8249-A99E-CE4A762268E6}" destId="{F364B3FF-72BA-6B40-8E22-3554F978014A}" srcOrd="3" destOrd="0" parTransId="{E8248DEB-B515-5D4A-954E-1AF14A47C3BA}" sibTransId="{8ECAA9FA-EFC9-244C-8F60-F96231509A96}"/>
    <dgm:cxn modelId="{5D3F574E-3C0F-5540-A290-62A839F2E3A2}" type="presOf" srcId="{85CF22E6-A1F2-9A49-BC71-9CD4DD6B625C}" destId="{F6D6ADFC-2649-CD4D-80FF-D5143596362A}" srcOrd="1" destOrd="0" presId="urn:microsoft.com/office/officeart/2005/8/layout/hierarchy2"/>
    <dgm:cxn modelId="{62941B4F-9430-AB4C-BF76-8791148B1D28}" type="presOf" srcId="{23C12C15-D76D-AB42-9D31-A230FCE500ED}" destId="{39DB0C33-3303-3B4B-95AA-CB404CBA66B5}" srcOrd="0" destOrd="0" presId="urn:microsoft.com/office/officeart/2005/8/layout/hierarchy2"/>
    <dgm:cxn modelId="{9733F154-9875-CA49-A525-F0837FE17D41}" srcId="{BFCC89EA-EA80-374B-9284-1413B54081EA}" destId="{F56C1DF4-7C64-B44B-A66E-439FB2D1C911}" srcOrd="2" destOrd="0" parTransId="{CBCA1450-D4DF-5F4A-BB4A-1AB4A7A380EB}" sibTransId="{E247BE48-B0D1-AD47-AF4D-599049B9762E}"/>
    <dgm:cxn modelId="{09251B5A-C90D-4946-8C82-1736E8BD69A0}" type="presOf" srcId="{61CC3022-57A6-D542-A92A-57D8770A731C}" destId="{6A134DC8-9A52-7345-B13C-C5238B55C596}" srcOrd="0" destOrd="0" presId="urn:microsoft.com/office/officeart/2005/8/layout/hierarchy2"/>
    <dgm:cxn modelId="{533ECB5A-F403-B84B-B22F-1E6E5123FD90}" srcId="{426A6690-7194-8249-A99E-CE4A762268E6}" destId="{88BAC219-1406-F243-BA4B-56EA94CD18FB}" srcOrd="0" destOrd="0" parTransId="{454A3AD9-5D29-3D47-8AD0-C02DF7ADAD26}" sibTransId="{40587427-05FD-EF40-B474-364FC11D16C7}"/>
    <dgm:cxn modelId="{EE4AD35A-8723-E54F-A950-CA3F7B53AE31}" type="presOf" srcId="{C0C2037C-5B5F-6A43-ADE7-E5D4B8053DEA}" destId="{4F43D2EE-32D5-A749-96AB-1E49B7111AA1}" srcOrd="0" destOrd="0" presId="urn:microsoft.com/office/officeart/2005/8/layout/hierarchy2"/>
    <dgm:cxn modelId="{50D24471-3DBE-7847-BD03-25DBD7BBEE24}" type="presOf" srcId="{E158C742-3280-F441-8C29-EE242EE1E6FC}" destId="{3781D7BD-A56F-EC41-8D5E-00D7507402AA}" srcOrd="0" destOrd="0" presId="urn:microsoft.com/office/officeart/2005/8/layout/hierarchy2"/>
    <dgm:cxn modelId="{FABE1B81-8DE4-4B44-B65E-4BD3C2011D80}" srcId="{BFCC89EA-EA80-374B-9284-1413B54081EA}" destId="{1674CA28-4418-8E47-8FC6-DF53303C8557}" srcOrd="3" destOrd="0" parTransId="{23C12C15-D76D-AB42-9D31-A230FCE500ED}" sibTransId="{ECA2BC26-676B-B741-BD93-E7561E715271}"/>
    <dgm:cxn modelId="{E4FF6982-193A-AC46-B08B-E7F2CC892CF0}" srcId="{BFCC89EA-EA80-374B-9284-1413B54081EA}" destId="{17CB2BD1-F46A-5244-BC4D-392D062FC082}" srcOrd="1" destOrd="0" parTransId="{C0C2037C-5B5F-6A43-ADE7-E5D4B8053DEA}" sibTransId="{B04C5D79-AE52-0F47-B4CD-CD6DF20DCD06}"/>
    <dgm:cxn modelId="{AD28008B-E07E-9A4A-B3ED-DFB49082A4CF}" type="presOf" srcId="{918B666D-7FA1-A24F-8CC5-578E59C5D66F}" destId="{A2604C28-1185-7E43-9984-A4DCCD5D839D}" srcOrd="0" destOrd="0" presId="urn:microsoft.com/office/officeart/2005/8/layout/hierarchy2"/>
    <dgm:cxn modelId="{E89C878F-E267-7042-BFBA-6DCBEFBBA55A}" type="presOf" srcId="{0380C217-BF3F-814D-9DD2-E5A6F65CA5AD}" destId="{C71D5108-1903-5B46-B8AE-7FA20930E237}" srcOrd="0" destOrd="0" presId="urn:microsoft.com/office/officeart/2005/8/layout/hierarchy2"/>
    <dgm:cxn modelId="{917C4895-A8FA-9C46-8DBB-20A7FF5653A1}" type="presOf" srcId="{E70B98CA-FF12-3A48-9EB4-89247A128C18}" destId="{2DAEAEFD-0C53-C14B-B68B-DF22AC3A2E95}" srcOrd="0" destOrd="0" presId="urn:microsoft.com/office/officeart/2005/8/layout/hierarchy2"/>
    <dgm:cxn modelId="{06BFA797-FB60-9941-9492-767A01098B17}" type="presOf" srcId="{454A3AD9-5D29-3D47-8AD0-C02DF7ADAD26}" destId="{0CD9CF4C-28D8-8F4C-B273-F67E8391FCDC}" srcOrd="1" destOrd="0" presId="urn:microsoft.com/office/officeart/2005/8/layout/hierarchy2"/>
    <dgm:cxn modelId="{C201179B-8CE9-0E41-9D9D-956830D3B37F}" type="presOf" srcId="{426A6690-7194-8249-A99E-CE4A762268E6}" destId="{A0165E49-71F9-6343-A2A5-51A06AB3DDEB}" srcOrd="0" destOrd="0" presId="urn:microsoft.com/office/officeart/2005/8/layout/hierarchy2"/>
    <dgm:cxn modelId="{04F08B9F-F90D-3243-8D36-8AAB2B856AD3}" type="presOf" srcId="{F56C1DF4-7C64-B44B-A66E-439FB2D1C911}" destId="{F515BCF3-C96E-B340-85FE-E7CF582FC5EE}" srcOrd="0" destOrd="0" presId="urn:microsoft.com/office/officeart/2005/8/layout/hierarchy2"/>
    <dgm:cxn modelId="{EEAF62A5-A190-EC42-A23C-F0674A733F95}" type="presOf" srcId="{E70B98CA-FF12-3A48-9EB4-89247A128C18}" destId="{A6C04773-FC3C-D74F-AF17-341819836B52}" srcOrd="1" destOrd="0" presId="urn:microsoft.com/office/officeart/2005/8/layout/hierarchy2"/>
    <dgm:cxn modelId="{0E9F7DA7-DAE4-6B44-9F57-54E4E3C7AAEB}" type="presOf" srcId="{1674CA28-4418-8E47-8FC6-DF53303C8557}" destId="{5120E518-47DB-E34E-B1E8-7BF32DEAE811}" srcOrd="0" destOrd="0" presId="urn:microsoft.com/office/officeart/2005/8/layout/hierarchy2"/>
    <dgm:cxn modelId="{A5B338AC-0484-5F46-9D6B-609652C663EA}" srcId="{BFCC89EA-EA80-374B-9284-1413B54081EA}" destId="{0380C217-BF3F-814D-9DD2-E5A6F65CA5AD}" srcOrd="0" destOrd="0" parTransId="{E70B98CA-FF12-3A48-9EB4-89247A128C18}" sibTransId="{CC08E070-3D78-4F4D-9142-B2B08E83A54E}"/>
    <dgm:cxn modelId="{F45082B0-7F9C-AC4D-8FDA-6A6CD0643F33}" type="presOf" srcId="{CBCA1450-D4DF-5F4A-BB4A-1AB4A7A380EB}" destId="{62057C85-A1DC-B64F-BD59-81ECAADA5B58}" srcOrd="1" destOrd="0" presId="urn:microsoft.com/office/officeart/2005/8/layout/hierarchy2"/>
    <dgm:cxn modelId="{123C68BD-CF40-9040-A56A-3C8CC70D2BE6}" type="presOf" srcId="{454A3AD9-5D29-3D47-8AD0-C02DF7ADAD26}" destId="{1B1E4FD4-4F90-4A48-A940-6231917D3A80}" srcOrd="0" destOrd="0" presId="urn:microsoft.com/office/officeart/2005/8/layout/hierarchy2"/>
    <dgm:cxn modelId="{D4B0D3BE-377D-5343-AF03-EF21E3F29729}" type="presOf" srcId="{17CB2BD1-F46A-5244-BC4D-392D062FC082}" destId="{C378BF29-5E58-1D4E-A0A1-F7E615D79698}" srcOrd="0" destOrd="0" presId="urn:microsoft.com/office/officeart/2005/8/layout/hierarchy2"/>
    <dgm:cxn modelId="{D29864C8-5464-0B49-BD6D-848550A70BAB}" type="presOf" srcId="{BFCC89EA-EA80-374B-9284-1413B54081EA}" destId="{17118C7C-01EA-2246-A1C1-8317C569E461}" srcOrd="0" destOrd="0" presId="urn:microsoft.com/office/officeart/2005/8/layout/hierarchy2"/>
    <dgm:cxn modelId="{285A16CF-491A-8449-B8A4-EDD311F05E71}" type="presOf" srcId="{FD19FD64-BDAB-AC41-BF51-B40AF2F84399}" destId="{10B7D620-8331-364C-AC89-7ED1C32784B4}" srcOrd="0" destOrd="0" presId="urn:microsoft.com/office/officeart/2005/8/layout/hierarchy2"/>
    <dgm:cxn modelId="{A7224FD0-3C03-D74D-B0E4-847426E7F2D3}" type="presOf" srcId="{E8248DEB-B515-5D4A-954E-1AF14A47C3BA}" destId="{3F9BFD11-BF3C-0743-B195-62308C042011}" srcOrd="0" destOrd="0" presId="urn:microsoft.com/office/officeart/2005/8/layout/hierarchy2"/>
    <dgm:cxn modelId="{27D340D1-5E5C-1646-8E1F-7C7E8599CA57}" type="presOf" srcId="{E8248DEB-B515-5D4A-954E-1AF14A47C3BA}" destId="{F9492230-77CA-6B44-B01A-98932BEAC4B7}" srcOrd="1" destOrd="0" presId="urn:microsoft.com/office/officeart/2005/8/layout/hierarchy2"/>
    <dgm:cxn modelId="{0F4D23DE-42B6-4D49-8207-CE9379EAE51C}" type="presOf" srcId="{CBCA1450-D4DF-5F4A-BB4A-1AB4A7A380EB}" destId="{37B5974D-754C-BF47-8645-0CBE3D3073FA}" srcOrd="0" destOrd="0" presId="urn:microsoft.com/office/officeart/2005/8/layout/hierarchy2"/>
    <dgm:cxn modelId="{95422DFB-5A0D-9F42-A40D-2F6FE74759B5}" srcId="{426A6690-7194-8249-A99E-CE4A762268E6}" destId="{E158C742-3280-F441-8C29-EE242EE1E6FC}" srcOrd="4" destOrd="0" parTransId="{918B666D-7FA1-A24F-8CC5-578E59C5D66F}" sibTransId="{EF8CD553-5F36-AB41-B986-F87918D3B1BE}"/>
    <dgm:cxn modelId="{CCB544FB-4EC1-824B-9696-7F8CF5BC1CFF}" type="presOf" srcId="{23C12C15-D76D-AB42-9D31-A230FCE500ED}" destId="{3B8A42EB-F3C1-7D40-8C38-42392385C44C}" srcOrd="1" destOrd="0" presId="urn:microsoft.com/office/officeart/2005/8/layout/hierarchy2"/>
    <dgm:cxn modelId="{B216467E-9818-7A4B-AE3C-3AF39A53CE78}" type="presParOf" srcId="{E2824E84-100A-744D-AAC4-F075D20AA9DC}" destId="{A1958E7C-CCFC-7247-9A36-E16667142E86}" srcOrd="0" destOrd="0" presId="urn:microsoft.com/office/officeart/2005/8/layout/hierarchy2"/>
    <dgm:cxn modelId="{48BD067F-B658-3546-B672-440493591C65}" type="presParOf" srcId="{A1958E7C-CCFC-7247-9A36-E16667142E86}" destId="{A0165E49-71F9-6343-A2A5-51A06AB3DDEB}" srcOrd="0" destOrd="0" presId="urn:microsoft.com/office/officeart/2005/8/layout/hierarchy2"/>
    <dgm:cxn modelId="{591104CD-84B6-F246-BFF9-921367388BFC}" type="presParOf" srcId="{A1958E7C-CCFC-7247-9A36-E16667142E86}" destId="{E8E4BF0E-3DA4-9B4A-8065-A9887DAF1D51}" srcOrd="1" destOrd="0" presId="urn:microsoft.com/office/officeart/2005/8/layout/hierarchy2"/>
    <dgm:cxn modelId="{254A7778-D16B-B44D-92D5-BD61E8BBF375}" type="presParOf" srcId="{E8E4BF0E-3DA4-9B4A-8065-A9887DAF1D51}" destId="{1B1E4FD4-4F90-4A48-A940-6231917D3A80}" srcOrd="0" destOrd="0" presId="urn:microsoft.com/office/officeart/2005/8/layout/hierarchy2"/>
    <dgm:cxn modelId="{A9DBF86B-3FA2-3A4B-8529-7F07A31FC5AD}" type="presParOf" srcId="{1B1E4FD4-4F90-4A48-A940-6231917D3A80}" destId="{0CD9CF4C-28D8-8F4C-B273-F67E8391FCDC}" srcOrd="0" destOrd="0" presId="urn:microsoft.com/office/officeart/2005/8/layout/hierarchy2"/>
    <dgm:cxn modelId="{EFB10D05-C0B1-9540-80C7-457380A5AC76}" type="presParOf" srcId="{E8E4BF0E-3DA4-9B4A-8065-A9887DAF1D51}" destId="{6121F939-828C-364D-A2AA-5AFD82BCC695}" srcOrd="1" destOrd="0" presId="urn:microsoft.com/office/officeart/2005/8/layout/hierarchy2"/>
    <dgm:cxn modelId="{16189F24-3D26-D842-B8CF-02AACCACA5DA}" type="presParOf" srcId="{6121F939-828C-364D-A2AA-5AFD82BCC695}" destId="{12977772-3DD9-F84D-B6BF-72D9EDD694CD}" srcOrd="0" destOrd="0" presId="urn:microsoft.com/office/officeart/2005/8/layout/hierarchy2"/>
    <dgm:cxn modelId="{339E6004-A079-964F-9BE7-9712A7AA0E29}" type="presParOf" srcId="{6121F939-828C-364D-A2AA-5AFD82BCC695}" destId="{A4A3A1E0-A71E-F14C-A883-DC1E59F3E3EF}" srcOrd="1" destOrd="0" presId="urn:microsoft.com/office/officeart/2005/8/layout/hierarchy2"/>
    <dgm:cxn modelId="{53896754-9D00-A148-ABF4-3228D5A8CAB5}" type="presParOf" srcId="{E8E4BF0E-3DA4-9B4A-8065-A9887DAF1D51}" destId="{81A17EAD-BE86-DA4F-AC34-0A187F265BAD}" srcOrd="2" destOrd="0" presId="urn:microsoft.com/office/officeart/2005/8/layout/hierarchy2"/>
    <dgm:cxn modelId="{109769DA-7FA0-EC4D-83D3-16601029FBD1}" type="presParOf" srcId="{81A17EAD-BE86-DA4F-AC34-0A187F265BAD}" destId="{F6D6ADFC-2649-CD4D-80FF-D5143596362A}" srcOrd="0" destOrd="0" presId="urn:microsoft.com/office/officeart/2005/8/layout/hierarchy2"/>
    <dgm:cxn modelId="{EA732E97-9E6B-E047-A79F-9EEF136069CB}" type="presParOf" srcId="{E8E4BF0E-3DA4-9B4A-8065-A9887DAF1D51}" destId="{056CE2E0-267B-E94C-A797-1AC7C79BE883}" srcOrd="3" destOrd="0" presId="urn:microsoft.com/office/officeart/2005/8/layout/hierarchy2"/>
    <dgm:cxn modelId="{A156501C-DBF5-7148-B52D-948037B7517C}" type="presParOf" srcId="{056CE2E0-267B-E94C-A797-1AC7C79BE883}" destId="{17118C7C-01EA-2246-A1C1-8317C569E461}" srcOrd="0" destOrd="0" presId="urn:microsoft.com/office/officeart/2005/8/layout/hierarchy2"/>
    <dgm:cxn modelId="{1DAAEBD0-24C8-C14C-91A2-951403FD781C}" type="presParOf" srcId="{056CE2E0-267B-E94C-A797-1AC7C79BE883}" destId="{13565ECA-1C7B-394F-9637-7CF89355CA31}" srcOrd="1" destOrd="0" presId="urn:microsoft.com/office/officeart/2005/8/layout/hierarchy2"/>
    <dgm:cxn modelId="{C636AB3E-9497-064F-A836-DB08EC4AEFBD}" type="presParOf" srcId="{13565ECA-1C7B-394F-9637-7CF89355CA31}" destId="{2DAEAEFD-0C53-C14B-B68B-DF22AC3A2E95}" srcOrd="0" destOrd="0" presId="urn:microsoft.com/office/officeart/2005/8/layout/hierarchy2"/>
    <dgm:cxn modelId="{01D23A71-C8D2-F44F-B1B8-DCEC09180E11}" type="presParOf" srcId="{2DAEAEFD-0C53-C14B-B68B-DF22AC3A2E95}" destId="{A6C04773-FC3C-D74F-AF17-341819836B52}" srcOrd="0" destOrd="0" presId="urn:microsoft.com/office/officeart/2005/8/layout/hierarchy2"/>
    <dgm:cxn modelId="{2784040B-1529-584A-A580-F77BB9A9A3EC}" type="presParOf" srcId="{13565ECA-1C7B-394F-9637-7CF89355CA31}" destId="{EF41B9CA-F61E-B847-9464-47D8ABB1BD8E}" srcOrd="1" destOrd="0" presId="urn:microsoft.com/office/officeart/2005/8/layout/hierarchy2"/>
    <dgm:cxn modelId="{1CEBCE5D-3F69-C54F-9C7A-D6410E2F3A05}" type="presParOf" srcId="{EF41B9CA-F61E-B847-9464-47D8ABB1BD8E}" destId="{C71D5108-1903-5B46-B8AE-7FA20930E237}" srcOrd="0" destOrd="0" presId="urn:microsoft.com/office/officeart/2005/8/layout/hierarchy2"/>
    <dgm:cxn modelId="{D21FD5EE-50E7-4744-8E5F-352D9FF62354}" type="presParOf" srcId="{EF41B9CA-F61E-B847-9464-47D8ABB1BD8E}" destId="{7DA1DA90-ADA7-9B4F-8BB1-4FAA376B040A}" srcOrd="1" destOrd="0" presId="urn:microsoft.com/office/officeart/2005/8/layout/hierarchy2"/>
    <dgm:cxn modelId="{EC7AD1E0-294E-F547-82E9-6CAA2AA54A3C}" type="presParOf" srcId="{13565ECA-1C7B-394F-9637-7CF89355CA31}" destId="{4F43D2EE-32D5-A749-96AB-1E49B7111AA1}" srcOrd="2" destOrd="0" presId="urn:microsoft.com/office/officeart/2005/8/layout/hierarchy2"/>
    <dgm:cxn modelId="{16080B39-F725-A74D-99EC-2A233B8D32C0}" type="presParOf" srcId="{4F43D2EE-32D5-A749-96AB-1E49B7111AA1}" destId="{0434CF3E-EEBB-CF49-9548-D5E783494BC6}" srcOrd="0" destOrd="0" presId="urn:microsoft.com/office/officeart/2005/8/layout/hierarchy2"/>
    <dgm:cxn modelId="{A8DC2404-BECA-0F42-9EB0-CB8757B4E54D}" type="presParOf" srcId="{13565ECA-1C7B-394F-9637-7CF89355CA31}" destId="{4307BDEA-D261-6649-B1E7-4C066F4A5DBF}" srcOrd="3" destOrd="0" presId="urn:microsoft.com/office/officeart/2005/8/layout/hierarchy2"/>
    <dgm:cxn modelId="{2E99ECF9-976C-3947-9F17-5EB4BD015B9A}" type="presParOf" srcId="{4307BDEA-D261-6649-B1E7-4C066F4A5DBF}" destId="{C378BF29-5E58-1D4E-A0A1-F7E615D79698}" srcOrd="0" destOrd="0" presId="urn:microsoft.com/office/officeart/2005/8/layout/hierarchy2"/>
    <dgm:cxn modelId="{C6A25F47-B798-B44E-AA9B-CAC015788A37}" type="presParOf" srcId="{4307BDEA-D261-6649-B1E7-4C066F4A5DBF}" destId="{09F6CE7E-DB90-D348-B712-FD7C3BD2F1B4}" srcOrd="1" destOrd="0" presId="urn:microsoft.com/office/officeart/2005/8/layout/hierarchy2"/>
    <dgm:cxn modelId="{6587A9F7-70E2-9940-B2BA-AD68B74B6755}" type="presParOf" srcId="{13565ECA-1C7B-394F-9637-7CF89355CA31}" destId="{37B5974D-754C-BF47-8645-0CBE3D3073FA}" srcOrd="4" destOrd="0" presId="urn:microsoft.com/office/officeart/2005/8/layout/hierarchy2"/>
    <dgm:cxn modelId="{1C73789E-B294-E043-A055-2DA97F43CE28}" type="presParOf" srcId="{37B5974D-754C-BF47-8645-0CBE3D3073FA}" destId="{62057C85-A1DC-B64F-BD59-81ECAADA5B58}" srcOrd="0" destOrd="0" presId="urn:microsoft.com/office/officeart/2005/8/layout/hierarchy2"/>
    <dgm:cxn modelId="{CB9EF617-F10A-2C40-9B34-90E1E08217FF}" type="presParOf" srcId="{13565ECA-1C7B-394F-9637-7CF89355CA31}" destId="{C40CA956-F82C-024E-A11B-F7302202B0C7}" srcOrd="5" destOrd="0" presId="urn:microsoft.com/office/officeart/2005/8/layout/hierarchy2"/>
    <dgm:cxn modelId="{644D3DC9-6ADE-9F47-B41C-CDDBB7435AAC}" type="presParOf" srcId="{C40CA956-F82C-024E-A11B-F7302202B0C7}" destId="{F515BCF3-C96E-B340-85FE-E7CF582FC5EE}" srcOrd="0" destOrd="0" presId="urn:microsoft.com/office/officeart/2005/8/layout/hierarchy2"/>
    <dgm:cxn modelId="{D51E6DB5-2D54-2447-B842-C1FA2B5EE4F0}" type="presParOf" srcId="{C40CA956-F82C-024E-A11B-F7302202B0C7}" destId="{CB1378FB-CF7E-224A-8C15-F3DABC7DDE37}" srcOrd="1" destOrd="0" presId="urn:microsoft.com/office/officeart/2005/8/layout/hierarchy2"/>
    <dgm:cxn modelId="{832B2B2E-4602-304F-992C-1385B9088827}" type="presParOf" srcId="{13565ECA-1C7B-394F-9637-7CF89355CA31}" destId="{39DB0C33-3303-3B4B-95AA-CB404CBA66B5}" srcOrd="6" destOrd="0" presId="urn:microsoft.com/office/officeart/2005/8/layout/hierarchy2"/>
    <dgm:cxn modelId="{9298B039-5319-E94C-BD44-AD8292CC0CC5}" type="presParOf" srcId="{39DB0C33-3303-3B4B-95AA-CB404CBA66B5}" destId="{3B8A42EB-F3C1-7D40-8C38-42392385C44C}" srcOrd="0" destOrd="0" presId="urn:microsoft.com/office/officeart/2005/8/layout/hierarchy2"/>
    <dgm:cxn modelId="{B0631B17-ECAD-1C43-BFB1-4624A4D31672}" type="presParOf" srcId="{13565ECA-1C7B-394F-9637-7CF89355CA31}" destId="{F2C89D63-CBF8-234E-834B-FCA2058FF794}" srcOrd="7" destOrd="0" presId="urn:microsoft.com/office/officeart/2005/8/layout/hierarchy2"/>
    <dgm:cxn modelId="{4E544644-2085-6248-964C-3F59AD232B3B}" type="presParOf" srcId="{F2C89D63-CBF8-234E-834B-FCA2058FF794}" destId="{5120E518-47DB-E34E-B1E8-7BF32DEAE811}" srcOrd="0" destOrd="0" presId="urn:microsoft.com/office/officeart/2005/8/layout/hierarchy2"/>
    <dgm:cxn modelId="{24EF1E2E-607A-5E43-BE10-7979DC32D28D}" type="presParOf" srcId="{F2C89D63-CBF8-234E-834B-FCA2058FF794}" destId="{E45540A8-60D7-EC4B-AB00-FF2510EFA83A}" srcOrd="1" destOrd="0" presId="urn:microsoft.com/office/officeart/2005/8/layout/hierarchy2"/>
    <dgm:cxn modelId="{529E4E0D-2B8C-D548-968A-68ADDBEA4AA1}" type="presParOf" srcId="{E8E4BF0E-3DA4-9B4A-8065-A9887DAF1D51}" destId="{6A134DC8-9A52-7345-B13C-C5238B55C596}" srcOrd="4" destOrd="0" presId="urn:microsoft.com/office/officeart/2005/8/layout/hierarchy2"/>
    <dgm:cxn modelId="{E27E0AFB-6DA7-BE4A-9C5B-7D48FCA859B9}" type="presParOf" srcId="{6A134DC8-9A52-7345-B13C-C5238B55C596}" destId="{463C6D1B-0CE7-3242-BFAB-D81E563FBA74}" srcOrd="0" destOrd="0" presId="urn:microsoft.com/office/officeart/2005/8/layout/hierarchy2"/>
    <dgm:cxn modelId="{0FF8BDE8-BE84-E54A-9BBF-0B5BA483AA14}" type="presParOf" srcId="{E8E4BF0E-3DA4-9B4A-8065-A9887DAF1D51}" destId="{51E0710F-832E-8B4F-9B64-5ECED8EC16C4}" srcOrd="5" destOrd="0" presId="urn:microsoft.com/office/officeart/2005/8/layout/hierarchy2"/>
    <dgm:cxn modelId="{DD79FB65-7C4A-5C44-9BE1-67AB0B22EFDE}" type="presParOf" srcId="{51E0710F-832E-8B4F-9B64-5ECED8EC16C4}" destId="{10B7D620-8331-364C-AC89-7ED1C32784B4}" srcOrd="0" destOrd="0" presId="urn:microsoft.com/office/officeart/2005/8/layout/hierarchy2"/>
    <dgm:cxn modelId="{60780991-C45A-CD46-95CF-D687A72248DA}" type="presParOf" srcId="{51E0710F-832E-8B4F-9B64-5ECED8EC16C4}" destId="{851377F9-AE21-9A46-AD4E-3E9B74EA1B01}" srcOrd="1" destOrd="0" presId="urn:microsoft.com/office/officeart/2005/8/layout/hierarchy2"/>
    <dgm:cxn modelId="{CBEA3E38-9DB6-0A45-8879-193BB8B47886}" type="presParOf" srcId="{E8E4BF0E-3DA4-9B4A-8065-A9887DAF1D51}" destId="{3F9BFD11-BF3C-0743-B195-62308C042011}" srcOrd="6" destOrd="0" presId="urn:microsoft.com/office/officeart/2005/8/layout/hierarchy2"/>
    <dgm:cxn modelId="{BCF7A434-9F3F-D341-B812-05B4BB0EC368}" type="presParOf" srcId="{3F9BFD11-BF3C-0743-B195-62308C042011}" destId="{F9492230-77CA-6B44-B01A-98932BEAC4B7}" srcOrd="0" destOrd="0" presId="urn:microsoft.com/office/officeart/2005/8/layout/hierarchy2"/>
    <dgm:cxn modelId="{13FB9D6C-3E89-8044-AAE9-326EED6FBF09}" type="presParOf" srcId="{E8E4BF0E-3DA4-9B4A-8065-A9887DAF1D51}" destId="{128B23EF-965A-BE4A-A252-52F939B6A70B}" srcOrd="7" destOrd="0" presId="urn:microsoft.com/office/officeart/2005/8/layout/hierarchy2"/>
    <dgm:cxn modelId="{4F158795-386C-2C4B-8646-0688073AAFD3}" type="presParOf" srcId="{128B23EF-965A-BE4A-A252-52F939B6A70B}" destId="{31756158-A307-284E-BBBA-396512108972}" srcOrd="0" destOrd="0" presId="urn:microsoft.com/office/officeart/2005/8/layout/hierarchy2"/>
    <dgm:cxn modelId="{40CD53D2-BA6B-CF4D-83A1-7F85D18921AB}" type="presParOf" srcId="{128B23EF-965A-BE4A-A252-52F939B6A70B}" destId="{9854D25D-7FDD-FC42-A192-B9EE0BA492E6}" srcOrd="1" destOrd="0" presId="urn:microsoft.com/office/officeart/2005/8/layout/hierarchy2"/>
    <dgm:cxn modelId="{2F620371-BFDE-4644-9305-2CC597772881}" type="presParOf" srcId="{E8E4BF0E-3DA4-9B4A-8065-A9887DAF1D51}" destId="{A2604C28-1185-7E43-9984-A4DCCD5D839D}" srcOrd="8" destOrd="0" presId="urn:microsoft.com/office/officeart/2005/8/layout/hierarchy2"/>
    <dgm:cxn modelId="{655BF921-A5B7-2046-B90A-2C5B567D315C}" type="presParOf" srcId="{A2604C28-1185-7E43-9984-A4DCCD5D839D}" destId="{1A7101F3-AA21-B743-A4C2-E61758316A63}" srcOrd="0" destOrd="0" presId="urn:microsoft.com/office/officeart/2005/8/layout/hierarchy2"/>
    <dgm:cxn modelId="{66E4CB31-481C-7F42-B62B-603BA6D9367C}" type="presParOf" srcId="{E8E4BF0E-3DA4-9B4A-8065-A9887DAF1D51}" destId="{DA092A36-CB86-0840-BB77-558A82AB4A02}" srcOrd="9" destOrd="0" presId="urn:microsoft.com/office/officeart/2005/8/layout/hierarchy2"/>
    <dgm:cxn modelId="{B303B321-E79E-D844-9CBB-F4C836394EA5}" type="presParOf" srcId="{DA092A36-CB86-0840-BB77-558A82AB4A02}" destId="{3781D7BD-A56F-EC41-8D5E-00D7507402AA}" srcOrd="0" destOrd="0" presId="urn:microsoft.com/office/officeart/2005/8/layout/hierarchy2"/>
    <dgm:cxn modelId="{F0F95E25-3A1C-AE4F-B801-FA956496F0FB}" type="presParOf" srcId="{DA092A36-CB86-0840-BB77-558A82AB4A02}" destId="{02ACE84B-02F1-B847-91AC-DF65D8DC9A0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E0C764-B8A7-BF44-882A-17355424DA64}" type="doc">
      <dgm:prSet loTypeId="urn:microsoft.com/office/officeart/2005/8/layout/hierarchy3" loCatId="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zh-CN" altLang="en-US"/>
        </a:p>
      </dgm:t>
    </dgm:pt>
    <dgm:pt modelId="{1A915B5D-AC9E-DF4A-A685-E7D34E818E1B}">
      <dgm:prSet phldrT="[文本]" custT="1"/>
      <dgm:spPr/>
      <dgm:t>
        <a:bodyPr/>
        <a:lstStyle/>
        <a:p>
          <a:r>
            <a:rPr lang="zh-CN" altLang="en-US" sz="1600" dirty="0">
              <a:latin typeface="SimSong" panose="02020300000000000000" pitchFamily="18" charset="-122"/>
              <a:ea typeface="SimSong" panose="02020300000000000000" pitchFamily="18" charset="-122"/>
            </a:rPr>
            <a:t>展示类</a:t>
          </a:r>
        </a:p>
      </dgm:t>
    </dgm:pt>
    <dgm:pt modelId="{9C6D7659-692D-AE4F-BA85-AEF858C56B58}" type="parTrans" cxnId="{B0812B97-45C1-6748-9A8A-A480CDEB780B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D694EEDD-0132-0046-8804-4846B50273DF}" type="sibTrans" cxnId="{B0812B97-45C1-6748-9A8A-A480CDEB780B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E7CCCD92-ED0D-814C-9499-7A22F42B50CD}">
      <dgm:prSet phldrT="[文本]"/>
      <dgm:spPr/>
      <dgm:t>
        <a:bodyPr/>
        <a:lstStyle/>
        <a:p>
          <a:r>
            <a:rPr lang="zh-CN" altLang="en-US" dirty="0">
              <a:latin typeface="SimSong" panose="02020300000000000000" pitchFamily="18" charset="-122"/>
              <a:ea typeface="SimSong" panose="02020300000000000000" pitchFamily="18" charset="-122"/>
            </a:rPr>
            <a:t>才艺秀</a:t>
          </a:r>
        </a:p>
      </dgm:t>
    </dgm:pt>
    <dgm:pt modelId="{BB778572-BAA7-6D41-8059-2ACD3F80E301}" type="parTrans" cxnId="{955E416F-12DA-A54B-A427-6B4EEFC75726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4B37C05C-51D1-E04C-993F-09ED034C85C0}" type="sibTrans" cxnId="{955E416F-12DA-A54B-A427-6B4EEFC75726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E4504C1F-2B0E-5A46-B6A7-7F02B35336FD}">
      <dgm:prSet phldrT="[文本]"/>
      <dgm:spPr/>
      <dgm:t>
        <a:bodyPr/>
        <a:lstStyle/>
        <a:p>
          <a:r>
            <a:rPr lang="zh-CN" altLang="en-US" dirty="0">
              <a:latin typeface="SimSong" panose="02020300000000000000" pitchFamily="18" charset="-122"/>
              <a:ea typeface="SimSong" panose="02020300000000000000" pitchFamily="18" charset="-122"/>
            </a:rPr>
            <a:t>传统老物件展</a:t>
          </a:r>
          <a:endParaRPr lang="en-US" altLang="zh-CN" dirty="0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DB70C2CF-983E-8047-B560-564A9C1E5D53}" type="parTrans" cxnId="{BF767437-C16B-D944-9638-75BF299355E5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FDC224CD-EFD3-CC4F-993F-06354CD8DECC}" type="sibTrans" cxnId="{BF767437-C16B-D944-9638-75BF299355E5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3F9CB8F2-FCCD-9C4C-8FDB-90CF0AA7C770}">
      <dgm:prSet phldrT="[文本]" custT="1"/>
      <dgm:spPr/>
      <dgm:t>
        <a:bodyPr/>
        <a:lstStyle/>
        <a:p>
          <a:r>
            <a:rPr lang="zh-CN" altLang="en-US" sz="1600" dirty="0">
              <a:latin typeface="SimSong" panose="02020300000000000000" pitchFamily="18" charset="-122"/>
              <a:ea typeface="SimSong" panose="02020300000000000000" pitchFamily="18" charset="-122"/>
            </a:rPr>
            <a:t>讲座分享类</a:t>
          </a:r>
          <a:endParaRPr lang="en-US" altLang="zh-CN" sz="1600" dirty="0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255BF418-892D-BE4E-9D75-A059BDCAC435}" type="parTrans" cxnId="{DB72B39C-37A7-B842-8782-AE2BDA7D9D56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D6131020-5665-174F-B023-910832A4D492}" type="sibTrans" cxnId="{DB72B39C-37A7-B842-8782-AE2BDA7D9D56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64A62316-A228-8A4F-B65C-86F09230AB5B}">
      <dgm:prSet phldrT="[文本]"/>
      <dgm:spPr/>
      <dgm:t>
        <a:bodyPr/>
        <a:lstStyle/>
        <a:p>
          <a:r>
            <a:rPr lang="zh-CN" altLang="en-US" dirty="0">
              <a:latin typeface="SimSong" panose="02020300000000000000" pitchFamily="18" charset="-122"/>
              <a:ea typeface="SimSong" panose="02020300000000000000" pitchFamily="18" charset="-122"/>
            </a:rPr>
            <a:t>传统文化知识竞赛</a:t>
          </a:r>
        </a:p>
      </dgm:t>
    </dgm:pt>
    <dgm:pt modelId="{E16B57A0-2B28-0A45-AB20-9BAB22ED3788}" type="parTrans" cxnId="{EA3CA0F6-2246-5D4A-94DB-209D6111750C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B5AA0B88-0018-504A-8590-CCAD1FACFC88}" type="sibTrans" cxnId="{EA3CA0F6-2246-5D4A-94DB-209D6111750C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BE05315B-C0E7-3742-BEE7-86F9EF2B4ABB}">
      <dgm:prSet phldrT="[文本]"/>
      <dgm:spPr/>
      <dgm:t>
        <a:bodyPr/>
        <a:lstStyle/>
        <a:p>
          <a:r>
            <a:rPr lang="zh-CN" altLang="en-US" dirty="0">
              <a:latin typeface="SimSong" panose="02020300000000000000" pitchFamily="18" charset="-122"/>
              <a:ea typeface="SimSong" panose="02020300000000000000" pitchFamily="18" charset="-122"/>
            </a:rPr>
            <a:t>文创设计大赛</a:t>
          </a:r>
        </a:p>
      </dgm:t>
    </dgm:pt>
    <dgm:pt modelId="{9444F48A-9871-C04C-91FF-B48150F3A2F9}" type="parTrans" cxnId="{0460D4E0-1049-7742-BE11-9DEBB65FA8AF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153ABCAB-3DAE-5F45-BA79-204F759CAD7B}" type="sibTrans" cxnId="{0460D4E0-1049-7742-BE11-9DEBB65FA8AF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E810416F-A974-B747-8797-01741DD4D1F5}">
      <dgm:prSet phldrT="[文本]" custT="1"/>
      <dgm:spPr/>
      <dgm:t>
        <a:bodyPr/>
        <a:lstStyle/>
        <a:p>
          <a:r>
            <a:rPr lang="zh-CN" altLang="en-US" sz="1600" dirty="0">
              <a:latin typeface="SimSong" panose="02020300000000000000" pitchFamily="18" charset="-122"/>
              <a:ea typeface="SimSong" panose="02020300000000000000" pitchFamily="18" charset="-122"/>
            </a:rPr>
            <a:t>互动体验类</a:t>
          </a:r>
          <a:endParaRPr lang="en-US" altLang="zh-CN" sz="1600" dirty="0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33355590-26ED-D340-B7CB-96443D9BF1CF}" type="parTrans" cxnId="{21FC41C0-C42C-D849-8E90-0F79C9AD04B8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D15DE64E-A332-C441-A180-FC73A9D88774}" type="sibTrans" cxnId="{21FC41C0-C42C-D849-8E90-0F79C9AD04B8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C0631B0C-FFF5-654A-B17C-ED1EE03FCBE4}">
      <dgm:prSet phldrT="[文本]" custT="1"/>
      <dgm:spPr/>
      <dgm:t>
        <a:bodyPr/>
        <a:lstStyle/>
        <a:p>
          <a:r>
            <a:rPr lang="zh-CN" altLang="en-US" sz="1600" dirty="0">
              <a:latin typeface="SimSong" panose="02020300000000000000" pitchFamily="18" charset="-122"/>
              <a:ea typeface="SimSong" panose="02020300000000000000" pitchFamily="18" charset="-122"/>
            </a:rPr>
            <a:t>竞赛类</a:t>
          </a:r>
          <a:endParaRPr lang="en-US" altLang="zh-CN" sz="1600" dirty="0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E9B49FE0-8F92-7547-A3D4-3C65243107F4}" type="parTrans" cxnId="{22EAD039-6A39-0E47-8CE6-AA52F7D8A601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7FFE5578-FADD-0A4E-963C-72996DFCA4EF}" type="sibTrans" cxnId="{22EAD039-6A39-0E47-8CE6-AA52F7D8A601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31EF849F-618C-AB40-91A9-3D88E11D8985}">
      <dgm:prSet/>
      <dgm:spPr/>
      <dgm:t>
        <a:bodyPr/>
        <a:lstStyle/>
        <a:p>
          <a:r>
            <a:rPr lang="zh-CN" altLang="en-US" dirty="0">
              <a:latin typeface="SimSong" panose="02020300000000000000" pitchFamily="18" charset="-122"/>
              <a:ea typeface="SimSong" panose="02020300000000000000" pitchFamily="18" charset="-122"/>
            </a:rPr>
            <a:t>非遗传承人讲座</a:t>
          </a:r>
        </a:p>
      </dgm:t>
    </dgm:pt>
    <dgm:pt modelId="{C5738743-C033-4B48-990C-53033822333A}" type="parTrans" cxnId="{886176F7-54E6-B342-9751-37183FEFC082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A2CD8564-C49D-2148-AD8A-E9A7CEB56869}" type="sibTrans" cxnId="{886176F7-54E6-B342-9751-37183FEFC082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2C3CB77B-42FA-0D4E-8418-CD23A7AD0124}">
      <dgm:prSet/>
      <dgm:spPr/>
      <dgm:t>
        <a:bodyPr/>
        <a:lstStyle/>
        <a:p>
          <a:r>
            <a:rPr lang="zh-CN" altLang="en-US" dirty="0">
              <a:latin typeface="SimSong" panose="02020300000000000000" pitchFamily="18" charset="-122"/>
              <a:ea typeface="SimSong" panose="02020300000000000000" pitchFamily="18" charset="-122"/>
            </a:rPr>
            <a:t>国学文化</a:t>
          </a:r>
        </a:p>
      </dgm:t>
    </dgm:pt>
    <dgm:pt modelId="{0D361ED2-0959-A94F-A03E-0174DD731E76}" type="parTrans" cxnId="{25F40F6B-FDA0-4D42-A7CE-0ED02908388D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DB450449-6640-D348-87DB-27B6B61E344F}" type="sibTrans" cxnId="{25F40F6B-FDA0-4D42-A7CE-0ED02908388D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44B45F7C-1467-0342-956E-DFA129D6CE67}">
      <dgm:prSet/>
      <dgm:spPr/>
      <dgm:t>
        <a:bodyPr/>
        <a:lstStyle/>
        <a:p>
          <a:r>
            <a:rPr lang="zh-CN" altLang="en-US" dirty="0">
              <a:latin typeface="SimSong" panose="02020300000000000000" pitchFamily="18" charset="-122"/>
              <a:ea typeface="SimSong" panose="02020300000000000000" pitchFamily="18" charset="-122"/>
            </a:rPr>
            <a:t>书法、剪纸、灯笼手绘等</a:t>
          </a:r>
        </a:p>
      </dgm:t>
    </dgm:pt>
    <dgm:pt modelId="{996E8473-CC4A-D04B-AD8E-726D1D4F9302}" type="parTrans" cxnId="{DBBDB0B3-626D-5849-8EB4-5467878F69CD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C2EE0E32-DB4D-7B4C-AE0D-E87090DAD3D6}" type="sibTrans" cxnId="{DBBDB0B3-626D-5849-8EB4-5467878F69CD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6C23918B-F4AF-2A4E-ACDB-DA8C71C4D17D}">
      <dgm:prSet/>
      <dgm:spPr/>
      <dgm:t>
        <a:bodyPr/>
        <a:lstStyle/>
        <a:p>
          <a:r>
            <a:rPr lang="zh-CN" altLang="en-US" dirty="0">
              <a:latin typeface="SimSong" panose="02020300000000000000" pitchFamily="18" charset="-122"/>
              <a:ea typeface="SimSong" panose="02020300000000000000" pitchFamily="18" charset="-122"/>
            </a:rPr>
            <a:t>汉服试穿</a:t>
          </a:r>
        </a:p>
      </dgm:t>
    </dgm:pt>
    <dgm:pt modelId="{F239F28B-A2C7-744B-BBBB-28B7F75AD45F}" type="parTrans" cxnId="{50A41535-7131-A842-9DD8-F4B58D155F43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D4207ECC-D3A0-F34A-A35D-4594FE1A742F}" type="sibTrans" cxnId="{50A41535-7131-A842-9DD8-F4B58D155F43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12848E18-8412-9F4D-91C8-837DB031C892}">
      <dgm:prSet/>
      <dgm:spPr/>
      <dgm:t>
        <a:bodyPr/>
        <a:lstStyle/>
        <a:p>
          <a:r>
            <a:rPr lang="zh-CN" altLang="en-US" dirty="0">
              <a:latin typeface="SimSong" panose="02020300000000000000" pitchFamily="18" charset="-122"/>
              <a:ea typeface="SimSong" panose="02020300000000000000" pitchFamily="18" charset="-122"/>
            </a:rPr>
            <a:t>茶艺体验</a:t>
          </a:r>
        </a:p>
      </dgm:t>
    </dgm:pt>
    <dgm:pt modelId="{ABCD0911-4578-524F-B385-8F0B4235041A}" type="parTrans" cxnId="{E0455F97-3440-CE4E-B0A0-2F9818664FE5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582EBBC9-3A1B-F440-99DC-1B91D398FCC1}" type="sibTrans" cxnId="{E0455F97-3440-CE4E-B0A0-2F9818664FE5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2709D960-BBC7-FF40-93D2-713B9B2CD11F}">
      <dgm:prSet/>
      <dgm:spPr/>
      <dgm:t>
        <a:bodyPr/>
        <a:lstStyle/>
        <a:p>
          <a:r>
            <a:rPr lang="zh-CN" altLang="en-US" dirty="0">
              <a:latin typeface="SimSong" panose="02020300000000000000" pitchFamily="18" charset="-122"/>
              <a:ea typeface="SimSong" panose="02020300000000000000" pitchFamily="18" charset="-122"/>
            </a:rPr>
            <a:t>书画摄影作品展</a:t>
          </a:r>
        </a:p>
      </dgm:t>
    </dgm:pt>
    <dgm:pt modelId="{02F62715-D2FC-504B-B8F1-B0E1FB031E2F}" type="parTrans" cxnId="{D02CB329-3463-4544-B2A2-E1B87F345065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4AD35F8D-0356-6040-821B-80045A533420}" type="sibTrans" cxnId="{D02CB329-3463-4544-B2A2-E1B87F345065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E59040C8-F7F9-EF4B-B436-4BD4E0027F11}">
      <dgm:prSet/>
      <dgm:spPr/>
      <dgm:t>
        <a:bodyPr/>
        <a:lstStyle/>
        <a:p>
          <a:r>
            <a:rPr lang="zh-CN" altLang="en-US" dirty="0">
              <a:latin typeface="SimSong" panose="02020300000000000000" pitchFamily="18" charset="-122"/>
              <a:ea typeface="SimSong" panose="02020300000000000000" pitchFamily="18" charset="-122"/>
            </a:rPr>
            <a:t>传统节日文化与习俗科普讲座</a:t>
          </a:r>
        </a:p>
      </dgm:t>
    </dgm:pt>
    <dgm:pt modelId="{B44C1DF1-999A-7546-B5D9-A8F4F42B3CB5}" type="parTrans" cxnId="{3C631CE9-8530-D840-BA5B-3EF997706537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8D9ECC7B-E53B-F44C-97CE-BB4B2A31FC5F}" type="sibTrans" cxnId="{3C631CE9-8530-D840-BA5B-3EF997706537}">
      <dgm:prSet/>
      <dgm:spPr/>
      <dgm:t>
        <a:bodyPr/>
        <a:lstStyle/>
        <a:p>
          <a:endParaRPr lang="zh-CN" altLang="en-US">
            <a:latin typeface="SimSong" panose="02020300000000000000" pitchFamily="18" charset="-122"/>
            <a:ea typeface="SimSong" panose="02020300000000000000" pitchFamily="18" charset="-122"/>
          </a:endParaRPr>
        </a:p>
      </dgm:t>
    </dgm:pt>
    <dgm:pt modelId="{81760040-14DE-E045-9C37-86F94FD3CA9E}" type="pres">
      <dgm:prSet presAssocID="{E5E0C764-B8A7-BF44-882A-17355424DA6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C0920D2-49E1-5748-B3D3-3BDD710E6DC5}" type="pres">
      <dgm:prSet presAssocID="{1A915B5D-AC9E-DF4A-A685-E7D34E818E1B}" presName="root" presStyleCnt="0"/>
      <dgm:spPr/>
    </dgm:pt>
    <dgm:pt modelId="{0CB277EE-7818-DC45-AF66-0E3AF23D4BCF}" type="pres">
      <dgm:prSet presAssocID="{1A915B5D-AC9E-DF4A-A685-E7D34E818E1B}" presName="rootComposite" presStyleCnt="0"/>
      <dgm:spPr/>
    </dgm:pt>
    <dgm:pt modelId="{076DC7C4-6725-7441-873E-328D5E16A338}" type="pres">
      <dgm:prSet presAssocID="{1A915B5D-AC9E-DF4A-A685-E7D34E818E1B}" presName="rootText" presStyleLbl="node1" presStyleIdx="0" presStyleCnt="4"/>
      <dgm:spPr/>
    </dgm:pt>
    <dgm:pt modelId="{5D905821-84BF-804E-84F7-2A01BB655ED3}" type="pres">
      <dgm:prSet presAssocID="{1A915B5D-AC9E-DF4A-A685-E7D34E818E1B}" presName="rootConnector" presStyleLbl="node1" presStyleIdx="0" presStyleCnt="4"/>
      <dgm:spPr/>
    </dgm:pt>
    <dgm:pt modelId="{B84B1806-3972-E346-9636-08A5A35C301E}" type="pres">
      <dgm:prSet presAssocID="{1A915B5D-AC9E-DF4A-A685-E7D34E818E1B}" presName="childShape" presStyleCnt="0"/>
      <dgm:spPr/>
    </dgm:pt>
    <dgm:pt modelId="{3EA9E7B7-2F7F-D347-904E-79FC7E6096FF}" type="pres">
      <dgm:prSet presAssocID="{BB778572-BAA7-6D41-8059-2ACD3F80E301}" presName="Name13" presStyleLbl="parChTrans1D2" presStyleIdx="0" presStyleCnt="11"/>
      <dgm:spPr/>
    </dgm:pt>
    <dgm:pt modelId="{5666ACCB-1333-824C-B03D-32B71CA9B15F}" type="pres">
      <dgm:prSet presAssocID="{E7CCCD92-ED0D-814C-9499-7A22F42B50CD}" presName="childText" presStyleLbl="bgAcc1" presStyleIdx="0" presStyleCnt="11">
        <dgm:presLayoutVars>
          <dgm:bulletEnabled val="1"/>
        </dgm:presLayoutVars>
      </dgm:prSet>
      <dgm:spPr/>
    </dgm:pt>
    <dgm:pt modelId="{3171B932-6D94-684D-993B-52C3AD64EA98}" type="pres">
      <dgm:prSet presAssocID="{DB70C2CF-983E-8047-B560-564A9C1E5D53}" presName="Name13" presStyleLbl="parChTrans1D2" presStyleIdx="1" presStyleCnt="11"/>
      <dgm:spPr/>
    </dgm:pt>
    <dgm:pt modelId="{46E81BCD-56EF-F840-8343-B0CE1FB7893A}" type="pres">
      <dgm:prSet presAssocID="{E4504C1F-2B0E-5A46-B6A7-7F02B35336FD}" presName="childText" presStyleLbl="bgAcc1" presStyleIdx="1" presStyleCnt="11">
        <dgm:presLayoutVars>
          <dgm:bulletEnabled val="1"/>
        </dgm:presLayoutVars>
      </dgm:prSet>
      <dgm:spPr/>
    </dgm:pt>
    <dgm:pt modelId="{985B6A8F-73FD-584C-B456-A344B0FA9AB3}" type="pres">
      <dgm:prSet presAssocID="{02F62715-D2FC-504B-B8F1-B0E1FB031E2F}" presName="Name13" presStyleLbl="parChTrans1D2" presStyleIdx="2" presStyleCnt="11"/>
      <dgm:spPr/>
    </dgm:pt>
    <dgm:pt modelId="{AE099D02-B28F-544A-8889-E0DBCAE6A76F}" type="pres">
      <dgm:prSet presAssocID="{2709D960-BBC7-FF40-93D2-713B9B2CD11F}" presName="childText" presStyleLbl="bgAcc1" presStyleIdx="2" presStyleCnt="11">
        <dgm:presLayoutVars>
          <dgm:bulletEnabled val="1"/>
        </dgm:presLayoutVars>
      </dgm:prSet>
      <dgm:spPr/>
    </dgm:pt>
    <dgm:pt modelId="{65E86DCD-6D9D-1641-86F0-348DAD63029C}" type="pres">
      <dgm:prSet presAssocID="{3F9CB8F2-FCCD-9C4C-8FDB-90CF0AA7C770}" presName="root" presStyleCnt="0"/>
      <dgm:spPr/>
    </dgm:pt>
    <dgm:pt modelId="{3F77A28E-8AFB-FD4D-8BEA-B999BA99C500}" type="pres">
      <dgm:prSet presAssocID="{3F9CB8F2-FCCD-9C4C-8FDB-90CF0AA7C770}" presName="rootComposite" presStyleCnt="0"/>
      <dgm:spPr/>
    </dgm:pt>
    <dgm:pt modelId="{7DF26989-999E-6044-8B8B-32D7A35779F4}" type="pres">
      <dgm:prSet presAssocID="{3F9CB8F2-FCCD-9C4C-8FDB-90CF0AA7C770}" presName="rootText" presStyleLbl="node1" presStyleIdx="1" presStyleCnt="4"/>
      <dgm:spPr/>
    </dgm:pt>
    <dgm:pt modelId="{FEB87D1D-BFBC-3F43-829F-0E88E15560EC}" type="pres">
      <dgm:prSet presAssocID="{3F9CB8F2-FCCD-9C4C-8FDB-90CF0AA7C770}" presName="rootConnector" presStyleLbl="node1" presStyleIdx="1" presStyleCnt="4"/>
      <dgm:spPr/>
    </dgm:pt>
    <dgm:pt modelId="{6345EDB4-D001-274A-AE40-DE0AAED2C10B}" type="pres">
      <dgm:prSet presAssocID="{3F9CB8F2-FCCD-9C4C-8FDB-90CF0AA7C770}" presName="childShape" presStyleCnt="0"/>
      <dgm:spPr/>
    </dgm:pt>
    <dgm:pt modelId="{5B2837BF-C135-7745-8938-D6258DAC1E3A}" type="pres">
      <dgm:prSet presAssocID="{C5738743-C033-4B48-990C-53033822333A}" presName="Name13" presStyleLbl="parChTrans1D2" presStyleIdx="3" presStyleCnt="11"/>
      <dgm:spPr/>
    </dgm:pt>
    <dgm:pt modelId="{AE7672D1-60A2-D94F-B045-A48936B3A5D1}" type="pres">
      <dgm:prSet presAssocID="{31EF849F-618C-AB40-91A9-3D88E11D8985}" presName="childText" presStyleLbl="bgAcc1" presStyleIdx="3" presStyleCnt="11">
        <dgm:presLayoutVars>
          <dgm:bulletEnabled val="1"/>
        </dgm:presLayoutVars>
      </dgm:prSet>
      <dgm:spPr/>
    </dgm:pt>
    <dgm:pt modelId="{EB2F1F03-F045-7D45-A522-CCF00272C3E3}" type="pres">
      <dgm:prSet presAssocID="{0D361ED2-0959-A94F-A03E-0174DD731E76}" presName="Name13" presStyleLbl="parChTrans1D2" presStyleIdx="4" presStyleCnt="11"/>
      <dgm:spPr/>
    </dgm:pt>
    <dgm:pt modelId="{BB062616-3BC8-1E45-956F-202689D57DD6}" type="pres">
      <dgm:prSet presAssocID="{2C3CB77B-42FA-0D4E-8418-CD23A7AD0124}" presName="childText" presStyleLbl="bgAcc1" presStyleIdx="4" presStyleCnt="11">
        <dgm:presLayoutVars>
          <dgm:bulletEnabled val="1"/>
        </dgm:presLayoutVars>
      </dgm:prSet>
      <dgm:spPr/>
    </dgm:pt>
    <dgm:pt modelId="{19F8FE31-9E2B-6940-92B0-14B138A0E0F1}" type="pres">
      <dgm:prSet presAssocID="{B44C1DF1-999A-7546-B5D9-A8F4F42B3CB5}" presName="Name13" presStyleLbl="parChTrans1D2" presStyleIdx="5" presStyleCnt="11"/>
      <dgm:spPr/>
    </dgm:pt>
    <dgm:pt modelId="{EC6DA837-A0F2-8046-8778-51FCFD5ACDB6}" type="pres">
      <dgm:prSet presAssocID="{E59040C8-F7F9-EF4B-B436-4BD4E0027F11}" presName="childText" presStyleLbl="bgAcc1" presStyleIdx="5" presStyleCnt="11">
        <dgm:presLayoutVars>
          <dgm:bulletEnabled val="1"/>
        </dgm:presLayoutVars>
      </dgm:prSet>
      <dgm:spPr/>
    </dgm:pt>
    <dgm:pt modelId="{7C7F3519-F3FF-544A-9020-842A324D4F2F}" type="pres">
      <dgm:prSet presAssocID="{E810416F-A974-B747-8797-01741DD4D1F5}" presName="root" presStyleCnt="0"/>
      <dgm:spPr/>
    </dgm:pt>
    <dgm:pt modelId="{3B64AD94-8879-B04D-8BC6-7B603BB6BE72}" type="pres">
      <dgm:prSet presAssocID="{E810416F-A974-B747-8797-01741DD4D1F5}" presName="rootComposite" presStyleCnt="0"/>
      <dgm:spPr/>
    </dgm:pt>
    <dgm:pt modelId="{B88B05DD-2297-8F46-A234-782324270C45}" type="pres">
      <dgm:prSet presAssocID="{E810416F-A974-B747-8797-01741DD4D1F5}" presName="rootText" presStyleLbl="node1" presStyleIdx="2" presStyleCnt="4"/>
      <dgm:spPr/>
    </dgm:pt>
    <dgm:pt modelId="{D95FC6C1-0BBE-8543-956D-0E750231E2E1}" type="pres">
      <dgm:prSet presAssocID="{E810416F-A974-B747-8797-01741DD4D1F5}" presName="rootConnector" presStyleLbl="node1" presStyleIdx="2" presStyleCnt="4"/>
      <dgm:spPr/>
    </dgm:pt>
    <dgm:pt modelId="{917671B3-2183-A04B-9232-1283656B2AFE}" type="pres">
      <dgm:prSet presAssocID="{E810416F-A974-B747-8797-01741DD4D1F5}" presName="childShape" presStyleCnt="0"/>
      <dgm:spPr/>
    </dgm:pt>
    <dgm:pt modelId="{C0892BF3-A0B3-D242-84D0-318B459F34D5}" type="pres">
      <dgm:prSet presAssocID="{996E8473-CC4A-D04B-AD8E-726D1D4F9302}" presName="Name13" presStyleLbl="parChTrans1D2" presStyleIdx="6" presStyleCnt="11"/>
      <dgm:spPr/>
    </dgm:pt>
    <dgm:pt modelId="{4AD7E737-9AC3-6045-ABCF-9EA82A09F1C6}" type="pres">
      <dgm:prSet presAssocID="{44B45F7C-1467-0342-956E-DFA129D6CE67}" presName="childText" presStyleLbl="bgAcc1" presStyleIdx="6" presStyleCnt="11">
        <dgm:presLayoutVars>
          <dgm:bulletEnabled val="1"/>
        </dgm:presLayoutVars>
      </dgm:prSet>
      <dgm:spPr/>
    </dgm:pt>
    <dgm:pt modelId="{871E95E9-580B-614C-812B-20C1A7463BF5}" type="pres">
      <dgm:prSet presAssocID="{F239F28B-A2C7-744B-BBBB-28B7F75AD45F}" presName="Name13" presStyleLbl="parChTrans1D2" presStyleIdx="7" presStyleCnt="11"/>
      <dgm:spPr/>
    </dgm:pt>
    <dgm:pt modelId="{E148802A-4A99-BB4F-9274-E42245491804}" type="pres">
      <dgm:prSet presAssocID="{6C23918B-F4AF-2A4E-ACDB-DA8C71C4D17D}" presName="childText" presStyleLbl="bgAcc1" presStyleIdx="7" presStyleCnt="11">
        <dgm:presLayoutVars>
          <dgm:bulletEnabled val="1"/>
        </dgm:presLayoutVars>
      </dgm:prSet>
      <dgm:spPr/>
    </dgm:pt>
    <dgm:pt modelId="{9E7E5F05-75D2-3E46-B636-FE002AE2D00A}" type="pres">
      <dgm:prSet presAssocID="{ABCD0911-4578-524F-B385-8F0B4235041A}" presName="Name13" presStyleLbl="parChTrans1D2" presStyleIdx="8" presStyleCnt="11"/>
      <dgm:spPr/>
    </dgm:pt>
    <dgm:pt modelId="{47D90887-7F10-F146-8106-70CF28C03DD8}" type="pres">
      <dgm:prSet presAssocID="{12848E18-8412-9F4D-91C8-837DB031C892}" presName="childText" presStyleLbl="bgAcc1" presStyleIdx="8" presStyleCnt="11">
        <dgm:presLayoutVars>
          <dgm:bulletEnabled val="1"/>
        </dgm:presLayoutVars>
      </dgm:prSet>
      <dgm:spPr/>
    </dgm:pt>
    <dgm:pt modelId="{038268AD-713B-6F44-829F-CB70ACB18876}" type="pres">
      <dgm:prSet presAssocID="{C0631B0C-FFF5-654A-B17C-ED1EE03FCBE4}" presName="root" presStyleCnt="0"/>
      <dgm:spPr/>
    </dgm:pt>
    <dgm:pt modelId="{19D6616F-E9B8-4146-8772-562A53B387B8}" type="pres">
      <dgm:prSet presAssocID="{C0631B0C-FFF5-654A-B17C-ED1EE03FCBE4}" presName="rootComposite" presStyleCnt="0"/>
      <dgm:spPr/>
    </dgm:pt>
    <dgm:pt modelId="{35EEAECE-DF25-4C4B-9DFF-6C1964CB0B4E}" type="pres">
      <dgm:prSet presAssocID="{C0631B0C-FFF5-654A-B17C-ED1EE03FCBE4}" presName="rootText" presStyleLbl="node1" presStyleIdx="3" presStyleCnt="4"/>
      <dgm:spPr/>
    </dgm:pt>
    <dgm:pt modelId="{5987C39D-9B8E-C64C-BB82-F3064D58D34D}" type="pres">
      <dgm:prSet presAssocID="{C0631B0C-FFF5-654A-B17C-ED1EE03FCBE4}" presName="rootConnector" presStyleLbl="node1" presStyleIdx="3" presStyleCnt="4"/>
      <dgm:spPr/>
    </dgm:pt>
    <dgm:pt modelId="{F9EEE507-CBB2-1242-8C0C-D19DDBB014CE}" type="pres">
      <dgm:prSet presAssocID="{C0631B0C-FFF5-654A-B17C-ED1EE03FCBE4}" presName="childShape" presStyleCnt="0"/>
      <dgm:spPr/>
    </dgm:pt>
    <dgm:pt modelId="{A5DB3AFA-8358-E948-836C-8BD248BDA97F}" type="pres">
      <dgm:prSet presAssocID="{E16B57A0-2B28-0A45-AB20-9BAB22ED3788}" presName="Name13" presStyleLbl="parChTrans1D2" presStyleIdx="9" presStyleCnt="11"/>
      <dgm:spPr/>
    </dgm:pt>
    <dgm:pt modelId="{DD4A5B35-4A83-144E-A791-65B42AED5099}" type="pres">
      <dgm:prSet presAssocID="{64A62316-A228-8A4F-B65C-86F09230AB5B}" presName="childText" presStyleLbl="bgAcc1" presStyleIdx="9" presStyleCnt="11">
        <dgm:presLayoutVars>
          <dgm:bulletEnabled val="1"/>
        </dgm:presLayoutVars>
      </dgm:prSet>
      <dgm:spPr/>
    </dgm:pt>
    <dgm:pt modelId="{7B3C3B7A-41C5-634C-A0EB-6B6AE546B3F0}" type="pres">
      <dgm:prSet presAssocID="{9444F48A-9871-C04C-91FF-B48150F3A2F9}" presName="Name13" presStyleLbl="parChTrans1D2" presStyleIdx="10" presStyleCnt="11"/>
      <dgm:spPr/>
    </dgm:pt>
    <dgm:pt modelId="{08CD1B32-6A55-F74A-9BC4-07EB24C160F2}" type="pres">
      <dgm:prSet presAssocID="{BE05315B-C0E7-3742-BEE7-86F9EF2B4ABB}" presName="childText" presStyleLbl="bgAcc1" presStyleIdx="10" presStyleCnt="11">
        <dgm:presLayoutVars>
          <dgm:bulletEnabled val="1"/>
        </dgm:presLayoutVars>
      </dgm:prSet>
      <dgm:spPr/>
    </dgm:pt>
  </dgm:ptLst>
  <dgm:cxnLst>
    <dgm:cxn modelId="{8EF63600-9AA7-F44E-A506-C9C9597551A8}" type="presOf" srcId="{C5738743-C033-4B48-990C-53033822333A}" destId="{5B2837BF-C135-7745-8938-D6258DAC1E3A}" srcOrd="0" destOrd="0" presId="urn:microsoft.com/office/officeart/2005/8/layout/hierarchy3"/>
    <dgm:cxn modelId="{D6571F03-AE00-C444-854A-BB634A57AF53}" type="presOf" srcId="{E810416F-A974-B747-8797-01741DD4D1F5}" destId="{B88B05DD-2297-8F46-A234-782324270C45}" srcOrd="0" destOrd="0" presId="urn:microsoft.com/office/officeart/2005/8/layout/hierarchy3"/>
    <dgm:cxn modelId="{9D2EF50D-7253-114F-980E-2A0F11B99ADF}" type="presOf" srcId="{1A915B5D-AC9E-DF4A-A685-E7D34E818E1B}" destId="{5D905821-84BF-804E-84F7-2A01BB655ED3}" srcOrd="1" destOrd="0" presId="urn:microsoft.com/office/officeart/2005/8/layout/hierarchy3"/>
    <dgm:cxn modelId="{ABC42118-289E-1948-869C-FEE297B2FEEE}" type="presOf" srcId="{DB70C2CF-983E-8047-B560-564A9C1E5D53}" destId="{3171B932-6D94-684D-993B-52C3AD64EA98}" srcOrd="0" destOrd="0" presId="urn:microsoft.com/office/officeart/2005/8/layout/hierarchy3"/>
    <dgm:cxn modelId="{C6434A22-E244-8642-AEF2-00C854BFE24C}" type="presOf" srcId="{3F9CB8F2-FCCD-9C4C-8FDB-90CF0AA7C770}" destId="{7DF26989-999E-6044-8B8B-32D7A35779F4}" srcOrd="0" destOrd="0" presId="urn:microsoft.com/office/officeart/2005/8/layout/hierarchy3"/>
    <dgm:cxn modelId="{D02CB329-3463-4544-B2A2-E1B87F345065}" srcId="{1A915B5D-AC9E-DF4A-A685-E7D34E818E1B}" destId="{2709D960-BBC7-FF40-93D2-713B9B2CD11F}" srcOrd="2" destOrd="0" parTransId="{02F62715-D2FC-504B-B8F1-B0E1FB031E2F}" sibTransId="{4AD35F8D-0356-6040-821B-80045A533420}"/>
    <dgm:cxn modelId="{8778B42E-DC7F-694B-8117-35C7A8935EC0}" type="presOf" srcId="{2C3CB77B-42FA-0D4E-8418-CD23A7AD0124}" destId="{BB062616-3BC8-1E45-956F-202689D57DD6}" srcOrd="0" destOrd="0" presId="urn:microsoft.com/office/officeart/2005/8/layout/hierarchy3"/>
    <dgm:cxn modelId="{98EDA531-DD62-3B40-98FA-47D8C746E248}" type="presOf" srcId="{ABCD0911-4578-524F-B385-8F0B4235041A}" destId="{9E7E5F05-75D2-3E46-B636-FE002AE2D00A}" srcOrd="0" destOrd="0" presId="urn:microsoft.com/office/officeart/2005/8/layout/hierarchy3"/>
    <dgm:cxn modelId="{50A41535-7131-A842-9DD8-F4B58D155F43}" srcId="{E810416F-A974-B747-8797-01741DD4D1F5}" destId="{6C23918B-F4AF-2A4E-ACDB-DA8C71C4D17D}" srcOrd="1" destOrd="0" parTransId="{F239F28B-A2C7-744B-BBBB-28B7F75AD45F}" sibTransId="{D4207ECC-D3A0-F34A-A35D-4594FE1A742F}"/>
    <dgm:cxn modelId="{ACFC1437-CF41-F945-ACFA-5929979B77EF}" type="presOf" srcId="{E7CCCD92-ED0D-814C-9499-7A22F42B50CD}" destId="{5666ACCB-1333-824C-B03D-32B71CA9B15F}" srcOrd="0" destOrd="0" presId="urn:microsoft.com/office/officeart/2005/8/layout/hierarchy3"/>
    <dgm:cxn modelId="{BF767437-C16B-D944-9638-75BF299355E5}" srcId="{1A915B5D-AC9E-DF4A-A685-E7D34E818E1B}" destId="{E4504C1F-2B0E-5A46-B6A7-7F02B35336FD}" srcOrd="1" destOrd="0" parTransId="{DB70C2CF-983E-8047-B560-564A9C1E5D53}" sibTransId="{FDC224CD-EFD3-CC4F-993F-06354CD8DECC}"/>
    <dgm:cxn modelId="{22EAD039-6A39-0E47-8CE6-AA52F7D8A601}" srcId="{E5E0C764-B8A7-BF44-882A-17355424DA64}" destId="{C0631B0C-FFF5-654A-B17C-ED1EE03FCBE4}" srcOrd="3" destOrd="0" parTransId="{E9B49FE0-8F92-7547-A3D4-3C65243107F4}" sibTransId="{7FFE5578-FADD-0A4E-963C-72996DFCA4EF}"/>
    <dgm:cxn modelId="{87AEE548-34BB-E14F-8E56-3A7436569E8C}" type="presOf" srcId="{12848E18-8412-9F4D-91C8-837DB031C892}" destId="{47D90887-7F10-F146-8106-70CF28C03DD8}" srcOrd="0" destOrd="0" presId="urn:microsoft.com/office/officeart/2005/8/layout/hierarchy3"/>
    <dgm:cxn modelId="{0F3AE648-99AA-1F41-95B9-2BE94D435A5F}" type="presOf" srcId="{996E8473-CC4A-D04B-AD8E-726D1D4F9302}" destId="{C0892BF3-A0B3-D242-84D0-318B459F34D5}" srcOrd="0" destOrd="0" presId="urn:microsoft.com/office/officeart/2005/8/layout/hierarchy3"/>
    <dgm:cxn modelId="{25F40F6B-FDA0-4D42-A7CE-0ED02908388D}" srcId="{3F9CB8F2-FCCD-9C4C-8FDB-90CF0AA7C770}" destId="{2C3CB77B-42FA-0D4E-8418-CD23A7AD0124}" srcOrd="1" destOrd="0" parTransId="{0D361ED2-0959-A94F-A03E-0174DD731E76}" sibTransId="{DB450449-6640-D348-87DB-27B6B61E344F}"/>
    <dgm:cxn modelId="{955E416F-12DA-A54B-A427-6B4EEFC75726}" srcId="{1A915B5D-AC9E-DF4A-A685-E7D34E818E1B}" destId="{E7CCCD92-ED0D-814C-9499-7A22F42B50CD}" srcOrd="0" destOrd="0" parTransId="{BB778572-BAA7-6D41-8059-2ACD3F80E301}" sibTransId="{4B37C05C-51D1-E04C-993F-09ED034C85C0}"/>
    <dgm:cxn modelId="{D7704473-E207-0F4C-979C-5043CD9A920A}" type="presOf" srcId="{3F9CB8F2-FCCD-9C4C-8FDB-90CF0AA7C770}" destId="{FEB87D1D-BFBC-3F43-829F-0E88E15560EC}" srcOrd="1" destOrd="0" presId="urn:microsoft.com/office/officeart/2005/8/layout/hierarchy3"/>
    <dgm:cxn modelId="{50E1E679-36EA-434D-A304-10747C15A2F6}" type="presOf" srcId="{C0631B0C-FFF5-654A-B17C-ED1EE03FCBE4}" destId="{5987C39D-9B8E-C64C-BB82-F3064D58D34D}" srcOrd="1" destOrd="0" presId="urn:microsoft.com/office/officeart/2005/8/layout/hierarchy3"/>
    <dgm:cxn modelId="{3DA29C89-6EDF-904D-B4E4-E6F20DE4C628}" type="presOf" srcId="{E16B57A0-2B28-0A45-AB20-9BAB22ED3788}" destId="{A5DB3AFA-8358-E948-836C-8BD248BDA97F}" srcOrd="0" destOrd="0" presId="urn:microsoft.com/office/officeart/2005/8/layout/hierarchy3"/>
    <dgm:cxn modelId="{42C3FE8A-181C-AB42-AD8C-02BFE058DFB7}" type="presOf" srcId="{B44C1DF1-999A-7546-B5D9-A8F4F42B3CB5}" destId="{19F8FE31-9E2B-6940-92B0-14B138A0E0F1}" srcOrd="0" destOrd="0" presId="urn:microsoft.com/office/officeart/2005/8/layout/hierarchy3"/>
    <dgm:cxn modelId="{16F4A095-0F8D-2949-840E-1EC3CD9FD1AD}" type="presOf" srcId="{64A62316-A228-8A4F-B65C-86F09230AB5B}" destId="{DD4A5B35-4A83-144E-A791-65B42AED5099}" srcOrd="0" destOrd="0" presId="urn:microsoft.com/office/officeart/2005/8/layout/hierarchy3"/>
    <dgm:cxn modelId="{B0812B97-45C1-6748-9A8A-A480CDEB780B}" srcId="{E5E0C764-B8A7-BF44-882A-17355424DA64}" destId="{1A915B5D-AC9E-DF4A-A685-E7D34E818E1B}" srcOrd="0" destOrd="0" parTransId="{9C6D7659-692D-AE4F-BA85-AEF858C56B58}" sibTransId="{D694EEDD-0132-0046-8804-4846B50273DF}"/>
    <dgm:cxn modelId="{E0455F97-3440-CE4E-B0A0-2F9818664FE5}" srcId="{E810416F-A974-B747-8797-01741DD4D1F5}" destId="{12848E18-8412-9F4D-91C8-837DB031C892}" srcOrd="2" destOrd="0" parTransId="{ABCD0911-4578-524F-B385-8F0B4235041A}" sibTransId="{582EBBC9-3A1B-F440-99DC-1B91D398FCC1}"/>
    <dgm:cxn modelId="{4729ED98-06F9-064D-83D4-9E27CB821760}" type="presOf" srcId="{44B45F7C-1467-0342-956E-DFA129D6CE67}" destId="{4AD7E737-9AC3-6045-ABCF-9EA82A09F1C6}" srcOrd="0" destOrd="0" presId="urn:microsoft.com/office/officeart/2005/8/layout/hierarchy3"/>
    <dgm:cxn modelId="{DB72B39C-37A7-B842-8782-AE2BDA7D9D56}" srcId="{E5E0C764-B8A7-BF44-882A-17355424DA64}" destId="{3F9CB8F2-FCCD-9C4C-8FDB-90CF0AA7C770}" srcOrd="1" destOrd="0" parTransId="{255BF418-892D-BE4E-9D75-A059BDCAC435}" sibTransId="{D6131020-5665-174F-B023-910832A4D492}"/>
    <dgm:cxn modelId="{46D266A0-B9AF-E345-A9D6-7E37FDABB2E9}" type="presOf" srcId="{E59040C8-F7F9-EF4B-B436-4BD4E0027F11}" destId="{EC6DA837-A0F2-8046-8778-51FCFD5ACDB6}" srcOrd="0" destOrd="0" presId="urn:microsoft.com/office/officeart/2005/8/layout/hierarchy3"/>
    <dgm:cxn modelId="{ACE612A8-8A23-BB45-B9CC-D5E538C25381}" type="presOf" srcId="{31EF849F-618C-AB40-91A9-3D88E11D8985}" destId="{AE7672D1-60A2-D94F-B045-A48936B3A5D1}" srcOrd="0" destOrd="0" presId="urn:microsoft.com/office/officeart/2005/8/layout/hierarchy3"/>
    <dgm:cxn modelId="{0FFAB4AC-68DC-EA4E-9629-964D102B4671}" type="presOf" srcId="{2709D960-BBC7-FF40-93D2-713B9B2CD11F}" destId="{AE099D02-B28F-544A-8889-E0DBCAE6A76F}" srcOrd="0" destOrd="0" presId="urn:microsoft.com/office/officeart/2005/8/layout/hierarchy3"/>
    <dgm:cxn modelId="{DBBDB0B3-626D-5849-8EB4-5467878F69CD}" srcId="{E810416F-A974-B747-8797-01741DD4D1F5}" destId="{44B45F7C-1467-0342-956E-DFA129D6CE67}" srcOrd="0" destOrd="0" parTransId="{996E8473-CC4A-D04B-AD8E-726D1D4F9302}" sibTransId="{C2EE0E32-DB4D-7B4C-AE0D-E87090DAD3D6}"/>
    <dgm:cxn modelId="{DA6CE7B4-2D86-6A48-9922-B2E0E6367252}" type="presOf" srcId="{6C23918B-F4AF-2A4E-ACDB-DA8C71C4D17D}" destId="{E148802A-4A99-BB4F-9274-E42245491804}" srcOrd="0" destOrd="0" presId="urn:microsoft.com/office/officeart/2005/8/layout/hierarchy3"/>
    <dgm:cxn modelId="{B90427B8-087B-814D-BA53-26654C76E79F}" type="presOf" srcId="{1A915B5D-AC9E-DF4A-A685-E7D34E818E1B}" destId="{076DC7C4-6725-7441-873E-328D5E16A338}" srcOrd="0" destOrd="0" presId="urn:microsoft.com/office/officeart/2005/8/layout/hierarchy3"/>
    <dgm:cxn modelId="{0D0C00BD-A566-1945-91FF-1992B83305FF}" type="presOf" srcId="{E4504C1F-2B0E-5A46-B6A7-7F02B35336FD}" destId="{46E81BCD-56EF-F840-8343-B0CE1FB7893A}" srcOrd="0" destOrd="0" presId="urn:microsoft.com/office/officeart/2005/8/layout/hierarchy3"/>
    <dgm:cxn modelId="{2F8413BD-88ED-0146-B018-BA255E715DD9}" type="presOf" srcId="{BE05315B-C0E7-3742-BEE7-86F9EF2B4ABB}" destId="{08CD1B32-6A55-F74A-9BC4-07EB24C160F2}" srcOrd="0" destOrd="0" presId="urn:microsoft.com/office/officeart/2005/8/layout/hierarchy3"/>
    <dgm:cxn modelId="{21FC41C0-C42C-D849-8E90-0F79C9AD04B8}" srcId="{E5E0C764-B8A7-BF44-882A-17355424DA64}" destId="{E810416F-A974-B747-8797-01741DD4D1F5}" srcOrd="2" destOrd="0" parTransId="{33355590-26ED-D340-B7CB-96443D9BF1CF}" sibTransId="{D15DE64E-A332-C441-A180-FC73A9D88774}"/>
    <dgm:cxn modelId="{C0E876C6-38A4-3C49-A63D-D221211F8685}" type="presOf" srcId="{02F62715-D2FC-504B-B8F1-B0E1FB031E2F}" destId="{985B6A8F-73FD-584C-B456-A344B0FA9AB3}" srcOrd="0" destOrd="0" presId="urn:microsoft.com/office/officeart/2005/8/layout/hierarchy3"/>
    <dgm:cxn modelId="{EF2FE9D4-D6C8-FB41-8FA6-F24756ADE529}" type="presOf" srcId="{0D361ED2-0959-A94F-A03E-0174DD731E76}" destId="{EB2F1F03-F045-7D45-A522-CCF00272C3E3}" srcOrd="0" destOrd="0" presId="urn:microsoft.com/office/officeart/2005/8/layout/hierarchy3"/>
    <dgm:cxn modelId="{6799EBD5-7B57-F84A-97F5-021C650F845B}" type="presOf" srcId="{E5E0C764-B8A7-BF44-882A-17355424DA64}" destId="{81760040-14DE-E045-9C37-86F94FD3CA9E}" srcOrd="0" destOrd="0" presId="urn:microsoft.com/office/officeart/2005/8/layout/hierarchy3"/>
    <dgm:cxn modelId="{4DD5C0D9-FD1F-0B4B-B04B-E764189811F5}" type="presOf" srcId="{BB778572-BAA7-6D41-8059-2ACD3F80E301}" destId="{3EA9E7B7-2F7F-D347-904E-79FC7E6096FF}" srcOrd="0" destOrd="0" presId="urn:microsoft.com/office/officeart/2005/8/layout/hierarchy3"/>
    <dgm:cxn modelId="{0460D4E0-1049-7742-BE11-9DEBB65FA8AF}" srcId="{C0631B0C-FFF5-654A-B17C-ED1EE03FCBE4}" destId="{BE05315B-C0E7-3742-BEE7-86F9EF2B4ABB}" srcOrd="1" destOrd="0" parTransId="{9444F48A-9871-C04C-91FF-B48150F3A2F9}" sibTransId="{153ABCAB-3DAE-5F45-BA79-204F759CAD7B}"/>
    <dgm:cxn modelId="{5A0B7DE3-13D7-484A-8BAF-207C7871C568}" type="presOf" srcId="{C0631B0C-FFF5-654A-B17C-ED1EE03FCBE4}" destId="{35EEAECE-DF25-4C4B-9DFF-6C1964CB0B4E}" srcOrd="0" destOrd="0" presId="urn:microsoft.com/office/officeart/2005/8/layout/hierarchy3"/>
    <dgm:cxn modelId="{F8E1D7E7-548F-1747-B0CD-98CD37FC0B4F}" type="presOf" srcId="{E810416F-A974-B747-8797-01741DD4D1F5}" destId="{D95FC6C1-0BBE-8543-956D-0E750231E2E1}" srcOrd="1" destOrd="0" presId="urn:microsoft.com/office/officeart/2005/8/layout/hierarchy3"/>
    <dgm:cxn modelId="{3C631CE9-8530-D840-BA5B-3EF997706537}" srcId="{3F9CB8F2-FCCD-9C4C-8FDB-90CF0AA7C770}" destId="{E59040C8-F7F9-EF4B-B436-4BD4E0027F11}" srcOrd="2" destOrd="0" parTransId="{B44C1DF1-999A-7546-B5D9-A8F4F42B3CB5}" sibTransId="{8D9ECC7B-E53B-F44C-97CE-BB4B2A31FC5F}"/>
    <dgm:cxn modelId="{FD647CED-A613-5D4C-ADF1-AFFCAA3B906F}" type="presOf" srcId="{F239F28B-A2C7-744B-BBBB-28B7F75AD45F}" destId="{871E95E9-580B-614C-812B-20C1A7463BF5}" srcOrd="0" destOrd="0" presId="urn:microsoft.com/office/officeart/2005/8/layout/hierarchy3"/>
    <dgm:cxn modelId="{EA3CA0F6-2246-5D4A-94DB-209D6111750C}" srcId="{C0631B0C-FFF5-654A-B17C-ED1EE03FCBE4}" destId="{64A62316-A228-8A4F-B65C-86F09230AB5B}" srcOrd="0" destOrd="0" parTransId="{E16B57A0-2B28-0A45-AB20-9BAB22ED3788}" sibTransId="{B5AA0B88-0018-504A-8590-CCAD1FACFC88}"/>
    <dgm:cxn modelId="{886176F7-54E6-B342-9751-37183FEFC082}" srcId="{3F9CB8F2-FCCD-9C4C-8FDB-90CF0AA7C770}" destId="{31EF849F-618C-AB40-91A9-3D88E11D8985}" srcOrd="0" destOrd="0" parTransId="{C5738743-C033-4B48-990C-53033822333A}" sibTransId="{A2CD8564-C49D-2148-AD8A-E9A7CEB56869}"/>
    <dgm:cxn modelId="{C71066F8-74A9-8845-8D64-D597860740AA}" type="presOf" srcId="{9444F48A-9871-C04C-91FF-B48150F3A2F9}" destId="{7B3C3B7A-41C5-634C-A0EB-6B6AE546B3F0}" srcOrd="0" destOrd="0" presId="urn:microsoft.com/office/officeart/2005/8/layout/hierarchy3"/>
    <dgm:cxn modelId="{75460EFA-D414-1747-904D-BC4D6CEC88F5}" type="presParOf" srcId="{81760040-14DE-E045-9C37-86F94FD3CA9E}" destId="{AC0920D2-49E1-5748-B3D3-3BDD710E6DC5}" srcOrd="0" destOrd="0" presId="urn:microsoft.com/office/officeart/2005/8/layout/hierarchy3"/>
    <dgm:cxn modelId="{6A6C396C-3439-8946-A51E-9F2CAE5B8211}" type="presParOf" srcId="{AC0920D2-49E1-5748-B3D3-3BDD710E6DC5}" destId="{0CB277EE-7818-DC45-AF66-0E3AF23D4BCF}" srcOrd="0" destOrd="0" presId="urn:microsoft.com/office/officeart/2005/8/layout/hierarchy3"/>
    <dgm:cxn modelId="{94A52E56-1A1C-B044-BA7B-FE646F75154C}" type="presParOf" srcId="{0CB277EE-7818-DC45-AF66-0E3AF23D4BCF}" destId="{076DC7C4-6725-7441-873E-328D5E16A338}" srcOrd="0" destOrd="0" presId="urn:microsoft.com/office/officeart/2005/8/layout/hierarchy3"/>
    <dgm:cxn modelId="{B0066CFD-9DEB-D54B-9708-98EACB86334C}" type="presParOf" srcId="{0CB277EE-7818-DC45-AF66-0E3AF23D4BCF}" destId="{5D905821-84BF-804E-84F7-2A01BB655ED3}" srcOrd="1" destOrd="0" presId="urn:microsoft.com/office/officeart/2005/8/layout/hierarchy3"/>
    <dgm:cxn modelId="{6130CC25-0EC9-554D-A480-25808085F318}" type="presParOf" srcId="{AC0920D2-49E1-5748-B3D3-3BDD710E6DC5}" destId="{B84B1806-3972-E346-9636-08A5A35C301E}" srcOrd="1" destOrd="0" presId="urn:microsoft.com/office/officeart/2005/8/layout/hierarchy3"/>
    <dgm:cxn modelId="{2239215E-989C-9945-A951-318BEC16FA09}" type="presParOf" srcId="{B84B1806-3972-E346-9636-08A5A35C301E}" destId="{3EA9E7B7-2F7F-D347-904E-79FC7E6096FF}" srcOrd="0" destOrd="0" presId="urn:microsoft.com/office/officeart/2005/8/layout/hierarchy3"/>
    <dgm:cxn modelId="{80637517-CE50-3B40-9435-F33EDBC3EE5E}" type="presParOf" srcId="{B84B1806-3972-E346-9636-08A5A35C301E}" destId="{5666ACCB-1333-824C-B03D-32B71CA9B15F}" srcOrd="1" destOrd="0" presId="urn:microsoft.com/office/officeart/2005/8/layout/hierarchy3"/>
    <dgm:cxn modelId="{3CB4EAF6-E8F9-DE49-A32F-5A09AF6E5600}" type="presParOf" srcId="{B84B1806-3972-E346-9636-08A5A35C301E}" destId="{3171B932-6D94-684D-993B-52C3AD64EA98}" srcOrd="2" destOrd="0" presId="urn:microsoft.com/office/officeart/2005/8/layout/hierarchy3"/>
    <dgm:cxn modelId="{75C3203F-B803-2D4D-A70D-126CA229445A}" type="presParOf" srcId="{B84B1806-3972-E346-9636-08A5A35C301E}" destId="{46E81BCD-56EF-F840-8343-B0CE1FB7893A}" srcOrd="3" destOrd="0" presId="urn:microsoft.com/office/officeart/2005/8/layout/hierarchy3"/>
    <dgm:cxn modelId="{1DC9826E-9100-C04D-9792-237ED87ADDAF}" type="presParOf" srcId="{B84B1806-3972-E346-9636-08A5A35C301E}" destId="{985B6A8F-73FD-584C-B456-A344B0FA9AB3}" srcOrd="4" destOrd="0" presId="urn:microsoft.com/office/officeart/2005/8/layout/hierarchy3"/>
    <dgm:cxn modelId="{B2D00D8B-2E7F-7843-AD5E-B01B1BF51E34}" type="presParOf" srcId="{B84B1806-3972-E346-9636-08A5A35C301E}" destId="{AE099D02-B28F-544A-8889-E0DBCAE6A76F}" srcOrd="5" destOrd="0" presId="urn:microsoft.com/office/officeart/2005/8/layout/hierarchy3"/>
    <dgm:cxn modelId="{60A6713D-E2DD-6E4E-AE3A-9EF0ECD1A1F4}" type="presParOf" srcId="{81760040-14DE-E045-9C37-86F94FD3CA9E}" destId="{65E86DCD-6D9D-1641-86F0-348DAD63029C}" srcOrd="1" destOrd="0" presId="urn:microsoft.com/office/officeart/2005/8/layout/hierarchy3"/>
    <dgm:cxn modelId="{4121EE85-A8D3-1146-991A-333E76689027}" type="presParOf" srcId="{65E86DCD-6D9D-1641-86F0-348DAD63029C}" destId="{3F77A28E-8AFB-FD4D-8BEA-B999BA99C500}" srcOrd="0" destOrd="0" presId="urn:microsoft.com/office/officeart/2005/8/layout/hierarchy3"/>
    <dgm:cxn modelId="{B36BD3C2-3DFE-F741-B237-77907175BEE6}" type="presParOf" srcId="{3F77A28E-8AFB-FD4D-8BEA-B999BA99C500}" destId="{7DF26989-999E-6044-8B8B-32D7A35779F4}" srcOrd="0" destOrd="0" presId="urn:microsoft.com/office/officeart/2005/8/layout/hierarchy3"/>
    <dgm:cxn modelId="{3B96259A-4A84-7247-86CC-BC538A4C93C1}" type="presParOf" srcId="{3F77A28E-8AFB-FD4D-8BEA-B999BA99C500}" destId="{FEB87D1D-BFBC-3F43-829F-0E88E15560EC}" srcOrd="1" destOrd="0" presId="urn:microsoft.com/office/officeart/2005/8/layout/hierarchy3"/>
    <dgm:cxn modelId="{656728A8-FC8D-8E4A-B47C-807ECE450B07}" type="presParOf" srcId="{65E86DCD-6D9D-1641-86F0-348DAD63029C}" destId="{6345EDB4-D001-274A-AE40-DE0AAED2C10B}" srcOrd="1" destOrd="0" presId="urn:microsoft.com/office/officeart/2005/8/layout/hierarchy3"/>
    <dgm:cxn modelId="{962151E8-B9E6-2545-B444-E058322C7380}" type="presParOf" srcId="{6345EDB4-D001-274A-AE40-DE0AAED2C10B}" destId="{5B2837BF-C135-7745-8938-D6258DAC1E3A}" srcOrd="0" destOrd="0" presId="urn:microsoft.com/office/officeart/2005/8/layout/hierarchy3"/>
    <dgm:cxn modelId="{D5062B94-3D80-534F-B05B-6A32803525E1}" type="presParOf" srcId="{6345EDB4-D001-274A-AE40-DE0AAED2C10B}" destId="{AE7672D1-60A2-D94F-B045-A48936B3A5D1}" srcOrd="1" destOrd="0" presId="urn:microsoft.com/office/officeart/2005/8/layout/hierarchy3"/>
    <dgm:cxn modelId="{84219FB4-286F-2D44-841B-2F82558D5C40}" type="presParOf" srcId="{6345EDB4-D001-274A-AE40-DE0AAED2C10B}" destId="{EB2F1F03-F045-7D45-A522-CCF00272C3E3}" srcOrd="2" destOrd="0" presId="urn:microsoft.com/office/officeart/2005/8/layout/hierarchy3"/>
    <dgm:cxn modelId="{08197798-2A57-0D49-AA79-9F60A7FBCBF9}" type="presParOf" srcId="{6345EDB4-D001-274A-AE40-DE0AAED2C10B}" destId="{BB062616-3BC8-1E45-956F-202689D57DD6}" srcOrd="3" destOrd="0" presId="urn:microsoft.com/office/officeart/2005/8/layout/hierarchy3"/>
    <dgm:cxn modelId="{5052B390-7F34-B546-95F8-DEB2D1E12450}" type="presParOf" srcId="{6345EDB4-D001-274A-AE40-DE0AAED2C10B}" destId="{19F8FE31-9E2B-6940-92B0-14B138A0E0F1}" srcOrd="4" destOrd="0" presId="urn:microsoft.com/office/officeart/2005/8/layout/hierarchy3"/>
    <dgm:cxn modelId="{B426205C-3683-D547-B033-5508C266898F}" type="presParOf" srcId="{6345EDB4-D001-274A-AE40-DE0AAED2C10B}" destId="{EC6DA837-A0F2-8046-8778-51FCFD5ACDB6}" srcOrd="5" destOrd="0" presId="urn:microsoft.com/office/officeart/2005/8/layout/hierarchy3"/>
    <dgm:cxn modelId="{365B4338-2471-0844-8E63-BEE90E604985}" type="presParOf" srcId="{81760040-14DE-E045-9C37-86F94FD3CA9E}" destId="{7C7F3519-F3FF-544A-9020-842A324D4F2F}" srcOrd="2" destOrd="0" presId="urn:microsoft.com/office/officeart/2005/8/layout/hierarchy3"/>
    <dgm:cxn modelId="{B15D6057-3622-814F-AF06-1C0BF10B66D1}" type="presParOf" srcId="{7C7F3519-F3FF-544A-9020-842A324D4F2F}" destId="{3B64AD94-8879-B04D-8BC6-7B603BB6BE72}" srcOrd="0" destOrd="0" presId="urn:microsoft.com/office/officeart/2005/8/layout/hierarchy3"/>
    <dgm:cxn modelId="{856520A4-9FF2-B24B-B928-CDF0EDD0775A}" type="presParOf" srcId="{3B64AD94-8879-B04D-8BC6-7B603BB6BE72}" destId="{B88B05DD-2297-8F46-A234-782324270C45}" srcOrd="0" destOrd="0" presId="urn:microsoft.com/office/officeart/2005/8/layout/hierarchy3"/>
    <dgm:cxn modelId="{E3D20E02-DE9A-4940-A7F6-C45A4AA37CF7}" type="presParOf" srcId="{3B64AD94-8879-B04D-8BC6-7B603BB6BE72}" destId="{D95FC6C1-0BBE-8543-956D-0E750231E2E1}" srcOrd="1" destOrd="0" presId="urn:microsoft.com/office/officeart/2005/8/layout/hierarchy3"/>
    <dgm:cxn modelId="{F740B977-EF7C-064E-B3B5-8889AC53DF5B}" type="presParOf" srcId="{7C7F3519-F3FF-544A-9020-842A324D4F2F}" destId="{917671B3-2183-A04B-9232-1283656B2AFE}" srcOrd="1" destOrd="0" presId="urn:microsoft.com/office/officeart/2005/8/layout/hierarchy3"/>
    <dgm:cxn modelId="{3F18E2ED-F403-4F4F-9E73-561282502D45}" type="presParOf" srcId="{917671B3-2183-A04B-9232-1283656B2AFE}" destId="{C0892BF3-A0B3-D242-84D0-318B459F34D5}" srcOrd="0" destOrd="0" presId="urn:microsoft.com/office/officeart/2005/8/layout/hierarchy3"/>
    <dgm:cxn modelId="{E0BD8A8C-EFC7-BC4E-B467-1DA2584ED86B}" type="presParOf" srcId="{917671B3-2183-A04B-9232-1283656B2AFE}" destId="{4AD7E737-9AC3-6045-ABCF-9EA82A09F1C6}" srcOrd="1" destOrd="0" presId="urn:microsoft.com/office/officeart/2005/8/layout/hierarchy3"/>
    <dgm:cxn modelId="{76DC4479-8A61-EB4F-BD51-D8FF7049BC3B}" type="presParOf" srcId="{917671B3-2183-A04B-9232-1283656B2AFE}" destId="{871E95E9-580B-614C-812B-20C1A7463BF5}" srcOrd="2" destOrd="0" presId="urn:microsoft.com/office/officeart/2005/8/layout/hierarchy3"/>
    <dgm:cxn modelId="{8DB1CDA0-BBDF-8540-8C6D-919124DB7132}" type="presParOf" srcId="{917671B3-2183-A04B-9232-1283656B2AFE}" destId="{E148802A-4A99-BB4F-9274-E42245491804}" srcOrd="3" destOrd="0" presId="urn:microsoft.com/office/officeart/2005/8/layout/hierarchy3"/>
    <dgm:cxn modelId="{E731E253-D71B-0E4F-90B3-D4CC37E54311}" type="presParOf" srcId="{917671B3-2183-A04B-9232-1283656B2AFE}" destId="{9E7E5F05-75D2-3E46-B636-FE002AE2D00A}" srcOrd="4" destOrd="0" presId="urn:microsoft.com/office/officeart/2005/8/layout/hierarchy3"/>
    <dgm:cxn modelId="{757AE544-86A1-964C-A0DC-A2B0A298D5E6}" type="presParOf" srcId="{917671B3-2183-A04B-9232-1283656B2AFE}" destId="{47D90887-7F10-F146-8106-70CF28C03DD8}" srcOrd="5" destOrd="0" presId="urn:microsoft.com/office/officeart/2005/8/layout/hierarchy3"/>
    <dgm:cxn modelId="{662620BA-94A7-5448-955D-1681CDF991ED}" type="presParOf" srcId="{81760040-14DE-E045-9C37-86F94FD3CA9E}" destId="{038268AD-713B-6F44-829F-CB70ACB18876}" srcOrd="3" destOrd="0" presId="urn:microsoft.com/office/officeart/2005/8/layout/hierarchy3"/>
    <dgm:cxn modelId="{39705103-2D8A-3448-8967-E012F91097BE}" type="presParOf" srcId="{038268AD-713B-6F44-829F-CB70ACB18876}" destId="{19D6616F-E9B8-4146-8772-562A53B387B8}" srcOrd="0" destOrd="0" presId="urn:microsoft.com/office/officeart/2005/8/layout/hierarchy3"/>
    <dgm:cxn modelId="{30AE7632-3C65-1940-A656-F4396758B71F}" type="presParOf" srcId="{19D6616F-E9B8-4146-8772-562A53B387B8}" destId="{35EEAECE-DF25-4C4B-9DFF-6C1964CB0B4E}" srcOrd="0" destOrd="0" presId="urn:microsoft.com/office/officeart/2005/8/layout/hierarchy3"/>
    <dgm:cxn modelId="{BA6EDD0D-C290-DC45-A117-30D1E9FC13F6}" type="presParOf" srcId="{19D6616F-E9B8-4146-8772-562A53B387B8}" destId="{5987C39D-9B8E-C64C-BB82-F3064D58D34D}" srcOrd="1" destOrd="0" presId="urn:microsoft.com/office/officeart/2005/8/layout/hierarchy3"/>
    <dgm:cxn modelId="{FC4C68CC-EB42-4E4A-A4B2-76112265FFB2}" type="presParOf" srcId="{038268AD-713B-6F44-829F-CB70ACB18876}" destId="{F9EEE507-CBB2-1242-8C0C-D19DDBB014CE}" srcOrd="1" destOrd="0" presId="urn:microsoft.com/office/officeart/2005/8/layout/hierarchy3"/>
    <dgm:cxn modelId="{3C730AE8-EBB2-8D44-A872-04394FB69C75}" type="presParOf" srcId="{F9EEE507-CBB2-1242-8C0C-D19DDBB014CE}" destId="{A5DB3AFA-8358-E948-836C-8BD248BDA97F}" srcOrd="0" destOrd="0" presId="urn:microsoft.com/office/officeart/2005/8/layout/hierarchy3"/>
    <dgm:cxn modelId="{2F948EC0-84F5-A440-B19C-D2484FCA0ACD}" type="presParOf" srcId="{F9EEE507-CBB2-1242-8C0C-D19DDBB014CE}" destId="{DD4A5B35-4A83-144E-A791-65B42AED5099}" srcOrd="1" destOrd="0" presId="urn:microsoft.com/office/officeart/2005/8/layout/hierarchy3"/>
    <dgm:cxn modelId="{D42D41FF-B741-E549-AC87-6A57659BD76F}" type="presParOf" srcId="{F9EEE507-CBB2-1242-8C0C-D19DDBB014CE}" destId="{7B3C3B7A-41C5-634C-A0EB-6B6AE546B3F0}" srcOrd="2" destOrd="0" presId="urn:microsoft.com/office/officeart/2005/8/layout/hierarchy3"/>
    <dgm:cxn modelId="{EBE594DD-907F-6645-AFF8-F27ED82B7600}" type="presParOf" srcId="{F9EEE507-CBB2-1242-8C0C-D19DDBB014CE}" destId="{08CD1B32-6A55-F74A-9BC4-07EB24C160F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65E49-71F9-6343-A2A5-51A06AB3DDEB}">
      <dsp:nvSpPr>
        <dsp:cNvPr id="0" name=""/>
        <dsp:cNvSpPr/>
      </dsp:nvSpPr>
      <dsp:spPr>
        <a:xfrm>
          <a:off x="0" y="2691878"/>
          <a:ext cx="2375760" cy="7908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应用文讲评</a:t>
          </a:r>
        </a:p>
      </dsp:txBody>
      <dsp:txXfrm>
        <a:off x="23162" y="2715040"/>
        <a:ext cx="2329436" cy="744483"/>
      </dsp:txXfrm>
    </dsp:sp>
    <dsp:sp modelId="{1B1E4FD4-4F90-4A48-A940-6231917D3A80}">
      <dsp:nvSpPr>
        <dsp:cNvPr id="0" name=""/>
        <dsp:cNvSpPr/>
      </dsp:nvSpPr>
      <dsp:spPr>
        <a:xfrm rot="17565262">
          <a:off x="1687821" y="2035431"/>
          <a:ext cx="2243697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2243697" y="17314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sp:txBody>
      <dsp:txXfrm>
        <a:off x="2753577" y="1996653"/>
        <a:ext cx="112184" cy="112184"/>
      </dsp:txXfrm>
    </dsp:sp>
    <dsp:sp modelId="{12977772-3DD9-F84D-B6BF-72D9EDD694CD}">
      <dsp:nvSpPr>
        <dsp:cNvPr id="0" name=""/>
        <dsp:cNvSpPr/>
      </dsp:nvSpPr>
      <dsp:spPr>
        <a:xfrm>
          <a:off x="3243580" y="590031"/>
          <a:ext cx="3031398" cy="8563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一、命题思路</a:t>
          </a:r>
        </a:p>
      </dsp:txBody>
      <dsp:txXfrm>
        <a:off x="3268662" y="615113"/>
        <a:ext cx="2981234" cy="806190"/>
      </dsp:txXfrm>
    </dsp:sp>
    <dsp:sp modelId="{81A17EAD-BE86-DA4F-AC34-0A187F265BAD}">
      <dsp:nvSpPr>
        <dsp:cNvPr id="0" name=""/>
        <dsp:cNvSpPr/>
      </dsp:nvSpPr>
      <dsp:spPr>
        <a:xfrm rot="18599494">
          <a:off x="2134507" y="2552699"/>
          <a:ext cx="1350325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1350325" y="17314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sp:txBody>
      <dsp:txXfrm>
        <a:off x="2775912" y="2536256"/>
        <a:ext cx="67516" cy="67516"/>
      </dsp:txXfrm>
    </dsp:sp>
    <dsp:sp modelId="{17118C7C-01EA-2246-A1C1-8317C569E461}">
      <dsp:nvSpPr>
        <dsp:cNvPr id="0" name=""/>
        <dsp:cNvSpPr/>
      </dsp:nvSpPr>
      <dsp:spPr>
        <a:xfrm>
          <a:off x="3243580" y="1624568"/>
          <a:ext cx="3031398" cy="8563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二、审题破题</a:t>
          </a:r>
        </a:p>
      </dsp:txBody>
      <dsp:txXfrm>
        <a:off x="3268662" y="1649650"/>
        <a:ext cx="2981234" cy="806190"/>
      </dsp:txXfrm>
    </dsp:sp>
    <dsp:sp modelId="{2DAEAEFD-0C53-C14B-B68B-DF22AC3A2E95}">
      <dsp:nvSpPr>
        <dsp:cNvPr id="0" name=""/>
        <dsp:cNvSpPr/>
      </dsp:nvSpPr>
      <dsp:spPr>
        <a:xfrm rot="18510104">
          <a:off x="6021928" y="1510783"/>
          <a:ext cx="1340800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1340800" y="17314"/>
              </a:lnTo>
            </a:path>
          </a:pathLst>
        </a:custGeom>
        <a:noFill/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sp:txBody>
      <dsp:txXfrm>
        <a:off x="6658809" y="1494577"/>
        <a:ext cx="67040" cy="67040"/>
      </dsp:txXfrm>
    </dsp:sp>
    <dsp:sp modelId="{C71D5108-1903-5B46-B8AE-7FA20930E237}">
      <dsp:nvSpPr>
        <dsp:cNvPr id="0" name=""/>
        <dsp:cNvSpPr/>
      </dsp:nvSpPr>
      <dsp:spPr>
        <a:xfrm>
          <a:off x="7109678" y="742775"/>
          <a:ext cx="3755815" cy="5213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zh-CN" altLang="en-US" sz="2200" kern="1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对于主题“未来已来”的理解</a:t>
          </a:r>
        </a:p>
      </dsp:txBody>
      <dsp:txXfrm>
        <a:off x="7124948" y="758045"/>
        <a:ext cx="3725275" cy="490808"/>
      </dsp:txXfrm>
    </dsp:sp>
    <dsp:sp modelId="{4F43D2EE-32D5-A749-96AB-1E49B7111AA1}">
      <dsp:nvSpPr>
        <dsp:cNvPr id="0" name=""/>
        <dsp:cNvSpPr/>
      </dsp:nvSpPr>
      <dsp:spPr>
        <a:xfrm rot="20235887">
          <a:off x="6239819" y="1860548"/>
          <a:ext cx="905018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905018" y="17314"/>
              </a:lnTo>
            </a:path>
          </a:pathLst>
        </a:custGeom>
        <a:noFill/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sp:txBody>
      <dsp:txXfrm>
        <a:off x="6669703" y="1855237"/>
        <a:ext cx="45250" cy="45250"/>
      </dsp:txXfrm>
    </dsp:sp>
    <dsp:sp modelId="{C378BF29-5E58-1D4E-A0A1-F7E615D79698}">
      <dsp:nvSpPr>
        <dsp:cNvPr id="0" name=""/>
        <dsp:cNvSpPr/>
      </dsp:nvSpPr>
      <dsp:spPr>
        <a:xfrm>
          <a:off x="7109678" y="1442306"/>
          <a:ext cx="3755815" cy="5213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zh-CN" altLang="en-US" sz="2200" kern="1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题目要素拆解</a:t>
          </a:r>
        </a:p>
      </dsp:txBody>
      <dsp:txXfrm>
        <a:off x="7124948" y="1457576"/>
        <a:ext cx="3725275" cy="490808"/>
      </dsp:txXfrm>
    </dsp:sp>
    <dsp:sp modelId="{37B5974D-754C-BF47-8645-0CBE3D3073FA}">
      <dsp:nvSpPr>
        <dsp:cNvPr id="0" name=""/>
        <dsp:cNvSpPr/>
      </dsp:nvSpPr>
      <dsp:spPr>
        <a:xfrm rot="1364113">
          <a:off x="6239819" y="2210314"/>
          <a:ext cx="905018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905018" y="17314"/>
              </a:lnTo>
            </a:path>
          </a:pathLst>
        </a:custGeom>
        <a:noFill/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sp:txBody>
      <dsp:txXfrm>
        <a:off x="6669703" y="2205002"/>
        <a:ext cx="45250" cy="45250"/>
      </dsp:txXfrm>
    </dsp:sp>
    <dsp:sp modelId="{F515BCF3-C96E-B340-85FE-E7CF582FC5EE}">
      <dsp:nvSpPr>
        <dsp:cNvPr id="0" name=""/>
        <dsp:cNvSpPr/>
      </dsp:nvSpPr>
      <dsp:spPr>
        <a:xfrm>
          <a:off x="7109678" y="2141836"/>
          <a:ext cx="3755815" cy="5213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构思重难点：活动内容</a:t>
          </a:r>
        </a:p>
      </dsp:txBody>
      <dsp:txXfrm>
        <a:off x="7124948" y="2157106"/>
        <a:ext cx="3725275" cy="490808"/>
      </dsp:txXfrm>
    </dsp:sp>
    <dsp:sp modelId="{39DB0C33-3303-3B4B-95AA-CB404CBA66B5}">
      <dsp:nvSpPr>
        <dsp:cNvPr id="0" name=""/>
        <dsp:cNvSpPr/>
      </dsp:nvSpPr>
      <dsp:spPr>
        <a:xfrm rot="3089896">
          <a:off x="6021928" y="2560079"/>
          <a:ext cx="1340800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1340800" y="17314"/>
              </a:lnTo>
            </a:path>
          </a:pathLst>
        </a:custGeom>
        <a:noFill/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sp:txBody>
      <dsp:txXfrm>
        <a:off x="6658809" y="2543873"/>
        <a:ext cx="67040" cy="67040"/>
      </dsp:txXfrm>
    </dsp:sp>
    <dsp:sp modelId="{5120E518-47DB-E34E-B1E8-7BF32DEAE811}">
      <dsp:nvSpPr>
        <dsp:cNvPr id="0" name=""/>
        <dsp:cNvSpPr/>
      </dsp:nvSpPr>
      <dsp:spPr>
        <a:xfrm>
          <a:off x="7109678" y="2841367"/>
          <a:ext cx="3755815" cy="5213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布局谋篇</a:t>
          </a:r>
        </a:p>
      </dsp:txBody>
      <dsp:txXfrm>
        <a:off x="7124948" y="2856637"/>
        <a:ext cx="3725275" cy="490808"/>
      </dsp:txXfrm>
    </dsp:sp>
    <dsp:sp modelId="{6A134DC8-9A52-7345-B13C-C5238B55C596}">
      <dsp:nvSpPr>
        <dsp:cNvPr id="0" name=""/>
        <dsp:cNvSpPr/>
      </dsp:nvSpPr>
      <dsp:spPr>
        <a:xfrm>
          <a:off x="2375760" y="3069968"/>
          <a:ext cx="867820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867820" y="17314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sp:txBody>
      <dsp:txXfrm>
        <a:off x="2787974" y="3065586"/>
        <a:ext cx="43391" cy="43391"/>
      </dsp:txXfrm>
    </dsp:sp>
    <dsp:sp modelId="{10B7D620-8331-364C-AC89-7ED1C32784B4}">
      <dsp:nvSpPr>
        <dsp:cNvPr id="0" name=""/>
        <dsp:cNvSpPr/>
      </dsp:nvSpPr>
      <dsp:spPr>
        <a:xfrm>
          <a:off x="3243580" y="2659105"/>
          <a:ext cx="3031398" cy="8563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三、评分标准</a:t>
          </a:r>
        </a:p>
      </dsp:txBody>
      <dsp:txXfrm>
        <a:off x="3268662" y="2684187"/>
        <a:ext cx="2981234" cy="806190"/>
      </dsp:txXfrm>
    </dsp:sp>
    <dsp:sp modelId="{3F9BFD11-BF3C-0743-B195-62308C042011}">
      <dsp:nvSpPr>
        <dsp:cNvPr id="0" name=""/>
        <dsp:cNvSpPr/>
      </dsp:nvSpPr>
      <dsp:spPr>
        <a:xfrm rot="3000506">
          <a:off x="2134507" y="3587236"/>
          <a:ext cx="1350325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1350325" y="17314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sp:txBody>
      <dsp:txXfrm>
        <a:off x="2775912" y="3570792"/>
        <a:ext cx="67516" cy="67516"/>
      </dsp:txXfrm>
    </dsp:sp>
    <dsp:sp modelId="{31756158-A307-284E-BBBA-396512108972}">
      <dsp:nvSpPr>
        <dsp:cNvPr id="0" name=""/>
        <dsp:cNvSpPr/>
      </dsp:nvSpPr>
      <dsp:spPr>
        <a:xfrm>
          <a:off x="3243580" y="3693641"/>
          <a:ext cx="3031398" cy="8563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四、样卷分析</a:t>
          </a:r>
        </a:p>
      </dsp:txBody>
      <dsp:txXfrm>
        <a:off x="3268662" y="3718723"/>
        <a:ext cx="2981234" cy="806190"/>
      </dsp:txXfrm>
    </dsp:sp>
    <dsp:sp modelId="{A2604C28-1185-7E43-9984-A4DCCD5D839D}">
      <dsp:nvSpPr>
        <dsp:cNvPr id="0" name=""/>
        <dsp:cNvSpPr/>
      </dsp:nvSpPr>
      <dsp:spPr>
        <a:xfrm rot="4034738">
          <a:off x="1687821" y="4104504"/>
          <a:ext cx="2243697" cy="34628"/>
        </a:xfrm>
        <a:custGeom>
          <a:avLst/>
          <a:gdLst/>
          <a:ahLst/>
          <a:cxnLst/>
          <a:rect l="0" t="0" r="0" b="0"/>
          <a:pathLst>
            <a:path>
              <a:moveTo>
                <a:pt x="0" y="17314"/>
              </a:moveTo>
              <a:lnTo>
                <a:pt x="2243697" y="17314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800" kern="1200">
            <a:latin typeface="Times New Roman" panose="02020603050405020304" pitchFamily="18" charset="0"/>
            <a:ea typeface="KaiTi" panose="02010609060101010101" pitchFamily="49" charset="-122"/>
            <a:cs typeface="Times New Roman" panose="02020603050405020304" pitchFamily="18" charset="0"/>
          </a:endParaRPr>
        </a:p>
      </dsp:txBody>
      <dsp:txXfrm>
        <a:off x="2753577" y="4065726"/>
        <a:ext cx="112184" cy="112184"/>
      </dsp:txXfrm>
    </dsp:sp>
    <dsp:sp modelId="{3781D7BD-A56F-EC41-8D5E-00D7507402AA}">
      <dsp:nvSpPr>
        <dsp:cNvPr id="0" name=""/>
        <dsp:cNvSpPr/>
      </dsp:nvSpPr>
      <dsp:spPr>
        <a:xfrm>
          <a:off x="3243580" y="4728178"/>
          <a:ext cx="3031398" cy="8563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rPr>
            <a:t>五、教学建议</a:t>
          </a:r>
        </a:p>
      </dsp:txBody>
      <dsp:txXfrm>
        <a:off x="3268662" y="4753260"/>
        <a:ext cx="2981234" cy="8061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DC7C4-6725-7441-873E-328D5E16A338}">
      <dsp:nvSpPr>
        <dsp:cNvPr id="0" name=""/>
        <dsp:cNvSpPr/>
      </dsp:nvSpPr>
      <dsp:spPr>
        <a:xfrm>
          <a:off x="1193" y="192590"/>
          <a:ext cx="1371443" cy="6857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SimSong" panose="02020300000000000000" pitchFamily="18" charset="-122"/>
              <a:ea typeface="SimSong" panose="02020300000000000000" pitchFamily="18" charset="-122"/>
            </a:rPr>
            <a:t>展示类</a:t>
          </a:r>
        </a:p>
      </dsp:txBody>
      <dsp:txXfrm>
        <a:off x="21277" y="212674"/>
        <a:ext cx="1331275" cy="645553"/>
      </dsp:txXfrm>
    </dsp:sp>
    <dsp:sp modelId="{3EA9E7B7-2F7F-D347-904E-79FC7E6096FF}">
      <dsp:nvSpPr>
        <dsp:cNvPr id="0" name=""/>
        <dsp:cNvSpPr/>
      </dsp:nvSpPr>
      <dsp:spPr>
        <a:xfrm>
          <a:off x="138337" y="878312"/>
          <a:ext cx="137144" cy="514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291"/>
              </a:lnTo>
              <a:lnTo>
                <a:pt x="137144" y="514291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66ACCB-1333-824C-B03D-32B71CA9B15F}">
      <dsp:nvSpPr>
        <dsp:cNvPr id="0" name=""/>
        <dsp:cNvSpPr/>
      </dsp:nvSpPr>
      <dsp:spPr>
        <a:xfrm>
          <a:off x="275481" y="1049742"/>
          <a:ext cx="1097154" cy="685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>
              <a:latin typeface="SimSong" panose="02020300000000000000" pitchFamily="18" charset="-122"/>
              <a:ea typeface="SimSong" panose="02020300000000000000" pitchFamily="18" charset="-122"/>
            </a:rPr>
            <a:t>才艺秀</a:t>
          </a:r>
        </a:p>
      </dsp:txBody>
      <dsp:txXfrm>
        <a:off x="295565" y="1069826"/>
        <a:ext cx="1056986" cy="645553"/>
      </dsp:txXfrm>
    </dsp:sp>
    <dsp:sp modelId="{3171B932-6D94-684D-993B-52C3AD64EA98}">
      <dsp:nvSpPr>
        <dsp:cNvPr id="0" name=""/>
        <dsp:cNvSpPr/>
      </dsp:nvSpPr>
      <dsp:spPr>
        <a:xfrm>
          <a:off x="138337" y="878312"/>
          <a:ext cx="137144" cy="1371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1443"/>
              </a:lnTo>
              <a:lnTo>
                <a:pt x="137144" y="1371443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E81BCD-56EF-F840-8343-B0CE1FB7893A}">
      <dsp:nvSpPr>
        <dsp:cNvPr id="0" name=""/>
        <dsp:cNvSpPr/>
      </dsp:nvSpPr>
      <dsp:spPr>
        <a:xfrm>
          <a:off x="275481" y="1906895"/>
          <a:ext cx="1097154" cy="685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>
              <a:latin typeface="SimSong" panose="02020300000000000000" pitchFamily="18" charset="-122"/>
              <a:ea typeface="SimSong" panose="02020300000000000000" pitchFamily="18" charset="-122"/>
            </a:rPr>
            <a:t>传统老物件展</a:t>
          </a:r>
          <a:endParaRPr lang="en-US" altLang="zh-CN" sz="1300" kern="1200" dirty="0">
            <a:latin typeface="SimSong" panose="02020300000000000000" pitchFamily="18" charset="-122"/>
            <a:ea typeface="SimSong" panose="02020300000000000000" pitchFamily="18" charset="-122"/>
          </a:endParaRPr>
        </a:p>
      </dsp:txBody>
      <dsp:txXfrm>
        <a:off x="295565" y="1926979"/>
        <a:ext cx="1056986" cy="645553"/>
      </dsp:txXfrm>
    </dsp:sp>
    <dsp:sp modelId="{985B6A8F-73FD-584C-B456-A344B0FA9AB3}">
      <dsp:nvSpPr>
        <dsp:cNvPr id="0" name=""/>
        <dsp:cNvSpPr/>
      </dsp:nvSpPr>
      <dsp:spPr>
        <a:xfrm>
          <a:off x="138337" y="878312"/>
          <a:ext cx="137144" cy="2228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8595"/>
              </a:lnTo>
              <a:lnTo>
                <a:pt x="137144" y="2228595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099D02-B28F-544A-8889-E0DBCAE6A76F}">
      <dsp:nvSpPr>
        <dsp:cNvPr id="0" name=""/>
        <dsp:cNvSpPr/>
      </dsp:nvSpPr>
      <dsp:spPr>
        <a:xfrm>
          <a:off x="275481" y="2764047"/>
          <a:ext cx="1097154" cy="685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>
              <a:latin typeface="SimSong" panose="02020300000000000000" pitchFamily="18" charset="-122"/>
              <a:ea typeface="SimSong" panose="02020300000000000000" pitchFamily="18" charset="-122"/>
            </a:rPr>
            <a:t>书画摄影作品展</a:t>
          </a:r>
        </a:p>
      </dsp:txBody>
      <dsp:txXfrm>
        <a:off x="295565" y="2784131"/>
        <a:ext cx="1056986" cy="645553"/>
      </dsp:txXfrm>
    </dsp:sp>
    <dsp:sp modelId="{7DF26989-999E-6044-8B8B-32D7A35779F4}">
      <dsp:nvSpPr>
        <dsp:cNvPr id="0" name=""/>
        <dsp:cNvSpPr/>
      </dsp:nvSpPr>
      <dsp:spPr>
        <a:xfrm>
          <a:off x="1715497" y="192590"/>
          <a:ext cx="1371443" cy="6857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SimSong" panose="02020300000000000000" pitchFamily="18" charset="-122"/>
              <a:ea typeface="SimSong" panose="02020300000000000000" pitchFamily="18" charset="-122"/>
            </a:rPr>
            <a:t>讲座分享类</a:t>
          </a:r>
          <a:endParaRPr lang="en-US" altLang="zh-CN" sz="1600" kern="1200" dirty="0">
            <a:latin typeface="SimSong" panose="02020300000000000000" pitchFamily="18" charset="-122"/>
            <a:ea typeface="SimSong" panose="02020300000000000000" pitchFamily="18" charset="-122"/>
          </a:endParaRPr>
        </a:p>
      </dsp:txBody>
      <dsp:txXfrm>
        <a:off x="1735581" y="212674"/>
        <a:ext cx="1331275" cy="645553"/>
      </dsp:txXfrm>
    </dsp:sp>
    <dsp:sp modelId="{5B2837BF-C135-7745-8938-D6258DAC1E3A}">
      <dsp:nvSpPr>
        <dsp:cNvPr id="0" name=""/>
        <dsp:cNvSpPr/>
      </dsp:nvSpPr>
      <dsp:spPr>
        <a:xfrm>
          <a:off x="1852642" y="878312"/>
          <a:ext cx="137144" cy="514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291"/>
              </a:lnTo>
              <a:lnTo>
                <a:pt x="137144" y="514291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7672D1-60A2-D94F-B045-A48936B3A5D1}">
      <dsp:nvSpPr>
        <dsp:cNvPr id="0" name=""/>
        <dsp:cNvSpPr/>
      </dsp:nvSpPr>
      <dsp:spPr>
        <a:xfrm>
          <a:off x="1989786" y="1049742"/>
          <a:ext cx="1097154" cy="685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>
              <a:latin typeface="SimSong" panose="02020300000000000000" pitchFamily="18" charset="-122"/>
              <a:ea typeface="SimSong" panose="02020300000000000000" pitchFamily="18" charset="-122"/>
            </a:rPr>
            <a:t>非遗传承人讲座</a:t>
          </a:r>
        </a:p>
      </dsp:txBody>
      <dsp:txXfrm>
        <a:off x="2009870" y="1069826"/>
        <a:ext cx="1056986" cy="645553"/>
      </dsp:txXfrm>
    </dsp:sp>
    <dsp:sp modelId="{EB2F1F03-F045-7D45-A522-CCF00272C3E3}">
      <dsp:nvSpPr>
        <dsp:cNvPr id="0" name=""/>
        <dsp:cNvSpPr/>
      </dsp:nvSpPr>
      <dsp:spPr>
        <a:xfrm>
          <a:off x="1852642" y="878312"/>
          <a:ext cx="137144" cy="1371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1443"/>
              </a:lnTo>
              <a:lnTo>
                <a:pt x="137144" y="1371443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062616-3BC8-1E45-956F-202689D57DD6}">
      <dsp:nvSpPr>
        <dsp:cNvPr id="0" name=""/>
        <dsp:cNvSpPr/>
      </dsp:nvSpPr>
      <dsp:spPr>
        <a:xfrm>
          <a:off x="1989786" y="1906895"/>
          <a:ext cx="1097154" cy="685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>
              <a:latin typeface="SimSong" panose="02020300000000000000" pitchFamily="18" charset="-122"/>
              <a:ea typeface="SimSong" panose="02020300000000000000" pitchFamily="18" charset="-122"/>
            </a:rPr>
            <a:t>国学文化</a:t>
          </a:r>
        </a:p>
      </dsp:txBody>
      <dsp:txXfrm>
        <a:off x="2009870" y="1926979"/>
        <a:ext cx="1056986" cy="645553"/>
      </dsp:txXfrm>
    </dsp:sp>
    <dsp:sp modelId="{19F8FE31-9E2B-6940-92B0-14B138A0E0F1}">
      <dsp:nvSpPr>
        <dsp:cNvPr id="0" name=""/>
        <dsp:cNvSpPr/>
      </dsp:nvSpPr>
      <dsp:spPr>
        <a:xfrm>
          <a:off x="1852642" y="878312"/>
          <a:ext cx="137144" cy="2228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8595"/>
              </a:lnTo>
              <a:lnTo>
                <a:pt x="137144" y="2228595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6DA837-A0F2-8046-8778-51FCFD5ACDB6}">
      <dsp:nvSpPr>
        <dsp:cNvPr id="0" name=""/>
        <dsp:cNvSpPr/>
      </dsp:nvSpPr>
      <dsp:spPr>
        <a:xfrm>
          <a:off x="1989786" y="2764047"/>
          <a:ext cx="1097154" cy="685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>
              <a:latin typeface="SimSong" panose="02020300000000000000" pitchFamily="18" charset="-122"/>
              <a:ea typeface="SimSong" panose="02020300000000000000" pitchFamily="18" charset="-122"/>
            </a:rPr>
            <a:t>传统节日文化与习俗科普讲座</a:t>
          </a:r>
        </a:p>
      </dsp:txBody>
      <dsp:txXfrm>
        <a:off x="2009870" y="2784131"/>
        <a:ext cx="1056986" cy="645553"/>
      </dsp:txXfrm>
    </dsp:sp>
    <dsp:sp modelId="{B88B05DD-2297-8F46-A234-782324270C45}">
      <dsp:nvSpPr>
        <dsp:cNvPr id="0" name=""/>
        <dsp:cNvSpPr/>
      </dsp:nvSpPr>
      <dsp:spPr>
        <a:xfrm>
          <a:off x="3429802" y="192590"/>
          <a:ext cx="1371443" cy="6857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SimSong" panose="02020300000000000000" pitchFamily="18" charset="-122"/>
              <a:ea typeface="SimSong" panose="02020300000000000000" pitchFamily="18" charset="-122"/>
            </a:rPr>
            <a:t>互动体验类</a:t>
          </a:r>
          <a:endParaRPr lang="en-US" altLang="zh-CN" sz="1600" kern="1200" dirty="0">
            <a:latin typeface="SimSong" panose="02020300000000000000" pitchFamily="18" charset="-122"/>
            <a:ea typeface="SimSong" panose="02020300000000000000" pitchFamily="18" charset="-122"/>
          </a:endParaRPr>
        </a:p>
      </dsp:txBody>
      <dsp:txXfrm>
        <a:off x="3449886" y="212674"/>
        <a:ext cx="1331275" cy="645553"/>
      </dsp:txXfrm>
    </dsp:sp>
    <dsp:sp modelId="{C0892BF3-A0B3-D242-84D0-318B459F34D5}">
      <dsp:nvSpPr>
        <dsp:cNvPr id="0" name=""/>
        <dsp:cNvSpPr/>
      </dsp:nvSpPr>
      <dsp:spPr>
        <a:xfrm>
          <a:off x="3566946" y="878312"/>
          <a:ext cx="137144" cy="514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291"/>
              </a:lnTo>
              <a:lnTo>
                <a:pt x="137144" y="514291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D7E737-9AC3-6045-ABCF-9EA82A09F1C6}">
      <dsp:nvSpPr>
        <dsp:cNvPr id="0" name=""/>
        <dsp:cNvSpPr/>
      </dsp:nvSpPr>
      <dsp:spPr>
        <a:xfrm>
          <a:off x="3704091" y="1049742"/>
          <a:ext cx="1097154" cy="685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>
              <a:latin typeface="SimSong" panose="02020300000000000000" pitchFamily="18" charset="-122"/>
              <a:ea typeface="SimSong" panose="02020300000000000000" pitchFamily="18" charset="-122"/>
            </a:rPr>
            <a:t>书法、剪纸、灯笼手绘等</a:t>
          </a:r>
        </a:p>
      </dsp:txBody>
      <dsp:txXfrm>
        <a:off x="3724175" y="1069826"/>
        <a:ext cx="1056986" cy="645553"/>
      </dsp:txXfrm>
    </dsp:sp>
    <dsp:sp modelId="{871E95E9-580B-614C-812B-20C1A7463BF5}">
      <dsp:nvSpPr>
        <dsp:cNvPr id="0" name=""/>
        <dsp:cNvSpPr/>
      </dsp:nvSpPr>
      <dsp:spPr>
        <a:xfrm>
          <a:off x="3566946" y="878312"/>
          <a:ext cx="137144" cy="1371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1443"/>
              </a:lnTo>
              <a:lnTo>
                <a:pt x="137144" y="1371443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48802A-4A99-BB4F-9274-E42245491804}">
      <dsp:nvSpPr>
        <dsp:cNvPr id="0" name=""/>
        <dsp:cNvSpPr/>
      </dsp:nvSpPr>
      <dsp:spPr>
        <a:xfrm>
          <a:off x="3704091" y="1906895"/>
          <a:ext cx="1097154" cy="685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>
              <a:latin typeface="SimSong" panose="02020300000000000000" pitchFamily="18" charset="-122"/>
              <a:ea typeface="SimSong" panose="02020300000000000000" pitchFamily="18" charset="-122"/>
            </a:rPr>
            <a:t>汉服试穿</a:t>
          </a:r>
        </a:p>
      </dsp:txBody>
      <dsp:txXfrm>
        <a:off x="3724175" y="1926979"/>
        <a:ext cx="1056986" cy="645553"/>
      </dsp:txXfrm>
    </dsp:sp>
    <dsp:sp modelId="{9E7E5F05-75D2-3E46-B636-FE002AE2D00A}">
      <dsp:nvSpPr>
        <dsp:cNvPr id="0" name=""/>
        <dsp:cNvSpPr/>
      </dsp:nvSpPr>
      <dsp:spPr>
        <a:xfrm>
          <a:off x="3566946" y="878312"/>
          <a:ext cx="137144" cy="2228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8595"/>
              </a:lnTo>
              <a:lnTo>
                <a:pt x="137144" y="2228595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D90887-7F10-F146-8106-70CF28C03DD8}">
      <dsp:nvSpPr>
        <dsp:cNvPr id="0" name=""/>
        <dsp:cNvSpPr/>
      </dsp:nvSpPr>
      <dsp:spPr>
        <a:xfrm>
          <a:off x="3704091" y="2764047"/>
          <a:ext cx="1097154" cy="685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>
              <a:latin typeface="SimSong" panose="02020300000000000000" pitchFamily="18" charset="-122"/>
              <a:ea typeface="SimSong" panose="02020300000000000000" pitchFamily="18" charset="-122"/>
            </a:rPr>
            <a:t>茶艺体验</a:t>
          </a:r>
        </a:p>
      </dsp:txBody>
      <dsp:txXfrm>
        <a:off x="3724175" y="2784131"/>
        <a:ext cx="1056986" cy="645553"/>
      </dsp:txXfrm>
    </dsp:sp>
    <dsp:sp modelId="{35EEAECE-DF25-4C4B-9DFF-6C1964CB0B4E}">
      <dsp:nvSpPr>
        <dsp:cNvPr id="0" name=""/>
        <dsp:cNvSpPr/>
      </dsp:nvSpPr>
      <dsp:spPr>
        <a:xfrm>
          <a:off x="5144107" y="192590"/>
          <a:ext cx="1371443" cy="6857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SimSong" panose="02020300000000000000" pitchFamily="18" charset="-122"/>
              <a:ea typeface="SimSong" panose="02020300000000000000" pitchFamily="18" charset="-122"/>
            </a:rPr>
            <a:t>竞赛类</a:t>
          </a:r>
          <a:endParaRPr lang="en-US" altLang="zh-CN" sz="1600" kern="1200" dirty="0">
            <a:latin typeface="SimSong" panose="02020300000000000000" pitchFamily="18" charset="-122"/>
            <a:ea typeface="SimSong" panose="02020300000000000000" pitchFamily="18" charset="-122"/>
          </a:endParaRPr>
        </a:p>
      </dsp:txBody>
      <dsp:txXfrm>
        <a:off x="5164191" y="212674"/>
        <a:ext cx="1331275" cy="645553"/>
      </dsp:txXfrm>
    </dsp:sp>
    <dsp:sp modelId="{A5DB3AFA-8358-E948-836C-8BD248BDA97F}">
      <dsp:nvSpPr>
        <dsp:cNvPr id="0" name=""/>
        <dsp:cNvSpPr/>
      </dsp:nvSpPr>
      <dsp:spPr>
        <a:xfrm>
          <a:off x="5281251" y="878312"/>
          <a:ext cx="137144" cy="514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291"/>
              </a:lnTo>
              <a:lnTo>
                <a:pt x="137144" y="514291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4A5B35-4A83-144E-A791-65B42AED5099}">
      <dsp:nvSpPr>
        <dsp:cNvPr id="0" name=""/>
        <dsp:cNvSpPr/>
      </dsp:nvSpPr>
      <dsp:spPr>
        <a:xfrm>
          <a:off x="5418395" y="1049742"/>
          <a:ext cx="1097154" cy="685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>
              <a:latin typeface="SimSong" panose="02020300000000000000" pitchFamily="18" charset="-122"/>
              <a:ea typeface="SimSong" panose="02020300000000000000" pitchFamily="18" charset="-122"/>
            </a:rPr>
            <a:t>传统文化知识竞赛</a:t>
          </a:r>
        </a:p>
      </dsp:txBody>
      <dsp:txXfrm>
        <a:off x="5438479" y="1069826"/>
        <a:ext cx="1056986" cy="645553"/>
      </dsp:txXfrm>
    </dsp:sp>
    <dsp:sp modelId="{7B3C3B7A-41C5-634C-A0EB-6B6AE546B3F0}">
      <dsp:nvSpPr>
        <dsp:cNvPr id="0" name=""/>
        <dsp:cNvSpPr/>
      </dsp:nvSpPr>
      <dsp:spPr>
        <a:xfrm>
          <a:off x="5281251" y="878312"/>
          <a:ext cx="137144" cy="1371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1443"/>
              </a:lnTo>
              <a:lnTo>
                <a:pt x="137144" y="1371443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CD1B32-6A55-F74A-9BC4-07EB24C160F2}">
      <dsp:nvSpPr>
        <dsp:cNvPr id="0" name=""/>
        <dsp:cNvSpPr/>
      </dsp:nvSpPr>
      <dsp:spPr>
        <a:xfrm>
          <a:off x="5418395" y="1906895"/>
          <a:ext cx="1097154" cy="685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>
              <a:latin typeface="SimSong" panose="02020300000000000000" pitchFamily="18" charset="-122"/>
              <a:ea typeface="SimSong" panose="02020300000000000000" pitchFamily="18" charset="-122"/>
            </a:rPr>
            <a:t>文创设计大赛</a:t>
          </a:r>
        </a:p>
      </dsp:txBody>
      <dsp:txXfrm>
        <a:off x="5438479" y="1926979"/>
        <a:ext cx="1056986" cy="6455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95C92-0A7A-5642-B3A6-28CAFD07A0CD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BA03F-BBFF-5848-8321-3E7752DB738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193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DA94D-D627-247A-8CD5-79A0DD031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EA45CC-548B-5734-F35E-552CDB3F2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7BB3A9B-D2E7-3C85-9509-CD00643A2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8BE404-F0C0-A6E7-2296-0B9BAF0DC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BA03F-BBFF-5848-8321-3E7752DB738F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6062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BD5BE-15BC-9C60-E926-07E0872DA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D458C69-9BEC-DAC7-C64A-373CF9789D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C3C99F-C8FA-1E4B-1EBD-55387B32B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42F7D9-AB22-8B37-6B53-6556F53034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BA03F-BBFF-5848-8321-3E7752DB738F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3042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64B62-CF1A-07C8-7A79-37212B548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206A707-36D4-E6FE-46DA-B7B4ACC790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E9D516C-01DA-BA6E-8553-17ABCBF66E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1715E5-671F-299B-C1D6-FC2C4F2AB8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BA03F-BBFF-5848-8321-3E7752DB738F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5131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CAB6E-6C53-A1A5-DE57-8A195C42C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E976FE9-BA44-F638-6DE6-8338A0D03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59765A6-0CF4-42FB-61EF-7C460A809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2B61C7-6EBF-6116-7100-093094571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BA03F-BBFF-5848-8321-3E7752DB738F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0828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73C9C-1C73-6D59-2940-50E55901A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>
            <a:extLst>
              <a:ext uri="{FF2B5EF4-FFF2-40B4-BE49-F238E27FC236}">
                <a16:creationId xmlns:a16="http://schemas.microsoft.com/office/drawing/2014/main" id="{68E0ACA7-3419-C62D-65BB-7EF8425B6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47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7DDCB-88F8-4C0C-946E-463F46B0E8CA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BA03F-BBFF-5848-8321-3E7752DB738F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522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BA03F-BBFF-5848-8321-3E7752DB738F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3623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AA35D-2805-33A7-DDEE-6D90F7AD2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BECE63A-490B-695F-0EFA-89286C24E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5382113-27F2-880D-A7BE-4810187ED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B76F85-001A-C788-AE18-84AFAC2C1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BA03F-BBFF-5848-8321-3E7752DB738F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2843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9A2A5-7D89-5150-C6F5-08C967C0C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0B3092-B83F-2EC2-0066-5E8BE35AA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52D0116-49E8-BEFE-4ED0-752999AA2B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414B48-BDBA-F96F-1077-049162EA10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BA03F-BBFF-5848-8321-3E7752DB738F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1257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72D39-9A37-ADDC-6DDD-8F9DD78D7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B8597AF-11FF-3CB5-5E08-DD185DB6CD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7DB871-7B14-A32B-C66C-EF3CEFAC9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81A10C-B3E5-BD35-ABE1-C9ACC169CD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BA03F-BBFF-5848-8321-3E7752DB738F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4312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70E5A-5C17-B7EF-63F9-79690AD34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497EEF-7334-D789-1050-E31BA25D2F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258139C-B80B-4CF5-D85B-D5EA60FB9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906E04-5CB2-0FD8-51FD-051664592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BA03F-BBFF-5848-8321-3E7752DB738F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7189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D2A46-3001-B2C2-61EF-0FAFE63F9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B5AE820-CC0E-D31B-98CB-93F42AE2E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BF2213C-CA5D-6D11-AD44-9602CF501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5EB655-ED3E-C658-881B-B497954AF1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BA03F-BBFF-5848-8321-3E7752DB738F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2836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051465-4724-69A1-12DE-E65751908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5AD1D3-5975-343D-D194-B4FDE6012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AE3480-5862-DFDB-C887-0ACC1D356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7D22-4979-2447-B10E-7B7A68C34DA1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6CB42D-96A2-0D8D-3F99-DE7687E91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D26BE9-65DC-8B74-F570-B8485CAC6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E446-06B5-BB41-9E56-0AFFBD039CE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093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E4D153-0B40-C009-3358-322D615BD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EA9D47-5994-4914-C7FE-E9D0E8F77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5C50E0-A8BE-B334-053C-69DFCED70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7D22-4979-2447-B10E-7B7A68C34DA1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F3CF7C-0200-2297-00C9-F379B2846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EE1518-DE5E-FE8B-C1EC-DA0CC8E42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E446-06B5-BB41-9E56-0AFFBD039CE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849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32EFCDE-5DE7-92B5-923E-2BF1AC3A7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89DDD1-6AF3-0C41-E86A-F13DED734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4E470C-96FD-62B6-B262-8375B031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7D22-4979-2447-B10E-7B7A68C34DA1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AAE362-1368-C1BE-20D5-2CCE575DB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15D200-BBE7-03DF-15AF-B1074F8F0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E446-06B5-BB41-9E56-0AFFBD039CE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6921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D9CAA5-2869-EB9F-06C6-3C8230E6E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6CF06C-450A-FC12-FBA3-F8F58F916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E976A-819C-3405-491C-AE43ED6FB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7D22-4979-2447-B10E-7B7A68C34DA1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20F331-E814-1247-D671-8780FF1EB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353942-1397-477E-A6FC-36DDE2C24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E446-06B5-BB41-9E56-0AFFBD039CE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843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DDC1FD-956F-B802-F318-1430B2734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BEFB4E-34D1-D5D9-5D6B-C785B99A8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636E2-25DD-F77E-13ED-77FFD185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7D22-4979-2447-B10E-7B7A68C34DA1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6DBA74-BAEF-505E-E4CB-14E0CDE34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7ECB2B-9491-ACAE-91CB-F65CA8FF7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E446-06B5-BB41-9E56-0AFFBD039CE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0816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BADAC2-7063-CCD5-8DBD-13D9E028C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F5A560-C0D8-E189-CFFC-AAB20FD0D6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529DCA-57B8-BB70-EE23-E523591D4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5D110-E5B8-C08F-63B3-1F06BA41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7D22-4979-2447-B10E-7B7A68C34DA1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EB9726-456A-90CB-6B45-DBF8161E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D1C59C-31BD-854F-C0A6-0A31F66EE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E446-06B5-BB41-9E56-0AFFBD039CE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277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C8227-6F2F-35AB-E27A-90C154192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66E0D1-1A50-FBC2-4DA1-5E13D6BAB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951E1-F60F-5EA9-8D41-F8BB6A8C8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83634-3128-62AB-29B0-399B81FED6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199869-319B-D94D-9846-9A11EAC19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082E6E4-D176-AD40-07C1-7F04E5405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7D22-4979-2447-B10E-7B7A68C34DA1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33CD02-55C7-0342-88C2-FC92D0169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CBB16FA-6A46-B0ED-816E-7CE34A2D3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E446-06B5-BB41-9E56-0AFFBD039CE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8887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E4EF11-89FF-9320-B096-F7C1BF4F2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B20C4CB-8222-A274-AFBF-96850D727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7D22-4979-2447-B10E-7B7A68C34DA1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0B2DFF-14C2-3782-8100-C0F3C3378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DCAE9A8-5559-981F-BF75-3E1714511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E446-06B5-BB41-9E56-0AFFBD039CE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94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EFAABE-90AE-039C-1471-D457FD9D1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7D22-4979-2447-B10E-7B7A68C34DA1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A48D321-6677-C3EC-C3CF-944C6024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10E716-78D9-3379-AD2F-A7B375513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E446-06B5-BB41-9E56-0AFFBD039CE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5136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402A26-3000-B1D7-E37D-E554BF88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106AB3-8F81-54FA-8340-356A91AE8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C43A3B-51CB-C560-116C-249E619B1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828F85-A41B-0ED6-728E-D8AECF32A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7D22-4979-2447-B10E-7B7A68C34DA1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65CE-E2E9-D0AC-71AB-305B8155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246B3A-0639-4BB7-BA3D-E69D1D540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E446-06B5-BB41-9E56-0AFFBD039CE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555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04D634-F35D-7921-EFDD-71D92A52D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EF1CC57-A85E-474B-F0E4-7468EECB6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B142C9-6B89-121B-4724-52D37B8A4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1175D9-755A-47BD-9289-2DCAA5B2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7D22-4979-2447-B10E-7B7A68C34DA1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1F1646E-C871-9DED-DBFE-83C19DE36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0ED068-332F-D4AF-530D-A0C02EE7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BE446-06B5-BB41-9E56-0AFFBD039CE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531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66DC5D-C2D0-F932-9D63-6F7E34116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192393-E4A7-164E-76E7-F0409783C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7CD08B-6CD0-FAD4-A48B-79FE6F89F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EB7D22-4979-2447-B10E-7B7A68C34DA1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216A75-BCA1-FDCE-9AE8-C469589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2266E7-6E87-FCB6-288B-8F57F0100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CBE446-06B5-BB41-9E56-0AFFBD039CE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110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钟表, 画, 标志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8186615-26E4-5141-6631-ED786BB81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253150"/>
              </p:ext>
            </p:extLst>
          </p:nvPr>
        </p:nvGraphicFramePr>
        <p:xfrm>
          <a:off x="311943" y="560419"/>
          <a:ext cx="11568114" cy="5737162"/>
        </p:xfrm>
        <a:graphic>
          <a:graphicData uri="http://schemas.openxmlformats.org/drawingml/2006/table">
            <a:tbl>
              <a:tblPr/>
              <a:tblGrid>
                <a:gridCol w="1360955">
                  <a:extLst>
                    <a:ext uri="{9D8B030D-6E8A-4147-A177-3AD203B41FA5}">
                      <a16:colId xmlns:a16="http://schemas.microsoft.com/office/drawing/2014/main" val="3640183759"/>
                    </a:ext>
                  </a:extLst>
                </a:gridCol>
                <a:gridCol w="3296906">
                  <a:extLst>
                    <a:ext uri="{9D8B030D-6E8A-4147-A177-3AD203B41FA5}">
                      <a16:colId xmlns:a16="http://schemas.microsoft.com/office/drawing/2014/main" val="847115967"/>
                    </a:ext>
                  </a:extLst>
                </a:gridCol>
                <a:gridCol w="6910253">
                  <a:extLst>
                    <a:ext uri="{9D8B030D-6E8A-4147-A177-3AD203B41FA5}">
                      <a16:colId xmlns:a16="http://schemas.microsoft.com/office/drawing/2014/main" val="3909211701"/>
                    </a:ext>
                  </a:extLst>
                </a:gridCol>
              </a:tblGrid>
              <a:tr h="589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元素 </a:t>
                      </a:r>
                      <a:endParaRPr lang="zh-CN" altLang="en-US" sz="2000" dirty="0">
                        <a:solidFill>
                          <a:schemeClr val="tx1"/>
                        </a:solidFill>
                        <a:effectLst/>
                        <a:latin typeface="Kaiti SC" panose="02010600040101010101" pitchFamily="2" charset="-122"/>
                        <a:ea typeface="Kaiti SC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元素内容 </a:t>
                      </a:r>
                      <a:endParaRPr lang="zh-CN" altLang="en-US" sz="2000" dirty="0">
                        <a:solidFill>
                          <a:schemeClr val="tx1"/>
                        </a:solidFill>
                        <a:effectLst/>
                        <a:latin typeface="Kaiti SC" panose="02010600040101010101" pitchFamily="2" charset="-122"/>
                        <a:ea typeface="Kaiti SC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解读 </a:t>
                      </a:r>
                      <a:endParaRPr lang="zh-CN" altLang="en-US" sz="2000" dirty="0">
                        <a:solidFill>
                          <a:schemeClr val="tx1"/>
                        </a:solidFill>
                        <a:effectLst/>
                        <a:latin typeface="Kaiti SC" panose="02010600040101010101" pitchFamily="2" charset="-122"/>
                        <a:ea typeface="Kaiti SC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210000"/>
                  </a:ext>
                </a:extLst>
              </a:tr>
              <a:tr h="76576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作者身份 </a:t>
                      </a:r>
                      <a:endParaRPr lang="zh-CN" altLang="en-US" sz="2000" dirty="0">
                        <a:solidFill>
                          <a:schemeClr val="tx1"/>
                        </a:solidFill>
                        <a:effectLst/>
                        <a:latin typeface="Kaiti SC" panose="02010600040101010101" pitchFamily="2" charset="-122"/>
                        <a:ea typeface="Kaiti SC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红星中学高三学生李华</a:t>
                      </a: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CN" altLang="en-US" sz="2000" b="1" dirty="0">
                          <a:solidFill>
                            <a:srgbClr val="0070C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固定的身份设定，决定了文章的视角和立场</a:t>
                      </a: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973188"/>
                  </a:ext>
                </a:extLst>
              </a:tr>
              <a:tr h="71717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写作对象</a:t>
                      </a:r>
                      <a:endParaRPr lang="zh-CN" altLang="en-US" sz="2000" dirty="0">
                        <a:solidFill>
                          <a:schemeClr val="tx1"/>
                        </a:solidFill>
                        <a:effectLst/>
                        <a:latin typeface="Kaiti SC" panose="02010600040101010101" pitchFamily="2" charset="-122"/>
                        <a:ea typeface="Kaiti SC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国际部好友 </a:t>
                      </a:r>
                      <a:r>
                        <a:rPr lang="en" sz="2000" b="1" dirty="0">
                          <a:solidFill>
                            <a:srgbClr val="FF000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Jim</a:t>
                      </a: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CN" altLang="en-US" sz="2000" b="1" dirty="0">
                          <a:solidFill>
                            <a:srgbClr val="0070C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关系亲密，语气友好、热情、非正式</a:t>
                      </a: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882281"/>
                  </a:ext>
                </a:extLst>
              </a:tr>
              <a:tr h="116541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核心事件及主题 </a:t>
                      </a:r>
                      <a:endParaRPr lang="zh-CN" altLang="en-US" sz="2000" dirty="0">
                        <a:solidFill>
                          <a:schemeClr val="tx1"/>
                        </a:solidFill>
                        <a:effectLst/>
                        <a:latin typeface="Kaiti SC" panose="02010600040101010101" pitchFamily="2" charset="-122"/>
                        <a:ea typeface="Kaiti SC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学校即将举办 “未来已来”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" sz="2000" b="1" dirty="0">
                          <a:solidFill>
                            <a:srgbClr val="FF000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The Future is Here) </a:t>
                      </a: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的科技节活动</a:t>
                      </a: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CN" altLang="en-US" sz="2000" b="1" dirty="0">
                          <a:solidFill>
                            <a:srgbClr val="0070C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写作的核心背景和灵魂，所有内容需围绕 “未来已来” 这一主题展开，体现科技与当下及未来的融合</a:t>
                      </a: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930356"/>
                  </a:ext>
                </a:extLst>
              </a:tr>
              <a:tr h="91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写作目的</a:t>
                      </a:r>
                      <a:endParaRPr lang="zh-CN" altLang="en-US" sz="2000">
                        <a:solidFill>
                          <a:schemeClr val="tx1"/>
                        </a:solidFill>
                        <a:effectLst/>
                        <a:latin typeface="Kaiti SC" panose="02010600040101010101" pitchFamily="2" charset="-122"/>
                        <a:ea typeface="Kaiti SC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邀请 </a:t>
                      </a:r>
                      <a:r>
                        <a:rPr lang="en" sz="2000" b="1" dirty="0">
                          <a:solidFill>
                            <a:srgbClr val="FF000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Jim </a:t>
                      </a: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参加</a:t>
                      </a: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CN" altLang="en-US" sz="2000" b="1" dirty="0">
                          <a:solidFill>
                            <a:srgbClr val="0070C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写作的最终目标，信息组织和语言运用应服务于成功邀请对方</a:t>
                      </a: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841278"/>
                  </a:ext>
                </a:extLst>
              </a:tr>
              <a:tr h="153482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具体写作</a:t>
                      </a:r>
                      <a:endParaRPr lang="en-US" altLang="zh-CN" sz="2000" b="1" dirty="0">
                        <a:solidFill>
                          <a:schemeClr val="tx1"/>
                        </a:solidFill>
                        <a:effectLst/>
                        <a:latin typeface="Kaiti SC" panose="02010600040101010101" pitchFamily="2" charset="-122"/>
                        <a:ea typeface="Kaiti SC" panose="0201060004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任务 </a:t>
                      </a:r>
                      <a:endParaRPr lang="zh-CN" altLang="en-US" sz="2000" dirty="0">
                        <a:solidFill>
                          <a:schemeClr val="tx1"/>
                        </a:solidFill>
                        <a:effectLst/>
                        <a:latin typeface="Kaiti SC" panose="02010600040101010101" pitchFamily="2" charset="-122"/>
                        <a:ea typeface="Kaiti SC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C9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rabicPeriod"/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活动安排（时间、地点等）</a:t>
                      </a:r>
                      <a:endParaRPr lang="en-US" altLang="zh-CN" sz="2000" b="1" dirty="0">
                        <a:solidFill>
                          <a:srgbClr val="FF0000"/>
                        </a:solidFill>
                        <a:effectLst/>
                        <a:latin typeface="Kaiti SC" panose="02010600040101010101" pitchFamily="2" charset="-122"/>
                        <a:ea typeface="Kaiti SC" panose="0201060004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buAutoNum type="arabicPeriod"/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活动内容</a:t>
                      </a: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000" b="1" dirty="0">
                          <a:solidFill>
                            <a:srgbClr val="0070C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要点一：必须明确写出具体时间和地点</a:t>
                      </a:r>
                      <a:r>
                        <a:rPr lang="zh-CN" altLang="en" sz="2000" b="1" dirty="0">
                          <a:solidFill>
                            <a:srgbClr val="0070C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。“</a:t>
                      </a:r>
                      <a:r>
                        <a:rPr lang="zh-CN" altLang="en-US" sz="2000" b="1" dirty="0">
                          <a:solidFill>
                            <a:srgbClr val="0070C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等” 字提示可以补充其他信息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000" b="1" dirty="0">
                          <a:solidFill>
                            <a:srgbClr val="0070C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要点二：文章主体部分，应紧扣 “未来已来” 的主题进行构思，详细、生动地介绍科技节活动，是吸引 </a:t>
                      </a:r>
                      <a:r>
                        <a:rPr lang="en" altLang="zh-CN" sz="2000" b="1" dirty="0">
                          <a:solidFill>
                            <a:srgbClr val="0070C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Jim </a:t>
                      </a:r>
                      <a:r>
                        <a:rPr lang="zh-CN" altLang="en-US" sz="2000" b="1" dirty="0">
                          <a:solidFill>
                            <a:srgbClr val="0070C0"/>
                          </a:solidFill>
                          <a:effectLst/>
                          <a:latin typeface="Kaiti SC" panose="02010600040101010101" pitchFamily="2" charset="-122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a:t>参加的关键</a:t>
                      </a:r>
                    </a:p>
                  </a:txBody>
                  <a:tcPr marL="31440" marR="31440" marT="31440" marB="3144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496768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CFF3361E-6334-5CB6-CFB5-E484A6FFC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007" y="1344707"/>
            <a:ext cx="4899958" cy="48409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24B00D3-7793-5198-D9D0-2F2FA9594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007" y="2003490"/>
            <a:ext cx="4899958" cy="4840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CA74F18-30B3-6B02-F7B3-BE2B8D0F5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006" y="2850777"/>
            <a:ext cx="6692899" cy="6409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B3129DE-C5C0-7261-F795-8FF422BE7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006" y="3872754"/>
            <a:ext cx="6692899" cy="6409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854BB5-7BA9-A732-2304-301AD082E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148" y="4746750"/>
            <a:ext cx="6865051" cy="15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2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0BE46-F8B0-7473-FC17-13147D9EA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1EA8B4D5-8C99-EB61-7F96-F6A523AB3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509034"/>
            <a:ext cx="11353800" cy="440656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b="1" dirty="0">
                <a:highlight>
                  <a:srgbClr val="FFFF00"/>
                </a:highlight>
                <a:latin typeface="Georgia" panose="02040502050405020303" pitchFamily="18" charset="0"/>
                <a:ea typeface="KaiTi" panose="02010609060101010101" pitchFamily="49" charset="-122"/>
              </a:rPr>
              <a:t>方向一：展示类活动（</a:t>
            </a:r>
            <a:r>
              <a:rPr lang="en" altLang="zh-CN" b="1" dirty="0">
                <a:highlight>
                  <a:srgbClr val="FFFF00"/>
                </a:highlight>
                <a:latin typeface="Georgia" panose="02040502050405020303" pitchFamily="18" charset="0"/>
                <a:ea typeface="KaiTi" panose="02010609060101010101" pitchFamily="49" charset="-122"/>
              </a:rPr>
              <a:t>Showcase innovation</a:t>
            </a:r>
            <a:r>
              <a:rPr lang="zh-CN" altLang="en" b="1" dirty="0">
                <a:highlight>
                  <a:srgbClr val="FFFF00"/>
                </a:highlight>
                <a:latin typeface="Georgia" panose="02040502050405020303" pitchFamily="18" charset="0"/>
                <a:ea typeface="KaiTi" panose="02010609060101010101" pitchFamily="49" charset="-122"/>
              </a:rPr>
              <a:t>）</a:t>
            </a:r>
          </a:p>
          <a:p>
            <a:pPr marL="91440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学生科创作品展：</a:t>
            </a:r>
            <a:r>
              <a:rPr lang="zh-CN" altLang="en-US" dirty="0">
                <a:latin typeface="Georgia" panose="02040502050405020303" pitchFamily="18" charset="0"/>
                <a:ea typeface="KaiTi" panose="02010609060101010101" pitchFamily="49" charset="-122"/>
              </a:rPr>
              <a:t>展示同学们的科技创新小发明、编程作品、</a:t>
            </a:r>
            <a:r>
              <a:rPr lang="en-US" altLang="zh-CN" dirty="0">
                <a:latin typeface="Georgia" panose="02040502050405020303" pitchFamily="18" charset="0"/>
                <a:ea typeface="KaiTi" panose="02010609060101010101" pitchFamily="49" charset="-122"/>
              </a:rPr>
              <a:t>3</a:t>
            </a:r>
            <a:r>
              <a:rPr lang="en" altLang="zh-CN" dirty="0">
                <a:latin typeface="Georgia" panose="02040502050405020303" pitchFamily="18" charset="0"/>
                <a:ea typeface="KaiTi" panose="02010609060101010101" pitchFamily="49" charset="-122"/>
              </a:rPr>
              <a:t>D</a:t>
            </a:r>
            <a:r>
              <a:rPr lang="zh-CN" altLang="en-US" dirty="0">
                <a:latin typeface="Georgia" panose="02040502050405020303" pitchFamily="18" charset="0"/>
                <a:ea typeface="KaiTi" panose="02010609060101010101" pitchFamily="49" charset="-122"/>
              </a:rPr>
              <a:t>打印作品等。</a:t>
            </a:r>
          </a:p>
          <a:p>
            <a:pPr marL="91440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科技发展</a:t>
            </a:r>
            <a:r>
              <a:rPr lang="en-US" altLang="zh-CN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/</a:t>
            </a:r>
            <a:r>
              <a:rPr lang="zh-CN" altLang="en-US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未来科技展望展览：</a:t>
            </a:r>
            <a:r>
              <a:rPr lang="zh-CN" altLang="en-US" dirty="0">
                <a:latin typeface="Georgia" panose="02040502050405020303" pitchFamily="18" charset="0"/>
                <a:ea typeface="KaiTi" panose="02010609060101010101" pitchFamily="49" charset="-122"/>
              </a:rPr>
              <a:t>图文并茂展示科技如何改变世界。</a:t>
            </a:r>
          </a:p>
          <a:p>
            <a:pPr marL="91440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科技企业</a:t>
            </a:r>
            <a:r>
              <a:rPr lang="en-US" altLang="zh-CN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/</a:t>
            </a:r>
            <a:r>
              <a:rPr lang="zh-CN" altLang="en-US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高校实验室参展：</a:t>
            </a:r>
            <a:r>
              <a:rPr lang="zh-CN" altLang="en-US" dirty="0">
                <a:latin typeface="Georgia" panose="02040502050405020303" pitchFamily="18" charset="0"/>
                <a:ea typeface="KaiTi" panose="02010609060101010101" pitchFamily="49" charset="-122"/>
              </a:rPr>
              <a:t>邀请校外机构带来前沿科技展品。</a:t>
            </a:r>
            <a:endParaRPr lang="en-US" altLang="zh-CN" dirty="0">
              <a:latin typeface="Georgia" panose="02040502050405020303" pitchFamily="18" charset="0"/>
              <a:ea typeface="KaiTi" panose="02010609060101010101" pitchFamily="49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92247BC-35BC-EFF9-97DE-8BBA6557F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22275"/>
            <a:ext cx="10515600" cy="930275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 startAt="3"/>
            </a:pPr>
            <a:r>
              <a:rPr kumimoji="1" lang="zh-CN" alt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构思重难点：科技节活动可以涵盖哪些方向？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D1D6A03-7588-C163-6675-619F15339506}"/>
              </a:ext>
            </a:extLst>
          </p:cNvPr>
          <p:cNvSpPr txBox="1"/>
          <p:nvPr/>
        </p:nvSpPr>
        <p:spPr>
          <a:xfrm>
            <a:off x="-4061637" y="4635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0D1B1A9-60F8-59C1-69AC-3EDDAFAAE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008" y="2298170"/>
            <a:ext cx="3489073" cy="32320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6CDA281-C2F1-A213-AEA0-D76E96D24B23}"/>
              </a:ext>
            </a:extLst>
          </p:cNvPr>
          <p:cNvSpPr txBox="1"/>
          <p:nvPr/>
        </p:nvSpPr>
        <p:spPr>
          <a:xfrm>
            <a:off x="2542478" y="5659156"/>
            <a:ext cx="369206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altLang="zh-CN" sz="1600" b="1" dirty="0">
                <a:solidFill>
                  <a:srgbClr val="000000"/>
                </a:solidFill>
                <a:latin typeface="Georgia" panose="02040502050405020303" pitchFamily="18" charset="0"/>
              </a:rPr>
              <a:t>student-made science exhibits</a:t>
            </a:r>
            <a:endParaRPr lang="zh-CN" altLang="en-US" sz="1600" b="1" dirty="0">
              <a:latin typeface="Georgia" panose="02040502050405020303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43DF2EF-71E9-5753-2662-56B4AD561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41" y="2298170"/>
            <a:ext cx="3489073" cy="3232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02C639A-C03F-6342-BBDE-8C001AA179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56" r="10580" b="24444"/>
          <a:stretch>
            <a:fillRect/>
          </a:stretch>
        </p:blipFill>
        <p:spPr>
          <a:xfrm>
            <a:off x="7937438" y="2069594"/>
            <a:ext cx="4059609" cy="3829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EADDA50-3A20-CA1F-2B0A-F13FD956FB0F}"/>
              </a:ext>
            </a:extLst>
          </p:cNvPr>
          <p:cNvSpPr txBox="1"/>
          <p:nvPr/>
        </p:nvSpPr>
        <p:spPr>
          <a:xfrm>
            <a:off x="6853142" y="5877379"/>
            <a:ext cx="5338858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altLang="zh-CN" sz="1500" b="1" dirty="0">
                <a:solidFill>
                  <a:srgbClr val="000000"/>
                </a:solidFill>
                <a:latin typeface="Georgia" panose="02040502050405020303" pitchFamily="18" charset="0"/>
              </a:rPr>
              <a:t>Controlling a BCI interface with their minds, students try out a device developed by the Institute of Semiconductors, Chinese Academy of Sciences</a:t>
            </a:r>
            <a:endParaRPr lang="zh-CN" altLang="en-US" sz="15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93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1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D2050-2F26-AAAC-7336-BA6046919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D57073B-20B6-A1D0-11D0-5B8BF762C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24000"/>
            <a:ext cx="11446042" cy="458942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b="1" dirty="0">
                <a:highlight>
                  <a:srgbClr val="FFFF00"/>
                </a:highlight>
                <a:latin typeface="Georgia" panose="02040502050405020303" pitchFamily="18" charset="0"/>
                <a:ea typeface="KaiTi" panose="02010609060101010101" pitchFamily="49" charset="-122"/>
              </a:rPr>
              <a:t>方向二：讲座</a:t>
            </a:r>
            <a:r>
              <a:rPr lang="en-US" altLang="zh-CN" b="1" dirty="0">
                <a:highlight>
                  <a:srgbClr val="FFFF00"/>
                </a:highlight>
                <a:latin typeface="Georgia" panose="02040502050405020303" pitchFamily="18" charset="0"/>
                <a:ea typeface="KaiTi" panose="02010609060101010101" pitchFamily="49" charset="-122"/>
              </a:rPr>
              <a:t>/</a:t>
            </a:r>
            <a:r>
              <a:rPr lang="zh-CN" altLang="en-US" b="1" dirty="0">
                <a:highlight>
                  <a:srgbClr val="FFFF00"/>
                </a:highlight>
                <a:latin typeface="Georgia" panose="02040502050405020303" pitchFamily="18" charset="0"/>
                <a:ea typeface="KaiTi" panose="02010609060101010101" pitchFamily="49" charset="-122"/>
              </a:rPr>
              <a:t>分享类活动（</a:t>
            </a:r>
            <a:r>
              <a:rPr lang="en" altLang="zh-CN" b="1" dirty="0">
                <a:highlight>
                  <a:srgbClr val="FFFF00"/>
                </a:highlight>
                <a:latin typeface="Georgia" panose="02040502050405020303" pitchFamily="18" charset="0"/>
                <a:ea typeface="KaiTi" panose="02010609060101010101" pitchFamily="49" charset="-122"/>
              </a:rPr>
              <a:t>Learn from experts</a:t>
            </a:r>
            <a:r>
              <a:rPr lang="zh-CN" altLang="en" b="1" dirty="0">
                <a:highlight>
                  <a:srgbClr val="FFFF00"/>
                </a:highlight>
                <a:latin typeface="Georgia" panose="02040502050405020303" pitchFamily="18" charset="0"/>
                <a:ea typeface="KaiTi" panose="02010609060101010101" pitchFamily="49" charset="-122"/>
              </a:rPr>
              <a:t>）</a:t>
            </a:r>
          </a:p>
          <a:p>
            <a:pPr marL="91440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专家讲座：</a:t>
            </a:r>
            <a:r>
              <a:rPr lang="zh-CN" altLang="en-US" dirty="0">
                <a:latin typeface="Georgia" panose="02040502050405020303" pitchFamily="18" charset="0"/>
                <a:ea typeface="KaiTi" panose="02010609060101010101" pitchFamily="49" charset="-122"/>
              </a:rPr>
              <a:t>邀请科学家、工程师分享科技前沿。</a:t>
            </a:r>
          </a:p>
          <a:p>
            <a:pPr marL="91440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校友</a:t>
            </a:r>
            <a:r>
              <a:rPr lang="en-US" altLang="zh-CN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/</a:t>
            </a:r>
            <a:r>
              <a:rPr lang="zh-CN" altLang="en-US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学长分享：</a:t>
            </a:r>
            <a:r>
              <a:rPr lang="zh-CN" altLang="en-US" dirty="0">
                <a:latin typeface="Georgia" panose="02040502050405020303" pitchFamily="18" charset="0"/>
                <a:ea typeface="KaiTi" panose="02010609060101010101" pitchFamily="49" charset="-122"/>
              </a:rPr>
              <a:t>邀请在科技领域发展的校友分享成长经历。</a:t>
            </a:r>
          </a:p>
          <a:p>
            <a:pPr marL="91440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学生</a:t>
            </a:r>
            <a:r>
              <a:rPr lang="en" altLang="zh-CN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TED</a:t>
            </a:r>
            <a:r>
              <a:rPr lang="zh-CN" altLang="en-US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式演讲：</a:t>
            </a:r>
            <a:r>
              <a:rPr lang="zh-CN" altLang="en-US" dirty="0">
                <a:latin typeface="Georgia" panose="02040502050405020303" pitchFamily="18" charset="0"/>
                <a:ea typeface="KaiTi" panose="02010609060101010101" pitchFamily="49" charset="-122"/>
              </a:rPr>
              <a:t>学生分享自己对未来科技的思考。</a:t>
            </a:r>
            <a:endParaRPr kumimoji="1"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DA222CC-F156-4CD9-CB91-0639EF2B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22275"/>
            <a:ext cx="10515600" cy="930275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 startAt="3"/>
            </a:pPr>
            <a:r>
              <a:rPr kumimoji="1" lang="zh-CN" alt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构思重难点：科技节活动可以涵盖哪些方向？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FF59B09-C4E9-45F4-2D3B-260802CEDD45}"/>
              </a:ext>
            </a:extLst>
          </p:cNvPr>
          <p:cNvSpPr txBox="1"/>
          <p:nvPr/>
        </p:nvSpPr>
        <p:spPr>
          <a:xfrm>
            <a:off x="-4061637" y="4635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46ECE71-9BC9-3D2D-E2DD-FEF356F7F3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69" r="11544"/>
          <a:stretch>
            <a:fillRect/>
          </a:stretch>
        </p:blipFill>
        <p:spPr>
          <a:xfrm>
            <a:off x="5197735" y="2129371"/>
            <a:ext cx="3122254" cy="38091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A65887F-334F-8645-A975-904FB5404C4C}"/>
              </a:ext>
            </a:extLst>
          </p:cNvPr>
          <p:cNvSpPr txBox="1"/>
          <p:nvPr/>
        </p:nvSpPr>
        <p:spPr>
          <a:xfrm>
            <a:off x="4604250" y="5712894"/>
            <a:ext cx="404452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altLang="zh-CN" sz="1600" b="1" dirty="0">
                <a:solidFill>
                  <a:srgbClr val="000000"/>
                </a:solidFill>
                <a:latin typeface="Georgia" panose="02040502050405020303" pitchFamily="18" charset="0"/>
              </a:rPr>
              <a:t>A special-class air force pilot shares the story behind China’s strategic air</a:t>
            </a:r>
            <a:r>
              <a:rPr lang="zh-CN" altLang="en-US" sz="1600" b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Georgia" panose="02040502050405020303" pitchFamily="18" charset="0"/>
              </a:rPr>
              <a:t>force development</a:t>
            </a:r>
            <a:endParaRPr lang="zh-CN" altLang="en-US" sz="1600" b="1" dirty="0">
              <a:latin typeface="Georgia" panose="02040502050405020303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3198F2-A9F8-B78E-1D5A-79991DDE5D44}"/>
              </a:ext>
            </a:extLst>
          </p:cNvPr>
          <p:cNvSpPr txBox="1"/>
          <p:nvPr/>
        </p:nvSpPr>
        <p:spPr>
          <a:xfrm>
            <a:off x="8735211" y="5420506"/>
            <a:ext cx="329432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altLang="zh-CN" sz="1600" b="1" dirty="0">
                <a:solidFill>
                  <a:srgbClr val="000000"/>
                </a:solidFill>
                <a:latin typeface="Georgia" panose="02040502050405020303" pitchFamily="18" charset="0"/>
              </a:rPr>
              <a:t>Students sharing their research on natural science  topics</a:t>
            </a:r>
            <a:endParaRPr lang="zh-CN" altLang="en-US" sz="1600" b="1" dirty="0">
              <a:latin typeface="Georgia" panose="02040502050405020303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32AA2B3-55EB-1E94-2E07-053895046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778" y="2813171"/>
            <a:ext cx="3405193" cy="25538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505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C4A68-B4C9-00F6-66F1-80D4ABCA8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F19749FE-1FF0-FCBC-C7D2-64C667BC5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32" y="1496929"/>
            <a:ext cx="11319710" cy="313886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b="1" dirty="0">
                <a:highlight>
                  <a:srgbClr val="FFFF00"/>
                </a:highlight>
                <a:latin typeface="Georgia" panose="02040502050405020303" pitchFamily="18" charset="0"/>
                <a:ea typeface="KaiTi" panose="02010609060101010101" pitchFamily="49" charset="-122"/>
              </a:rPr>
              <a:t>方向三：体验类活动（</a:t>
            </a:r>
            <a:r>
              <a:rPr lang="en" altLang="zh-CN" b="1" dirty="0">
                <a:highlight>
                  <a:srgbClr val="FFFF00"/>
                </a:highlight>
                <a:latin typeface="Georgia" panose="02040502050405020303" pitchFamily="18" charset="0"/>
                <a:ea typeface="KaiTi" panose="02010609060101010101" pitchFamily="49" charset="-122"/>
              </a:rPr>
              <a:t>Let students experience</a:t>
            </a:r>
            <a:r>
              <a:rPr lang="zh-CN" altLang="en" b="1" dirty="0">
                <a:highlight>
                  <a:srgbClr val="FFFF00"/>
                </a:highlight>
                <a:latin typeface="Georgia" panose="02040502050405020303" pitchFamily="18" charset="0"/>
                <a:ea typeface="KaiTi" panose="02010609060101010101" pitchFamily="49" charset="-122"/>
              </a:rPr>
              <a:t>）</a:t>
            </a:r>
          </a:p>
          <a:p>
            <a:pPr marL="91440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en" altLang="zh-CN" b="1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VR/AR</a:t>
            </a:r>
            <a:r>
              <a:rPr lang="zh-CN" altLang="en-US" b="1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体验区：</a:t>
            </a:r>
            <a:r>
              <a:rPr lang="zh-CN" altLang="en-US" dirty="0">
                <a:latin typeface="Georgia" panose="02040502050405020303" pitchFamily="18" charset="0"/>
                <a:ea typeface="KaiTi" panose="02010609060101010101" pitchFamily="49" charset="-122"/>
              </a:rPr>
              <a:t>用虚拟现实设备探索宇宙、深海、历史场景等。</a:t>
            </a:r>
          </a:p>
          <a:p>
            <a:pPr marL="91440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1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机器人互动区：</a:t>
            </a:r>
            <a:r>
              <a:rPr lang="zh-CN" altLang="en-US" dirty="0">
                <a:latin typeface="Georgia" panose="02040502050405020303" pitchFamily="18" charset="0"/>
                <a:ea typeface="KaiTi" panose="02010609060101010101" pitchFamily="49" charset="-122"/>
              </a:rPr>
              <a:t>与智能机器人对话、观看机器人表演（跳舞、踢足球等）。</a:t>
            </a:r>
          </a:p>
          <a:p>
            <a:pPr marL="91440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en" altLang="zh-CN" b="1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AI</a:t>
            </a:r>
            <a:r>
              <a:rPr lang="zh-CN" altLang="en-US" b="1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体验：</a:t>
            </a:r>
            <a:r>
              <a:rPr lang="zh-CN" altLang="en-US" dirty="0">
                <a:latin typeface="Georgia" panose="02040502050405020303" pitchFamily="18" charset="0"/>
                <a:ea typeface="KaiTi" panose="02010609060101010101" pitchFamily="49" charset="-122"/>
              </a:rPr>
              <a:t>体验人工智能绘画、写作、音乐生成等。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5917F35-F13D-884B-8F00-3F44ED72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22275"/>
            <a:ext cx="10515600" cy="930275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 startAt="3"/>
            </a:pPr>
            <a:r>
              <a:rPr kumimoji="1" lang="zh-CN" alt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构思重难点：“活动内容”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8CCD938-F97B-0E43-3EE2-CA33716BB94F}"/>
              </a:ext>
            </a:extLst>
          </p:cNvPr>
          <p:cNvSpPr txBox="1"/>
          <p:nvPr/>
        </p:nvSpPr>
        <p:spPr>
          <a:xfrm>
            <a:off x="-4061637" y="4635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3" name="内容占位符 4">
            <a:extLst>
              <a:ext uri="{FF2B5EF4-FFF2-40B4-BE49-F238E27FC236}">
                <a16:creationId xmlns:a16="http://schemas.microsoft.com/office/drawing/2014/main" id="{2C4C121B-2888-D719-9D43-A8814D66D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31" y="1108678"/>
            <a:ext cx="5044590" cy="26228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986AD2C-3D32-FCDD-6523-76414F50E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313" y="1129488"/>
            <a:ext cx="4853712" cy="26228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CFFEAE9-1A08-DC2C-363C-B0165D321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57" y="3810000"/>
            <a:ext cx="5044590" cy="27590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775EAC7-E2DE-E211-0766-0D4921DB6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314" y="3810000"/>
            <a:ext cx="4853712" cy="275907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B5577FE-9A4B-4AF6-9E28-239CDD6EB991}"/>
              </a:ext>
            </a:extLst>
          </p:cNvPr>
          <p:cNvSpPr txBox="1"/>
          <p:nvPr/>
        </p:nvSpPr>
        <p:spPr>
          <a:xfrm>
            <a:off x="1249680" y="3309716"/>
            <a:ext cx="425725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altLang="zh-CN" sz="20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drawing with a 3D printing pen</a:t>
            </a:r>
            <a:endParaRPr lang="zh-CN" altLang="en-US" sz="2000" b="1" dirty="0">
              <a:latin typeface="Georgia" panose="02040502050405020303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68D1F4E-72E7-2A7D-EB1A-E00BB190E840}"/>
              </a:ext>
            </a:extLst>
          </p:cNvPr>
          <p:cNvSpPr txBox="1"/>
          <p:nvPr/>
        </p:nvSpPr>
        <p:spPr>
          <a:xfrm>
            <a:off x="6291580" y="3309716"/>
            <a:ext cx="481232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altLang="zh-CN" sz="2000" b="1" dirty="0">
                <a:solidFill>
                  <a:srgbClr val="000000"/>
                </a:solidFill>
                <a:latin typeface="Georgia" panose="02040502050405020303" pitchFamily="18" charset="0"/>
              </a:rPr>
              <a:t>interacting with a humanoid robot</a:t>
            </a:r>
            <a:endParaRPr lang="zh-CN" altLang="en-US" sz="2000" b="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D865412-787C-32A6-7529-36C886699B0A}"/>
              </a:ext>
            </a:extLst>
          </p:cNvPr>
          <p:cNvSpPr txBox="1"/>
          <p:nvPr/>
        </p:nvSpPr>
        <p:spPr>
          <a:xfrm>
            <a:off x="1187170" y="6233456"/>
            <a:ext cx="402336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altLang="zh-CN" sz="2000" b="1" dirty="0">
                <a:solidFill>
                  <a:srgbClr val="000000"/>
                </a:solidFill>
                <a:latin typeface="Georgia" panose="02040502050405020303" pitchFamily="18" charset="0"/>
              </a:rPr>
              <a:t>engaging in a VR experience</a:t>
            </a:r>
            <a:endParaRPr lang="zh-CN" altLang="en-US" sz="2000" b="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D881372-583E-8650-C972-E193E2DA44F5}"/>
              </a:ext>
            </a:extLst>
          </p:cNvPr>
          <p:cNvSpPr txBox="1"/>
          <p:nvPr/>
        </p:nvSpPr>
        <p:spPr>
          <a:xfrm>
            <a:off x="6118360" y="6247575"/>
            <a:ext cx="529795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altLang="zh-CN" sz="2000" b="1" dirty="0">
                <a:solidFill>
                  <a:srgbClr val="000000"/>
                </a:solidFill>
                <a:latin typeface="Georgia" panose="02040502050405020303" pitchFamily="18" charset="0"/>
              </a:rPr>
              <a:t>riding a pedal-powered generator bike</a:t>
            </a:r>
            <a:endParaRPr lang="zh-CN" altLang="en-US" sz="2000" b="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2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ADDE4-8290-72B0-7411-B1E82D949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F361F18-135B-3A53-4DCC-C313686AD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32" y="1496929"/>
            <a:ext cx="11319710" cy="476087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b="1" dirty="0">
                <a:highlight>
                  <a:srgbClr val="FFFF00"/>
                </a:highlight>
                <a:latin typeface="Georgia" panose="02040502050405020303" pitchFamily="18" charset="0"/>
                <a:ea typeface="KaiTi" panose="02010609060101010101" pitchFamily="49" charset="-122"/>
              </a:rPr>
              <a:t>方向四：竞赛类活动（</a:t>
            </a:r>
            <a:r>
              <a:rPr lang="en" altLang="zh-CN" b="1" dirty="0">
                <a:highlight>
                  <a:srgbClr val="FFFF00"/>
                </a:highlight>
                <a:latin typeface="Georgia" panose="02040502050405020303" pitchFamily="18" charset="0"/>
                <a:ea typeface="KaiTi" panose="02010609060101010101" pitchFamily="49" charset="-122"/>
              </a:rPr>
              <a:t>Challenge and create</a:t>
            </a:r>
            <a:r>
              <a:rPr lang="zh-CN" altLang="en" b="1" dirty="0">
                <a:highlight>
                  <a:srgbClr val="FFFF00"/>
                </a:highlight>
                <a:latin typeface="Georgia" panose="02040502050405020303" pitchFamily="18" charset="0"/>
                <a:ea typeface="KaiTi" panose="02010609060101010101" pitchFamily="49" charset="-122"/>
              </a:rPr>
              <a:t>）</a:t>
            </a:r>
          </a:p>
          <a:p>
            <a:pPr marL="91440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1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编程挑战赛</a:t>
            </a:r>
            <a:r>
              <a:rPr lang="zh-CN" altLang="en-US" dirty="0">
                <a:latin typeface="Georgia" panose="02040502050405020303" pitchFamily="18" charset="0"/>
                <a:ea typeface="KaiTi" panose="02010609060101010101" pitchFamily="49" charset="-122"/>
              </a:rPr>
              <a:t>：限时完成编程任务。</a:t>
            </a:r>
          </a:p>
          <a:p>
            <a:pPr marL="91440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1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创意设计大赛：</a:t>
            </a:r>
            <a:r>
              <a:rPr lang="zh-CN" altLang="en-US" dirty="0">
                <a:latin typeface="Georgia" panose="02040502050405020303" pitchFamily="18" charset="0"/>
                <a:ea typeface="KaiTi" panose="02010609060101010101" pitchFamily="49" charset="-122"/>
              </a:rPr>
              <a:t>设计解决某个问题的科技产品。</a:t>
            </a:r>
            <a:endParaRPr lang="en-US" altLang="zh-CN" dirty="0">
              <a:latin typeface="Georgia" panose="02040502050405020303" pitchFamily="18" charset="0"/>
              <a:ea typeface="KaiTi" panose="02010609060101010101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1" dirty="0">
                <a:solidFill>
                  <a:srgbClr val="0070C0"/>
                </a:solidFill>
                <a:latin typeface="Georgia" panose="02040502050405020303" pitchFamily="18" charset="0"/>
                <a:ea typeface="KaiTi" panose="02010609060101010101" pitchFamily="49" charset="-122"/>
              </a:rPr>
              <a:t>机器人竞赛：</a:t>
            </a:r>
            <a:r>
              <a:rPr lang="zh-CN" altLang="en-US" dirty="0">
                <a:latin typeface="Georgia" panose="02040502050405020303" pitchFamily="18" charset="0"/>
                <a:ea typeface="KaiTi" panose="02010609060101010101" pitchFamily="49" charset="-122"/>
              </a:rPr>
              <a:t>如机器人足球赛、机器人循线赛等。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7AE3177-65DF-5424-6E04-180C4806C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22275"/>
            <a:ext cx="10515600" cy="930275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 startAt="3"/>
            </a:pPr>
            <a:r>
              <a:rPr kumimoji="1" lang="zh-CN" alt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构思重难点：“活动内容”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DA476E2-DB39-2959-C6EE-BDA6604375F6}"/>
              </a:ext>
            </a:extLst>
          </p:cNvPr>
          <p:cNvSpPr txBox="1"/>
          <p:nvPr/>
        </p:nvSpPr>
        <p:spPr>
          <a:xfrm>
            <a:off x="-4061637" y="4635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3E78479-E9C5-BC08-F022-0B47333F45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10" r="9437"/>
          <a:stretch>
            <a:fillRect/>
          </a:stretch>
        </p:blipFill>
        <p:spPr>
          <a:xfrm>
            <a:off x="7445829" y="2333809"/>
            <a:ext cx="4200739" cy="39239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92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7E970-E688-E5E2-A8E5-5817D1743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DDF32D-8E9D-7DCA-05BF-D49A49F44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0"/>
            <a:ext cx="10515600" cy="1325563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 startAt="4"/>
            </a:pPr>
            <a:r>
              <a:rPr kumimoji="1" lang="zh-CN" alt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布局谋篇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CAFB9EE0-EBF3-414F-F65A-7F4271059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217621"/>
            <a:ext cx="10515600" cy="3260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段：问候 </a:t>
            </a:r>
            <a:r>
              <a:rPr lang="en-US" altLang="zh-CN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+ </a:t>
            </a:r>
            <a:r>
              <a:rPr lang="zh-CN" altLang="en-US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介绍背景，表明目的</a:t>
            </a:r>
            <a:endParaRPr lang="en-US" altLang="zh-CN" b="1" dirty="0">
              <a:highlight>
                <a:srgbClr val="FFFF00"/>
              </a:highlight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主要内容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简单问候 </a:t>
            </a:r>
            <a:r>
              <a:rPr lang="en-US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+ 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直接说明邀请</a:t>
            </a:r>
            <a:r>
              <a:rPr lang="en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Jim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参加科技节</a:t>
            </a:r>
          </a:p>
          <a:p>
            <a:pPr marL="0" indent="0">
              <a:buNone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注意要点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en-US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• 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问候自然</a:t>
            </a:r>
            <a:r>
              <a:rPr lang="en-US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• 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点明核心事件及主题 </a:t>
            </a:r>
            <a:endParaRPr lang="en" altLang="zh-CN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• 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语气热情但不夸张</a:t>
            </a:r>
            <a:endParaRPr lang="en-US" altLang="zh-CN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建议行数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 </a:t>
            </a:r>
            <a:r>
              <a:rPr lang="en-US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 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到 </a:t>
            </a:r>
            <a:r>
              <a:rPr lang="en-US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 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行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7347C6C-9BE9-F7CF-03E8-B6F0E76020D5}"/>
              </a:ext>
            </a:extLst>
          </p:cNvPr>
          <p:cNvSpPr txBox="1"/>
          <p:nvPr/>
        </p:nvSpPr>
        <p:spPr>
          <a:xfrm>
            <a:off x="-4061637" y="4635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1208361B-6BAC-8546-53D2-732984FB3DC6}"/>
              </a:ext>
            </a:extLst>
          </p:cNvPr>
          <p:cNvSpPr txBox="1">
            <a:spLocks/>
          </p:cNvSpPr>
          <p:nvPr/>
        </p:nvSpPr>
        <p:spPr>
          <a:xfrm>
            <a:off x="550445" y="4195174"/>
            <a:ext cx="10820400" cy="1325564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kumimoji="1" lang="en" altLang="zh-CN" sz="2400" i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Dear Jim,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kumimoji="1" lang="en" altLang="zh-CN" sz="2400" i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How have you been? I’m writing to invite you to our school’s Science and Technology Festival, themed “The Future is Here”.  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193235-8988-E451-16F6-EA76568A68AC}"/>
              </a:ext>
            </a:extLst>
          </p:cNvPr>
          <p:cNvSpPr txBox="1">
            <a:spLocks/>
          </p:cNvSpPr>
          <p:nvPr/>
        </p:nvSpPr>
        <p:spPr>
          <a:xfrm>
            <a:off x="550445" y="5827443"/>
            <a:ext cx="8096598" cy="48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zh-CN" sz="2200" i="1" dirty="0">
                <a:latin typeface="Georgia" panose="02040502050405020303" pitchFamily="18" charset="0"/>
                <a:ea typeface="SimSong" panose="02020300000000000000" pitchFamily="18" charset="-122"/>
              </a:rPr>
              <a:t>themed (adj.) / with the theme / under the theme</a:t>
            </a:r>
            <a:endParaRPr kumimoji="1" lang="zh-CN" altLang="en-US" sz="2200" i="1" dirty="0">
              <a:latin typeface="Georgia" panose="02040502050405020303" pitchFamily="18" charset="0"/>
              <a:ea typeface="SimSong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09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A9A06-C703-91DA-8E72-6075D8C50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DCAED2-07B4-8307-12E4-AA34570E5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0"/>
            <a:ext cx="10515600" cy="1325563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 startAt="4"/>
            </a:pPr>
            <a:r>
              <a:rPr kumimoji="1" lang="zh-CN" alt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布局谋篇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FD8E85B-3BE1-B4DF-F641-F094D5183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217621"/>
            <a:ext cx="11315700" cy="3260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段：活动安排（时间、地点等）</a:t>
            </a:r>
            <a:r>
              <a:rPr lang="en-US" altLang="zh-CN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b="1" dirty="0">
              <a:highlight>
                <a:srgbClr val="FFFF00"/>
              </a:highlight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主要内容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时间、地点；“等”可写时长、集合点、参加人员等</a:t>
            </a:r>
          </a:p>
          <a:p>
            <a:pPr marL="0" indent="0">
              <a:buNone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注意要点	</a:t>
            </a:r>
            <a:r>
              <a:rPr lang="en-US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• 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时间要具体 </a:t>
            </a:r>
          </a:p>
          <a:p>
            <a:pPr marL="0" indent="0"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• 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地点要明确 </a:t>
            </a:r>
          </a:p>
          <a:p>
            <a:pPr marL="0" indent="0"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• 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信息简洁清晰，</a:t>
            </a:r>
            <a:r>
              <a:rPr lang="zh-CN" altLang="en-US" sz="24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不要过度展开</a:t>
            </a:r>
          </a:p>
          <a:p>
            <a:pPr marL="0" indent="0">
              <a:buNone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建议行数	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次要点，非核心段落，建议 </a:t>
            </a:r>
            <a:r>
              <a:rPr lang="en-US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 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到 </a:t>
            </a:r>
            <a:r>
              <a:rPr lang="en-US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行</a:t>
            </a:r>
            <a:endParaRPr lang="en-US" altLang="zh-CN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F366D87-B2C0-9C5F-B7D3-9BB5FF56EDF6}"/>
              </a:ext>
            </a:extLst>
          </p:cNvPr>
          <p:cNvSpPr txBox="1"/>
          <p:nvPr/>
        </p:nvSpPr>
        <p:spPr>
          <a:xfrm>
            <a:off x="-4061637" y="4635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69892991-337E-B875-6E73-7CD85CEC18B8}"/>
              </a:ext>
            </a:extLst>
          </p:cNvPr>
          <p:cNvSpPr txBox="1">
            <a:spLocks/>
          </p:cNvSpPr>
          <p:nvPr/>
        </p:nvSpPr>
        <p:spPr>
          <a:xfrm>
            <a:off x="438150" y="4507460"/>
            <a:ext cx="11128208" cy="1188508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kumimoji="1" lang="en" altLang="zh-CN" sz="2400" i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The festival will take place on the sports field from 9 a.m. to 5:00 p.m. next Monday. Students from all grades are welcome to participate.</a:t>
            </a:r>
          </a:p>
        </p:txBody>
      </p:sp>
    </p:spTree>
    <p:extLst>
      <p:ext uri="{BB962C8B-B14F-4D97-AF65-F5344CB8AC3E}">
        <p14:creationId xmlns:p14="http://schemas.microsoft.com/office/powerpoint/2010/main" val="281704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B9D39-A502-7334-6A86-A431E0ABB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C5B74351-5C09-C406-75A5-2C5F9708D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217620"/>
            <a:ext cx="11315700" cy="46698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CN" altLang="en-US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段：活动内容（核心段落）</a:t>
            </a:r>
          </a:p>
          <a:p>
            <a:pPr marL="0" indent="0">
              <a:buNone/>
            </a:pPr>
            <a:endParaRPr lang="en-US" altLang="zh-CN" sz="12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主要内容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介绍</a:t>
            </a:r>
            <a:r>
              <a:rPr lang="en-US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2-3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个左右具体的科技节活动，说明亮点和吸引力</a:t>
            </a:r>
          </a:p>
          <a:p>
            <a:pPr marL="0" indent="0">
              <a:buNone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核心功能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吸引对方参加：通过生动描述激发兴趣</a:t>
            </a:r>
          </a:p>
          <a:p>
            <a:pPr marL="0" indent="0">
              <a:buNone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内容要点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体现“未来已来”科技节主题</a:t>
            </a:r>
            <a:endParaRPr lang="en-US" altLang="zh-CN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建议行数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核心段落，</a:t>
            </a:r>
            <a:r>
              <a:rPr lang="en-US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6 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到 </a:t>
            </a:r>
            <a:r>
              <a:rPr lang="en-US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8 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行</a:t>
            </a:r>
            <a:endParaRPr lang="en-US" altLang="zh-CN" sz="1200" b="1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1200" b="1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高分内容亮点  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不只是罗列活动名称</a:t>
            </a:r>
            <a:endParaRPr lang="en-US" altLang="zh-CN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活动描述具体、生动</a:t>
            </a:r>
            <a:endParaRPr lang="en-US" altLang="zh-CN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活动分类有层次（从静态的展示、讲座类，到动态的体验、竞赛类）</a:t>
            </a:r>
            <a:endParaRPr lang="zh-CN" altLang="en-US" sz="24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E66CCE8-B329-B0AA-B9FA-D64A98A3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0"/>
            <a:ext cx="10515600" cy="1325563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 startAt="4"/>
            </a:pPr>
            <a:r>
              <a:rPr kumimoji="1" lang="zh-CN" alt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布局谋篇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005E6AD-DD80-F69F-FB49-687DF7415D74}"/>
              </a:ext>
            </a:extLst>
          </p:cNvPr>
          <p:cNvSpPr txBox="1"/>
          <p:nvPr/>
        </p:nvSpPr>
        <p:spPr>
          <a:xfrm>
            <a:off x="-4061637" y="4635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84092C3-4F90-2320-1E89-D3974AEEF2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40" t="5006" r="6100" b="1870"/>
          <a:stretch>
            <a:fillRect/>
          </a:stretch>
        </p:blipFill>
        <p:spPr>
          <a:xfrm>
            <a:off x="8115601" y="0"/>
            <a:ext cx="3945864" cy="29838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484BA5B-5027-CE87-E337-D525E9235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856" y="2582660"/>
            <a:ext cx="3945864" cy="410627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AED3358-A94F-82FE-086B-5F3C59FF4F0A}"/>
              </a:ext>
            </a:extLst>
          </p:cNvPr>
          <p:cNvSpPr/>
          <p:nvPr/>
        </p:nvSpPr>
        <p:spPr>
          <a:xfrm>
            <a:off x="8133346" y="63795"/>
            <a:ext cx="3928119" cy="2358189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67B8EE1-9314-E7D6-FAD0-7AB87E9FC2BD}"/>
              </a:ext>
            </a:extLst>
          </p:cNvPr>
          <p:cNvSpPr/>
          <p:nvPr/>
        </p:nvSpPr>
        <p:spPr>
          <a:xfrm>
            <a:off x="8115601" y="2543183"/>
            <a:ext cx="3928119" cy="4106270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99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1AE3F-FAF7-7209-A78C-587EED4FA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FFD48C-19C5-C36C-D3AB-6F47A13B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0"/>
            <a:ext cx="10515600" cy="1325563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 startAt="4"/>
            </a:pPr>
            <a:r>
              <a:rPr kumimoji="1" lang="zh-CN" alt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布局谋篇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42E7EB75-DBE4-8490-0A9A-051114E24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217621"/>
            <a:ext cx="10935703" cy="829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段：活动内容（核心段落）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EB9DC58-BE11-0301-7738-585ACA134B42}"/>
              </a:ext>
            </a:extLst>
          </p:cNvPr>
          <p:cNvSpPr txBox="1"/>
          <p:nvPr/>
        </p:nvSpPr>
        <p:spPr>
          <a:xfrm>
            <a:off x="-4061637" y="4635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3" name="内容占位符 4">
            <a:extLst>
              <a:ext uri="{FF2B5EF4-FFF2-40B4-BE49-F238E27FC236}">
                <a16:creationId xmlns:a16="http://schemas.microsoft.com/office/drawing/2014/main" id="{43C2147A-3824-DE4C-08F1-F00B8B2F31CE}"/>
              </a:ext>
            </a:extLst>
          </p:cNvPr>
          <p:cNvSpPr txBox="1">
            <a:spLocks/>
          </p:cNvSpPr>
          <p:nvPr/>
        </p:nvSpPr>
        <p:spPr>
          <a:xfrm>
            <a:off x="510339" y="1927146"/>
            <a:ext cx="11243511" cy="2883394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" altLang="zh-CN" sz="2400" i="1" dirty="0">
                <a:solidFill>
                  <a:srgbClr val="0070C0"/>
                </a:solidFill>
                <a:latin typeface="Georgia" panose="02040502050405020303" pitchFamily="18" charset="0"/>
              </a:rPr>
              <a:t>A variety of fascinating activities have been arranged. For instance, in the exhibition area, you’ll see student-designed inventions, ranging from smart coffee makers to automatic plant-watering devices. In the interactive zone, we can try on VR goggles and control mini robots — I’m sure you’d love that! There will also be hands-on workshops, where we can learn to assemble simple robots and experiment with 3D printing.</a:t>
            </a:r>
          </a:p>
        </p:txBody>
      </p:sp>
      <p:sp>
        <p:nvSpPr>
          <p:cNvPr id="6" name="内容占位符 4">
            <a:extLst>
              <a:ext uri="{FF2B5EF4-FFF2-40B4-BE49-F238E27FC236}">
                <a16:creationId xmlns:a16="http://schemas.microsoft.com/office/drawing/2014/main" id="{240E3B1B-4CA0-C594-EB4F-3C0F56A5D307}"/>
              </a:ext>
            </a:extLst>
          </p:cNvPr>
          <p:cNvSpPr txBox="1">
            <a:spLocks/>
          </p:cNvSpPr>
          <p:nvPr/>
        </p:nvSpPr>
        <p:spPr>
          <a:xfrm>
            <a:off x="438150" y="5070005"/>
            <a:ext cx="11007892" cy="946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介绍活动时，可以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依据不同的线索来串联内容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，比如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按空间位置、按时间先后，或者采用单纯的并列结构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，都能达到清晰的效果。</a:t>
            </a:r>
            <a:endParaRPr lang="en-US" altLang="zh-CN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1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70073-F2BC-3022-6FE5-1408705A7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E48D69-ACE0-DB0A-85B6-1C37CAE8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0"/>
            <a:ext cx="10515600" cy="1325563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 startAt="4"/>
            </a:pPr>
            <a:r>
              <a:rPr kumimoji="1" lang="zh-CN" alt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布局谋篇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64403734-5F72-810C-7001-DC8C73596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217620"/>
            <a:ext cx="11315700" cy="2475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段：期待对方加入 </a:t>
            </a:r>
            <a:r>
              <a:rPr lang="en-US" altLang="zh-CN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+ </a:t>
            </a:r>
            <a:r>
              <a:rPr lang="zh-CN" altLang="en-US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收尾</a:t>
            </a:r>
            <a:endParaRPr lang="en-US" altLang="zh-CN" sz="12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主要内容	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询问</a:t>
            </a:r>
            <a:r>
              <a:rPr lang="en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Jim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能否参加并表达期待 </a:t>
            </a:r>
            <a:r>
              <a:rPr lang="en-US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+ 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结束语</a:t>
            </a:r>
          </a:p>
          <a:p>
            <a:pPr marL="0" indent="0">
              <a:buNone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注意要点	</a:t>
            </a:r>
            <a:r>
              <a:rPr lang="en-US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• 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表达真诚期待（</a:t>
            </a:r>
            <a:r>
              <a:rPr lang="en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 really hope you can come</a:t>
            </a:r>
            <a:r>
              <a:rPr lang="zh-CN" altLang="e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）</a:t>
            </a:r>
          </a:p>
          <a:p>
            <a:pPr marL="1828800" lvl="4" indent="0">
              <a:buNone/>
            </a:pPr>
            <a:r>
              <a:rPr lang="en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•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语气友好但不施压</a:t>
            </a:r>
          </a:p>
          <a:p>
            <a:pPr marL="0" indent="0">
              <a:buNone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建议行数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en-US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 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到 </a:t>
            </a:r>
            <a:r>
              <a:rPr lang="en-US" altLang="zh-CN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 </a:t>
            </a:r>
            <a:r>
              <a:rPr lang="zh-CN" altLang="en-US" sz="2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行</a:t>
            </a:r>
            <a:endParaRPr lang="en-US" altLang="zh-CN" sz="1200" b="1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" sz="24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D6BFBA6-CF8A-E8D0-0A21-8DEB186DC7C4}"/>
              </a:ext>
            </a:extLst>
          </p:cNvPr>
          <p:cNvSpPr txBox="1"/>
          <p:nvPr/>
        </p:nvSpPr>
        <p:spPr>
          <a:xfrm>
            <a:off x="-4061637" y="4635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49E89A-DE6B-841B-A8D9-6DE863DF07EA}"/>
              </a:ext>
            </a:extLst>
          </p:cNvPr>
          <p:cNvSpPr txBox="1">
            <a:spLocks/>
          </p:cNvSpPr>
          <p:nvPr/>
        </p:nvSpPr>
        <p:spPr>
          <a:xfrm>
            <a:off x="438150" y="4082946"/>
            <a:ext cx="11128208" cy="82813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kumimoji="1" lang="en" altLang="zh-CN" sz="2400" i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It’ll be a fun and inspiring day. I really hope you can come —</a:t>
            </a:r>
            <a:r>
              <a:rPr kumimoji="1" lang="zh-CN" altLang="en-US" sz="2400" i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kumimoji="1" lang="en" altLang="zh-CN" sz="2400" i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let me know if you can make it!	</a:t>
            </a:r>
          </a:p>
        </p:txBody>
      </p:sp>
    </p:spTree>
    <p:extLst>
      <p:ext uri="{BB962C8B-B14F-4D97-AF65-F5344CB8AC3E}">
        <p14:creationId xmlns:p14="http://schemas.microsoft.com/office/powerpoint/2010/main" val="348725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320081"/>
            <a:ext cx="12192000" cy="39387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556195"/>
            <a:ext cx="12191999" cy="346657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11" name="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53392" y="3698888"/>
            <a:ext cx="7916809" cy="961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fontAlgn="base">
              <a:lnSpc>
                <a:spcPct val="150000"/>
              </a:lnSpc>
            </a:pPr>
            <a:r>
              <a:rPr lang="zh-CN" altLang="en-US" sz="2000" b="1" dirty="0">
                <a:solidFill>
                  <a:prstClr val="white"/>
                </a:solidFill>
                <a:sym typeface="字魂59号-创粗黑" panose="00000500000000000000" pitchFamily="2" charset="-122"/>
              </a:rPr>
              <a:t>授课教师：马悦            </a:t>
            </a:r>
            <a:r>
              <a:rPr lang="en-US" altLang="zh-CN" sz="2000" b="1" dirty="0">
                <a:solidFill>
                  <a:prstClr val="white"/>
                </a:solidFill>
                <a:sym typeface="字魂59号-创粗黑" panose="00000500000000000000" pitchFamily="2" charset="-122"/>
              </a:rPr>
              <a:t>	</a:t>
            </a:r>
            <a:r>
              <a:rPr lang="zh-CN" altLang="en-US" sz="2000" b="1" dirty="0">
                <a:solidFill>
                  <a:prstClr val="white"/>
                </a:solidFill>
                <a:sym typeface="字魂59号-创粗黑" panose="00000500000000000000" pitchFamily="2" charset="-122"/>
              </a:rPr>
              <a:t>   学校：中国人民大学附属中学</a:t>
            </a:r>
            <a:endParaRPr lang="en-US" altLang="zh-CN" sz="2000" b="1" dirty="0">
              <a:solidFill>
                <a:prstClr val="white"/>
              </a:solidFill>
              <a:sym typeface="字魂59号-创粗黑" panose="00000500000000000000" pitchFamily="2" charset="-122"/>
            </a:endParaRPr>
          </a:p>
          <a:p>
            <a:pPr fontAlgn="base">
              <a:lnSpc>
                <a:spcPct val="150000"/>
              </a:lnSpc>
            </a:pPr>
            <a:r>
              <a:rPr lang="zh-CN" altLang="en-US" sz="2000" b="1" dirty="0">
                <a:solidFill>
                  <a:prstClr val="white"/>
                </a:solidFill>
                <a:sym typeface="字魂59号-创粗黑" panose="00000500000000000000" pitchFamily="2" charset="-122"/>
              </a:rPr>
              <a:t>指导教师：栗瑞莲            学校：海淀区教师进修学校</a:t>
            </a:r>
            <a:endParaRPr lang="en-US" altLang="zh-CN" sz="2000" b="1" dirty="0">
              <a:solidFill>
                <a:prstClr val="white"/>
              </a:solidFill>
              <a:sym typeface="字魂59号-创粗黑" panose="00000500000000000000" pitchFamily="2" charset="-122"/>
            </a:endParaRPr>
          </a:p>
        </p:txBody>
      </p:sp>
      <p:sp>
        <p:nvSpPr>
          <p:cNvPr id="12" name="副标题"/>
          <p:cNvSpPr txBox="1">
            <a:spLocks noChangeArrowheads="1"/>
          </p:cNvSpPr>
          <p:nvPr/>
        </p:nvSpPr>
        <p:spPr bwMode="ltGray">
          <a:xfrm>
            <a:off x="4223793" y="1678477"/>
            <a:ext cx="3790081" cy="4448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4766" tIns="37382" rIns="74766" bIns="37382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spc="27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59号-创粗黑" panose="00000500000000000000" pitchFamily="2" charset="-122"/>
              </a:rPr>
              <a:t>高三年级英语学科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216178" y="5635828"/>
            <a:ext cx="448457" cy="448457"/>
            <a:chOff x="6673651" y="1268760"/>
            <a:chExt cx="489852" cy="489852"/>
          </a:xfrm>
        </p:grpSpPr>
        <p:sp>
          <p:nvSpPr>
            <p:cNvPr id="14" name="椭圆 13"/>
            <p:cNvSpPr/>
            <p:nvPr/>
          </p:nvSpPr>
          <p:spPr>
            <a:xfrm>
              <a:off x="6673651" y="1268760"/>
              <a:ext cx="489852" cy="489852"/>
            </a:xfrm>
            <a:prstGeom prst="ellipse">
              <a:avLst/>
            </a:prstGeom>
            <a:solidFill>
              <a:srgbClr val="0070C0"/>
            </a:solidFill>
            <a:ln w="104775"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KSO_Shape"/>
            <p:cNvSpPr/>
            <p:nvPr/>
          </p:nvSpPr>
          <p:spPr bwMode="auto">
            <a:xfrm>
              <a:off x="6759159" y="1412847"/>
              <a:ext cx="318836" cy="21893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5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086180" y="5635828"/>
            <a:ext cx="448457" cy="448457"/>
            <a:chOff x="7551951" y="1268760"/>
            <a:chExt cx="489852" cy="489852"/>
          </a:xfrm>
        </p:grpSpPr>
        <p:sp>
          <p:nvSpPr>
            <p:cNvPr id="17" name="椭圆 16"/>
            <p:cNvSpPr/>
            <p:nvPr/>
          </p:nvSpPr>
          <p:spPr>
            <a:xfrm>
              <a:off x="7551951" y="1268760"/>
              <a:ext cx="489852" cy="489852"/>
            </a:xfrm>
            <a:prstGeom prst="ellipse">
              <a:avLst/>
            </a:prstGeom>
            <a:solidFill>
              <a:srgbClr val="0070C0"/>
            </a:solidFill>
            <a:ln w="104775"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KSO_Shape"/>
            <p:cNvSpPr/>
            <p:nvPr/>
          </p:nvSpPr>
          <p:spPr bwMode="auto">
            <a:xfrm>
              <a:off x="7664361" y="1409455"/>
              <a:ext cx="265031" cy="225716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5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983460" y="5635828"/>
            <a:ext cx="448457" cy="448457"/>
            <a:chOff x="8401843" y="1268760"/>
            <a:chExt cx="489852" cy="489852"/>
          </a:xfrm>
        </p:grpSpPr>
        <p:sp>
          <p:nvSpPr>
            <p:cNvPr id="20" name="椭圆 19"/>
            <p:cNvSpPr/>
            <p:nvPr/>
          </p:nvSpPr>
          <p:spPr>
            <a:xfrm>
              <a:off x="8401843" y="1268760"/>
              <a:ext cx="489852" cy="489852"/>
            </a:xfrm>
            <a:prstGeom prst="ellipse">
              <a:avLst/>
            </a:prstGeom>
            <a:solidFill>
              <a:srgbClr val="0070C0"/>
            </a:solidFill>
            <a:ln w="104775"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KSO_Shape"/>
            <p:cNvSpPr/>
            <p:nvPr/>
          </p:nvSpPr>
          <p:spPr bwMode="auto">
            <a:xfrm>
              <a:off x="8517998" y="1388043"/>
              <a:ext cx="257542" cy="254966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5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820317" y="5643726"/>
            <a:ext cx="448457" cy="448457"/>
            <a:chOff x="9280143" y="1268760"/>
            <a:chExt cx="489852" cy="489852"/>
          </a:xfrm>
        </p:grpSpPr>
        <p:sp>
          <p:nvSpPr>
            <p:cNvPr id="23" name="椭圆 22"/>
            <p:cNvSpPr/>
            <p:nvPr/>
          </p:nvSpPr>
          <p:spPr>
            <a:xfrm>
              <a:off x="9280143" y="1268760"/>
              <a:ext cx="489852" cy="489852"/>
            </a:xfrm>
            <a:prstGeom prst="ellipse">
              <a:avLst/>
            </a:prstGeom>
            <a:solidFill>
              <a:srgbClr val="0070C0"/>
            </a:solidFill>
            <a:ln w="104775"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KSO_Shape"/>
            <p:cNvSpPr/>
            <p:nvPr/>
          </p:nvSpPr>
          <p:spPr bwMode="auto">
            <a:xfrm>
              <a:off x="9406316" y="1402734"/>
              <a:ext cx="265395" cy="22558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5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657175" y="5635828"/>
            <a:ext cx="448457" cy="448457"/>
            <a:chOff x="10144239" y="1268760"/>
            <a:chExt cx="489852" cy="489852"/>
          </a:xfrm>
        </p:grpSpPr>
        <p:sp>
          <p:nvSpPr>
            <p:cNvPr id="26" name="椭圆 25"/>
            <p:cNvSpPr/>
            <p:nvPr/>
          </p:nvSpPr>
          <p:spPr>
            <a:xfrm>
              <a:off x="10144239" y="1268760"/>
              <a:ext cx="489852" cy="489852"/>
            </a:xfrm>
            <a:prstGeom prst="ellipse">
              <a:avLst/>
            </a:prstGeom>
            <a:solidFill>
              <a:srgbClr val="0070C0"/>
            </a:solidFill>
            <a:ln w="104775">
              <a:solidFill>
                <a:srgbClr val="0070C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KSO_Shape"/>
            <p:cNvSpPr/>
            <p:nvPr/>
          </p:nvSpPr>
          <p:spPr bwMode="auto">
            <a:xfrm>
              <a:off x="10268895" y="1400067"/>
              <a:ext cx="240540" cy="230918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50">
                <a:solidFill>
                  <a:srgbClr val="FFFFF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0200456" y="5635828"/>
            <a:ext cx="1638893" cy="808531"/>
            <a:chOff x="9000284" y="103163"/>
            <a:chExt cx="2118405" cy="1045094"/>
          </a:xfrm>
        </p:grpSpPr>
        <p:pic>
          <p:nvPicPr>
            <p:cNvPr id="30" name="图片 2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595" y="103163"/>
              <a:ext cx="1045094" cy="1045094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 userDrawn="1"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6" r="14252" b="39132"/>
            <a:stretch>
              <a:fillRect/>
            </a:stretch>
          </p:blipFill>
          <p:spPr>
            <a:xfrm>
              <a:off x="9000284" y="146522"/>
              <a:ext cx="1073311" cy="958377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ADB46D6E-74FD-CAC0-2789-D25035DB51C7}"/>
              </a:ext>
            </a:extLst>
          </p:cNvPr>
          <p:cNvSpPr txBox="1">
            <a:spLocks/>
          </p:cNvSpPr>
          <p:nvPr/>
        </p:nvSpPr>
        <p:spPr>
          <a:xfrm>
            <a:off x="1079904" y="2453296"/>
            <a:ext cx="10515600" cy="915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4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海淀区</a:t>
            </a:r>
            <a:r>
              <a:rPr kumimoji="1" lang="en-US" altLang="zh-CN" sz="4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2026</a:t>
            </a:r>
            <a:r>
              <a:rPr kumimoji="1" lang="zh-CN" altLang="en-US" sz="4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届一模应用文写作讲评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A2E6CAF-0A52-1F05-D37E-FE57EB6BA9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998718"/>
              </p:ext>
            </p:extLst>
          </p:nvPr>
        </p:nvGraphicFramePr>
        <p:xfrm>
          <a:off x="552302" y="377864"/>
          <a:ext cx="10921944" cy="5874053"/>
        </p:xfrm>
        <a:graphic>
          <a:graphicData uri="http://schemas.openxmlformats.org/drawingml/2006/table">
            <a:tbl>
              <a:tblPr/>
              <a:tblGrid>
                <a:gridCol w="929287">
                  <a:extLst>
                    <a:ext uri="{9D8B030D-6E8A-4147-A177-3AD203B41FA5}">
                      <a16:colId xmlns:a16="http://schemas.microsoft.com/office/drawing/2014/main" val="3297725405"/>
                    </a:ext>
                  </a:extLst>
                </a:gridCol>
                <a:gridCol w="2239806">
                  <a:extLst>
                    <a:ext uri="{9D8B030D-6E8A-4147-A177-3AD203B41FA5}">
                      <a16:colId xmlns:a16="http://schemas.microsoft.com/office/drawing/2014/main" val="380225147"/>
                    </a:ext>
                  </a:extLst>
                </a:gridCol>
                <a:gridCol w="6233766">
                  <a:extLst>
                    <a:ext uri="{9D8B030D-6E8A-4147-A177-3AD203B41FA5}">
                      <a16:colId xmlns:a16="http://schemas.microsoft.com/office/drawing/2014/main" val="1434612348"/>
                    </a:ext>
                  </a:extLst>
                </a:gridCol>
                <a:gridCol w="1519085">
                  <a:extLst>
                    <a:ext uri="{9D8B030D-6E8A-4147-A177-3AD203B41FA5}">
                      <a16:colId xmlns:a16="http://schemas.microsoft.com/office/drawing/2014/main" val="3172059249"/>
                    </a:ext>
                  </a:extLst>
                </a:gridCol>
              </a:tblGrid>
              <a:tr h="76978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段落</a:t>
                      </a:r>
                    </a:p>
                  </a:txBody>
                  <a:tcPr marL="0" marR="82023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主要内容</a:t>
                      </a:r>
                    </a:p>
                  </a:txBody>
                  <a:tcPr marL="82023" marR="82023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注意要点</a:t>
                      </a:r>
                    </a:p>
                  </a:txBody>
                  <a:tcPr marL="82023" marR="82023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建议篇幅</a:t>
                      </a:r>
                    </a:p>
                  </a:txBody>
                  <a:tcPr marL="82023" marR="82023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7143012"/>
                  </a:ext>
                </a:extLst>
              </a:tr>
              <a:tr h="7487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solidFill>
                            <a:srgbClr val="0D0E1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CN" sz="2200">
                          <a:solidFill>
                            <a:srgbClr val="0D0E1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sz="2200">
                          <a:solidFill>
                            <a:srgbClr val="0D0E1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段</a:t>
                      </a:r>
                      <a:endParaRPr lang="zh-CN" altLang="en-US" sz="22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82023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背景及目的</a:t>
                      </a:r>
                      <a:endParaRPr lang="zh-CN" altLang="en-US" sz="22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82023" marR="82023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点明主题，发出邀请，语气自然、热情</a:t>
                      </a:r>
                      <a:endParaRPr lang="zh-CN" altLang="en-US" sz="22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82023" marR="0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1-2</a:t>
                      </a:r>
                      <a:r>
                        <a:rPr lang="zh-CN" altLang="en-US" sz="220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行</a:t>
                      </a:r>
                      <a:endParaRPr lang="zh-CN" altLang="en-US" sz="220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82023" marR="82023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312239"/>
                  </a:ext>
                </a:extLst>
              </a:tr>
              <a:tr h="135990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solidFill>
                            <a:srgbClr val="0D0E1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CN" sz="2200">
                          <a:solidFill>
                            <a:srgbClr val="0D0E1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2200">
                          <a:solidFill>
                            <a:srgbClr val="0D0E1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段</a:t>
                      </a:r>
                      <a:endParaRPr lang="zh-CN" altLang="en-US" sz="22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82023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kern="1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活动安排</a:t>
                      </a:r>
                    </a:p>
                  </a:txBody>
                  <a:tcPr marL="82023" marR="82023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200" kern="1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时间具体、地点明确；</a:t>
                      </a:r>
                      <a:endParaRPr lang="en-US" altLang="zh-CN" sz="2200" kern="1200" dirty="0">
                        <a:solidFill>
                          <a:srgbClr val="0D0E11"/>
                        </a:solidFill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200" kern="1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“等”可写时长、集合点等信息</a:t>
                      </a:r>
                      <a:endParaRPr lang="en-US" altLang="zh-CN" sz="2200" kern="1200" dirty="0">
                        <a:solidFill>
                          <a:srgbClr val="0D0E11"/>
                        </a:solidFill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200" kern="1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信息简洁清晰，不要过度展开</a:t>
                      </a:r>
                    </a:p>
                  </a:txBody>
                  <a:tcPr marL="82023" marR="0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略写</a:t>
                      </a:r>
                      <a:endParaRPr lang="zh-CN" altLang="en-US" sz="220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82023" marR="82023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8736696"/>
                  </a:ext>
                </a:extLst>
              </a:tr>
              <a:tr h="22225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>
                          <a:solidFill>
                            <a:srgbClr val="0D0E1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CN" sz="2200">
                          <a:solidFill>
                            <a:srgbClr val="0D0E1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altLang="en-US" sz="2200">
                          <a:solidFill>
                            <a:srgbClr val="0D0E1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段</a:t>
                      </a:r>
                      <a:endParaRPr lang="zh-CN" altLang="en-US" sz="22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82023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活动内容</a:t>
                      </a:r>
                      <a:endParaRPr lang="en-US" altLang="zh-CN" sz="2200" dirty="0">
                        <a:solidFill>
                          <a:srgbClr val="0D0E11"/>
                        </a:solidFill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（核心段落）</a:t>
                      </a:r>
                      <a:endParaRPr lang="zh-CN" altLang="en-US" sz="22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82023" marR="82023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（写作目的：邀请对方参加，故而需要通过丰富的内容及生动描述激发对方兴趣）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介绍</a:t>
                      </a:r>
                      <a:r>
                        <a:rPr lang="en-US" altLang="zh-CN" sz="2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2-3</a:t>
                      </a:r>
                      <a:r>
                        <a:rPr lang="zh-CN" altLang="en-US" sz="2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个科技节活动，说明亮点和吸引力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活动要体现“未来已来”科技节主题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200" kern="1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不只是罗列活动名称</a:t>
                      </a:r>
                      <a:endParaRPr lang="en-US" altLang="zh-CN" sz="2200" kern="1200" dirty="0">
                        <a:solidFill>
                          <a:srgbClr val="0D0E11"/>
                        </a:solidFill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200" kern="1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活动描述具体、生动</a:t>
                      </a:r>
                      <a:endParaRPr lang="en-US" altLang="zh-CN" sz="2200" kern="1200" dirty="0">
                        <a:solidFill>
                          <a:srgbClr val="0D0E11"/>
                        </a:solidFill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82023" marR="0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详写</a:t>
                      </a:r>
                      <a:endParaRPr lang="zh-CN" altLang="en-US" sz="22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82023" marR="82023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211571"/>
                  </a:ext>
                </a:extLst>
              </a:tr>
              <a:tr h="64175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dirty="0">
                          <a:solidFill>
                            <a:srgbClr val="0D0E1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CN" sz="2200" dirty="0">
                          <a:solidFill>
                            <a:srgbClr val="0D0E1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CN" altLang="en-US" sz="2200" dirty="0">
                          <a:solidFill>
                            <a:srgbClr val="0D0E1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段</a:t>
                      </a:r>
                      <a:endParaRPr lang="zh-CN" altLang="en-US" sz="2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82023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期待对方加入 </a:t>
                      </a:r>
                      <a:r>
                        <a:rPr lang="en-US" altLang="zh-CN" sz="2200" b="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+ 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2200" b="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收尾</a:t>
                      </a:r>
                      <a:endParaRPr lang="zh-CN" altLang="en-US" sz="2200" b="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82023" marR="82023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表达真诚期待 </a:t>
                      </a:r>
                    </a:p>
                  </a:txBody>
                  <a:tcPr marL="82023" marR="0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1-2</a:t>
                      </a:r>
                      <a:r>
                        <a:rPr lang="zh-CN" altLang="en-US" sz="2200" dirty="0">
                          <a:solidFill>
                            <a:srgbClr val="0D0E11"/>
                          </a:solidFill>
                          <a:effectLst/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行</a:t>
                      </a:r>
                      <a:endParaRPr lang="zh-CN" altLang="en-US" sz="2200" dirty="0">
                        <a:effectLst/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82023" marR="82023" marT="51265" marB="5126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26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3605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22C78E-A8BA-7741-AF3E-4D0DDE5BD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543" y="343707"/>
            <a:ext cx="10650913" cy="6170585"/>
          </a:xfrm>
        </p:spPr>
        <p:txBody>
          <a:bodyPr anchor="ctr">
            <a:noAutofit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kumimoji="1" lang="en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Jim,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kumimoji="1" lang="en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have you been? I’m writing to invite you to our school’s Science and Technology Festival, themed “The Future is Here”.  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kumimoji="1" lang="en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festival will be held on the sports field from 9 a.m. to 5:00 p.m. next Monday. Students from all grades are welcome to participate.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kumimoji="1" lang="en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variety of fascinating activities have been arranged. For instance, in the exhibition area, you’ll see student-designed inventions, ranging from smart coffee makers to automatic plant-watering devices. In the interactive zone, we can try on VR goggles and control mini robots — I</a:t>
            </a:r>
            <a:r>
              <a:rPr kumimoji="1"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’m sure you’d love that</a:t>
            </a:r>
            <a:r>
              <a:rPr kumimoji="1" lang="en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There will also be hands-on workshops, where we can learn to assemble simple robots and experiment with 3D printing.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kumimoji="1" lang="en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It’ll be a fun and inspiring day. I really hope you can come — let me know if you can make it!			</a:t>
            </a:r>
            <a:r>
              <a:rPr kumimoji="1" lang="zh-C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  					</a:t>
            </a:r>
            <a:r>
              <a:rPr kumimoji="1" lang="zh-C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kumimoji="1" lang="en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Yours,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kumimoji="1" lang="en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   Li Hua</a:t>
            </a:r>
            <a:endParaRPr kumimoji="1" lang="zh-CN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396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4F9EC-7B5A-AFE2-AF5C-F5FD6E79A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7444918-B20A-1FFA-C264-D1C8818E1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5DA9AC34-CD30-95E2-0DCB-5691FFBD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三、评分标准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AD60F40-12DF-2811-FF89-1EAA8C692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800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72700850"/>
              </p:ext>
            </p:extLst>
          </p:nvPr>
        </p:nvGraphicFramePr>
        <p:xfrm>
          <a:off x="406029" y="359806"/>
          <a:ext cx="11008465" cy="5663017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516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5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20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755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2700" b="1" dirty="0" err="1">
                          <a:solidFill>
                            <a:srgbClr val="FFFF00"/>
                          </a:solidFill>
                          <a:latin typeface="Georgia" panose="02040502050405020303" pitchFamily="18" charset="0"/>
                          <a:ea typeface="KaiTi" panose="02010609060101010101" pitchFamily="49" charset="-122"/>
                        </a:rPr>
                        <a:t>分档</a:t>
                      </a:r>
                      <a:endParaRPr lang="en-US" altLang="en-US" sz="2700" b="1" dirty="0">
                        <a:solidFill>
                          <a:srgbClr val="FFFF00"/>
                        </a:solidFill>
                        <a:latin typeface="Georgia" panose="02040502050405020303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2700" b="1" dirty="0">
                          <a:solidFill>
                            <a:srgbClr val="FFFF00"/>
                          </a:solidFill>
                          <a:latin typeface="Georgia" panose="02040502050405020303" pitchFamily="18" charset="0"/>
                          <a:ea typeface="KaiTi" panose="02010609060101010101" pitchFamily="49" charset="-122"/>
                        </a:rPr>
                        <a:t>内容（</a:t>
                      </a:r>
                      <a:r>
                        <a:rPr lang="en-US" altLang="zh-CN" sz="2700" b="1" dirty="0">
                          <a:solidFill>
                            <a:srgbClr val="FFFF00"/>
                          </a:solidFill>
                          <a:latin typeface="Georgia" panose="02040502050405020303" pitchFamily="18" charset="0"/>
                          <a:ea typeface="KaiTi" panose="02010609060101010101" pitchFamily="49" charset="-122"/>
                        </a:rPr>
                        <a:t>8</a:t>
                      </a:r>
                      <a:r>
                        <a:rPr lang="en-US" altLang="en-US" sz="2700" b="1" dirty="0">
                          <a:solidFill>
                            <a:srgbClr val="FFFF00"/>
                          </a:solidFill>
                          <a:latin typeface="Georgia" panose="02040502050405020303" pitchFamily="18" charset="0"/>
                          <a:ea typeface="KaiTi" panose="02010609060101010101" pitchFamily="49" charset="-122"/>
                        </a:rPr>
                        <a:t>分）</a:t>
                      </a:r>
                      <a:endParaRPr lang="en-US" altLang="en-US" sz="2700" b="1" dirty="0">
                        <a:solidFill>
                          <a:srgbClr val="FFFF00"/>
                        </a:solidFill>
                        <a:latin typeface="Georgia" panose="02040502050405020303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2700" b="1" dirty="0">
                          <a:solidFill>
                            <a:srgbClr val="FFFF00"/>
                          </a:solidFill>
                          <a:latin typeface="Georgia" panose="02040502050405020303" pitchFamily="18" charset="0"/>
                          <a:ea typeface="KaiTi" panose="02010609060101010101" pitchFamily="49" charset="-122"/>
                        </a:rPr>
                        <a:t>语言（</a:t>
                      </a:r>
                      <a:r>
                        <a:rPr lang="en-US" altLang="zh-CN" sz="2700" b="1" dirty="0">
                          <a:solidFill>
                            <a:srgbClr val="FFFF00"/>
                          </a:solidFill>
                          <a:latin typeface="Georgia" panose="02040502050405020303" pitchFamily="18" charset="0"/>
                          <a:ea typeface="KaiTi" panose="02010609060101010101" pitchFamily="49" charset="-122"/>
                        </a:rPr>
                        <a:t>8</a:t>
                      </a:r>
                      <a:r>
                        <a:rPr lang="en-US" altLang="en-US" sz="2700" b="1" dirty="0">
                          <a:solidFill>
                            <a:srgbClr val="FFFF00"/>
                          </a:solidFill>
                          <a:latin typeface="Georgia" panose="02040502050405020303" pitchFamily="18" charset="0"/>
                          <a:ea typeface="KaiTi" panose="02010609060101010101" pitchFamily="49" charset="-122"/>
                        </a:rPr>
                        <a:t>分）</a:t>
                      </a:r>
                      <a:endParaRPr lang="zh-CN" altLang="en-US" sz="2700" b="1" dirty="0">
                        <a:solidFill>
                          <a:srgbClr val="FFFF00"/>
                        </a:solidFill>
                        <a:latin typeface="Georgia" panose="02040502050405020303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2700" b="1" dirty="0">
                          <a:solidFill>
                            <a:srgbClr val="FFFF00"/>
                          </a:solidFill>
                          <a:latin typeface="Georgia" panose="02040502050405020303" pitchFamily="18" charset="0"/>
                          <a:ea typeface="KaiTi" panose="02010609060101010101" pitchFamily="49" charset="-122"/>
                        </a:rPr>
                        <a:t>结构（</a:t>
                      </a:r>
                      <a:r>
                        <a:rPr lang="en-US" altLang="zh-CN" sz="2700" b="1" dirty="0">
                          <a:solidFill>
                            <a:srgbClr val="FFFF00"/>
                          </a:solidFill>
                          <a:latin typeface="Georgia" panose="02040502050405020303" pitchFamily="18" charset="0"/>
                          <a:ea typeface="KaiTi" panose="02010609060101010101" pitchFamily="49" charset="-122"/>
                        </a:rPr>
                        <a:t>4</a:t>
                      </a:r>
                      <a:r>
                        <a:rPr lang="en-US" altLang="en-US" sz="2700" b="1" dirty="0">
                          <a:solidFill>
                            <a:srgbClr val="FFFF00"/>
                          </a:solidFill>
                          <a:latin typeface="Georgia" panose="02040502050405020303" pitchFamily="18" charset="0"/>
                          <a:ea typeface="KaiTi" panose="02010609060101010101" pitchFamily="49" charset="-122"/>
                        </a:rPr>
                        <a:t>分）</a:t>
                      </a:r>
                      <a:endParaRPr lang="en-US" altLang="en-US" sz="2700" b="1" dirty="0">
                        <a:solidFill>
                          <a:srgbClr val="FFFF00"/>
                        </a:solidFill>
                        <a:latin typeface="Georgia" panose="02040502050405020303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89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第一档</a:t>
                      </a: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(6-8</a:t>
                      </a:r>
                      <a:r>
                        <a:rPr lang="en-US" alt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分)</a:t>
                      </a: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内容完整，详略得当</a:t>
                      </a: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表达与主题相关</a:t>
                      </a: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语言准确，基本无语言错误</a:t>
                      </a: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句式多样</a:t>
                      </a: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语言表达基本得体</a:t>
                      </a: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条理清晰，结构合理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衔接自然，行文连贯</a:t>
                      </a:r>
                    </a:p>
                    <a:p>
                      <a:pPr indent="0">
                        <a:buNone/>
                      </a:pP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571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第二档</a:t>
                      </a: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(3-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alt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分)</a:t>
                      </a: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内容基本完整</a:t>
                      </a: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表达与主题基本相关</a:t>
                      </a: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语言有一些错误，但不影响理解</a:t>
                      </a: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句式有一定变化</a:t>
                      </a:r>
                      <a:endParaRPr lang="en-US" altLang="zh-CN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语言表达不太得体</a:t>
                      </a: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条理基本清晰，结构基本合理</a:t>
                      </a:r>
                      <a:endParaRPr lang="en-US" altLang="zh-CN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有一定衔接手段，行文基本连贯</a:t>
                      </a: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903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第三档</a:t>
                      </a: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(0-2分)</a:t>
                      </a: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内容不完整</a:t>
                      </a: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表达与主题不太相关或完全无关</a:t>
                      </a: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语言有大量错误，影响理解</a:t>
                      </a: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语言表达不得体</a:t>
                      </a: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条理不清楚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KaiTi" panose="02010609060101010101" pitchFamily="49" charset="-122"/>
                          <a:cs typeface="Times New Roman" panose="02020603050405020304" pitchFamily="18" charset="0"/>
                        </a:rPr>
                        <a:t>支离破碎</a:t>
                      </a:r>
                      <a:endParaRPr lang="en-US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KaiT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4"/>
    </mc:Choice>
    <mc:Fallback xmlns="">
      <p:transition spd="slow" advTm="1750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58CB0-AD57-FD4B-6C10-E0DE8D01F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9309948F-2FB7-15F5-32F1-1AE628E0EB6E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44097182"/>
              </p:ext>
            </p:extLst>
          </p:nvPr>
        </p:nvGraphicFramePr>
        <p:xfrm>
          <a:off x="133504" y="111510"/>
          <a:ext cx="11865207" cy="645418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568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6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1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8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270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00" b="1" dirty="0">
                          <a:solidFill>
                            <a:srgbClr val="FFFF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 </a:t>
                      </a:r>
                      <a:endParaRPr lang="en-US" altLang="en-US" sz="1800" b="1" dirty="0">
                        <a:solidFill>
                          <a:srgbClr val="FFFF00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1" dirty="0">
                          <a:solidFill>
                            <a:srgbClr val="FFFF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内容（</a:t>
                      </a:r>
                      <a:r>
                        <a:rPr lang="en-US" altLang="zh-CN" sz="1600" b="1" dirty="0">
                          <a:solidFill>
                            <a:srgbClr val="FFFF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8</a:t>
                      </a:r>
                      <a:r>
                        <a:rPr lang="en-US" altLang="en-US" sz="1600" b="1" dirty="0">
                          <a:solidFill>
                            <a:srgbClr val="FFFF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分）</a:t>
                      </a:r>
                      <a:endParaRPr lang="en-US" altLang="en-US" sz="1600" b="1" dirty="0">
                        <a:solidFill>
                          <a:srgbClr val="FFFF00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1" dirty="0">
                          <a:solidFill>
                            <a:srgbClr val="FFFF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语言（</a:t>
                      </a:r>
                      <a:r>
                        <a:rPr lang="en-US" altLang="zh-CN" sz="1600" b="1" dirty="0">
                          <a:solidFill>
                            <a:srgbClr val="FFFF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8</a:t>
                      </a:r>
                      <a:r>
                        <a:rPr lang="en-US" altLang="en-US" sz="1600" b="1" dirty="0">
                          <a:solidFill>
                            <a:srgbClr val="FFFF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分）</a:t>
                      </a:r>
                      <a:endParaRPr lang="zh-CN" altLang="en-US" sz="1600" b="1" dirty="0">
                        <a:solidFill>
                          <a:srgbClr val="FFFF00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1" dirty="0">
                          <a:solidFill>
                            <a:srgbClr val="FFFF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结构（</a:t>
                      </a:r>
                      <a:r>
                        <a:rPr lang="en-US" altLang="zh-CN" sz="1600" b="1" dirty="0">
                          <a:solidFill>
                            <a:srgbClr val="FFFF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4</a:t>
                      </a:r>
                      <a:r>
                        <a:rPr lang="en-US" altLang="en-US" sz="1600" b="1" dirty="0">
                          <a:solidFill>
                            <a:srgbClr val="FFFF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分）</a:t>
                      </a:r>
                      <a:endParaRPr lang="en-US" altLang="en-US" sz="1600" b="1" dirty="0">
                        <a:solidFill>
                          <a:srgbClr val="FFFF00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794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800" b="0" dirty="0" err="1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评分细则</a:t>
                      </a:r>
                      <a:endParaRPr lang="en-US" altLang="en-US" sz="1800" b="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indent="0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要点齐全；内容紧扣主题、描述丰富生动；详略得当；字数合适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SimSong" panose="02020300000000000000" pitchFamily="18" charset="-122"/>
                        <a:ea typeface="SimSong" panose="02020300000000000000" pitchFamily="18" charset="-122"/>
                      </a:endParaRPr>
                    </a:p>
                    <a:p>
                      <a:pPr lvl="0" indent="0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6-7-8</a:t>
                      </a:r>
                      <a:r>
                        <a:rPr lang="zh-CN" altLang="en-US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分： </a:t>
                      </a:r>
                    </a:p>
                    <a:p>
                      <a:pPr marL="285750" lvl="0" indent="-28575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要点齐全</a:t>
                      </a:r>
                      <a:endParaRPr lang="en-US" altLang="zh-CN" sz="1600" b="0" u="sng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</a:endParaRPr>
                    </a:p>
                    <a:p>
                      <a:pPr marL="285750" lvl="0" indent="-28575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有</a:t>
                      </a:r>
                      <a:r>
                        <a:rPr lang="en-US" altLang="zh-CN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2</a:t>
                      </a: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项或</a:t>
                      </a:r>
                      <a:r>
                        <a:rPr lang="en-US" altLang="zh-CN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2</a:t>
                      </a: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项以上活动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，活动内容紧扣主题，活动形式多样，对活动的描述丰富、有适量细节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若活动只有</a:t>
                      </a:r>
                      <a:r>
                        <a:rPr lang="en-US" altLang="zh-CN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1</a:t>
                      </a: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项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，则要求活动内容写得深入，充分体现了“未来已来”的主题，</a:t>
                      </a: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方可上一档</a:t>
                      </a:r>
                      <a:endParaRPr lang="en-US" altLang="zh-CN" sz="1600" b="0" u="sng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</a:endParaRPr>
                    </a:p>
                    <a:p>
                      <a:pPr marL="285750" lvl="0" indent="-28575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段落详略安排得当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：要点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1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略写，要点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2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详写（三七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/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四六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/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二八）；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“等”的内容没有，本次不扣分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；</a:t>
                      </a: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但在讲评中提醒学生，给出一项内容最为稳妥</a:t>
                      </a:r>
                      <a:endParaRPr lang="en-US" altLang="zh-CN" sz="1600" b="0" u="sng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</a:endParaRPr>
                    </a:p>
                    <a:p>
                      <a:pPr lvl="0" indent="0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3-4-5</a:t>
                      </a:r>
                      <a:r>
                        <a:rPr lang="zh-CN" altLang="en-US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分：</a:t>
                      </a:r>
                    </a:p>
                    <a:p>
                      <a:pPr marL="342900" marR="0" lvl="0" indent="-342900" algn="l" defTabSz="91440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要点</a:t>
                      </a:r>
                      <a:r>
                        <a:rPr lang="en-US" altLang="zh-CN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1</a:t>
                      </a: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缺失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 </a:t>
                      </a:r>
                    </a:p>
                    <a:p>
                      <a:pPr marL="342900" marR="0" lvl="0" indent="-342900" algn="l" defTabSz="91440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要点</a:t>
                      </a:r>
                      <a:r>
                        <a:rPr lang="en-US" altLang="zh-CN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1</a:t>
                      </a: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里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，时间、地点有一个，内容可考虑给到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6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分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只是简单罗列活动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，表述较为笼统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详略排布失衡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 </a:t>
                      </a:r>
                    </a:p>
                    <a:p>
                      <a:pPr lvl="0" indent="0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1-2</a:t>
                      </a:r>
                      <a:r>
                        <a:rPr lang="zh-CN" altLang="en-US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分：</a:t>
                      </a:r>
                    </a:p>
                    <a:p>
                      <a:pPr marL="285750" lvl="0" indent="-28575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要点</a:t>
                      </a:r>
                      <a:r>
                        <a:rPr lang="en-US" altLang="zh-CN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2</a:t>
                      </a: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缺失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 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</a:endParaRPr>
                    </a:p>
                    <a:p>
                      <a:pPr marL="285750" lvl="0" indent="-28575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内容与“未来已来”的主题无关</a:t>
                      </a:r>
                      <a:endParaRPr lang="en-US" altLang="zh-CN" sz="1600" b="0" u="sng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</a:endParaRPr>
                    </a:p>
                    <a:p>
                      <a:pPr marL="0" lvl="0" indent="0">
                        <a:lnSpc>
                          <a:spcPct val="11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zh-CN" sz="1600" b="0" u="none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</a:endParaRPr>
                    </a:p>
                    <a:p>
                      <a:pPr lvl="0" indent="0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 b="0" u="none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字数要求：</a:t>
                      </a: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折算后不超过 </a:t>
                      </a:r>
                      <a:r>
                        <a:rPr lang="en-US" altLang="zh-CN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11 </a:t>
                      </a: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行满行。正常行文占行不超过</a:t>
                      </a:r>
                      <a:r>
                        <a:rPr lang="zh-CN" altLang="zh-CN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1</a:t>
                      </a:r>
                      <a:r>
                        <a:rPr lang="en-US" altLang="zh-CN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3</a:t>
                      </a:r>
                      <a:r>
                        <a:rPr lang="zh-CN" altLang="zh-CN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行</a:t>
                      </a:r>
                      <a:r>
                        <a:rPr lang="zh-CN" altLang="en-US" sz="1600" b="0" u="none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。</a:t>
                      </a:r>
                      <a:r>
                        <a:rPr lang="zh-CN" altLang="zh-CN" sz="1600" b="0" u="none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超过</a:t>
                      </a:r>
                      <a:r>
                        <a:rPr lang="en-US" altLang="zh-CN" sz="1600" b="0" u="none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13</a:t>
                      </a:r>
                      <a:r>
                        <a:rPr lang="zh-CN" altLang="en-US" sz="1600" b="0" u="none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行</a:t>
                      </a:r>
                      <a:r>
                        <a:rPr lang="zh-CN" altLang="zh-CN" sz="1600" b="0" u="none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扣</a:t>
                      </a:r>
                      <a:r>
                        <a:rPr lang="en-US" altLang="en-US" sz="1600" b="0" u="none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1</a:t>
                      </a:r>
                      <a:r>
                        <a:rPr lang="zh-CN" altLang="zh-CN" sz="1600" b="0" u="none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分</a:t>
                      </a:r>
                      <a:r>
                        <a:rPr lang="zh-CN" altLang="en-US" sz="1600" b="0" u="none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</a:rPr>
                        <a:t>。</a:t>
                      </a:r>
                      <a:endParaRPr lang="en-US" altLang="en-US" sz="1600" b="0" u="none" dirty="0">
                        <a:solidFill>
                          <a:srgbClr val="FF0000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</a:endParaRPr>
                    </a:p>
                  </a:txBody>
                  <a:tcPr marL="121919" marR="121919" marT="60959" marB="60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语法准确，语用恰当，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句式多样，词汇丰富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zh-CN" sz="1600" b="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6-7-8</a:t>
                      </a:r>
                      <a:r>
                        <a:rPr lang="zh-CN" altLang="en-US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分：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时态：一般将来时为主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语言准确，基本无语法错误；</a:t>
                      </a:r>
                      <a:r>
                        <a:rPr lang="en-US" altLang="zh-CN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分容错</a:t>
                      </a:r>
                      <a:r>
                        <a:rPr lang="en-US" altLang="zh-CN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600" b="0" u="sng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处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句式、词汇丰富多样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600" b="0" kern="1200" dirty="0" err="1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语言表达基本得体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zh-CN" altLang="en-US" sz="1600" b="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3-4-5</a:t>
                      </a:r>
                      <a:r>
                        <a:rPr lang="zh-CN" altLang="en-US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分：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语言有一些错误，但不影响理解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句式有一定变化，总体较为简单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语言表达较为贫乏，不太得体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zh-CN" altLang="en-US" sz="1600" b="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1-2</a:t>
                      </a:r>
                      <a:r>
                        <a:rPr lang="zh-CN" altLang="en-US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分：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语言大量错误，影响理解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语言表达不得体</a:t>
                      </a:r>
                    </a:p>
                    <a:p>
                      <a:pPr indent="0">
                        <a:buNone/>
                      </a:pPr>
                      <a:endParaRPr lang="en-US" altLang="en-US" sz="1600" b="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121919" marR="121919" marT="60959" marB="60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段落排布合理，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段落间衔接、段落内部衔接自然流畅（逻辑、语法、词汇衔接）</a:t>
                      </a:r>
                    </a:p>
                    <a:p>
                      <a:pPr indent="0">
                        <a:buNone/>
                      </a:pPr>
                      <a:endParaRPr lang="zh-CN" altLang="en-US" sz="1600" b="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3-4</a:t>
                      </a:r>
                      <a:r>
                        <a:rPr lang="zh-CN" altLang="en-US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分：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各段功能明确，能按照“邀请目的→活动安排→活动内容→期待收尾”的逻辑组织文章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段落之间衔接，及段落内部句间衔接合理自然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1.5-2.5</a:t>
                      </a:r>
                      <a:r>
                        <a:rPr lang="zh-CN" altLang="en-US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分</a:t>
                      </a: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u="sng" kern="120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两个要点杂糅，结构分最高</a:t>
                      </a:r>
                      <a:r>
                        <a:rPr lang="en-US" altLang="zh-CN" sz="1600" b="0" u="sng" kern="120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2.5</a:t>
                      </a:r>
                      <a:r>
                        <a:rPr lang="zh-CN" altLang="en-US" sz="1600" b="0" u="sng" kern="120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分</a:t>
                      </a:r>
                      <a:endParaRPr lang="en-US" altLang="zh-CN" sz="1600" b="0" u="sng" kern="120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段落划分基本合理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SimSong" panose="02020300000000000000" pitchFamily="18" charset="-122"/>
                        <a:ea typeface="SimSong" panose="02020300000000000000" pitchFamily="18" charset="-122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首尾段缺少交际性或有交际意识但表达生硬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段间或段落内部衔接不够通顺合理</a:t>
                      </a:r>
                    </a:p>
                    <a:p>
                      <a:pPr indent="0">
                        <a:buNone/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1.5</a:t>
                      </a:r>
                      <a:r>
                        <a:rPr lang="zh-CN" altLang="en-US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分及以下</a:t>
                      </a: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结构混乱，段落内容交叉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SimSong" panose="02020300000000000000" pitchFamily="18" charset="-122"/>
                          <a:ea typeface="SimSong" panose="02020300000000000000" pitchFamily="18" charset="-122"/>
                          <a:cs typeface="Times New Roman" panose="02020603050405020304" pitchFamily="18" charset="0"/>
                        </a:rPr>
                        <a:t>句间衔接不合理等</a:t>
                      </a:r>
                    </a:p>
                  </a:txBody>
                  <a:tcPr marL="121919" marR="121919" marT="60959" marB="60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10358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4"/>
    </mc:Choice>
    <mc:Fallback xmlns="">
      <p:transition spd="slow" advTm="1750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A6C53-20BF-7446-926B-E766AAC0F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D8EE398-7860-DCCB-5890-A96EB68DA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6698BD45-846E-15ED-FCAC-668A5D07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四、样卷分析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98B9381-9E29-4493-2AB1-0469141F2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396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B42BB5A5-BEB1-E5DB-44C5-04B26271F5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4500" y="25400"/>
            <a:ext cx="7086600" cy="6578601"/>
          </a:xfrm>
          <a:prstGeom prst="rect">
            <a:avLst/>
          </a:prstGeom>
        </p:spPr>
      </p:pic>
      <p:sp>
        <p:nvSpPr>
          <p:cNvPr id="8" name="内容占位符 7">
            <a:extLst>
              <a:ext uri="{FF2B5EF4-FFF2-40B4-BE49-F238E27FC236}">
                <a16:creationId xmlns:a16="http://schemas.microsoft.com/office/drawing/2014/main" id="{9F156D81-5364-7F77-0E00-30E316727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61088" y="514350"/>
            <a:ext cx="4086412" cy="55049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19 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8+7+4</a:t>
            </a:r>
          </a:p>
          <a:p>
            <a:r>
              <a:rPr lang="zh-CN" altLang="en-US" sz="2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内容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：紧扣主题，活动设计有新意、充实，描述生动有细节</a:t>
            </a:r>
          </a:p>
          <a:p>
            <a:r>
              <a:rPr lang="zh-CN" altLang="en-US" sz="2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语言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：流畅自然，灵活有节奏，如“</a:t>
            </a:r>
            <a:r>
              <a:rPr lang="en" altLang="zh-CN" sz="2000" i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you will be greeted by/with a row of stands</a:t>
            </a:r>
            <a:r>
              <a:rPr lang="en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” 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zh-CN" altLang="en-US" sz="2000" i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映入眼帘的是，迎接你的是</a:t>
            </a:r>
            <a:r>
              <a:rPr lang="en-US" altLang="zh-CN" sz="2000" i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…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）；有少许语言错误，但瑕不掩瑜</a:t>
            </a:r>
            <a:endParaRPr lang="en-US" altLang="zh-CN" sz="20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结构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：活动衔接流畅自然。不是简单罗列活动，而是构建了一个参观路线。“在门口看到机器人跳舞→尝试未来厨房→下午听讲座→亲手编程”，娓娓道来</a:t>
            </a:r>
          </a:p>
          <a:p>
            <a:r>
              <a:rPr lang="zh-CN" altLang="en-US" sz="2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分数判断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：本次评标过程中最高分。大家阅卷中如若发现更优者可给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分。</a:t>
            </a:r>
          </a:p>
        </p:txBody>
      </p:sp>
    </p:spTree>
    <p:extLst>
      <p:ext uri="{BB962C8B-B14F-4D97-AF65-F5344CB8AC3E}">
        <p14:creationId xmlns:p14="http://schemas.microsoft.com/office/powerpoint/2010/main" val="328576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C4600-B8B5-62A1-2D17-B2BDC7D5B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>
            <a:extLst>
              <a:ext uri="{FF2B5EF4-FFF2-40B4-BE49-F238E27FC236}">
                <a16:creationId xmlns:a16="http://schemas.microsoft.com/office/drawing/2014/main" id="{18DB18DD-A29C-0C26-948E-AB1750FA8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86662" y="585788"/>
            <a:ext cx="4210211" cy="5514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18 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7+7+4</a:t>
            </a:r>
          </a:p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内容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：内容充实，活动有一定多样性，属于中规中矩的优秀文。</a:t>
            </a:r>
          </a:p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语言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：语言规范，准确性较高；地道性不足，开头</a:t>
            </a:r>
            <a:r>
              <a:rPr lang="en-US" altLang="zh-CN" sz="2000" i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Exceedingly</a:t>
            </a:r>
            <a:r>
              <a:rPr lang="zh-CN" altLang="en-US" sz="2000" i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i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delighted 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显生硬</a:t>
            </a:r>
            <a:endParaRPr lang="en-US" altLang="zh-CN" sz="20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结构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：清晰</a:t>
            </a:r>
          </a:p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分数判断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18 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分。未给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19/20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分的原因在于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Wingdings" pitchFamily="2" charset="2"/>
              </a:rPr>
              <a:t>（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Wingdings" pitchFamily="2" charset="2"/>
              </a:rPr>
              <a:t>1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Wingdings" pitchFamily="2" charset="2"/>
              </a:rPr>
              <a:t>）内容安排：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相比于上一篇 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19 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分作文，“首先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...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此外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...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最后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...”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的安排，虽然清晰，但代入感相对较弱（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）语言表达：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19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分读起来像一个英语不错的人在自然说话；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18</a:t>
            </a:r>
            <a:r>
              <a:rPr lang="zh-CN" alt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分读起来像一个学生在努力运用学过的句型和词汇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9DB4458-0F89-5BDB-7BF5-E7F8281CCE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63" y="207884"/>
            <a:ext cx="6916737" cy="64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1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4302D-4ABB-698B-D45D-5FE24335E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>
            <a:extLst>
              <a:ext uri="{FF2B5EF4-FFF2-40B4-BE49-F238E27FC236}">
                <a16:creationId xmlns:a16="http://schemas.microsoft.com/office/drawing/2014/main" id="{4F446299-8743-DC80-CA4F-7595528EB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3800" y="827087"/>
            <a:ext cx="4143936" cy="5203826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16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7+6+3</a:t>
            </a:r>
          </a:p>
          <a:p>
            <a:pPr marL="0" indent="0">
              <a:buNone/>
            </a:pPr>
            <a:endParaRPr lang="en-US" altLang="zh-CN" sz="1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2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内容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：活动设计围绕主题，有适量细节展开，要点间详略得当</a:t>
            </a:r>
          </a:p>
          <a:p>
            <a:pPr>
              <a:lnSpc>
                <a:spcPct val="110000"/>
              </a:lnSpc>
            </a:pPr>
            <a:r>
              <a:rPr lang="zh-CN" altLang="en-US" sz="22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语言：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有一些语言错误，如</a:t>
            </a:r>
            <a:r>
              <a:rPr lang="en-US" altLang="zh-CN" sz="2200" i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200" i="1" u="sng" strike="sngStrike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immersive</a:t>
            </a:r>
            <a:r>
              <a:rPr lang="en-US" altLang="zh-CN" sz="2200" i="1" u="sng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/immerse</a:t>
            </a:r>
            <a:r>
              <a:rPr lang="en-US" altLang="zh-CN" sz="2200" i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等，但不影响理解</a:t>
            </a:r>
            <a:endParaRPr lang="en-US" altLang="zh-CN" sz="22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2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结构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：活动安排衔接较为清晰；但</a:t>
            </a:r>
            <a:r>
              <a:rPr lang="en-US" altLang="zh-CN" sz="2200" i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looking forward to your participation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出现在第三段末尾</a:t>
            </a:r>
            <a:r>
              <a: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，结尾段又单独出现了</a:t>
            </a:r>
            <a:r>
              <a:rPr lang="en-US" altLang="zh-CN" sz="2200" i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I’m waiting for your reply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，分段不妥，显得收尾仓促欠考虑</a:t>
            </a:r>
          </a:p>
          <a:p>
            <a:pPr>
              <a:lnSpc>
                <a:spcPct val="110000"/>
              </a:lnSpc>
            </a:pPr>
            <a:r>
              <a:rPr lang="zh-CN" altLang="en-US" sz="22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分数判断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：较好地完成了任务，但不出彩。相比于 </a:t>
            </a:r>
            <a:r>
              <a: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18 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</a:t>
            </a:r>
            <a:r>
              <a: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/19 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分作文，</a:t>
            </a:r>
            <a:r>
              <a: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16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分作文有创意亮点，但也有三个维度上的短板。</a:t>
            </a:r>
            <a:endParaRPr lang="en-US" altLang="zh-CN" sz="22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A708225-F56F-4195-B3E3-0B5343B3D4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4264" y="140151"/>
            <a:ext cx="6849036" cy="657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0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0004D-F810-FFC7-5D92-55D1E7228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>
            <a:extLst>
              <a:ext uri="{FF2B5EF4-FFF2-40B4-BE49-F238E27FC236}">
                <a16:creationId xmlns:a16="http://schemas.microsoft.com/office/drawing/2014/main" id="{394C53FA-ED1C-AE99-C6D2-ACB854B6D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6000" y="953402"/>
            <a:ext cx="4212938" cy="47733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16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(7+7+3)-1</a:t>
            </a:r>
          </a:p>
          <a:p>
            <a:pPr marL="0" indent="0">
              <a:buNone/>
            </a:pPr>
            <a:endParaRPr lang="en-US" altLang="zh-CN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内容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：内容丰富、有细节有深度。写作者是一个对科技有了解、有热情的学生</a:t>
            </a:r>
          </a:p>
          <a:p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语言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：语言质量较好，行文较为流畅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结构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：段落分布合理。但在交际性上，首段里写作目的体现不明确，尾段也没有很好体现“邀请”这个元素，扣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分。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超行扣</a:t>
            </a:r>
            <a:r>
              <a:rPr lang="en-US" altLang="zh-CN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分。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A282A2A-6204-69F1-D54A-F856C1AC7A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2112" y="174624"/>
            <a:ext cx="6930736" cy="644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1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098557A-3E42-A860-5D92-4AEC6C667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04E7E4C-4653-17BB-01B0-25B9154A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58" y="482360"/>
            <a:ext cx="7805497" cy="1131887"/>
          </a:xfrm>
        </p:spPr>
        <p:txBody>
          <a:bodyPr>
            <a:normAutofit/>
          </a:bodyPr>
          <a:lstStyle/>
          <a:p>
            <a:r>
              <a:rPr kumimoji="1" lang="zh-CN" altLang="en-US" sz="3600" b="1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感谢在栗瑞莲老师带领下的全体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C53E5B-0198-9722-C62A-753A08E60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58" y="3428787"/>
            <a:ext cx="9615055" cy="1703387"/>
          </a:xfrm>
        </p:spPr>
        <p:txBody>
          <a:bodyPr>
            <a:normAutofit/>
          </a:bodyPr>
          <a:lstStyle/>
          <a:p>
            <a:r>
              <a:rPr kumimoji="1" lang="zh-CN" altLang="en-US" sz="3000" b="1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阅表及写作出题组老师</a:t>
            </a:r>
            <a:endParaRPr kumimoji="1" lang="en-US" altLang="zh-CN" sz="3000" b="1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kumimoji="1" lang="zh-CN" altLang="en-US" sz="3000" dirty="0">
                <a:latin typeface="KaiTi" panose="02010609060101010101" pitchFamily="49" charset="-122"/>
                <a:ea typeface="KaiTi" panose="02010609060101010101" pitchFamily="49" charset="-122"/>
              </a:rPr>
              <a:t>王曌君如、刘珏、刘璇、李晓立、张垚、郑灿、徐静、廖春华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4C8E0E93-337A-2561-8753-40B08F0DF178}"/>
              </a:ext>
            </a:extLst>
          </p:cNvPr>
          <p:cNvSpPr txBox="1">
            <a:spLocks/>
          </p:cNvSpPr>
          <p:nvPr/>
        </p:nvSpPr>
        <p:spPr>
          <a:xfrm>
            <a:off x="569258" y="1725613"/>
            <a:ext cx="9157855" cy="170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000" b="1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写作定标组老师</a:t>
            </a:r>
            <a:endParaRPr kumimoji="1" lang="en-US" altLang="zh-CN" sz="3000" b="1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kumimoji="1" lang="zh-CN" altLang="en-US" sz="3000" dirty="0">
                <a:latin typeface="KaiTi" panose="02010609060101010101" pitchFamily="49" charset="-122"/>
                <a:ea typeface="KaiTi" panose="02010609060101010101" pitchFamily="49" charset="-122"/>
              </a:rPr>
              <a:t>朱建邦、刘珏、刘威、刘璐、吴盼盼、张欢、张爱英、谭松柏、鲁碧珍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C23AF8B1-20EE-9473-D297-3A552BEACC16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5257800" cy="613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1" lang="zh-CN" altLang="en-US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07DEF1A8-211A-B2E6-F978-0AF3DFCC6B29}"/>
              </a:ext>
            </a:extLst>
          </p:cNvPr>
          <p:cNvSpPr txBox="1">
            <a:spLocks/>
          </p:cNvSpPr>
          <p:nvPr/>
        </p:nvSpPr>
        <p:spPr>
          <a:xfrm>
            <a:off x="569258" y="5569024"/>
            <a:ext cx="3077248" cy="48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000" b="1" dirty="0">
                <a:latin typeface="SimSong" panose="02020300000000000000" pitchFamily="18" charset="-122"/>
                <a:ea typeface="SimSong" panose="02020300000000000000" pitchFamily="18" charset="-122"/>
              </a:rPr>
              <a:t>名单按姓氏笔画顺序排列</a:t>
            </a:r>
          </a:p>
        </p:txBody>
      </p:sp>
    </p:spTree>
    <p:extLst>
      <p:ext uri="{BB962C8B-B14F-4D97-AF65-F5344CB8AC3E}">
        <p14:creationId xmlns:p14="http://schemas.microsoft.com/office/powerpoint/2010/main" val="2223779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1ABAE-30DF-0A88-1C28-7E54FF9CB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>
            <a:extLst>
              <a:ext uri="{FF2B5EF4-FFF2-40B4-BE49-F238E27FC236}">
                <a16:creationId xmlns:a16="http://schemas.microsoft.com/office/drawing/2014/main" id="{782F90BD-0B5A-B127-266D-25B9C29AD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1880" y="1042302"/>
            <a:ext cx="4313691" cy="4773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14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 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6+5+3</a:t>
            </a:r>
          </a:p>
          <a:p>
            <a:pPr marL="0" indent="0">
              <a:buNone/>
            </a:pPr>
            <a:endParaRPr lang="en-US" altLang="zh-CN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内容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：地点存在但不清晰。有活动内容项目，但描述较为笼统、单薄。</a:t>
            </a:r>
          </a:p>
          <a:p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语言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：语言表达质量一般。句式有一定变化，但以简单句为主，词汇有亮点但错误较多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结构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：基本符合要求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317879E-A7C7-7C66-49D7-13B06A3C90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9456" y="71716"/>
            <a:ext cx="7058905" cy="663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6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DCEAA-47B8-11DE-07A4-BB444A147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>
            <a:extLst>
              <a:ext uri="{FF2B5EF4-FFF2-40B4-BE49-F238E27FC236}">
                <a16:creationId xmlns:a16="http://schemas.microsoft.com/office/drawing/2014/main" id="{DAABA0AA-C015-8FAA-D81D-F966EC349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32133" y="508901"/>
            <a:ext cx="4354855" cy="53764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14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6+5+3</a:t>
            </a:r>
          </a:p>
          <a:p>
            <a:pPr marL="0" indent="0">
              <a:buNone/>
            </a:pPr>
            <a:endParaRPr lang="en-US" altLang="zh-CN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内容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：活动内容相较于上一个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14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分更丰富。要点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与要点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 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分段为最优选（但不要求必须分段，层次清晰即可）</a:t>
            </a:r>
          </a:p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语言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：句式有一定变化，但还是以简单句为主；语法错误数量较多</a:t>
            </a:r>
          </a:p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结构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：分段处理非最优选。第二段最后一句的出现，产生逻辑混乱：</a:t>
            </a:r>
            <a:r>
              <a:rPr lang="en" altLang="zh-CN" sz="2400" i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Above all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引导的内容与前文活动脱节，破坏了段落内部的连贯性。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BEE4DE40-7DD3-03AB-538B-494ECC0081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7744" y="102274"/>
            <a:ext cx="7094389" cy="670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5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9114F-6473-95B7-A68B-3DBA8EC85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>
            <a:extLst>
              <a:ext uri="{FF2B5EF4-FFF2-40B4-BE49-F238E27FC236}">
                <a16:creationId xmlns:a16="http://schemas.microsoft.com/office/drawing/2014/main" id="{4F20BF33-CEA6-D5AC-039C-897ACAD75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44833" y="915302"/>
            <a:ext cx="4407671" cy="39995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13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5+5+3</a:t>
            </a:r>
          </a:p>
          <a:p>
            <a:pPr marL="0" indent="0">
              <a:buNone/>
            </a:pPr>
            <a:endParaRPr lang="en-US" altLang="zh-CN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内容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：完成了核心邀请任务，活动贴合主题。活动描述笼统。段落详略安排有些失衡。</a:t>
            </a:r>
          </a:p>
          <a:p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语言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：语法错误数量多，但整体上不影响理解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结构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：开头结尾交际性不错，句间逻辑基本通顺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C8E096E-5395-549E-C3F2-871DC038AF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9496" y="123934"/>
            <a:ext cx="6793429" cy="66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6FCA0-0E0F-3A44-EEEE-F96CFEE11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>
            <a:extLst>
              <a:ext uri="{FF2B5EF4-FFF2-40B4-BE49-F238E27FC236}">
                <a16:creationId xmlns:a16="http://schemas.microsoft.com/office/drawing/2014/main" id="{0C2E3D58-A31A-28AA-81D2-92AA625A2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8063" y="864502"/>
            <a:ext cx="4035137" cy="513396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12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5+5+2</a:t>
            </a:r>
            <a:endParaRPr lang="en-US" altLang="zh-CN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内容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：基本完成任务，要点齐全。活动描述偏笼统。</a:t>
            </a:r>
          </a:p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语言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：语言错误不少（第二段第一句为代表）；语言使用的恰当性和地道性不足；总体质量不高。但错误基本不影响理解。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结构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：结构基本完整，段内句间衔接质量一般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520D440-842D-8BB3-3370-6197CFB219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8800" y="146614"/>
            <a:ext cx="6630200" cy="656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8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06A25-402F-02DF-D27D-0FEEDD738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>
            <a:extLst>
              <a:ext uri="{FF2B5EF4-FFF2-40B4-BE49-F238E27FC236}">
                <a16:creationId xmlns:a16="http://schemas.microsoft.com/office/drawing/2014/main" id="{EDDF2244-1E32-91F5-1818-4A768CA19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46745" y="1042302"/>
            <a:ext cx="3920089" cy="4773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9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4+3+2</a:t>
            </a:r>
            <a:endParaRPr lang="en-US" altLang="zh-CN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内容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：基本完成任务，但内容空洞。核心活动内容完全没有展开。</a:t>
            </a:r>
          </a:p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语言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：语法错误数量多、类型基础。句式以简单句为主，词汇贫乏且搭配错误多。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结构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：分段处理非最优选。首尾段交际性不足，结尾表达生硬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0A6A3A3-37AD-E2D9-BF29-BC4C59EABC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5166" y="38582"/>
            <a:ext cx="6854626" cy="678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6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985CF-DF28-BFFC-5B89-8439F479B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>
            <a:extLst>
              <a:ext uri="{FF2B5EF4-FFF2-40B4-BE49-F238E27FC236}">
                <a16:creationId xmlns:a16="http://schemas.microsoft.com/office/drawing/2014/main" id="{8FCB9D1A-B803-F7F6-A5B1-4BDB59D95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00937" y="839101"/>
            <a:ext cx="4002215" cy="49102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3+2+2</a:t>
            </a:r>
            <a:endParaRPr lang="en-US" altLang="zh-CN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内容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：虽然在形式上完成了写作任务，要点都覆盖了，但核心内容的表述笼统模糊，且存在低端错误，不能及格</a:t>
            </a:r>
          </a:p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语言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：语法错误数量极多，质量差，影响读者理解</a:t>
            </a:r>
          </a:p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结构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：形式上遵循了邀请信的基本逻辑；段间和段内句间衔接生硬 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4CE5694-E80F-67BD-4F34-6D27A65423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5667" y="137440"/>
            <a:ext cx="6765667" cy="65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6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80230-C5B6-123C-61CB-7EDAF1F7E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>
            <a:extLst>
              <a:ext uri="{FF2B5EF4-FFF2-40B4-BE49-F238E27FC236}">
                <a16:creationId xmlns:a16="http://schemas.microsoft.com/office/drawing/2014/main" id="{F1F004EF-0906-2939-4C4B-6456CF56A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0" y="1042302"/>
            <a:ext cx="3997037" cy="4773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2+2+1</a:t>
            </a:r>
          </a:p>
          <a:p>
            <a:pPr marL="0" indent="0">
              <a:buNone/>
            </a:pPr>
            <a:endParaRPr lang="en-US" altLang="zh-CN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看似要点内容都有，但实际有效语言太少，无法支撑内容表达。语言质量太差，每一句话都有错误，严重影响读者理解。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82362D7-EAC3-E241-531A-8021EE7948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0163" y="0"/>
            <a:ext cx="71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7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709E8-C877-E6A4-7158-DD3F89B0E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>
            <a:extLst>
              <a:ext uri="{FF2B5EF4-FFF2-40B4-BE49-F238E27FC236}">
                <a16:creationId xmlns:a16="http://schemas.microsoft.com/office/drawing/2014/main" id="{231038B1-953D-BAFF-21E0-70D5DEC0A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4264" y="1888967"/>
            <a:ext cx="4004735" cy="2124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1-2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有一些相关信息，这种情况不给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0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分，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1-2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分。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CDD2F9FD-1978-E5DA-9651-C4949F5003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8600" y="734934"/>
            <a:ext cx="4953000" cy="538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6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1E276-2987-130E-24B8-EADC79E83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>
            <a:extLst>
              <a:ext uri="{FF2B5EF4-FFF2-40B4-BE49-F238E27FC236}">
                <a16:creationId xmlns:a16="http://schemas.microsoft.com/office/drawing/2014/main" id="{4FBFE9B2-821C-DC98-5A60-C864ED01C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7002" y="1024082"/>
            <a:ext cx="4095228" cy="4522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特殊情况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9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4+4+1</a:t>
            </a:r>
            <a:endParaRPr lang="en-US" altLang="zh-CN" sz="2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内容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：覆盖要点，但表达较为混乱。</a:t>
            </a:r>
          </a:p>
          <a:p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语言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：语言错误较多，类型基础，但总体不影响理解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结构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：交际性存在，但不够得体；整篇文章没有分段，看上去是一大片“浑然一体”，结构分只得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分。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0F498E6-2884-2CB3-569A-D0BD827EB6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50575"/>
            <a:ext cx="7061201" cy="675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7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6D70F-EFFE-7808-DDB1-0268CEDC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AD0D898-C666-BF8D-5D7A-1D8DA26C7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B0A43678-48DF-B847-5E9D-026BEF63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五、教学建议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54CD614-93A8-3AA7-D2F7-07EF1635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252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693699-5F67-D1AA-BA1A-990583366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3F3FDE76-6540-3982-0BEB-C4285A6853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521795"/>
              </p:ext>
            </p:extLst>
          </p:nvPr>
        </p:nvGraphicFramePr>
        <p:xfrm>
          <a:off x="502920" y="341717"/>
          <a:ext cx="11069955" cy="6174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974895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8B4B61F-A558-72A6-ADEA-66997E642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66" y="372545"/>
            <a:ext cx="10515600" cy="423769"/>
          </a:xfrm>
        </p:spPr>
        <p:txBody>
          <a:bodyPr>
            <a:no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一：本次科技节活动设计</a:t>
            </a:r>
          </a:p>
        </p:txBody>
      </p:sp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36E654D4-0F12-E79B-55C0-8538DD5D2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8499" y="969263"/>
            <a:ext cx="5131467" cy="36875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AD1F3A2-CA40-F279-9DFA-D5987060F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32" y="969263"/>
            <a:ext cx="4772954" cy="3687585"/>
          </a:xfrm>
          <a:prstGeom prst="rect">
            <a:avLst/>
          </a:prstGeom>
        </p:spPr>
      </p:pic>
      <p:sp>
        <p:nvSpPr>
          <p:cNvPr id="2" name="内容占位符 4">
            <a:extLst>
              <a:ext uri="{FF2B5EF4-FFF2-40B4-BE49-F238E27FC236}">
                <a16:creationId xmlns:a16="http://schemas.microsoft.com/office/drawing/2014/main" id="{043E3D6D-5E0A-CB4A-8591-F438FF492CDE}"/>
              </a:ext>
            </a:extLst>
          </p:cNvPr>
          <p:cNvSpPr txBox="1">
            <a:spLocks/>
          </p:cNvSpPr>
          <p:nvPr/>
        </p:nvSpPr>
        <p:spPr>
          <a:xfrm>
            <a:off x="454366" y="4968631"/>
            <a:ext cx="11376366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建议学生在进行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活动类内容储备或写作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时，从不同类别中各选</a:t>
            </a:r>
            <a:r>
              <a:rPr lang="en-US" altLang="zh-CN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个活动，形成“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动静结合、听做结合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”的层次感。例如：先参观展示（静态），再听一场讲座（输入），最后动手体验或竞赛（动态）。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92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29DA-88A1-0090-3937-200CC8EA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585652"/>
            <a:ext cx="10515600" cy="620993"/>
          </a:xfrm>
        </p:spPr>
        <p:txBody>
          <a:bodyPr>
            <a:normAutofit/>
          </a:bodyPr>
          <a:lstStyle/>
          <a:p>
            <a:r>
              <a:rPr kumimoji="1" lang="zh-CN" altLang="en-US" sz="32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二：其他主题的活动设计 </a:t>
            </a:r>
          </a:p>
        </p:txBody>
      </p:sp>
      <p:sp>
        <p:nvSpPr>
          <p:cNvPr id="3" name="内容占位符 4">
            <a:extLst>
              <a:ext uri="{FF2B5EF4-FFF2-40B4-BE49-F238E27FC236}">
                <a16:creationId xmlns:a16="http://schemas.microsoft.com/office/drawing/2014/main" id="{5A432C8D-5FB4-C4B1-96F4-1C49D9FC8658}"/>
              </a:ext>
            </a:extLst>
          </p:cNvPr>
          <p:cNvSpPr txBox="1">
            <a:spLocks/>
          </p:cNvSpPr>
          <p:nvPr/>
        </p:nvSpPr>
        <p:spPr>
          <a:xfrm>
            <a:off x="336176" y="1444910"/>
            <a:ext cx="11688184" cy="4779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学生在考场上面临不同主题时，对于“活动内容”构建缺少思路。我们可以引导学生建立“</a:t>
            </a:r>
            <a:r>
              <a:rPr lang="zh-CN" altLang="en-US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主题→活动类别→具体活动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”的快速构思路径。</a:t>
            </a:r>
            <a:endParaRPr lang="en-US" altLang="zh-CN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以“</a:t>
            </a:r>
            <a:r>
              <a:rPr lang="zh-CN" altLang="en-US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文化类主题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”为例：</a:t>
            </a:r>
          </a:p>
        </p:txBody>
      </p:sp>
      <p:graphicFrame>
        <p:nvGraphicFramePr>
          <p:cNvPr id="7" name="图示 6">
            <a:extLst>
              <a:ext uri="{FF2B5EF4-FFF2-40B4-BE49-F238E27FC236}">
                <a16:creationId xmlns:a16="http://schemas.microsoft.com/office/drawing/2014/main" id="{7B9ABDFD-049A-7757-2367-25040DEB89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7607669"/>
              </p:ext>
            </p:extLst>
          </p:nvPr>
        </p:nvGraphicFramePr>
        <p:xfrm>
          <a:off x="4772552" y="2417490"/>
          <a:ext cx="6516744" cy="364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440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E7159-C01A-3F92-0C3B-0A1D28835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5ADC13-F69E-F830-4BCB-2894BB032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69" y="1305469"/>
            <a:ext cx="3157576" cy="461947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F759A77-915D-B144-F3E8-07C8E50C3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47" y="345052"/>
            <a:ext cx="6839933" cy="620993"/>
          </a:xfrm>
        </p:spPr>
        <p:txBody>
          <a:bodyPr>
            <a:normAutofit fontScale="90000"/>
          </a:bodyPr>
          <a:lstStyle/>
          <a:p>
            <a:r>
              <a:rPr kumimoji="1" lang="zh-CN" altLang="en-US" sz="32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三、不同主题下的活动类语料供大家参考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9BE732-1462-D0DD-D8F6-18B0350E3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022" y="1100353"/>
            <a:ext cx="3157576" cy="499452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23F05BA-6D29-770C-063E-6CAC0DF2E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893" y="1100353"/>
            <a:ext cx="3157576" cy="48708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23A0DC2-586F-FCB3-728D-226E0E4DD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784" y="1093858"/>
            <a:ext cx="3157576" cy="48708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AF68BB3-21CE-8FC8-A032-CDE551009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9408" y="1075045"/>
            <a:ext cx="3005822" cy="500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6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E576AB8-C55B-D7EF-C1D7-617A4247C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CC46C6-026F-A247-5389-B86D45DB1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0352"/>
            <a:ext cx="10515600" cy="2309541"/>
          </a:xfrm>
        </p:spPr>
        <p:txBody>
          <a:bodyPr>
            <a:normAutofit/>
          </a:bodyPr>
          <a:lstStyle/>
          <a:p>
            <a:r>
              <a:rPr kumimoji="1" lang="zh-CN" altLang="en-US" sz="4000" b="1" dirty="0">
                <a:latin typeface="Georgia" panose="02040502050405020303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每人批改</a:t>
            </a:r>
            <a:r>
              <a:rPr kumimoji="1" lang="en-US" altLang="zh-CN" sz="4000" b="1" dirty="0">
                <a:latin typeface="Georgia" panose="02040502050405020303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360 </a:t>
            </a:r>
            <a:r>
              <a:rPr kumimoji="1" lang="zh-CN" altLang="en-US" sz="4000" b="1" dirty="0">
                <a:latin typeface="Georgia" panose="02040502050405020303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份</a:t>
            </a:r>
            <a:endParaRPr kumimoji="1" lang="en-US" altLang="zh-CN" sz="4000" b="1" dirty="0">
              <a:latin typeface="Georgia" panose="02040502050405020303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kumimoji="1" lang="en-US" altLang="zh-CN" sz="4000" b="1" dirty="0">
                <a:latin typeface="Georgia" panose="02040502050405020303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10 </a:t>
            </a:r>
            <a:r>
              <a:rPr kumimoji="1" lang="zh-CN" altLang="en-US" sz="4000" b="1" dirty="0">
                <a:latin typeface="Georgia" panose="02040502050405020303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号下午</a:t>
            </a:r>
            <a:r>
              <a:rPr kumimoji="1" lang="en-US" altLang="zh-CN" sz="4000" b="1" dirty="0">
                <a:latin typeface="Georgia" panose="02040502050405020303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1" lang="zh-CN" altLang="en-US" sz="4000" b="1" dirty="0">
                <a:latin typeface="Georgia" panose="02040502050405020303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点前完成</a:t>
            </a:r>
            <a:endParaRPr kumimoji="1" lang="en-US" altLang="zh-CN" sz="4000" b="1" dirty="0">
              <a:latin typeface="Georgia" panose="02040502050405020303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652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2F43BE-D7A9-9C71-D067-92FACD53B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4F08DC8D-0739-14A4-B7B3-9827DA21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一、命题思路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DCCE460-546A-56FA-3C06-A69B3DBB1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348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A6347F65-B3E9-409F-16F3-C58C133BAA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1960" y="410361"/>
            <a:ext cx="11288080" cy="217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31721" rIns="0" bIns="13172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zh-CN" altLang="en-US" b="1" i="0" u="none" strike="noStrike" cap="none" normalizeH="0" dirty="0">
                <a:ln>
                  <a:noFill/>
                </a:ln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主题与情境：</a:t>
            </a:r>
            <a:endParaRPr kumimoji="0" lang="en-US" altLang="zh-CN" b="1" i="0" u="none" strike="noStrike" cap="none" normalizeH="0" dirty="0">
              <a:ln>
                <a:noFill/>
              </a:ln>
              <a:solidFill>
                <a:srgbClr val="0F1115"/>
              </a:solidFill>
              <a:effectLst/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</a:pPr>
            <a:r>
              <a:rPr kumimoji="0" lang="zh-CN" altLang="en-US" b="0" i="0" u="none" strike="noStrike" cap="none" normalizeH="0" dirty="0">
                <a:ln>
                  <a:noFill/>
                </a:ln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题目以 “未来已来” 科技节为背景，紧密结合当前科技发展的时代热点，要求学生向外国友人介绍活动并发出邀请。这既考查了学生对校园活动的组织描述能力，也体现了对科技主题词汇和表达的掌握，符合北京高考英语作文 贴近生活、关注时代、体现素养的命题趋势。</a:t>
            </a:r>
            <a:endParaRPr kumimoji="0" lang="en-US" altLang="zh-CN" b="0" i="0" u="none" strike="noStrike" cap="none" normalizeH="0" dirty="0">
              <a:ln>
                <a:noFill/>
              </a:ln>
              <a:solidFill>
                <a:srgbClr val="0F1115"/>
              </a:solidFill>
              <a:effectLst/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F23CEF4-560B-C20A-B088-78689ADB4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59" y="2769256"/>
            <a:ext cx="6608059" cy="334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31721" rIns="0" bIns="131721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514350" indent="-514350" algn="just">
              <a:lnSpc>
                <a:spcPct val="100000"/>
              </a:lnSpc>
              <a:buFont typeface="+mj-lt"/>
              <a:buAutoNum type="arabicPeriod" startAt="2"/>
            </a:pPr>
            <a:r>
              <a:rPr lang="zh-CN" altLang="en-US" b="1" dirty="0">
                <a:solidFill>
                  <a:srgbClr val="0F1115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交际目的：</a:t>
            </a:r>
            <a:endParaRPr lang="en-US" altLang="zh-CN" b="1" dirty="0">
              <a:solidFill>
                <a:srgbClr val="0F1115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</a:pPr>
            <a:r>
              <a:rPr lang="zh-CN" altLang="en-US" dirty="0">
                <a:solidFill>
                  <a:srgbClr val="0F1115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核心交际目的是“邀请”。因此，这封邮件不仅要信息完整，更要语言得体、富有吸引力，能够成功说服对方参加。</a:t>
            </a:r>
            <a:endParaRPr lang="en-US" altLang="zh-CN" dirty="0">
              <a:solidFill>
                <a:srgbClr val="0F1115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lvl="1" indent="0" algn="just">
              <a:lnSpc>
                <a:spcPct val="100000"/>
              </a:lnSpc>
              <a:buNone/>
            </a:pPr>
            <a:endParaRPr lang="en-US" altLang="zh-CN" dirty="0">
              <a:solidFill>
                <a:srgbClr val="0F1115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514350" lvl="1" indent="-514350" algn="just">
              <a:lnSpc>
                <a:spcPct val="100000"/>
              </a:lnSpc>
              <a:buFont typeface="+mj-lt"/>
              <a:buAutoNum type="arabicPeriod" startAt="3"/>
            </a:pPr>
            <a:r>
              <a:rPr lang="zh-CN" altLang="en-US" sz="2800" b="1" dirty="0">
                <a:solidFill>
                  <a:srgbClr val="0F1115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能力考查：</a:t>
            </a:r>
            <a:endParaRPr lang="en-US" altLang="zh-CN" sz="2800" b="1" dirty="0">
              <a:solidFill>
                <a:srgbClr val="0F1115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</a:pPr>
            <a:r>
              <a:rPr lang="zh-CN" altLang="en-US" dirty="0">
                <a:solidFill>
                  <a:srgbClr val="0F1115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本题全面考查学生的语言能力、思维品质和文化意识。</a:t>
            </a:r>
            <a:endParaRPr lang="en-US" altLang="zh-CN" dirty="0">
              <a:solidFill>
                <a:srgbClr val="0F1115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6AF1105-76E3-F9F0-4A56-A6A4957C1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630" y="2181726"/>
            <a:ext cx="4342409" cy="445992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39997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CE497-2E89-226E-35EE-A47DC23D0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2460B6-3B60-7B44-EA20-AABB390C4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B5D3CF58-56D2-81D6-B7AD-EAFA89C07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二、审题破题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F3A5C95-A7E6-5F66-868D-441016FD1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094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D0189B-0336-EDFF-6981-F3F66B0E7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31" y="296151"/>
            <a:ext cx="10515600" cy="930275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kumimoji="1" lang="zh-CN" alt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对于主题的破题</a:t>
            </a:r>
            <a:r>
              <a:rPr kumimoji="1" lang="en-US" altLang="zh-CN" sz="3400" b="1" dirty="0">
                <a:solidFill>
                  <a:srgbClr val="C0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——“</a:t>
            </a:r>
            <a:r>
              <a:rPr kumimoji="1" lang="zh-CN" alt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未来已来”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36144C-0F4A-4B00-4FF2-2034B7FC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631" y="1001835"/>
            <a:ext cx="10853245" cy="5307766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kumimoji="1" lang="zh-CN" alt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“未来已来”的含义</a:t>
            </a:r>
          </a:p>
          <a:p>
            <a:pPr lvl="1">
              <a:lnSpc>
                <a:spcPct val="110000"/>
              </a:lnSpc>
            </a:pPr>
            <a:r>
              <a:rPr kumimoji="1"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“未来已来”并非指未来的某个时间点突然降临，而是意指</a:t>
            </a:r>
            <a:r>
              <a:rPr kumimoji="1" lang="zh-CN" altLang="en-US" b="1" dirty="0">
                <a:highlight>
                  <a:srgbClr val="FFFF00"/>
                </a:highlight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那些曾经只存在于科幻或想象中的科技，如今已经成为或即将成为现实，它们已经渗透到我们当下学习、生活和工作的方方面面</a:t>
            </a:r>
            <a:r>
              <a:rPr kumimoji="1" lang="zh-CN" altLang="en-US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 startAt="2"/>
            </a:pPr>
            <a:r>
              <a:rPr kumimoji="1" lang="zh-CN" alt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核心思考方向</a:t>
            </a:r>
          </a:p>
          <a:p>
            <a:pPr lvl="1">
              <a:lnSpc>
                <a:spcPct val="110000"/>
              </a:lnSpc>
            </a:pPr>
            <a:r>
              <a:rPr kumimoji="1"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“未来”：可能体现在哪些科技上？（人工智能、机器人、虚拟现实</a:t>
            </a:r>
            <a:r>
              <a:rPr kumimoji="1" lang="en-US" altLang="zh-CN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kumimoji="1"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增强现实、</a:t>
            </a:r>
            <a:r>
              <a:rPr kumimoji="1" lang="en-US" altLang="zh-CN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kumimoji="1" lang="en" altLang="zh-CN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kumimoji="1"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打印、编程、航天科技等）</a:t>
            </a:r>
          </a:p>
          <a:p>
            <a:pPr lvl="1">
              <a:lnSpc>
                <a:spcPct val="110000"/>
              </a:lnSpc>
            </a:pPr>
            <a:r>
              <a:rPr kumimoji="1"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“已来”：意味着这些科技不只是抽象概念，而是可以体验、互动、操作的真实存在</a:t>
            </a:r>
          </a:p>
          <a:p>
            <a:pPr lvl="1">
              <a:lnSpc>
                <a:spcPct val="110000"/>
              </a:lnSpc>
            </a:pPr>
            <a:r>
              <a:rPr kumimoji="1"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科技节活动的设计，应当致力于让活动参与者“看见未来、触摸未来、创造未来”</a:t>
            </a:r>
          </a:p>
        </p:txBody>
      </p:sp>
    </p:spTree>
    <p:extLst>
      <p:ext uri="{BB962C8B-B14F-4D97-AF65-F5344CB8AC3E}">
        <p14:creationId xmlns:p14="http://schemas.microsoft.com/office/powerpoint/2010/main" val="31134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DDEC9-D8FD-9D75-1D40-26E28D0FC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A3E1FA-CAC2-BD6B-75C7-5AF9C41BD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52889"/>
            <a:ext cx="10515600" cy="930275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 startAt="2"/>
            </a:pPr>
            <a:r>
              <a:rPr kumimoji="1" lang="zh-CN" alt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题目要素拆解</a:t>
            </a:r>
          </a:p>
        </p:txBody>
      </p:sp>
      <p:sp>
        <p:nvSpPr>
          <p:cNvPr id="7" name="抽象动词，意思不清楚">
            <a:extLst>
              <a:ext uri="{FF2B5EF4-FFF2-40B4-BE49-F238E27FC236}">
                <a16:creationId xmlns:a16="http://schemas.microsoft.com/office/drawing/2014/main" id="{1009E7F1-653E-1213-23F2-2F102CCA0B3E}"/>
              </a:ext>
            </a:extLst>
          </p:cNvPr>
          <p:cNvSpPr txBox="1"/>
          <p:nvPr/>
        </p:nvSpPr>
        <p:spPr>
          <a:xfrm>
            <a:off x="9310936" y="1043346"/>
            <a:ext cx="829177" cy="42062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C00000"/>
                </a:solidFill>
                <a:highlight>
                  <a:srgbClr val="FFFF00"/>
                </a:highlight>
                <a:latin typeface="SimSong" panose="02020300000000000000" pitchFamily="18" charset="-122"/>
                <a:ea typeface="SimSong" panose="02020300000000000000" pitchFamily="18" charset="-122"/>
              </a:rPr>
              <a:t>主题</a:t>
            </a:r>
            <a:endParaRPr sz="2400" b="1" dirty="0">
              <a:solidFill>
                <a:srgbClr val="C00000"/>
              </a:solidFill>
              <a:highlight>
                <a:srgbClr val="FFFF00"/>
              </a:highlight>
              <a:latin typeface="SimSong" panose="02020300000000000000" pitchFamily="18" charset="-122"/>
              <a:ea typeface="SimSong" panose="02020300000000000000" pitchFamily="18" charset="-122"/>
            </a:endParaRPr>
          </a:p>
        </p:txBody>
      </p:sp>
      <p:sp>
        <p:nvSpPr>
          <p:cNvPr id="15" name="抽象动词，意思不清楚">
            <a:extLst>
              <a:ext uri="{FF2B5EF4-FFF2-40B4-BE49-F238E27FC236}">
                <a16:creationId xmlns:a16="http://schemas.microsoft.com/office/drawing/2014/main" id="{487A13C8-70A7-8D60-CFA8-30023E060B1D}"/>
              </a:ext>
            </a:extLst>
          </p:cNvPr>
          <p:cNvSpPr txBox="1"/>
          <p:nvPr/>
        </p:nvSpPr>
        <p:spPr>
          <a:xfrm>
            <a:off x="3468104" y="1957137"/>
            <a:ext cx="1392655" cy="42062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C00000"/>
                </a:solidFill>
                <a:highlight>
                  <a:srgbClr val="FFFF00"/>
                </a:highlight>
                <a:latin typeface="SimSong" panose="02020300000000000000" pitchFamily="18" charset="-122"/>
                <a:ea typeface="SimSong" panose="02020300000000000000" pitchFamily="18" charset="-122"/>
              </a:rPr>
              <a:t>核心事件</a:t>
            </a:r>
            <a:endParaRPr sz="2400" b="1" dirty="0">
              <a:solidFill>
                <a:srgbClr val="C00000"/>
              </a:solidFill>
              <a:highlight>
                <a:srgbClr val="FFFF00"/>
              </a:highlight>
              <a:latin typeface="SimSong" panose="02020300000000000000" pitchFamily="18" charset="-122"/>
              <a:ea typeface="SimSong" panose="02020300000000000000" pitchFamily="18" charset="-122"/>
            </a:endParaRPr>
          </a:p>
        </p:txBody>
      </p:sp>
      <p:sp>
        <p:nvSpPr>
          <p:cNvPr id="16" name="抽象动词，意思不清楚">
            <a:extLst>
              <a:ext uri="{FF2B5EF4-FFF2-40B4-BE49-F238E27FC236}">
                <a16:creationId xmlns:a16="http://schemas.microsoft.com/office/drawing/2014/main" id="{30AA051F-7C16-E06C-6567-41868F7D4D3B}"/>
              </a:ext>
            </a:extLst>
          </p:cNvPr>
          <p:cNvSpPr txBox="1"/>
          <p:nvPr/>
        </p:nvSpPr>
        <p:spPr>
          <a:xfrm>
            <a:off x="8718883" y="1500020"/>
            <a:ext cx="2013285" cy="420628"/>
          </a:xfrm>
          <a:prstGeom prst="rect">
            <a:avLst/>
          </a:prstGeom>
          <a:solidFill>
            <a:srgbClr val="F9F2A7">
              <a:alpha val="74686"/>
            </a:srgbClr>
          </a:solidFill>
          <a:ln w="6350">
            <a:solidFill>
              <a:schemeClr val="tx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zh-CN" altLang="en-US" sz="2400" b="1" dirty="0">
                <a:latin typeface="SimSong" panose="02020300000000000000" pitchFamily="18" charset="-122"/>
                <a:ea typeface="SimSong" panose="02020300000000000000" pitchFamily="18" charset="-122"/>
              </a:rPr>
              <a:t> </a:t>
            </a:r>
            <a:endParaRPr sz="2400" b="1" dirty="0">
              <a:latin typeface="SimSong" panose="02020300000000000000" pitchFamily="18" charset="-122"/>
              <a:ea typeface="SimSong" panose="02020300000000000000" pitchFamily="18" charset="-122"/>
            </a:endParaRPr>
          </a:p>
        </p:txBody>
      </p:sp>
      <p:sp>
        <p:nvSpPr>
          <p:cNvPr id="17" name="抽象动词，意思不清楚">
            <a:extLst>
              <a:ext uri="{FF2B5EF4-FFF2-40B4-BE49-F238E27FC236}">
                <a16:creationId xmlns:a16="http://schemas.microsoft.com/office/drawing/2014/main" id="{FDE5FD7A-9BB9-357F-6CA5-C6A9F994B1BD}"/>
              </a:ext>
            </a:extLst>
          </p:cNvPr>
          <p:cNvSpPr txBox="1"/>
          <p:nvPr/>
        </p:nvSpPr>
        <p:spPr>
          <a:xfrm>
            <a:off x="3256546" y="2409849"/>
            <a:ext cx="1796717" cy="420628"/>
          </a:xfrm>
          <a:prstGeom prst="rect">
            <a:avLst/>
          </a:prstGeom>
          <a:solidFill>
            <a:srgbClr val="F9F2A7">
              <a:alpha val="74686"/>
            </a:srgbClr>
          </a:solidFill>
          <a:ln w="6350">
            <a:solidFill>
              <a:schemeClr val="tx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zh-CN" altLang="en-US" sz="2400" b="1" dirty="0">
                <a:latin typeface="SimSong" panose="02020300000000000000" pitchFamily="18" charset="-122"/>
                <a:ea typeface="SimSong" panose="02020300000000000000" pitchFamily="18" charset="-122"/>
              </a:rPr>
              <a:t> </a:t>
            </a:r>
            <a:endParaRPr sz="2400" b="1" dirty="0">
              <a:latin typeface="SimSong" panose="02020300000000000000" pitchFamily="18" charset="-122"/>
              <a:ea typeface="SimSong" panose="02020300000000000000" pitchFamily="18" charset="-122"/>
            </a:endParaRPr>
          </a:p>
        </p:txBody>
      </p: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E305BB85-95B6-67B4-AB49-89BDE6CDFB5E}"/>
              </a:ext>
            </a:extLst>
          </p:cNvPr>
          <p:cNvCxnSpPr>
            <a:cxnSpLocks/>
          </p:cNvCxnSpPr>
          <p:nvPr/>
        </p:nvCxnSpPr>
        <p:spPr>
          <a:xfrm>
            <a:off x="1876926" y="1904606"/>
            <a:ext cx="359343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671B83F8-DF7F-5452-B8A0-A6C47AFBACBD}"/>
              </a:ext>
            </a:extLst>
          </p:cNvPr>
          <p:cNvCxnSpPr>
            <a:cxnSpLocks/>
          </p:cNvCxnSpPr>
          <p:nvPr/>
        </p:nvCxnSpPr>
        <p:spPr>
          <a:xfrm>
            <a:off x="7234989" y="2798393"/>
            <a:ext cx="3064043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抽象动词，意思不清楚">
            <a:extLst>
              <a:ext uri="{FF2B5EF4-FFF2-40B4-BE49-F238E27FC236}">
                <a16:creationId xmlns:a16="http://schemas.microsoft.com/office/drawing/2014/main" id="{F3ABD409-A707-3ABB-2719-6E595AFC5EC8}"/>
              </a:ext>
            </a:extLst>
          </p:cNvPr>
          <p:cNvSpPr txBox="1"/>
          <p:nvPr/>
        </p:nvSpPr>
        <p:spPr>
          <a:xfrm>
            <a:off x="6432884" y="2409849"/>
            <a:ext cx="802105" cy="420628"/>
          </a:xfrm>
          <a:prstGeom prst="rect">
            <a:avLst/>
          </a:prstGeom>
          <a:solidFill>
            <a:srgbClr val="F9F2A7">
              <a:alpha val="74686"/>
            </a:srgbClr>
          </a:solidFill>
          <a:ln w="6350">
            <a:solidFill>
              <a:schemeClr val="tx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zh-CN" altLang="en-US" sz="2400" b="1" dirty="0">
                <a:latin typeface="SimSong" panose="02020300000000000000" pitchFamily="18" charset="-122"/>
                <a:ea typeface="SimSong" panose="02020300000000000000" pitchFamily="18" charset="-122"/>
              </a:rPr>
              <a:t> </a:t>
            </a:r>
            <a:endParaRPr sz="2400" b="1" dirty="0">
              <a:latin typeface="SimSong" panose="02020300000000000000" pitchFamily="18" charset="-122"/>
              <a:ea typeface="SimSong" panose="02020300000000000000" pitchFamily="18" charset="-122"/>
            </a:endParaRPr>
          </a:p>
        </p:txBody>
      </p:sp>
      <p:sp>
        <p:nvSpPr>
          <p:cNvPr id="27" name="抽象动词，意思不清楚">
            <a:extLst>
              <a:ext uri="{FF2B5EF4-FFF2-40B4-BE49-F238E27FC236}">
                <a16:creationId xmlns:a16="http://schemas.microsoft.com/office/drawing/2014/main" id="{7AF0F3BF-601E-F011-10BD-4154DDCF94DE}"/>
              </a:ext>
            </a:extLst>
          </p:cNvPr>
          <p:cNvSpPr txBox="1"/>
          <p:nvPr/>
        </p:nvSpPr>
        <p:spPr>
          <a:xfrm>
            <a:off x="6273968" y="1957137"/>
            <a:ext cx="1392655" cy="42062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C00000"/>
                </a:solidFill>
                <a:highlight>
                  <a:srgbClr val="FFFF00"/>
                </a:highlight>
                <a:latin typeface="SimSong" panose="02020300000000000000" pitchFamily="18" charset="-122"/>
                <a:ea typeface="SimSong" panose="02020300000000000000" pitchFamily="18" charset="-122"/>
              </a:rPr>
              <a:t>写作目的</a:t>
            </a:r>
            <a:endParaRPr sz="2400" b="1" dirty="0">
              <a:solidFill>
                <a:srgbClr val="C00000"/>
              </a:solidFill>
              <a:highlight>
                <a:srgbClr val="FFFF00"/>
              </a:highlight>
              <a:latin typeface="SimSong" panose="02020300000000000000" pitchFamily="18" charset="-122"/>
              <a:ea typeface="SimSong" panose="02020300000000000000" pitchFamily="18" charset="-122"/>
            </a:endParaRPr>
          </a:p>
        </p:txBody>
      </p:sp>
      <p:sp>
        <p:nvSpPr>
          <p:cNvPr id="28" name="抽象动词，意思不清楚">
            <a:extLst>
              <a:ext uri="{FF2B5EF4-FFF2-40B4-BE49-F238E27FC236}">
                <a16:creationId xmlns:a16="http://schemas.microsoft.com/office/drawing/2014/main" id="{9EDCFFAD-57F2-ABB3-81F0-A4BD69F779C6}"/>
              </a:ext>
            </a:extLst>
          </p:cNvPr>
          <p:cNvSpPr txBox="1"/>
          <p:nvPr/>
        </p:nvSpPr>
        <p:spPr>
          <a:xfrm>
            <a:off x="1740568" y="4246671"/>
            <a:ext cx="4114800" cy="420628"/>
          </a:xfrm>
          <a:prstGeom prst="rect">
            <a:avLst/>
          </a:prstGeom>
          <a:solidFill>
            <a:srgbClr val="F9F2A7">
              <a:alpha val="74686"/>
            </a:srgbClr>
          </a:solidFill>
          <a:ln w="6350">
            <a:solidFill>
              <a:schemeClr val="tx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zh-CN" altLang="en-US" sz="2400" b="1" dirty="0">
                <a:latin typeface="SimSong" panose="02020300000000000000" pitchFamily="18" charset="-122"/>
                <a:ea typeface="SimSong" panose="02020300000000000000" pitchFamily="18" charset="-122"/>
              </a:rPr>
              <a:t> </a:t>
            </a:r>
            <a:endParaRPr sz="2400" b="1" dirty="0">
              <a:latin typeface="SimSong" panose="02020300000000000000" pitchFamily="18" charset="-122"/>
              <a:ea typeface="SimSong" panose="02020300000000000000" pitchFamily="18" charset="-122"/>
            </a:endParaRPr>
          </a:p>
        </p:txBody>
      </p:sp>
      <p:sp>
        <p:nvSpPr>
          <p:cNvPr id="29" name="抽象动词，意思不清楚">
            <a:extLst>
              <a:ext uri="{FF2B5EF4-FFF2-40B4-BE49-F238E27FC236}">
                <a16:creationId xmlns:a16="http://schemas.microsoft.com/office/drawing/2014/main" id="{4E147439-C733-3AE3-17CE-E7215F41B3F5}"/>
              </a:ext>
            </a:extLst>
          </p:cNvPr>
          <p:cNvSpPr txBox="1"/>
          <p:nvPr/>
        </p:nvSpPr>
        <p:spPr>
          <a:xfrm>
            <a:off x="1740568" y="5245243"/>
            <a:ext cx="1515978" cy="420628"/>
          </a:xfrm>
          <a:prstGeom prst="rect">
            <a:avLst/>
          </a:prstGeom>
          <a:solidFill>
            <a:srgbClr val="F9F2A7">
              <a:alpha val="74686"/>
            </a:srgbClr>
          </a:solidFill>
          <a:ln w="6350">
            <a:solidFill>
              <a:schemeClr val="tx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zh-CN" altLang="en-US" sz="2400" b="1" dirty="0">
                <a:latin typeface="SimSong" panose="02020300000000000000" pitchFamily="18" charset="-122"/>
                <a:ea typeface="SimSong" panose="02020300000000000000" pitchFamily="18" charset="-122"/>
              </a:rPr>
              <a:t> </a:t>
            </a:r>
            <a:endParaRPr sz="2400" b="1" dirty="0">
              <a:latin typeface="SimSong" panose="02020300000000000000" pitchFamily="18" charset="-122"/>
              <a:ea typeface="SimSong" panose="02020300000000000000" pitchFamily="18" charset="-122"/>
            </a:endParaRPr>
          </a:p>
        </p:txBody>
      </p:sp>
      <p:sp>
        <p:nvSpPr>
          <p:cNvPr id="30" name="抽象动词，意思不清楚">
            <a:extLst>
              <a:ext uri="{FF2B5EF4-FFF2-40B4-BE49-F238E27FC236}">
                <a16:creationId xmlns:a16="http://schemas.microsoft.com/office/drawing/2014/main" id="{5D17B61B-1269-C03B-A5F9-5B659B3863AE}"/>
              </a:ext>
            </a:extLst>
          </p:cNvPr>
          <p:cNvSpPr txBox="1"/>
          <p:nvPr/>
        </p:nvSpPr>
        <p:spPr>
          <a:xfrm>
            <a:off x="6233503" y="4680428"/>
            <a:ext cx="2132095" cy="42062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C00000"/>
                </a:solidFill>
                <a:highlight>
                  <a:srgbClr val="FFFF00"/>
                </a:highlight>
                <a:latin typeface="SimSong" panose="02020300000000000000" pitchFamily="18" charset="-122"/>
                <a:ea typeface="SimSong" panose="02020300000000000000" pitchFamily="18" charset="-122"/>
              </a:rPr>
              <a:t>具体写作任务</a:t>
            </a:r>
            <a:endParaRPr sz="2400" b="1" dirty="0">
              <a:solidFill>
                <a:srgbClr val="C00000"/>
              </a:solidFill>
              <a:highlight>
                <a:srgbClr val="FFFF00"/>
              </a:highlight>
              <a:latin typeface="SimSong" panose="02020300000000000000" pitchFamily="18" charset="-122"/>
              <a:ea typeface="SimSong" panose="02020300000000000000" pitchFamily="18" charset="-122"/>
            </a:endParaRPr>
          </a:p>
        </p:txBody>
      </p:sp>
      <p:sp>
        <p:nvSpPr>
          <p:cNvPr id="31" name="抽象动词，意思不清楚">
            <a:extLst>
              <a:ext uri="{FF2B5EF4-FFF2-40B4-BE49-F238E27FC236}">
                <a16:creationId xmlns:a16="http://schemas.microsoft.com/office/drawing/2014/main" id="{CF9728C1-37E5-3637-F64C-DBB16CD2DC1E}"/>
              </a:ext>
            </a:extLst>
          </p:cNvPr>
          <p:cNvSpPr txBox="1"/>
          <p:nvPr/>
        </p:nvSpPr>
        <p:spPr>
          <a:xfrm>
            <a:off x="2402056" y="1079392"/>
            <a:ext cx="1672639" cy="42062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写作者身份</a:t>
            </a:r>
            <a:endParaRPr sz="2400" b="1" dirty="0">
              <a:solidFill>
                <a:srgbClr val="C00000"/>
              </a:solidFill>
              <a:latin typeface="SimSong" panose="02020300000000000000" pitchFamily="18" charset="-122"/>
              <a:ea typeface="SimSong" panose="02020300000000000000" pitchFamily="18" charset="-122"/>
            </a:endParaRPr>
          </a:p>
        </p:txBody>
      </p:sp>
      <p:sp>
        <p:nvSpPr>
          <p:cNvPr id="32" name="抽象动词，意思不清楚">
            <a:extLst>
              <a:ext uri="{FF2B5EF4-FFF2-40B4-BE49-F238E27FC236}">
                <a16:creationId xmlns:a16="http://schemas.microsoft.com/office/drawing/2014/main" id="{E6245407-9DFA-C9FD-08DD-90BE8C638FED}"/>
              </a:ext>
            </a:extLst>
          </p:cNvPr>
          <p:cNvSpPr txBox="1"/>
          <p:nvPr/>
        </p:nvSpPr>
        <p:spPr>
          <a:xfrm>
            <a:off x="8052885" y="2824710"/>
            <a:ext cx="1672639" cy="42062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SimSong" panose="02020300000000000000" pitchFamily="18" charset="-122"/>
                <a:ea typeface="SimSong" panose="02020300000000000000" pitchFamily="18" charset="-122"/>
              </a:rPr>
              <a:t>写作对象</a:t>
            </a:r>
            <a:endParaRPr sz="2400" b="1" dirty="0">
              <a:solidFill>
                <a:srgbClr val="C00000"/>
              </a:solidFill>
              <a:latin typeface="SimSong" panose="02020300000000000000" pitchFamily="18" charset="-122"/>
              <a:ea typeface="SimSong" panose="02020300000000000000" pitchFamily="18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EDDE387-86FC-7551-AD47-3949DF3BD721}"/>
              </a:ext>
            </a:extLst>
          </p:cNvPr>
          <p:cNvSpPr txBox="1"/>
          <p:nvPr/>
        </p:nvSpPr>
        <p:spPr>
          <a:xfrm>
            <a:off x="-4061637" y="4635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42153F8F-16FE-9BB4-137F-306FA6305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144003"/>
            <a:ext cx="11446042" cy="476087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220000"/>
              </a:lnSpc>
              <a:buNone/>
            </a:pPr>
            <a:r>
              <a:rPr lang="zh-CN" altLang="zh-CN" dirty="0">
                <a:latin typeface="Georgia" panose="02040502050405020303" pitchFamily="18" charset="0"/>
                <a:ea typeface="KaiTi" panose="02010609060101010101" pitchFamily="49" charset="-122"/>
              </a:rPr>
              <a:t>假设你是红星中学高三学生李华。你们学校即将举办“未来已来”</a:t>
            </a:r>
            <a:r>
              <a:rPr lang="en-US" altLang="zh-CN" dirty="0">
                <a:latin typeface="Georgia" panose="02040502050405020303" pitchFamily="18" charset="0"/>
                <a:ea typeface="KaiTi" panose="02010609060101010101" pitchFamily="49" charset="-122"/>
              </a:rPr>
              <a:t>(The Future is Here)</a:t>
            </a:r>
            <a:r>
              <a:rPr lang="zh-CN" altLang="zh-CN" dirty="0">
                <a:latin typeface="Georgia" panose="02040502050405020303" pitchFamily="18" charset="0"/>
                <a:ea typeface="KaiTi" panose="02010609060101010101" pitchFamily="49" charset="-122"/>
              </a:rPr>
              <a:t>的科技节活动。你打算邀请你的国际部好友</a:t>
            </a:r>
            <a:r>
              <a:rPr lang="en-US" altLang="zh-CN" dirty="0">
                <a:latin typeface="Georgia" panose="02040502050405020303" pitchFamily="18" charset="0"/>
                <a:ea typeface="KaiTi" panose="02010609060101010101" pitchFamily="49" charset="-122"/>
              </a:rPr>
              <a:t>Jim</a:t>
            </a:r>
            <a:r>
              <a:rPr lang="zh-CN" altLang="zh-CN" dirty="0">
                <a:latin typeface="Georgia" panose="02040502050405020303" pitchFamily="18" charset="0"/>
                <a:ea typeface="KaiTi" panose="02010609060101010101" pitchFamily="49" charset="-122"/>
              </a:rPr>
              <a:t>参加。请你给他写一封邮件，内容包括：</a:t>
            </a:r>
          </a:p>
          <a:p>
            <a:pPr marL="457200" lvl="1" indent="0">
              <a:lnSpc>
                <a:spcPct val="220000"/>
              </a:lnSpc>
              <a:buNone/>
            </a:pPr>
            <a:r>
              <a:rPr lang="en-US" altLang="zh-CN" sz="2800" dirty="0">
                <a:latin typeface="Georgia" panose="02040502050405020303" pitchFamily="18" charset="0"/>
                <a:ea typeface="KaiTi" panose="02010609060101010101" pitchFamily="49" charset="-122"/>
              </a:rPr>
              <a:t>	1. </a:t>
            </a:r>
            <a:r>
              <a:rPr lang="zh-CN" altLang="zh-CN" sz="2800" dirty="0">
                <a:latin typeface="Georgia" panose="02040502050405020303" pitchFamily="18" charset="0"/>
                <a:ea typeface="KaiTi" panose="02010609060101010101" pitchFamily="49" charset="-122"/>
              </a:rPr>
              <a:t>活动安排（时间、地点等）；</a:t>
            </a:r>
          </a:p>
          <a:p>
            <a:pPr marL="457200" lvl="1" indent="0">
              <a:lnSpc>
                <a:spcPct val="220000"/>
              </a:lnSpc>
              <a:buNone/>
            </a:pPr>
            <a:r>
              <a:rPr lang="en-US" altLang="zh-CN" sz="2800" dirty="0">
                <a:latin typeface="Georgia" panose="02040502050405020303" pitchFamily="18" charset="0"/>
                <a:ea typeface="KaiTi" panose="02010609060101010101" pitchFamily="49" charset="-122"/>
              </a:rPr>
              <a:t>	2. </a:t>
            </a:r>
            <a:r>
              <a:rPr lang="zh-CN" altLang="zh-CN" sz="2800" dirty="0">
                <a:latin typeface="Georgia" panose="02040502050405020303" pitchFamily="18" charset="0"/>
                <a:ea typeface="KaiTi" panose="02010609060101010101" pitchFamily="49" charset="-122"/>
              </a:rPr>
              <a:t>活动内容。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449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uiExpand="1" build="allAtOnce" animBg="1"/>
      <p:bldP spid="15" grpId="1" uiExpand="1" build="allAtOnce" animBg="1"/>
      <p:bldP spid="16" grpId="1" uiExpand="1" build="allAtOnce" animBg="1"/>
      <p:bldP spid="17" grpId="1" uiExpand="1" build="allAtOnce" animBg="1"/>
      <p:bldP spid="26" grpId="1" build="allAtOnce" animBg="1"/>
      <p:bldP spid="27" grpId="1" uiExpand="1" build="allAtOnce" animBg="1"/>
      <p:bldP spid="28" grpId="1" uiExpand="1" build="allAtOnce" animBg="1"/>
      <p:bldP spid="29" grpId="1" uiExpand="1" build="allAtOnce" animBg="1"/>
      <p:bldP spid="30" grpId="1" build="allAtOnce" animBg="1"/>
      <p:bldP spid="31" grpId="1" uiExpand="1" build="allAtOnce" animBg="1"/>
      <p:bldP spid="32" grpId="0" uiExpand="1" build="allAtOnce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5c1344d-b13d-4a75-aa15-d58cbcf2175f}"/>
  <p:tag name="TABLE_ENDDRAG_ORIGIN_RECT" val="710*317"/>
  <p:tag name="TABLE_ENDDRAG_RECT" val="2*72*710*3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509956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5c1344d-b13d-4a75-aa15-d58cbcf2175f}"/>
  <p:tag name="TABLE_ENDDRAG_ORIGIN_RECT" val="710*317"/>
  <p:tag name="TABLE_ENDDRAG_RECT" val="2*72*710*31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3568</Words>
  <Application>Microsoft Macintosh PowerPoint</Application>
  <PresentationFormat>宽屏</PresentationFormat>
  <Paragraphs>355</Paragraphs>
  <Slides>43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5" baseType="lpstr">
      <vt:lpstr>等线</vt:lpstr>
      <vt:lpstr>等线 Light</vt:lpstr>
      <vt:lpstr>KaiTi</vt:lpstr>
      <vt:lpstr>Microsoft YaHei</vt:lpstr>
      <vt:lpstr>Microsoft YaHei</vt:lpstr>
      <vt:lpstr>字魂59号-创粗黑</vt:lpstr>
      <vt:lpstr>Kaiti SC</vt:lpstr>
      <vt:lpstr>SimSong</vt:lpstr>
      <vt:lpstr>Arial</vt:lpstr>
      <vt:lpstr>Georgia</vt:lpstr>
      <vt:lpstr>Times New Roman</vt:lpstr>
      <vt:lpstr>Office 主题​​</vt:lpstr>
      <vt:lpstr>PowerPoint 演示文稿</vt:lpstr>
      <vt:lpstr>PowerPoint 演示文稿</vt:lpstr>
      <vt:lpstr>感谢在栗瑞莲老师带领下的全体 </vt:lpstr>
      <vt:lpstr>PowerPoint 演示文稿</vt:lpstr>
      <vt:lpstr>一、命题思路</vt:lpstr>
      <vt:lpstr>PowerPoint 演示文稿</vt:lpstr>
      <vt:lpstr>二、审题破题</vt:lpstr>
      <vt:lpstr>对于主题的破题——“未来已来”</vt:lpstr>
      <vt:lpstr>题目要素拆解</vt:lpstr>
      <vt:lpstr>PowerPoint 演示文稿</vt:lpstr>
      <vt:lpstr> 构思重难点：科技节活动可以涵盖哪些方向？</vt:lpstr>
      <vt:lpstr> 构思重难点：科技节活动可以涵盖哪些方向？</vt:lpstr>
      <vt:lpstr> 构思重难点：“活动内容”</vt:lpstr>
      <vt:lpstr> 构思重难点：“活动内容”</vt:lpstr>
      <vt:lpstr> 布局谋篇</vt:lpstr>
      <vt:lpstr> 布局谋篇</vt:lpstr>
      <vt:lpstr> 布局谋篇</vt:lpstr>
      <vt:lpstr> 布局谋篇</vt:lpstr>
      <vt:lpstr> 布局谋篇</vt:lpstr>
      <vt:lpstr>PowerPoint 演示文稿</vt:lpstr>
      <vt:lpstr>PowerPoint 演示文稿</vt:lpstr>
      <vt:lpstr>三、评分标准</vt:lpstr>
      <vt:lpstr>PowerPoint 演示文稿</vt:lpstr>
      <vt:lpstr>PowerPoint 演示文稿</vt:lpstr>
      <vt:lpstr>四、样卷分析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五、教学建议</vt:lpstr>
      <vt:lpstr>一：本次科技节活动设计</vt:lpstr>
      <vt:lpstr>二：其他主题的活动设计 </vt:lpstr>
      <vt:lpstr>三、不同主题下的活动类语料供大家参考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Echo M</dc:creator>
  <cp:lastModifiedBy>Echo M</cp:lastModifiedBy>
  <cp:revision>133</cp:revision>
  <dcterms:created xsi:type="dcterms:W3CDTF">2026-04-04T01:24:31Z</dcterms:created>
  <dcterms:modified xsi:type="dcterms:W3CDTF">2026-04-09T07:43:53Z</dcterms:modified>
</cp:coreProperties>
</file>