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0" r:id="rId1"/>
  </p:sldMasterIdLst>
  <p:notesMasterIdLst>
    <p:notesMasterId r:id="rId66"/>
  </p:notesMasterIdLst>
  <p:sldIdLst>
    <p:sldId id="558" r:id="rId2"/>
    <p:sldId id="701" r:id="rId3"/>
    <p:sldId id="642" r:id="rId4"/>
    <p:sldId id="559" r:id="rId5"/>
    <p:sldId id="563" r:id="rId6"/>
    <p:sldId id="6226" r:id="rId7"/>
    <p:sldId id="6281" r:id="rId8"/>
    <p:sldId id="6282" r:id="rId9"/>
    <p:sldId id="6283" r:id="rId10"/>
    <p:sldId id="6284" r:id="rId11"/>
    <p:sldId id="6290" r:id="rId12"/>
    <p:sldId id="6291" r:id="rId13"/>
    <p:sldId id="6292" r:id="rId14"/>
    <p:sldId id="6293" r:id="rId15"/>
    <p:sldId id="6294" r:id="rId16"/>
    <p:sldId id="6234" r:id="rId17"/>
    <p:sldId id="675" r:id="rId18"/>
    <p:sldId id="575" r:id="rId19"/>
    <p:sldId id="6244" r:id="rId20"/>
    <p:sldId id="676" r:id="rId21"/>
    <p:sldId id="6235" r:id="rId22"/>
    <p:sldId id="6236" r:id="rId23"/>
    <p:sldId id="6237" r:id="rId24"/>
    <p:sldId id="6241" r:id="rId25"/>
    <p:sldId id="6238" r:id="rId26"/>
    <p:sldId id="6239" r:id="rId27"/>
    <p:sldId id="6240" r:id="rId28"/>
    <p:sldId id="682" r:id="rId29"/>
    <p:sldId id="6242" r:id="rId30"/>
    <p:sldId id="6243" r:id="rId31"/>
    <p:sldId id="6249" r:id="rId32"/>
    <p:sldId id="6245" r:id="rId33"/>
    <p:sldId id="6246" r:id="rId34"/>
    <p:sldId id="6248" r:id="rId35"/>
    <p:sldId id="683" r:id="rId36"/>
    <p:sldId id="702" r:id="rId37"/>
    <p:sldId id="6250" r:id="rId38"/>
    <p:sldId id="6251" r:id="rId39"/>
    <p:sldId id="706" r:id="rId40"/>
    <p:sldId id="684" r:id="rId41"/>
    <p:sldId id="708" r:id="rId42"/>
    <p:sldId id="6252" r:id="rId43"/>
    <p:sldId id="6254" r:id="rId44"/>
    <p:sldId id="6255" r:id="rId45"/>
    <p:sldId id="6256" r:id="rId46"/>
    <p:sldId id="6257" r:id="rId47"/>
    <p:sldId id="6258" r:id="rId48"/>
    <p:sldId id="6261" r:id="rId49"/>
    <p:sldId id="6262" r:id="rId50"/>
    <p:sldId id="6260" r:id="rId51"/>
    <p:sldId id="6263" r:id="rId52"/>
    <p:sldId id="6266" r:id="rId53"/>
    <p:sldId id="6267" r:id="rId54"/>
    <p:sldId id="6259" r:id="rId55"/>
    <p:sldId id="6268" r:id="rId56"/>
    <p:sldId id="6269" r:id="rId57"/>
    <p:sldId id="6270" r:id="rId58"/>
    <p:sldId id="6271" r:id="rId59"/>
    <p:sldId id="6264" r:id="rId60"/>
    <p:sldId id="6272" r:id="rId61"/>
    <p:sldId id="640" r:id="rId62"/>
    <p:sldId id="695" r:id="rId63"/>
    <p:sldId id="698" r:id="rId64"/>
    <p:sldId id="289" r:id="rId65"/>
  </p:sldIdLst>
  <p:sldSz cx="12192000" cy="6858000"/>
  <p:notesSz cx="6858000" cy="9144000"/>
  <p:embeddedFontLst>
    <p:embeddedFont>
      <p:font typeface="方正启体简体" panose="02010600030101010101" charset="-122"/>
      <p:regular r:id="rId67"/>
    </p:embeddedFont>
    <p:embeddedFont>
      <p:font typeface="Arial Narrow" panose="020B0606020202030204" pitchFamily="34" charset="0"/>
      <p:regular r:id="rId68"/>
      <p:bold r:id="rId69"/>
      <p:italic r:id="rId70"/>
      <p:boldItalic r:id="rId71"/>
    </p:embeddedFont>
    <p:embeddedFont>
      <p:font typeface="Blackadder ITC" panose="04020505051007020D02" pitchFamily="82" charset="0"/>
      <p:regular r:id="rId72"/>
    </p:embeddedFont>
    <p:embeddedFont>
      <p:font typeface="Calibri" panose="020F0502020204030204" pitchFamily="34" charset="0"/>
      <p:regular r:id="rId73"/>
      <p:bold r:id="rId74"/>
      <p:italic r:id="rId75"/>
      <p:boldItalic r:id="rId76"/>
    </p:embeddedFont>
    <p:embeddedFont>
      <p:font typeface="Calibri Light" panose="020F0302020204030204" pitchFamily="34" charset="0"/>
      <p:regular r:id="rId77"/>
      <p:italic r:id="rId78"/>
    </p:embeddedFont>
    <p:embeddedFont>
      <p:font typeface="等线" panose="02010600030101010101" pitchFamily="2" charset="-122"/>
      <p:regular r:id="rId79"/>
      <p:bold r:id="rId80"/>
    </p:embeddedFont>
    <p:embeddedFont>
      <p:font typeface="黑体" panose="02010609060101010101" pitchFamily="49" charset="-122"/>
      <p:regular r:id="rId81"/>
    </p:embeddedFont>
    <p:embeddedFont>
      <p:font typeface="微软雅黑" panose="020B0503020204020204" pitchFamily="34" charset="-122"/>
      <p:regular r:id="rId82"/>
      <p:bold r:id="rId8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25" userDrawn="1">
          <p15:clr>
            <a:srgbClr val="A4A3A4"/>
          </p15:clr>
        </p15:guide>
        <p15:guide id="3" orient="horz" pos="4065" userDrawn="1">
          <p15:clr>
            <a:srgbClr val="A4A3A4"/>
          </p15:clr>
        </p15:guide>
        <p15:guide id="4" pos="7107" userDrawn="1">
          <p15:clr>
            <a:srgbClr val="A4A3A4"/>
          </p15:clr>
        </p15:guide>
        <p15:guide id="5" pos="189" userDrawn="1">
          <p15:clr>
            <a:srgbClr val="A4A3A4"/>
          </p15:clr>
        </p15:guide>
        <p15:guide id="6"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栗瑞莲" initials="栗瑞莲" lastIdx="1" clrIdx="0">
    <p:extLst>
      <p:ext uri="{19B8F6BF-5375-455C-9EA6-DF929625EA0E}">
        <p15:presenceInfo xmlns:p15="http://schemas.microsoft.com/office/powerpoint/2012/main" userId="栗瑞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1007"/>
    <a:srgbClr val="F93D32"/>
    <a:srgbClr val="F5F5F5"/>
    <a:srgbClr val="0D0D0D"/>
    <a:srgbClr val="404040"/>
    <a:srgbClr val="5A9ED6"/>
    <a:srgbClr val="202022"/>
    <a:srgbClr val="BF6D07"/>
    <a:srgbClr val="F1F1F1"/>
    <a:srgbClr val="F73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8" autoAdjust="0"/>
    <p:restoredTop sz="94910" autoAdjust="0"/>
  </p:normalViewPr>
  <p:slideViewPr>
    <p:cSldViewPr snapToGrid="0" showGuides="1">
      <p:cViewPr varScale="1">
        <p:scale>
          <a:sx n="108" d="100"/>
          <a:sy n="108" d="100"/>
        </p:scale>
        <p:origin x="492" y="51"/>
      </p:cViewPr>
      <p:guideLst>
        <p:guide orient="horz" pos="1094"/>
        <p:guide pos="325"/>
        <p:guide orient="horz" pos="4065"/>
        <p:guide pos="7107"/>
        <p:guide pos="189"/>
        <p:guide pos="3840"/>
      </p:guideLst>
    </p:cSldViewPr>
  </p:slideViewPr>
  <p:notesTextViewPr>
    <p:cViewPr>
      <p:scale>
        <a:sx n="1" d="1"/>
        <a:sy n="1" d="1"/>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6.fntdata"/></Relationships>
</file>

<file path=ppt/diagrams/_rels/data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604F5-FD5D-449F-A6B2-7681127CEB4C}" type="doc">
      <dgm:prSet loTypeId="urn:microsoft.com/office/officeart/2005/8/layout/arrow3" loCatId="relationship" qsTypeId="urn:microsoft.com/office/officeart/2005/8/quickstyle/simple1" qsCatId="simple" csTypeId="urn:microsoft.com/office/officeart/2005/8/colors/accent2_2" csCatId="accent2" phldr="1"/>
      <dgm:spPr/>
      <dgm:t>
        <a:bodyPr/>
        <a:lstStyle/>
        <a:p>
          <a:endParaRPr lang="zh-CN" altLang="en-US"/>
        </a:p>
      </dgm:t>
    </dgm:pt>
    <dgm:pt modelId="{A50B7968-A2D6-45E3-B958-EE428B4D309D}">
      <dgm:prSet phldrT="[文本]"/>
      <dgm:spPr/>
      <dgm:t>
        <a:bodyPr/>
        <a:lstStyle/>
        <a:p>
          <a:r>
            <a:rPr lang="zh-CN" altLang="en-US" dirty="0"/>
            <a:t>难题解析</a:t>
          </a:r>
        </a:p>
      </dgm:t>
    </dgm:pt>
    <dgm:pt modelId="{5A0C64E7-525E-4A1C-A0B5-A7FB31320612}" type="parTrans" cxnId="{136F81BA-86ED-4EFB-A86F-117FD909B14F}">
      <dgm:prSet/>
      <dgm:spPr/>
      <dgm:t>
        <a:bodyPr/>
        <a:lstStyle/>
        <a:p>
          <a:endParaRPr lang="zh-CN" altLang="en-US"/>
        </a:p>
      </dgm:t>
    </dgm:pt>
    <dgm:pt modelId="{B7ACC114-6403-4F97-AA88-873D86194BA9}" type="sibTrans" cxnId="{136F81BA-86ED-4EFB-A86F-117FD909B14F}">
      <dgm:prSet/>
      <dgm:spPr/>
      <dgm:t>
        <a:bodyPr/>
        <a:lstStyle/>
        <a:p>
          <a:endParaRPr lang="zh-CN" altLang="en-US"/>
        </a:p>
      </dgm:t>
    </dgm:pt>
    <dgm:pt modelId="{48CA00CB-4331-4C81-B675-583F053B254A}">
      <dgm:prSet phldrT="[文本]"/>
      <dgm:spPr/>
      <dgm:t>
        <a:bodyPr/>
        <a:lstStyle/>
        <a:p>
          <a:r>
            <a:rPr lang="zh-CN" altLang="en-US" dirty="0"/>
            <a:t>复习建议</a:t>
          </a:r>
        </a:p>
      </dgm:t>
    </dgm:pt>
    <dgm:pt modelId="{B60F2184-9CF5-4E84-9100-4CADA464252A}" type="parTrans" cxnId="{0CB28A04-B81A-47F0-BBA1-7D7BC9E1586A}">
      <dgm:prSet/>
      <dgm:spPr/>
      <dgm:t>
        <a:bodyPr/>
        <a:lstStyle/>
        <a:p>
          <a:endParaRPr lang="zh-CN" altLang="en-US"/>
        </a:p>
      </dgm:t>
    </dgm:pt>
    <dgm:pt modelId="{00844880-A215-40E2-B3DD-22C1DC076F6F}" type="sibTrans" cxnId="{0CB28A04-B81A-47F0-BBA1-7D7BC9E1586A}">
      <dgm:prSet/>
      <dgm:spPr/>
      <dgm:t>
        <a:bodyPr/>
        <a:lstStyle/>
        <a:p>
          <a:endParaRPr lang="zh-CN" altLang="en-US"/>
        </a:p>
      </dgm:t>
    </dgm:pt>
    <dgm:pt modelId="{FA4A43EE-D141-4B25-9963-CFCBB1D854F7}" type="pres">
      <dgm:prSet presAssocID="{72D604F5-FD5D-449F-A6B2-7681127CEB4C}" presName="compositeShape" presStyleCnt="0">
        <dgm:presLayoutVars>
          <dgm:chMax val="2"/>
          <dgm:dir/>
          <dgm:resizeHandles val="exact"/>
        </dgm:presLayoutVars>
      </dgm:prSet>
      <dgm:spPr/>
    </dgm:pt>
    <dgm:pt modelId="{DF4655D9-77A8-4503-8428-1A2C7E458D3C}" type="pres">
      <dgm:prSet presAssocID="{72D604F5-FD5D-449F-A6B2-7681127CEB4C}" presName="divider" presStyleLbl="fgShp" presStyleIdx="0" presStyleCnt="1"/>
      <dgm:spPr/>
    </dgm:pt>
    <dgm:pt modelId="{7F98C63B-BE64-4ED9-809F-E5F574111221}" type="pres">
      <dgm:prSet presAssocID="{A50B7968-A2D6-45E3-B958-EE428B4D309D}" presName="downArrow" presStyleLbl="node1" presStyleIdx="0" presStyleCnt="2"/>
      <dgm:spPr/>
    </dgm:pt>
    <dgm:pt modelId="{A72D9D70-8951-48EB-B028-D538110817DC}" type="pres">
      <dgm:prSet presAssocID="{A50B7968-A2D6-45E3-B958-EE428B4D309D}" presName="downArrowText" presStyleLbl="revTx" presStyleIdx="0" presStyleCnt="2" custScaleX="128734">
        <dgm:presLayoutVars>
          <dgm:bulletEnabled val="1"/>
        </dgm:presLayoutVars>
      </dgm:prSet>
      <dgm:spPr/>
    </dgm:pt>
    <dgm:pt modelId="{68D20F8F-3554-4B07-AE21-F87403A0246F}" type="pres">
      <dgm:prSet presAssocID="{48CA00CB-4331-4C81-B675-583F053B254A}" presName="upArrow" presStyleLbl="node1" presStyleIdx="1" presStyleCnt="2"/>
      <dgm:spPr/>
    </dgm:pt>
    <dgm:pt modelId="{1E415309-1B27-46A8-9A50-7E2868BFD80B}" type="pres">
      <dgm:prSet presAssocID="{48CA00CB-4331-4C81-B675-583F053B254A}" presName="upArrowText" presStyleLbl="revTx" presStyleIdx="1" presStyleCnt="2" custScaleX="128750">
        <dgm:presLayoutVars>
          <dgm:bulletEnabled val="1"/>
        </dgm:presLayoutVars>
      </dgm:prSet>
      <dgm:spPr/>
    </dgm:pt>
  </dgm:ptLst>
  <dgm:cxnLst>
    <dgm:cxn modelId="{0CB28A04-B81A-47F0-BBA1-7D7BC9E1586A}" srcId="{72D604F5-FD5D-449F-A6B2-7681127CEB4C}" destId="{48CA00CB-4331-4C81-B675-583F053B254A}" srcOrd="1" destOrd="0" parTransId="{B60F2184-9CF5-4E84-9100-4CADA464252A}" sibTransId="{00844880-A215-40E2-B3DD-22C1DC076F6F}"/>
    <dgm:cxn modelId="{FB4C578D-3183-4F83-8274-B183BD319E2E}" type="presOf" srcId="{72D604F5-FD5D-449F-A6B2-7681127CEB4C}" destId="{FA4A43EE-D141-4B25-9963-CFCBB1D854F7}" srcOrd="0" destOrd="0" presId="urn:microsoft.com/office/officeart/2005/8/layout/arrow3"/>
    <dgm:cxn modelId="{136F81BA-86ED-4EFB-A86F-117FD909B14F}" srcId="{72D604F5-FD5D-449F-A6B2-7681127CEB4C}" destId="{A50B7968-A2D6-45E3-B958-EE428B4D309D}" srcOrd="0" destOrd="0" parTransId="{5A0C64E7-525E-4A1C-A0B5-A7FB31320612}" sibTransId="{B7ACC114-6403-4F97-AA88-873D86194BA9}"/>
    <dgm:cxn modelId="{5DCE34E4-2399-4671-82B0-16A638ACDFDE}" type="presOf" srcId="{A50B7968-A2D6-45E3-B958-EE428B4D309D}" destId="{A72D9D70-8951-48EB-B028-D538110817DC}" srcOrd="0" destOrd="0" presId="urn:microsoft.com/office/officeart/2005/8/layout/arrow3"/>
    <dgm:cxn modelId="{4F2052EC-F12E-4BBB-8AA0-A7370F2E69E2}" type="presOf" srcId="{48CA00CB-4331-4C81-B675-583F053B254A}" destId="{1E415309-1B27-46A8-9A50-7E2868BFD80B}" srcOrd="0" destOrd="0" presId="urn:microsoft.com/office/officeart/2005/8/layout/arrow3"/>
    <dgm:cxn modelId="{4BB24FCB-79A4-4A93-9E22-57119989DC3C}" type="presParOf" srcId="{FA4A43EE-D141-4B25-9963-CFCBB1D854F7}" destId="{DF4655D9-77A8-4503-8428-1A2C7E458D3C}" srcOrd="0" destOrd="0" presId="urn:microsoft.com/office/officeart/2005/8/layout/arrow3"/>
    <dgm:cxn modelId="{CE63CC1D-B9BC-49D2-B6FF-EF7C382BC4D3}" type="presParOf" srcId="{FA4A43EE-D141-4B25-9963-CFCBB1D854F7}" destId="{7F98C63B-BE64-4ED9-809F-E5F574111221}" srcOrd="1" destOrd="0" presId="urn:microsoft.com/office/officeart/2005/8/layout/arrow3"/>
    <dgm:cxn modelId="{FD09F9AD-943E-49CF-AF8B-31EB0F201A12}" type="presParOf" srcId="{FA4A43EE-D141-4B25-9963-CFCBB1D854F7}" destId="{A72D9D70-8951-48EB-B028-D538110817DC}" srcOrd="2" destOrd="0" presId="urn:microsoft.com/office/officeart/2005/8/layout/arrow3"/>
    <dgm:cxn modelId="{24AC85BE-7C66-4BD1-B29D-9D93C7FC8262}" type="presParOf" srcId="{FA4A43EE-D141-4B25-9963-CFCBB1D854F7}" destId="{68D20F8F-3554-4B07-AE21-F87403A0246F}" srcOrd="3" destOrd="0" presId="urn:microsoft.com/office/officeart/2005/8/layout/arrow3"/>
    <dgm:cxn modelId="{30B9A87B-5E55-4A2C-B01E-94DC4DB453C9}" type="presParOf" srcId="{FA4A43EE-D141-4B25-9963-CFCBB1D854F7}" destId="{1E415309-1B27-46A8-9A50-7E2868BFD80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6A0020-0484-4786-AC60-4FE6187BEEAF}"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zh-CN" altLang="en-US"/>
        </a:p>
      </dgm:t>
    </dgm:pt>
    <dgm:pt modelId="{B31C4607-7901-4FCB-94D0-E8A98CDB3E4C}">
      <dgm:prSet phldrT="[文本]" custT="1"/>
      <dgm:spPr/>
      <dgm:t>
        <a:bodyPr/>
        <a:lstStyle/>
        <a:p>
          <a:r>
            <a:rPr lang="zh-CN" altLang="en-US" sz="2800" dirty="0">
              <a:latin typeface="Times New Roman" panose="02020603050405020304" pitchFamily="18" charset="0"/>
              <a:cs typeface="Times New Roman" panose="02020603050405020304" pitchFamily="18" charset="0"/>
            </a:rPr>
            <a:t>作者对该行业的态度</a:t>
          </a: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sz="2800" dirty="0">
              <a:latin typeface="Times New Roman" panose="02020603050405020304" pitchFamily="18" charset="0"/>
              <a:cs typeface="Times New Roman" panose="02020603050405020304" pitchFamily="18" charset="0"/>
            </a:rPr>
            <a:t>作者与语篇中某位人士的观点比对</a:t>
          </a:r>
          <a:endParaRPr lang="zh-CN" altLang="en-US" sz="2800" dirty="0"/>
        </a:p>
      </dgm:t>
    </dgm:pt>
    <dgm:pt modelId="{618FD6A5-0474-4437-9658-66DDD2AAD6FC}" type="parTrans" cxnId="{F6F56851-1432-4DA0-B772-56F676A66311}">
      <dgm:prSet/>
      <dgm:spPr/>
      <dgm:t>
        <a:bodyPr/>
        <a:lstStyle/>
        <a:p>
          <a:endParaRPr lang="zh-CN" altLang="en-US"/>
        </a:p>
      </dgm:t>
    </dgm:pt>
    <dgm:pt modelId="{BC3F77B1-1B57-400D-8F59-DD1FEB21FFBD}" type="sibTrans" cxnId="{F6F56851-1432-4DA0-B772-56F676A66311}">
      <dgm:prSet/>
      <dgm:spPr/>
      <dgm:t>
        <a:bodyPr/>
        <a:lstStyle/>
        <a:p>
          <a:endParaRPr lang="zh-CN" altLang="en-US"/>
        </a:p>
      </dgm:t>
    </dgm:pt>
    <dgm:pt modelId="{FBB81695-D0FD-4A53-9F77-F843125B6661}">
      <dgm:prSet phldrT="[文本]" custT="1"/>
      <dgm:spPr/>
      <dgm:t>
        <a:bodyPr/>
        <a:lstStyle/>
        <a:p>
          <a:r>
            <a:rPr lang="en-US" altLang="zh-CN" sz="2800" dirty="0">
              <a:latin typeface="Times New Roman" panose="02020603050405020304" pitchFamily="18" charset="0"/>
              <a:cs typeface="Times New Roman" panose="02020603050405020304" pitchFamily="18" charset="0"/>
            </a:rPr>
            <a:t>argument</a:t>
          </a:r>
        </a:p>
        <a:p>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 View</a:t>
          </a:r>
        </a:p>
        <a:p>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Disapproving</a:t>
          </a:r>
        </a:p>
        <a:p>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 skeptical</a:t>
          </a:r>
          <a:endParaRPr lang="zh-CN" altLang="en-US" sz="2800" dirty="0"/>
        </a:p>
      </dgm:t>
    </dgm:pt>
    <dgm:pt modelId="{4E7B5368-DDF0-4AF0-B94B-48CB21F7878C}" type="parTrans" cxnId="{BF84487C-78EF-4F4D-AE29-CF88AC7C1ACB}">
      <dgm:prSet/>
      <dgm:spPr/>
      <dgm:t>
        <a:bodyPr/>
        <a:lstStyle/>
        <a:p>
          <a:endParaRPr lang="zh-CN" altLang="en-US"/>
        </a:p>
      </dgm:t>
    </dgm:pt>
    <dgm:pt modelId="{7016523B-6EAE-4CC2-B348-68A32AE89F95}" type="sibTrans" cxnId="{BF84487C-78EF-4F4D-AE29-CF88AC7C1ACB}">
      <dgm:prSet/>
      <dgm:spPr/>
      <dgm:t>
        <a:bodyPr/>
        <a:lstStyle/>
        <a:p>
          <a:endParaRPr lang="zh-CN" altLang="en-US"/>
        </a:p>
      </dgm:t>
    </dgm:pt>
    <dgm:pt modelId="{2B8967A6-469C-473F-8784-C0CF6A89C23D}">
      <dgm:prSet phldrT="[文本]" custT="1"/>
      <dgm:spPr/>
      <dgm:t>
        <a:bodyPr/>
        <a:lstStyle/>
        <a:p>
          <a:r>
            <a:rPr lang="zh-CN" altLang="en-US" sz="3200" dirty="0"/>
            <a:t>作者的态度</a:t>
          </a:r>
          <a:endParaRPr lang="en-US" altLang="zh-CN" sz="3200" dirty="0"/>
        </a:p>
        <a:p>
          <a:r>
            <a:rPr lang="en-US" altLang="zh-CN" sz="3200" dirty="0">
              <a:sym typeface="Wingdings" panose="05000000000000000000" pitchFamily="2" charset="2"/>
            </a:rPr>
            <a:t></a:t>
          </a:r>
          <a:r>
            <a:rPr lang="zh-CN" altLang="en-US" sz="3200" dirty="0">
              <a:sym typeface="Wingdings" panose="05000000000000000000" pitchFamily="2" charset="2"/>
            </a:rPr>
            <a:t>作者的评价</a:t>
          </a:r>
          <a:endParaRPr lang="zh-CN" altLang="en-US" sz="3200" dirty="0"/>
        </a:p>
      </dgm:t>
    </dgm:pt>
    <dgm:pt modelId="{7B9994B0-AFE7-4A45-9FC5-C5761BABA814}" type="parTrans" cxnId="{6E8A169A-FE2E-4990-BA16-F454C62CFCB9}">
      <dgm:prSet/>
      <dgm:spPr/>
      <dgm:t>
        <a:bodyPr/>
        <a:lstStyle/>
        <a:p>
          <a:endParaRPr lang="zh-CN" altLang="en-US"/>
        </a:p>
      </dgm:t>
    </dgm:pt>
    <dgm:pt modelId="{49FE7FD5-71D7-404B-B5B1-484DA74FC84C}" type="sibTrans" cxnId="{6E8A169A-FE2E-4990-BA16-F454C62CFCB9}">
      <dgm:prSet/>
      <dgm:spPr/>
      <dgm:t>
        <a:bodyPr/>
        <a:lstStyle/>
        <a:p>
          <a:endParaRPr lang="zh-CN" altLang="en-US"/>
        </a:p>
      </dgm:t>
    </dgm:pt>
    <dgm:pt modelId="{A9748180-C8B0-4897-869A-011773186357}" type="pres">
      <dgm:prSet presAssocID="{D96A0020-0484-4786-AC60-4FE6187BEEAF}" presName="rootnode" presStyleCnt="0">
        <dgm:presLayoutVars>
          <dgm:chMax/>
          <dgm:chPref/>
          <dgm:dir/>
          <dgm:animLvl val="lvl"/>
        </dgm:presLayoutVars>
      </dgm:prSet>
      <dgm:spPr/>
    </dgm:pt>
    <dgm:pt modelId="{38DB14F4-FD0E-424F-9AB8-3A10F56C06E2}" type="pres">
      <dgm:prSet presAssocID="{B31C4607-7901-4FCB-94D0-E8A98CDB3E4C}" presName="composite" presStyleCnt="0"/>
      <dgm:spPr/>
    </dgm:pt>
    <dgm:pt modelId="{C9D6744B-4448-484B-BCF3-052A79086F1F}" type="pres">
      <dgm:prSet presAssocID="{B31C4607-7901-4FCB-94D0-E8A98CDB3E4C}" presName="LShape" presStyleLbl="alignNode1" presStyleIdx="0" presStyleCnt="5"/>
      <dgm:spPr/>
    </dgm:pt>
    <dgm:pt modelId="{821C19A1-6874-469A-9BF2-7C37D17184A7}" type="pres">
      <dgm:prSet presAssocID="{B31C4607-7901-4FCB-94D0-E8A98CDB3E4C}" presName="ParentText" presStyleLbl="revTx" presStyleIdx="0" presStyleCnt="3">
        <dgm:presLayoutVars>
          <dgm:chMax val="0"/>
          <dgm:chPref val="0"/>
          <dgm:bulletEnabled val="1"/>
        </dgm:presLayoutVars>
      </dgm:prSet>
      <dgm:spPr/>
    </dgm:pt>
    <dgm:pt modelId="{4B0770A3-97B9-4B0B-A7B9-5FF2162AB426}" type="pres">
      <dgm:prSet presAssocID="{B31C4607-7901-4FCB-94D0-E8A98CDB3E4C}" presName="Triangle" presStyleLbl="alignNode1" presStyleIdx="1" presStyleCnt="5"/>
      <dgm:spPr/>
    </dgm:pt>
    <dgm:pt modelId="{4A709236-CE4A-49CA-AA99-600B02D24F3B}" type="pres">
      <dgm:prSet presAssocID="{BC3F77B1-1B57-400D-8F59-DD1FEB21FFBD}" presName="sibTrans" presStyleCnt="0"/>
      <dgm:spPr/>
    </dgm:pt>
    <dgm:pt modelId="{DA797B9D-152E-4214-9FB7-C6F26760104B}" type="pres">
      <dgm:prSet presAssocID="{BC3F77B1-1B57-400D-8F59-DD1FEB21FFBD}" presName="space" presStyleCnt="0"/>
      <dgm:spPr/>
    </dgm:pt>
    <dgm:pt modelId="{CD15CD02-FADC-44C9-BDF1-AF354232D4B4}" type="pres">
      <dgm:prSet presAssocID="{FBB81695-D0FD-4A53-9F77-F843125B6661}" presName="composite" presStyleCnt="0"/>
      <dgm:spPr/>
    </dgm:pt>
    <dgm:pt modelId="{20FC3E05-5348-4656-8DB0-3B677B5D569D}" type="pres">
      <dgm:prSet presAssocID="{FBB81695-D0FD-4A53-9F77-F843125B6661}" presName="LShape" presStyleLbl="alignNode1" presStyleIdx="2" presStyleCnt="5"/>
      <dgm:spPr/>
    </dgm:pt>
    <dgm:pt modelId="{0B8C4B1A-AC71-4096-A0CB-C1A60C660FF7}" type="pres">
      <dgm:prSet presAssocID="{FBB81695-D0FD-4A53-9F77-F843125B6661}" presName="ParentText" presStyleLbl="revTx" presStyleIdx="1" presStyleCnt="3">
        <dgm:presLayoutVars>
          <dgm:chMax val="0"/>
          <dgm:chPref val="0"/>
          <dgm:bulletEnabled val="1"/>
        </dgm:presLayoutVars>
      </dgm:prSet>
      <dgm:spPr/>
    </dgm:pt>
    <dgm:pt modelId="{6ED8A884-56BE-4E61-8699-D33B6EBF436D}" type="pres">
      <dgm:prSet presAssocID="{FBB81695-D0FD-4A53-9F77-F843125B6661}" presName="Triangle" presStyleLbl="alignNode1" presStyleIdx="3" presStyleCnt="5"/>
      <dgm:spPr/>
    </dgm:pt>
    <dgm:pt modelId="{5CA2DA41-678E-4746-9622-320AB2C24EF4}" type="pres">
      <dgm:prSet presAssocID="{7016523B-6EAE-4CC2-B348-68A32AE89F95}" presName="sibTrans" presStyleCnt="0"/>
      <dgm:spPr/>
    </dgm:pt>
    <dgm:pt modelId="{7DFC06B9-B45F-41E3-941E-43E6086BAEBA}" type="pres">
      <dgm:prSet presAssocID="{7016523B-6EAE-4CC2-B348-68A32AE89F95}" presName="space" presStyleCnt="0"/>
      <dgm:spPr/>
    </dgm:pt>
    <dgm:pt modelId="{5836B675-F0C4-4E6D-9487-7E7EFDAC1C79}" type="pres">
      <dgm:prSet presAssocID="{2B8967A6-469C-473F-8784-C0CF6A89C23D}" presName="composite" presStyleCnt="0"/>
      <dgm:spPr/>
    </dgm:pt>
    <dgm:pt modelId="{88D4CA05-BB33-4757-B116-96CD92AD5D4D}" type="pres">
      <dgm:prSet presAssocID="{2B8967A6-469C-473F-8784-C0CF6A89C23D}" presName="LShape" presStyleLbl="alignNode1" presStyleIdx="4" presStyleCnt="5"/>
      <dgm:spPr/>
    </dgm:pt>
    <dgm:pt modelId="{902AA06D-A90A-48F1-8E67-7F59D2F384DA}" type="pres">
      <dgm:prSet presAssocID="{2B8967A6-469C-473F-8784-C0CF6A89C23D}" presName="ParentText" presStyleLbl="revTx" presStyleIdx="2" presStyleCnt="3">
        <dgm:presLayoutVars>
          <dgm:chMax val="0"/>
          <dgm:chPref val="0"/>
          <dgm:bulletEnabled val="1"/>
        </dgm:presLayoutVars>
      </dgm:prSet>
      <dgm:spPr/>
    </dgm:pt>
  </dgm:ptLst>
  <dgm:cxnLst>
    <dgm:cxn modelId="{E33D8D0D-963A-46CC-A83F-92072DD3AFAE}" type="presOf" srcId="{B31C4607-7901-4FCB-94D0-E8A98CDB3E4C}" destId="{821C19A1-6874-469A-9BF2-7C37D17184A7}" srcOrd="0" destOrd="0" presId="urn:microsoft.com/office/officeart/2009/3/layout/StepUpProcess"/>
    <dgm:cxn modelId="{0932A73E-CD59-465D-8801-34FDE51B4499}" type="presOf" srcId="{2B8967A6-469C-473F-8784-C0CF6A89C23D}" destId="{902AA06D-A90A-48F1-8E67-7F59D2F384DA}" srcOrd="0" destOrd="0" presId="urn:microsoft.com/office/officeart/2009/3/layout/StepUpProcess"/>
    <dgm:cxn modelId="{F6F56851-1432-4DA0-B772-56F676A66311}" srcId="{D96A0020-0484-4786-AC60-4FE6187BEEAF}" destId="{B31C4607-7901-4FCB-94D0-E8A98CDB3E4C}" srcOrd="0" destOrd="0" parTransId="{618FD6A5-0474-4437-9658-66DDD2AAD6FC}" sibTransId="{BC3F77B1-1B57-400D-8F59-DD1FEB21FFBD}"/>
    <dgm:cxn modelId="{BF84487C-78EF-4F4D-AE29-CF88AC7C1ACB}" srcId="{D96A0020-0484-4786-AC60-4FE6187BEEAF}" destId="{FBB81695-D0FD-4A53-9F77-F843125B6661}" srcOrd="1" destOrd="0" parTransId="{4E7B5368-DDF0-4AF0-B94B-48CB21F7878C}" sibTransId="{7016523B-6EAE-4CC2-B348-68A32AE89F95}"/>
    <dgm:cxn modelId="{6E8A169A-FE2E-4990-BA16-F454C62CFCB9}" srcId="{D96A0020-0484-4786-AC60-4FE6187BEEAF}" destId="{2B8967A6-469C-473F-8784-C0CF6A89C23D}" srcOrd="2" destOrd="0" parTransId="{7B9994B0-AFE7-4A45-9FC5-C5761BABA814}" sibTransId="{49FE7FD5-71D7-404B-B5B1-484DA74FC84C}"/>
    <dgm:cxn modelId="{C053659C-B1D0-4514-A6B0-5C8AA82E22C2}" type="presOf" srcId="{FBB81695-D0FD-4A53-9F77-F843125B6661}" destId="{0B8C4B1A-AC71-4096-A0CB-C1A60C660FF7}" srcOrd="0" destOrd="0" presId="urn:microsoft.com/office/officeart/2009/3/layout/StepUpProcess"/>
    <dgm:cxn modelId="{260182E0-389C-4B94-BA84-F9EABE246ACA}" type="presOf" srcId="{D96A0020-0484-4786-AC60-4FE6187BEEAF}" destId="{A9748180-C8B0-4897-869A-011773186357}" srcOrd="0" destOrd="0" presId="urn:microsoft.com/office/officeart/2009/3/layout/StepUpProcess"/>
    <dgm:cxn modelId="{191F0E08-F983-4856-9833-455D30AD6342}" type="presParOf" srcId="{A9748180-C8B0-4897-869A-011773186357}" destId="{38DB14F4-FD0E-424F-9AB8-3A10F56C06E2}" srcOrd="0" destOrd="0" presId="urn:microsoft.com/office/officeart/2009/3/layout/StepUpProcess"/>
    <dgm:cxn modelId="{E4984385-04A2-47F8-9AD8-4F2D9CDA9C15}" type="presParOf" srcId="{38DB14F4-FD0E-424F-9AB8-3A10F56C06E2}" destId="{C9D6744B-4448-484B-BCF3-052A79086F1F}" srcOrd="0" destOrd="0" presId="urn:microsoft.com/office/officeart/2009/3/layout/StepUpProcess"/>
    <dgm:cxn modelId="{37C186AD-89C5-4F79-A980-D82C3CFDECE3}" type="presParOf" srcId="{38DB14F4-FD0E-424F-9AB8-3A10F56C06E2}" destId="{821C19A1-6874-469A-9BF2-7C37D17184A7}" srcOrd="1" destOrd="0" presId="urn:microsoft.com/office/officeart/2009/3/layout/StepUpProcess"/>
    <dgm:cxn modelId="{9AA78786-C6CF-4FF4-8F7F-D5D0A52DEB20}" type="presParOf" srcId="{38DB14F4-FD0E-424F-9AB8-3A10F56C06E2}" destId="{4B0770A3-97B9-4B0B-A7B9-5FF2162AB426}" srcOrd="2" destOrd="0" presId="urn:microsoft.com/office/officeart/2009/3/layout/StepUpProcess"/>
    <dgm:cxn modelId="{15D9F130-5460-48F1-B6AD-E5E84AA5529A}" type="presParOf" srcId="{A9748180-C8B0-4897-869A-011773186357}" destId="{4A709236-CE4A-49CA-AA99-600B02D24F3B}" srcOrd="1" destOrd="0" presId="urn:microsoft.com/office/officeart/2009/3/layout/StepUpProcess"/>
    <dgm:cxn modelId="{3B4CE8F2-6DC3-47A7-9D2F-89ADBAD9D632}" type="presParOf" srcId="{4A709236-CE4A-49CA-AA99-600B02D24F3B}" destId="{DA797B9D-152E-4214-9FB7-C6F26760104B}" srcOrd="0" destOrd="0" presId="urn:microsoft.com/office/officeart/2009/3/layout/StepUpProcess"/>
    <dgm:cxn modelId="{B75D01AE-7647-40BF-88BC-3617BFD5EB0D}" type="presParOf" srcId="{A9748180-C8B0-4897-869A-011773186357}" destId="{CD15CD02-FADC-44C9-BDF1-AF354232D4B4}" srcOrd="2" destOrd="0" presId="urn:microsoft.com/office/officeart/2009/3/layout/StepUpProcess"/>
    <dgm:cxn modelId="{8C44420A-9A96-4EC9-B1DD-9FD8AF8DEDE5}" type="presParOf" srcId="{CD15CD02-FADC-44C9-BDF1-AF354232D4B4}" destId="{20FC3E05-5348-4656-8DB0-3B677B5D569D}" srcOrd="0" destOrd="0" presId="urn:microsoft.com/office/officeart/2009/3/layout/StepUpProcess"/>
    <dgm:cxn modelId="{6781095A-D3D0-486B-99F8-45A7BAF54A89}" type="presParOf" srcId="{CD15CD02-FADC-44C9-BDF1-AF354232D4B4}" destId="{0B8C4B1A-AC71-4096-A0CB-C1A60C660FF7}" srcOrd="1" destOrd="0" presId="urn:microsoft.com/office/officeart/2009/3/layout/StepUpProcess"/>
    <dgm:cxn modelId="{49BF646F-FBD6-4CB9-9721-70FE3746B188}" type="presParOf" srcId="{CD15CD02-FADC-44C9-BDF1-AF354232D4B4}" destId="{6ED8A884-56BE-4E61-8699-D33B6EBF436D}" srcOrd="2" destOrd="0" presId="urn:microsoft.com/office/officeart/2009/3/layout/StepUpProcess"/>
    <dgm:cxn modelId="{47EE0161-C359-4FF8-ADFB-7E77974022DA}" type="presParOf" srcId="{A9748180-C8B0-4897-869A-011773186357}" destId="{5CA2DA41-678E-4746-9622-320AB2C24EF4}" srcOrd="3" destOrd="0" presId="urn:microsoft.com/office/officeart/2009/3/layout/StepUpProcess"/>
    <dgm:cxn modelId="{31F0800A-14C2-4F47-985B-74F87AE3E915}" type="presParOf" srcId="{5CA2DA41-678E-4746-9622-320AB2C24EF4}" destId="{7DFC06B9-B45F-41E3-941E-43E6086BAEBA}" srcOrd="0" destOrd="0" presId="urn:microsoft.com/office/officeart/2009/3/layout/StepUpProcess"/>
    <dgm:cxn modelId="{4E576967-A744-47B7-9B09-521CE24F87FD}" type="presParOf" srcId="{A9748180-C8B0-4897-869A-011773186357}" destId="{5836B675-F0C4-4E6D-9487-7E7EFDAC1C79}" srcOrd="4" destOrd="0" presId="urn:microsoft.com/office/officeart/2009/3/layout/StepUpProcess"/>
    <dgm:cxn modelId="{81A4EEDF-DC01-430E-BF33-D37AC2005B99}" type="presParOf" srcId="{5836B675-F0C4-4E6D-9487-7E7EFDAC1C79}" destId="{88D4CA05-BB33-4757-B116-96CD92AD5D4D}" srcOrd="0" destOrd="0" presId="urn:microsoft.com/office/officeart/2009/3/layout/StepUpProcess"/>
    <dgm:cxn modelId="{3395F51A-1F52-4EE5-9974-965EB638CB14}" type="presParOf" srcId="{5836B675-F0C4-4E6D-9487-7E7EFDAC1C79}" destId="{902AA06D-A90A-48F1-8E67-7F59D2F384D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4D83FF-6A69-4475-9AEC-36101F336C64}" type="doc">
      <dgm:prSet loTypeId="urn:microsoft.com/office/officeart/2005/8/layout/target1" loCatId="relationship" qsTypeId="urn:microsoft.com/office/officeart/2005/8/quickstyle/simple1" qsCatId="simple" csTypeId="urn:microsoft.com/office/officeart/2005/8/colors/colorful1" csCatId="colorful" phldr="1"/>
      <dgm:spPr/>
    </dgm:pt>
    <dgm:pt modelId="{CC319867-067C-48DE-B3D3-9FF143EDFB8A}">
      <dgm:prSet phldrT="[文本]" custT="1"/>
      <dgm:spPr/>
      <dgm:t>
        <a:bodyPr/>
        <a:lstStyle/>
        <a:p>
          <a:r>
            <a:rPr lang="en-US" altLang="zh-CN" sz="2800" dirty="0">
              <a:latin typeface="Times New Roman" panose="02020603050405020304" pitchFamily="18" charset="0"/>
              <a:cs typeface="Times New Roman" panose="02020603050405020304" pitchFamily="18" charset="0"/>
            </a:rPr>
            <a:t>Gratitude </a:t>
          </a:r>
          <a:endParaRPr lang="zh-CN" altLang="en-US" sz="2800" dirty="0">
            <a:latin typeface="Times New Roman" panose="02020603050405020304" pitchFamily="18" charset="0"/>
            <a:cs typeface="Times New Roman" panose="02020603050405020304" pitchFamily="18" charset="0"/>
          </a:endParaRPr>
        </a:p>
      </dgm:t>
    </dgm:pt>
    <dgm:pt modelId="{9FCFA73E-D4DA-4BB3-A5FB-B75EB8B6C856}" type="parTrans" cxnId="{1C3B1061-5E35-4C71-8081-8574A66AB6C7}">
      <dgm:prSet/>
      <dgm:spPr/>
      <dgm:t>
        <a:bodyPr/>
        <a:lstStyle/>
        <a:p>
          <a:endParaRPr lang="zh-CN" altLang="en-US" sz="2000">
            <a:latin typeface="Times New Roman" panose="02020603050405020304" pitchFamily="18" charset="0"/>
            <a:cs typeface="Times New Roman" panose="02020603050405020304" pitchFamily="18" charset="0"/>
          </a:endParaRPr>
        </a:p>
      </dgm:t>
    </dgm:pt>
    <dgm:pt modelId="{F3DF25E7-6210-46CB-B1EA-FB7049D0DD9F}" type="sibTrans" cxnId="{1C3B1061-5E35-4C71-8081-8574A66AB6C7}">
      <dgm:prSet/>
      <dgm:spPr/>
      <dgm:t>
        <a:bodyPr/>
        <a:lstStyle/>
        <a:p>
          <a:endParaRPr lang="zh-CN" altLang="en-US" sz="2000">
            <a:latin typeface="Times New Roman" panose="02020603050405020304" pitchFamily="18" charset="0"/>
            <a:cs typeface="Times New Roman" panose="02020603050405020304" pitchFamily="18" charset="0"/>
          </a:endParaRPr>
        </a:p>
      </dgm:t>
    </dgm:pt>
    <dgm:pt modelId="{692F5CAD-0E00-43D1-BC93-3DEBFAAD3B70}">
      <dgm:prSet phldrT="[文本]" custT="1"/>
      <dgm:spPr/>
      <dgm:t>
        <a:bodyPr/>
        <a:lstStyle/>
        <a:p>
          <a:r>
            <a:rPr lang="en-US" altLang="zh-CN" sz="2800" dirty="0">
              <a:latin typeface="Times New Roman" panose="02020603050405020304" pitchFamily="18" charset="0"/>
              <a:cs typeface="Times New Roman" panose="02020603050405020304" pitchFamily="18" charset="0"/>
            </a:rPr>
            <a:t>Traits linked to self-trust during uncertainty</a:t>
          </a:r>
          <a:endParaRPr lang="zh-CN" altLang="en-US" sz="2800" dirty="0">
            <a:latin typeface="Times New Roman" panose="02020603050405020304" pitchFamily="18" charset="0"/>
            <a:cs typeface="Times New Roman" panose="02020603050405020304" pitchFamily="18" charset="0"/>
          </a:endParaRPr>
        </a:p>
      </dgm:t>
    </dgm:pt>
    <dgm:pt modelId="{57F27C47-27D4-40EE-9055-9DB1AE2091D9}" type="parTrans" cxnId="{33C2573B-17F9-46FA-BCA0-77D91E38CB59}">
      <dgm:prSet/>
      <dgm:spPr/>
      <dgm:t>
        <a:bodyPr/>
        <a:lstStyle/>
        <a:p>
          <a:endParaRPr lang="zh-CN" altLang="en-US" sz="2000">
            <a:latin typeface="Times New Roman" panose="02020603050405020304" pitchFamily="18" charset="0"/>
            <a:cs typeface="Times New Roman" panose="02020603050405020304" pitchFamily="18" charset="0"/>
          </a:endParaRPr>
        </a:p>
      </dgm:t>
    </dgm:pt>
    <dgm:pt modelId="{A2DE4492-ACE2-4E39-BF30-084371FBD9C0}" type="sibTrans" cxnId="{33C2573B-17F9-46FA-BCA0-77D91E38CB59}">
      <dgm:prSet/>
      <dgm:spPr/>
      <dgm:t>
        <a:bodyPr/>
        <a:lstStyle/>
        <a:p>
          <a:endParaRPr lang="zh-CN" altLang="en-US" sz="2000">
            <a:latin typeface="Times New Roman" panose="02020603050405020304" pitchFamily="18" charset="0"/>
            <a:cs typeface="Times New Roman" panose="02020603050405020304" pitchFamily="18" charset="0"/>
          </a:endParaRPr>
        </a:p>
      </dgm:t>
    </dgm:pt>
    <dgm:pt modelId="{3583A270-58C3-4BB5-AEEC-2EE1ADFCEDEC}">
      <dgm:prSet phldrT="[文本]" custT="1"/>
      <dgm:spPr/>
      <dgm:t>
        <a:bodyPr/>
        <a:lstStyle/>
        <a:p>
          <a:r>
            <a:rPr lang="en-US" altLang="zh-CN" sz="2800" dirty="0">
              <a:latin typeface="Times New Roman" panose="02020603050405020304" pitchFamily="18" charset="0"/>
              <a:cs typeface="Times New Roman" panose="02020603050405020304" pitchFamily="18" charset="0"/>
            </a:rPr>
            <a:t>Uncertainty </a:t>
          </a:r>
          <a:endParaRPr lang="zh-CN" altLang="en-US" sz="2800" dirty="0">
            <a:latin typeface="Times New Roman" panose="02020603050405020304" pitchFamily="18" charset="0"/>
            <a:cs typeface="Times New Roman" panose="02020603050405020304" pitchFamily="18" charset="0"/>
          </a:endParaRPr>
        </a:p>
      </dgm:t>
    </dgm:pt>
    <dgm:pt modelId="{81792024-47D5-44E4-90E3-4327073D4884}" type="parTrans" cxnId="{8C34C01A-4F0C-48AA-ADEE-6DF0A3227A0E}">
      <dgm:prSet/>
      <dgm:spPr/>
      <dgm:t>
        <a:bodyPr/>
        <a:lstStyle/>
        <a:p>
          <a:endParaRPr lang="zh-CN" altLang="en-US" sz="2000">
            <a:latin typeface="Times New Roman" panose="02020603050405020304" pitchFamily="18" charset="0"/>
            <a:cs typeface="Times New Roman" panose="02020603050405020304" pitchFamily="18" charset="0"/>
          </a:endParaRPr>
        </a:p>
      </dgm:t>
    </dgm:pt>
    <dgm:pt modelId="{3E7C1893-62FF-44A0-9B23-DB31091C1A6F}" type="sibTrans" cxnId="{8C34C01A-4F0C-48AA-ADEE-6DF0A3227A0E}">
      <dgm:prSet/>
      <dgm:spPr/>
      <dgm:t>
        <a:bodyPr/>
        <a:lstStyle/>
        <a:p>
          <a:endParaRPr lang="zh-CN" altLang="en-US" sz="2000">
            <a:latin typeface="Times New Roman" panose="02020603050405020304" pitchFamily="18" charset="0"/>
            <a:cs typeface="Times New Roman" panose="02020603050405020304" pitchFamily="18" charset="0"/>
          </a:endParaRPr>
        </a:p>
      </dgm:t>
    </dgm:pt>
    <dgm:pt modelId="{D00B6159-02A4-421A-8BBD-AE089CE82DC3}" type="pres">
      <dgm:prSet presAssocID="{3E4D83FF-6A69-4475-9AEC-36101F336C64}" presName="composite" presStyleCnt="0">
        <dgm:presLayoutVars>
          <dgm:chMax val="5"/>
          <dgm:dir/>
          <dgm:resizeHandles val="exact"/>
        </dgm:presLayoutVars>
      </dgm:prSet>
      <dgm:spPr/>
    </dgm:pt>
    <dgm:pt modelId="{9CB89DB6-B400-4E0F-9C9C-6F1DD1C5D11A}" type="pres">
      <dgm:prSet presAssocID="{CC319867-067C-48DE-B3D3-9FF143EDFB8A}" presName="circle1" presStyleLbl="lnNode1" presStyleIdx="0" presStyleCnt="3"/>
      <dgm:spPr/>
    </dgm:pt>
    <dgm:pt modelId="{ED4C9BCF-D5D6-4CBD-9C85-EBCD9672A030}" type="pres">
      <dgm:prSet presAssocID="{CC319867-067C-48DE-B3D3-9FF143EDFB8A}" presName="text1" presStyleLbl="revTx" presStyleIdx="0" presStyleCnt="3">
        <dgm:presLayoutVars>
          <dgm:bulletEnabled val="1"/>
        </dgm:presLayoutVars>
      </dgm:prSet>
      <dgm:spPr/>
    </dgm:pt>
    <dgm:pt modelId="{9C83B6B8-A224-4099-98C2-C93A0C3E47D2}" type="pres">
      <dgm:prSet presAssocID="{CC319867-067C-48DE-B3D3-9FF143EDFB8A}" presName="line1" presStyleLbl="callout" presStyleIdx="0" presStyleCnt="6"/>
      <dgm:spPr>
        <a:ln>
          <a:solidFill>
            <a:srgbClr val="C00000"/>
          </a:solidFill>
        </a:ln>
      </dgm:spPr>
    </dgm:pt>
    <dgm:pt modelId="{BC2218A6-8CB2-4DE6-96AC-F3A348A3A906}" type="pres">
      <dgm:prSet presAssocID="{CC319867-067C-48DE-B3D3-9FF143EDFB8A}" presName="d1" presStyleLbl="callout" presStyleIdx="1" presStyleCnt="6"/>
      <dgm:spPr>
        <a:ln>
          <a:solidFill>
            <a:srgbClr val="C00000"/>
          </a:solidFill>
        </a:ln>
      </dgm:spPr>
    </dgm:pt>
    <dgm:pt modelId="{9DD65C0F-99FC-4BB1-A760-B82EFA70D96C}" type="pres">
      <dgm:prSet presAssocID="{692F5CAD-0E00-43D1-BC93-3DEBFAAD3B70}" presName="circle2" presStyleLbl="lnNode1" presStyleIdx="1" presStyleCnt="3"/>
      <dgm:spPr/>
    </dgm:pt>
    <dgm:pt modelId="{8DFA9116-0CAC-4E55-B9CC-9184964838FD}" type="pres">
      <dgm:prSet presAssocID="{692F5CAD-0E00-43D1-BC93-3DEBFAAD3B70}" presName="text2" presStyleLbl="revTx" presStyleIdx="1" presStyleCnt="3" custLinFactNeighborX="6650" custLinFactNeighborY="95582">
        <dgm:presLayoutVars>
          <dgm:bulletEnabled val="1"/>
        </dgm:presLayoutVars>
      </dgm:prSet>
      <dgm:spPr/>
    </dgm:pt>
    <dgm:pt modelId="{3DE26C3F-7EAB-4A9F-BB66-60FC756C3F86}" type="pres">
      <dgm:prSet presAssocID="{692F5CAD-0E00-43D1-BC93-3DEBFAAD3B70}" presName="line2" presStyleLbl="callout" presStyleIdx="2" presStyleCnt="6" custLinFactY="1600000" custLinFactNeighborX="83889" custLinFactNeighborY="1679495"/>
      <dgm:spPr>
        <a:ln>
          <a:solidFill>
            <a:srgbClr val="C00000"/>
          </a:solidFill>
        </a:ln>
      </dgm:spPr>
    </dgm:pt>
    <dgm:pt modelId="{91508890-C7D9-4865-AFA0-4AB906A2EB86}" type="pres">
      <dgm:prSet presAssocID="{692F5CAD-0E00-43D1-BC93-3DEBFAAD3B70}" presName="d2" presStyleLbl="callout" presStyleIdx="3" presStyleCnt="6" custScaleX="125293" custScaleY="34089" custLinFactNeighborX="14144" custLinFactNeighborY="15759"/>
      <dgm:spPr>
        <a:ln>
          <a:solidFill>
            <a:srgbClr val="BE1007"/>
          </a:solidFill>
        </a:ln>
      </dgm:spPr>
    </dgm:pt>
    <dgm:pt modelId="{D989E57A-FC55-4C26-9EA3-CE6DFA2EEC61}" type="pres">
      <dgm:prSet presAssocID="{3583A270-58C3-4BB5-AEEC-2EE1ADFCEDEC}" presName="circle3" presStyleLbl="lnNode1" presStyleIdx="2" presStyleCnt="3" custLinFactNeighborX="-768" custLinFactNeighborY="-1023"/>
      <dgm:spPr/>
    </dgm:pt>
    <dgm:pt modelId="{64F7F779-3372-49A0-B06D-B2814A57E3C3}" type="pres">
      <dgm:prSet presAssocID="{3583A270-58C3-4BB5-AEEC-2EE1ADFCEDEC}" presName="text3" presStyleLbl="revTx" presStyleIdx="2" presStyleCnt="3" custLinFactNeighborX="11254" custLinFactNeighborY="94705">
        <dgm:presLayoutVars>
          <dgm:bulletEnabled val="1"/>
        </dgm:presLayoutVars>
      </dgm:prSet>
      <dgm:spPr/>
    </dgm:pt>
    <dgm:pt modelId="{B6C43988-45CE-4A9E-B415-77CB7A193DBF}" type="pres">
      <dgm:prSet presAssocID="{3583A270-58C3-4BB5-AEEC-2EE1ADFCEDEC}" presName="line3" presStyleLbl="callout" presStyleIdx="4" presStyleCnt="6" custLinFactY="1595217" custLinFactNeighborX="84077" custLinFactNeighborY="1600000"/>
      <dgm:spPr>
        <a:ln w="25400">
          <a:solidFill>
            <a:srgbClr val="BE1007"/>
          </a:solidFill>
        </a:ln>
      </dgm:spPr>
    </dgm:pt>
    <dgm:pt modelId="{ECEAFDAC-AE05-452A-9EAE-C434E4E8FEA0}" type="pres">
      <dgm:prSet presAssocID="{3583A270-58C3-4BB5-AEEC-2EE1ADFCEDEC}" presName="d3" presStyleLbl="callout" presStyleIdx="5" presStyleCnt="6" custScaleX="188775" custScaleY="43898" custLinFactNeighborX="-5025" custLinFactNeighborY="38765"/>
      <dgm:spPr>
        <a:ln>
          <a:solidFill>
            <a:srgbClr val="C00000"/>
          </a:solidFill>
        </a:ln>
      </dgm:spPr>
    </dgm:pt>
  </dgm:ptLst>
  <dgm:cxnLst>
    <dgm:cxn modelId="{DAB6BB12-610D-4344-8A4B-8362EACFF9A0}" type="presOf" srcId="{3583A270-58C3-4BB5-AEEC-2EE1ADFCEDEC}" destId="{64F7F779-3372-49A0-B06D-B2814A57E3C3}" srcOrd="0" destOrd="0" presId="urn:microsoft.com/office/officeart/2005/8/layout/target1"/>
    <dgm:cxn modelId="{8C34C01A-4F0C-48AA-ADEE-6DF0A3227A0E}" srcId="{3E4D83FF-6A69-4475-9AEC-36101F336C64}" destId="{3583A270-58C3-4BB5-AEEC-2EE1ADFCEDEC}" srcOrd="2" destOrd="0" parTransId="{81792024-47D5-44E4-90E3-4327073D4884}" sibTransId="{3E7C1893-62FF-44A0-9B23-DB31091C1A6F}"/>
    <dgm:cxn modelId="{33C2573B-17F9-46FA-BCA0-77D91E38CB59}" srcId="{3E4D83FF-6A69-4475-9AEC-36101F336C64}" destId="{692F5CAD-0E00-43D1-BC93-3DEBFAAD3B70}" srcOrd="1" destOrd="0" parTransId="{57F27C47-27D4-40EE-9055-9DB1AE2091D9}" sibTransId="{A2DE4492-ACE2-4E39-BF30-084371FBD9C0}"/>
    <dgm:cxn modelId="{1C3B1061-5E35-4C71-8081-8574A66AB6C7}" srcId="{3E4D83FF-6A69-4475-9AEC-36101F336C64}" destId="{CC319867-067C-48DE-B3D3-9FF143EDFB8A}" srcOrd="0" destOrd="0" parTransId="{9FCFA73E-D4DA-4BB3-A5FB-B75EB8B6C856}" sibTransId="{F3DF25E7-6210-46CB-B1EA-FB7049D0DD9F}"/>
    <dgm:cxn modelId="{75561D45-43B2-4748-AE56-F8404E5986E8}" type="presOf" srcId="{692F5CAD-0E00-43D1-BC93-3DEBFAAD3B70}" destId="{8DFA9116-0CAC-4E55-B9CC-9184964838FD}" srcOrd="0" destOrd="0" presId="urn:microsoft.com/office/officeart/2005/8/layout/target1"/>
    <dgm:cxn modelId="{58DACE98-7223-4AAB-8371-953E33280085}" type="presOf" srcId="{3E4D83FF-6A69-4475-9AEC-36101F336C64}" destId="{D00B6159-02A4-421A-8BBD-AE089CE82DC3}" srcOrd="0" destOrd="0" presId="urn:microsoft.com/office/officeart/2005/8/layout/target1"/>
    <dgm:cxn modelId="{66D3E198-9509-43C3-A9D9-B5CC296A83B1}" type="presOf" srcId="{CC319867-067C-48DE-B3D3-9FF143EDFB8A}" destId="{ED4C9BCF-D5D6-4CBD-9C85-EBCD9672A030}" srcOrd="0" destOrd="0" presId="urn:microsoft.com/office/officeart/2005/8/layout/target1"/>
    <dgm:cxn modelId="{10E494AE-A5D1-43B6-B2B5-7F997B787899}" type="presParOf" srcId="{D00B6159-02A4-421A-8BBD-AE089CE82DC3}" destId="{9CB89DB6-B400-4E0F-9C9C-6F1DD1C5D11A}" srcOrd="0" destOrd="0" presId="urn:microsoft.com/office/officeart/2005/8/layout/target1"/>
    <dgm:cxn modelId="{3AE9ED48-9C41-4668-91E1-BC812F4A2FCC}" type="presParOf" srcId="{D00B6159-02A4-421A-8BBD-AE089CE82DC3}" destId="{ED4C9BCF-D5D6-4CBD-9C85-EBCD9672A030}" srcOrd="1" destOrd="0" presId="urn:microsoft.com/office/officeart/2005/8/layout/target1"/>
    <dgm:cxn modelId="{71FA3395-FEE8-4E04-AF50-B680390A017B}" type="presParOf" srcId="{D00B6159-02A4-421A-8BBD-AE089CE82DC3}" destId="{9C83B6B8-A224-4099-98C2-C93A0C3E47D2}" srcOrd="2" destOrd="0" presId="urn:microsoft.com/office/officeart/2005/8/layout/target1"/>
    <dgm:cxn modelId="{A255E896-0580-4C26-A4BE-C141E86D7F4C}" type="presParOf" srcId="{D00B6159-02A4-421A-8BBD-AE089CE82DC3}" destId="{BC2218A6-8CB2-4DE6-96AC-F3A348A3A906}" srcOrd="3" destOrd="0" presId="urn:microsoft.com/office/officeart/2005/8/layout/target1"/>
    <dgm:cxn modelId="{1BF90216-3F3C-4BBE-BA91-1A9FDCDCB51B}" type="presParOf" srcId="{D00B6159-02A4-421A-8BBD-AE089CE82DC3}" destId="{9DD65C0F-99FC-4BB1-A760-B82EFA70D96C}" srcOrd="4" destOrd="0" presId="urn:microsoft.com/office/officeart/2005/8/layout/target1"/>
    <dgm:cxn modelId="{F1349482-329B-4C83-88C2-FFD19524ADEE}" type="presParOf" srcId="{D00B6159-02A4-421A-8BBD-AE089CE82DC3}" destId="{8DFA9116-0CAC-4E55-B9CC-9184964838FD}" srcOrd="5" destOrd="0" presId="urn:microsoft.com/office/officeart/2005/8/layout/target1"/>
    <dgm:cxn modelId="{22A5E4D0-780C-448B-87FF-C5737A260F37}" type="presParOf" srcId="{D00B6159-02A4-421A-8BBD-AE089CE82DC3}" destId="{3DE26C3F-7EAB-4A9F-BB66-60FC756C3F86}" srcOrd="6" destOrd="0" presId="urn:microsoft.com/office/officeart/2005/8/layout/target1"/>
    <dgm:cxn modelId="{F1A527E6-CE90-463F-811E-8B22F5E48B64}" type="presParOf" srcId="{D00B6159-02A4-421A-8BBD-AE089CE82DC3}" destId="{91508890-C7D9-4865-AFA0-4AB906A2EB86}" srcOrd="7" destOrd="0" presId="urn:microsoft.com/office/officeart/2005/8/layout/target1"/>
    <dgm:cxn modelId="{64D802C4-307F-4271-A331-5DD282167232}" type="presParOf" srcId="{D00B6159-02A4-421A-8BBD-AE089CE82DC3}" destId="{D989E57A-FC55-4C26-9EA3-CE6DFA2EEC61}" srcOrd="8" destOrd="0" presId="urn:microsoft.com/office/officeart/2005/8/layout/target1"/>
    <dgm:cxn modelId="{BF404ED1-9B6B-4EF9-A920-59018C80AB2E}" type="presParOf" srcId="{D00B6159-02A4-421A-8BBD-AE089CE82DC3}" destId="{64F7F779-3372-49A0-B06D-B2814A57E3C3}" srcOrd="9" destOrd="0" presId="urn:microsoft.com/office/officeart/2005/8/layout/target1"/>
    <dgm:cxn modelId="{8C5E8535-7944-47B5-A35B-B6B7A27CF160}" type="presParOf" srcId="{D00B6159-02A4-421A-8BBD-AE089CE82DC3}" destId="{B6C43988-45CE-4A9E-B415-77CB7A193DBF}" srcOrd="10" destOrd="0" presId="urn:microsoft.com/office/officeart/2005/8/layout/target1"/>
    <dgm:cxn modelId="{296BD535-E47E-4081-9EA6-81924CFD9B76}" type="presParOf" srcId="{D00B6159-02A4-421A-8BBD-AE089CE82DC3}" destId="{ECEAFDAC-AE05-452A-9EAE-C434E4E8FEA0}"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6E8DD4-A69C-4F31-90BA-A31ACCC4A81C}" type="doc">
      <dgm:prSet loTypeId="urn:microsoft.com/office/officeart/2005/8/layout/vList3" loCatId="list" qsTypeId="urn:microsoft.com/office/officeart/2005/8/quickstyle/simple1" qsCatId="simple" csTypeId="urn:microsoft.com/office/officeart/2005/8/colors/colorful2" csCatId="colorful" phldr="1"/>
      <dgm:spPr/>
    </dgm:pt>
    <dgm:pt modelId="{0E514A69-7B37-4AC3-BD1F-55A5E377B4B7}">
      <dgm:prSet phldrT="[文本]"/>
      <dgm:spPr/>
      <dgm:t>
        <a:bodyPr/>
        <a:lstStyle/>
        <a:p>
          <a:r>
            <a:rPr lang="zh-CN" altLang="en-US" dirty="0"/>
            <a:t>句间逻辑</a:t>
          </a:r>
        </a:p>
      </dgm:t>
    </dgm:pt>
    <dgm:pt modelId="{AB5C51A1-B80F-46D3-8775-467E46A9AD44}" type="parTrans" cxnId="{CEB8A437-51A5-446B-B6B4-946F1322C676}">
      <dgm:prSet/>
      <dgm:spPr/>
      <dgm:t>
        <a:bodyPr/>
        <a:lstStyle/>
        <a:p>
          <a:endParaRPr lang="zh-CN" altLang="en-US"/>
        </a:p>
      </dgm:t>
    </dgm:pt>
    <dgm:pt modelId="{28340CF1-1B9D-491F-8E96-07A20BFBB4ED}" type="sibTrans" cxnId="{CEB8A437-51A5-446B-B6B4-946F1322C676}">
      <dgm:prSet/>
      <dgm:spPr/>
      <dgm:t>
        <a:bodyPr/>
        <a:lstStyle/>
        <a:p>
          <a:endParaRPr lang="zh-CN" altLang="en-US"/>
        </a:p>
      </dgm:t>
    </dgm:pt>
    <dgm:pt modelId="{DCB8B6BD-5B9E-47E5-99AC-CB3573DBF03F}">
      <dgm:prSet phldrT="[文本]"/>
      <dgm:spPr/>
      <dgm:t>
        <a:bodyPr/>
        <a:lstStyle/>
        <a:p>
          <a:r>
            <a:rPr lang="zh-CN" altLang="en-US" dirty="0"/>
            <a:t>过渡句</a:t>
          </a:r>
        </a:p>
      </dgm:t>
    </dgm:pt>
    <dgm:pt modelId="{F9FA373E-7140-4A89-BFD3-D9C1EC373CAA}" type="parTrans" cxnId="{A2A812FC-230F-4D66-8CE8-8207AE804F40}">
      <dgm:prSet/>
      <dgm:spPr/>
      <dgm:t>
        <a:bodyPr/>
        <a:lstStyle/>
        <a:p>
          <a:endParaRPr lang="zh-CN" altLang="en-US"/>
        </a:p>
      </dgm:t>
    </dgm:pt>
    <dgm:pt modelId="{D0E52A7B-35AD-4930-991D-5511E1E6EE1C}" type="sibTrans" cxnId="{A2A812FC-230F-4D66-8CE8-8207AE804F40}">
      <dgm:prSet/>
      <dgm:spPr/>
      <dgm:t>
        <a:bodyPr/>
        <a:lstStyle/>
        <a:p>
          <a:endParaRPr lang="zh-CN" altLang="en-US"/>
        </a:p>
      </dgm:t>
    </dgm:pt>
    <dgm:pt modelId="{763C917B-6DB7-4F9A-B1EF-72B04B6E969B}">
      <dgm:prSet phldrT="[文本]"/>
      <dgm:spPr/>
      <dgm:t>
        <a:bodyPr/>
        <a:lstStyle/>
        <a:p>
          <a:r>
            <a:rPr lang="zh-CN" altLang="en-US" dirty="0"/>
            <a:t>指代对象</a:t>
          </a:r>
        </a:p>
      </dgm:t>
    </dgm:pt>
    <dgm:pt modelId="{F02C3C30-E0BF-42A2-96F0-29C38AE1D4F1}" type="parTrans" cxnId="{3CCDD142-DB26-4AB1-935E-BFC49DA86D93}">
      <dgm:prSet/>
      <dgm:spPr/>
      <dgm:t>
        <a:bodyPr/>
        <a:lstStyle/>
        <a:p>
          <a:endParaRPr lang="zh-CN" altLang="en-US"/>
        </a:p>
      </dgm:t>
    </dgm:pt>
    <dgm:pt modelId="{7A1AC9FA-6A62-4434-83A4-91304441E55B}" type="sibTrans" cxnId="{3CCDD142-DB26-4AB1-935E-BFC49DA86D93}">
      <dgm:prSet/>
      <dgm:spPr/>
      <dgm:t>
        <a:bodyPr/>
        <a:lstStyle/>
        <a:p>
          <a:endParaRPr lang="zh-CN" altLang="en-US"/>
        </a:p>
      </dgm:t>
    </dgm:pt>
    <dgm:pt modelId="{588D073A-A3A8-485D-9C99-413A1C1DDD15}">
      <dgm:prSet/>
      <dgm:spPr/>
      <dgm:t>
        <a:bodyPr/>
        <a:lstStyle/>
        <a:p>
          <a:r>
            <a:rPr lang="zh-CN" altLang="en-US" dirty="0"/>
            <a:t>段落间逻辑</a:t>
          </a:r>
        </a:p>
      </dgm:t>
    </dgm:pt>
    <dgm:pt modelId="{66D24A5B-B230-47C9-9128-F361B2A53508}" type="parTrans" cxnId="{6134E827-21A4-4209-84C1-78DD0B7A4105}">
      <dgm:prSet/>
      <dgm:spPr/>
      <dgm:t>
        <a:bodyPr/>
        <a:lstStyle/>
        <a:p>
          <a:endParaRPr lang="zh-CN" altLang="en-US"/>
        </a:p>
      </dgm:t>
    </dgm:pt>
    <dgm:pt modelId="{AC515DEF-8243-4573-BA2C-EAB8444E8652}" type="sibTrans" cxnId="{6134E827-21A4-4209-84C1-78DD0B7A4105}">
      <dgm:prSet/>
      <dgm:spPr/>
      <dgm:t>
        <a:bodyPr/>
        <a:lstStyle/>
        <a:p>
          <a:endParaRPr lang="zh-CN" altLang="en-US"/>
        </a:p>
      </dgm:t>
    </dgm:pt>
    <dgm:pt modelId="{47EF7EE8-8E27-4FC1-9955-531F1772CDDD}">
      <dgm:prSet/>
      <dgm:spPr/>
      <dgm:t>
        <a:bodyPr/>
        <a:lstStyle/>
        <a:p>
          <a:r>
            <a:rPr lang="zh-CN" altLang="en-US" dirty="0"/>
            <a:t>段首句功能</a:t>
          </a:r>
        </a:p>
      </dgm:t>
    </dgm:pt>
    <dgm:pt modelId="{103AA8A5-DA57-4592-A04A-D6C237ED2D47}" type="parTrans" cxnId="{17C52E70-8172-4195-9A44-F88E778BAA83}">
      <dgm:prSet/>
      <dgm:spPr/>
      <dgm:t>
        <a:bodyPr/>
        <a:lstStyle/>
        <a:p>
          <a:endParaRPr lang="zh-CN" altLang="en-US"/>
        </a:p>
      </dgm:t>
    </dgm:pt>
    <dgm:pt modelId="{E1B3DB69-5BE0-4049-8816-41C42FC3EB62}" type="sibTrans" cxnId="{17C52E70-8172-4195-9A44-F88E778BAA83}">
      <dgm:prSet/>
      <dgm:spPr/>
      <dgm:t>
        <a:bodyPr/>
        <a:lstStyle/>
        <a:p>
          <a:endParaRPr lang="zh-CN" altLang="en-US"/>
        </a:p>
      </dgm:t>
    </dgm:pt>
    <dgm:pt modelId="{B6A8AA49-E005-47AD-9C7A-8959D1EC8D5C}">
      <dgm:prSet/>
      <dgm:spPr/>
      <dgm:t>
        <a:bodyPr/>
        <a:lstStyle/>
        <a:p>
          <a:r>
            <a:rPr lang="zh-CN" altLang="en-US" dirty="0"/>
            <a:t>段尾句功能</a:t>
          </a:r>
        </a:p>
      </dgm:t>
    </dgm:pt>
    <dgm:pt modelId="{CC485F0E-2EFA-411D-910D-964E3B53E620}" type="parTrans" cxnId="{B30DF557-B08C-4872-A9D9-AC1F6FF3447E}">
      <dgm:prSet/>
      <dgm:spPr/>
      <dgm:t>
        <a:bodyPr/>
        <a:lstStyle/>
        <a:p>
          <a:endParaRPr lang="zh-CN" altLang="en-US"/>
        </a:p>
      </dgm:t>
    </dgm:pt>
    <dgm:pt modelId="{FFC37C3D-A573-45DF-8E11-59D12CEE99BA}" type="sibTrans" cxnId="{B30DF557-B08C-4872-A9D9-AC1F6FF3447E}">
      <dgm:prSet/>
      <dgm:spPr/>
      <dgm:t>
        <a:bodyPr/>
        <a:lstStyle/>
        <a:p>
          <a:endParaRPr lang="zh-CN" altLang="en-US"/>
        </a:p>
      </dgm:t>
    </dgm:pt>
    <dgm:pt modelId="{0182201F-F4B1-4A39-8C29-42636797F317}" type="pres">
      <dgm:prSet presAssocID="{C66E8DD4-A69C-4F31-90BA-A31ACCC4A81C}" presName="linearFlow" presStyleCnt="0">
        <dgm:presLayoutVars>
          <dgm:dir/>
          <dgm:resizeHandles val="exact"/>
        </dgm:presLayoutVars>
      </dgm:prSet>
      <dgm:spPr/>
    </dgm:pt>
    <dgm:pt modelId="{A5B1AE76-C95C-430E-A00E-CF74060C6FF2}" type="pres">
      <dgm:prSet presAssocID="{0E514A69-7B37-4AC3-BD1F-55A5E377B4B7}" presName="composite" presStyleCnt="0"/>
      <dgm:spPr/>
    </dgm:pt>
    <dgm:pt modelId="{1CD85363-836B-4101-B23B-1CA55CDD6204}" type="pres">
      <dgm:prSet presAssocID="{0E514A69-7B37-4AC3-BD1F-55A5E377B4B7}"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F60BB68-8250-4944-9FF8-D2267D7947B1}" type="pres">
      <dgm:prSet presAssocID="{0E514A69-7B37-4AC3-BD1F-55A5E377B4B7}" presName="txShp" presStyleLbl="node1" presStyleIdx="0" presStyleCnt="6">
        <dgm:presLayoutVars>
          <dgm:bulletEnabled val="1"/>
        </dgm:presLayoutVars>
      </dgm:prSet>
      <dgm:spPr/>
    </dgm:pt>
    <dgm:pt modelId="{3215BB3C-08C7-4D3C-8EA3-45F36D1F5645}" type="pres">
      <dgm:prSet presAssocID="{28340CF1-1B9D-491F-8E96-07A20BFBB4ED}" presName="spacing" presStyleCnt="0"/>
      <dgm:spPr/>
    </dgm:pt>
    <dgm:pt modelId="{8601AE85-F1BB-4A48-9427-25322AE06E95}" type="pres">
      <dgm:prSet presAssocID="{588D073A-A3A8-485D-9C99-413A1C1DDD15}" presName="composite" presStyleCnt="0"/>
      <dgm:spPr/>
    </dgm:pt>
    <dgm:pt modelId="{EFA61A07-5068-470A-A7BA-EDF590AB20F5}" type="pres">
      <dgm:prSet presAssocID="{588D073A-A3A8-485D-9C99-413A1C1DDD15}"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E442F90-B503-4231-A544-BB062B3259B7}" type="pres">
      <dgm:prSet presAssocID="{588D073A-A3A8-485D-9C99-413A1C1DDD15}" presName="txShp" presStyleLbl="node1" presStyleIdx="1" presStyleCnt="6">
        <dgm:presLayoutVars>
          <dgm:bulletEnabled val="1"/>
        </dgm:presLayoutVars>
      </dgm:prSet>
      <dgm:spPr/>
    </dgm:pt>
    <dgm:pt modelId="{EC57201F-3255-479B-B15A-D1828FD7A013}" type="pres">
      <dgm:prSet presAssocID="{AC515DEF-8243-4573-BA2C-EAB8444E8652}" presName="spacing" presStyleCnt="0"/>
      <dgm:spPr/>
    </dgm:pt>
    <dgm:pt modelId="{5C3E296F-4018-4442-B6A0-82E1BC0883A8}" type="pres">
      <dgm:prSet presAssocID="{47EF7EE8-8E27-4FC1-9955-531F1772CDDD}" presName="composite" presStyleCnt="0"/>
      <dgm:spPr/>
    </dgm:pt>
    <dgm:pt modelId="{555137F4-87F9-4BD1-8239-1AC6EB17602D}" type="pres">
      <dgm:prSet presAssocID="{47EF7EE8-8E27-4FC1-9955-531F1772CDDD}"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8000" b="-18000"/>
          </a:stretch>
        </a:blipFill>
      </dgm:spPr>
    </dgm:pt>
    <dgm:pt modelId="{B9D8237D-5F41-45E9-AF40-81CF4EEEFE26}" type="pres">
      <dgm:prSet presAssocID="{47EF7EE8-8E27-4FC1-9955-531F1772CDDD}" presName="txShp" presStyleLbl="node1" presStyleIdx="2" presStyleCnt="6">
        <dgm:presLayoutVars>
          <dgm:bulletEnabled val="1"/>
        </dgm:presLayoutVars>
      </dgm:prSet>
      <dgm:spPr/>
    </dgm:pt>
    <dgm:pt modelId="{EBB11125-3572-4ACA-959B-059E76D787DE}" type="pres">
      <dgm:prSet presAssocID="{E1B3DB69-5BE0-4049-8816-41C42FC3EB62}" presName="spacing" presStyleCnt="0"/>
      <dgm:spPr/>
    </dgm:pt>
    <dgm:pt modelId="{20F3ED4A-B09A-4A97-BC59-A9DC2EB04B8F}" type="pres">
      <dgm:prSet presAssocID="{B6A8AA49-E005-47AD-9C7A-8959D1EC8D5C}" presName="composite" presStyleCnt="0"/>
      <dgm:spPr/>
    </dgm:pt>
    <dgm:pt modelId="{4083686C-0916-4CDB-9798-EA8AA8DC0EA8}" type="pres">
      <dgm:prSet presAssocID="{B6A8AA49-E005-47AD-9C7A-8959D1EC8D5C}"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C9E88D47-20D4-40F0-BA1B-818D3393AFD7}" type="pres">
      <dgm:prSet presAssocID="{B6A8AA49-E005-47AD-9C7A-8959D1EC8D5C}" presName="txShp" presStyleLbl="node1" presStyleIdx="3" presStyleCnt="6">
        <dgm:presLayoutVars>
          <dgm:bulletEnabled val="1"/>
        </dgm:presLayoutVars>
      </dgm:prSet>
      <dgm:spPr/>
    </dgm:pt>
    <dgm:pt modelId="{DDB824DB-A52F-4FD7-8AFA-7ADCB3AD0A80}" type="pres">
      <dgm:prSet presAssocID="{FFC37C3D-A573-45DF-8E11-59D12CEE99BA}" presName="spacing" presStyleCnt="0"/>
      <dgm:spPr/>
    </dgm:pt>
    <dgm:pt modelId="{C185CFEE-A4A9-4B52-BFC6-FB5DD54996DC}" type="pres">
      <dgm:prSet presAssocID="{DCB8B6BD-5B9E-47E5-99AC-CB3573DBF03F}" presName="composite" presStyleCnt="0"/>
      <dgm:spPr/>
    </dgm:pt>
    <dgm:pt modelId="{160A5F09-CC2D-4428-B437-FA805F2DD14E}" type="pres">
      <dgm:prSet presAssocID="{DCB8B6BD-5B9E-47E5-99AC-CB3573DBF03F}"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E23D8570-B539-4E59-A92E-B2FDF9E5536E}" type="pres">
      <dgm:prSet presAssocID="{DCB8B6BD-5B9E-47E5-99AC-CB3573DBF03F}" presName="txShp" presStyleLbl="node1" presStyleIdx="4" presStyleCnt="6">
        <dgm:presLayoutVars>
          <dgm:bulletEnabled val="1"/>
        </dgm:presLayoutVars>
      </dgm:prSet>
      <dgm:spPr/>
    </dgm:pt>
    <dgm:pt modelId="{EB47EDB3-B2A3-4431-8F0F-6F88E684E728}" type="pres">
      <dgm:prSet presAssocID="{D0E52A7B-35AD-4930-991D-5511E1E6EE1C}" presName="spacing" presStyleCnt="0"/>
      <dgm:spPr/>
    </dgm:pt>
    <dgm:pt modelId="{40D63BB6-3897-426F-9CEE-1753B90B9B46}" type="pres">
      <dgm:prSet presAssocID="{763C917B-6DB7-4F9A-B1EF-72B04B6E969B}" presName="composite" presStyleCnt="0"/>
      <dgm:spPr/>
    </dgm:pt>
    <dgm:pt modelId="{E9314527-1AA4-498A-AE06-7C96F639AD93}" type="pres">
      <dgm:prSet presAssocID="{763C917B-6DB7-4F9A-B1EF-72B04B6E969B}"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1BF49552-D906-4241-8A58-62D08DE77701}" type="pres">
      <dgm:prSet presAssocID="{763C917B-6DB7-4F9A-B1EF-72B04B6E969B}" presName="txShp" presStyleLbl="node1" presStyleIdx="5" presStyleCnt="6">
        <dgm:presLayoutVars>
          <dgm:bulletEnabled val="1"/>
        </dgm:presLayoutVars>
      </dgm:prSet>
      <dgm:spPr/>
    </dgm:pt>
  </dgm:ptLst>
  <dgm:cxnLst>
    <dgm:cxn modelId="{6134E827-21A4-4209-84C1-78DD0B7A4105}" srcId="{C66E8DD4-A69C-4F31-90BA-A31ACCC4A81C}" destId="{588D073A-A3A8-485D-9C99-413A1C1DDD15}" srcOrd="1" destOrd="0" parTransId="{66D24A5B-B230-47C9-9128-F361B2A53508}" sibTransId="{AC515DEF-8243-4573-BA2C-EAB8444E8652}"/>
    <dgm:cxn modelId="{CEB8A437-51A5-446B-B6B4-946F1322C676}" srcId="{C66E8DD4-A69C-4F31-90BA-A31ACCC4A81C}" destId="{0E514A69-7B37-4AC3-BD1F-55A5E377B4B7}" srcOrd="0" destOrd="0" parTransId="{AB5C51A1-B80F-46D3-8775-467E46A9AD44}" sibTransId="{28340CF1-1B9D-491F-8E96-07A20BFBB4ED}"/>
    <dgm:cxn modelId="{7134A33D-9FA1-4F64-A266-65073136DCC5}" type="presOf" srcId="{DCB8B6BD-5B9E-47E5-99AC-CB3573DBF03F}" destId="{E23D8570-B539-4E59-A92E-B2FDF9E5536E}" srcOrd="0" destOrd="0" presId="urn:microsoft.com/office/officeart/2005/8/layout/vList3"/>
    <dgm:cxn modelId="{3CCDD142-DB26-4AB1-935E-BFC49DA86D93}" srcId="{C66E8DD4-A69C-4F31-90BA-A31ACCC4A81C}" destId="{763C917B-6DB7-4F9A-B1EF-72B04B6E969B}" srcOrd="5" destOrd="0" parTransId="{F02C3C30-E0BF-42A2-96F0-29C38AE1D4F1}" sibTransId="{7A1AC9FA-6A62-4434-83A4-91304441E55B}"/>
    <dgm:cxn modelId="{9D7C4C6A-02CA-42F6-B745-92573455B90A}" type="presOf" srcId="{B6A8AA49-E005-47AD-9C7A-8959D1EC8D5C}" destId="{C9E88D47-20D4-40F0-BA1B-818D3393AFD7}" srcOrd="0" destOrd="0" presId="urn:microsoft.com/office/officeart/2005/8/layout/vList3"/>
    <dgm:cxn modelId="{17C52E70-8172-4195-9A44-F88E778BAA83}" srcId="{C66E8DD4-A69C-4F31-90BA-A31ACCC4A81C}" destId="{47EF7EE8-8E27-4FC1-9955-531F1772CDDD}" srcOrd="2" destOrd="0" parTransId="{103AA8A5-DA57-4592-A04A-D6C237ED2D47}" sibTransId="{E1B3DB69-5BE0-4049-8816-41C42FC3EB62}"/>
    <dgm:cxn modelId="{C8C96F74-59A7-4E03-A109-D80EF26B7353}" type="presOf" srcId="{763C917B-6DB7-4F9A-B1EF-72B04B6E969B}" destId="{1BF49552-D906-4241-8A58-62D08DE77701}" srcOrd="0" destOrd="0" presId="urn:microsoft.com/office/officeart/2005/8/layout/vList3"/>
    <dgm:cxn modelId="{B30DF557-B08C-4872-A9D9-AC1F6FF3447E}" srcId="{C66E8DD4-A69C-4F31-90BA-A31ACCC4A81C}" destId="{B6A8AA49-E005-47AD-9C7A-8959D1EC8D5C}" srcOrd="3" destOrd="0" parTransId="{CC485F0E-2EFA-411D-910D-964E3B53E620}" sibTransId="{FFC37C3D-A573-45DF-8E11-59D12CEE99BA}"/>
    <dgm:cxn modelId="{6587997B-51D7-401A-9B90-AE4D8A9A7487}" type="presOf" srcId="{0E514A69-7B37-4AC3-BD1F-55A5E377B4B7}" destId="{9F60BB68-8250-4944-9FF8-D2267D7947B1}" srcOrd="0" destOrd="0" presId="urn:microsoft.com/office/officeart/2005/8/layout/vList3"/>
    <dgm:cxn modelId="{00C8AE87-66A2-4F82-8425-DC33F608D17B}" type="presOf" srcId="{47EF7EE8-8E27-4FC1-9955-531F1772CDDD}" destId="{B9D8237D-5F41-45E9-AF40-81CF4EEEFE26}" srcOrd="0" destOrd="0" presId="urn:microsoft.com/office/officeart/2005/8/layout/vList3"/>
    <dgm:cxn modelId="{44D1E599-CA3E-45FA-8516-796FA76CEE3B}" type="presOf" srcId="{588D073A-A3A8-485D-9C99-413A1C1DDD15}" destId="{FE442F90-B503-4231-A544-BB062B3259B7}" srcOrd="0" destOrd="0" presId="urn:microsoft.com/office/officeart/2005/8/layout/vList3"/>
    <dgm:cxn modelId="{5F7FF1D4-4998-49A9-A6A8-B30CF3294C16}" type="presOf" srcId="{C66E8DD4-A69C-4F31-90BA-A31ACCC4A81C}" destId="{0182201F-F4B1-4A39-8C29-42636797F317}" srcOrd="0" destOrd="0" presId="urn:microsoft.com/office/officeart/2005/8/layout/vList3"/>
    <dgm:cxn modelId="{A2A812FC-230F-4D66-8CE8-8207AE804F40}" srcId="{C66E8DD4-A69C-4F31-90BA-A31ACCC4A81C}" destId="{DCB8B6BD-5B9E-47E5-99AC-CB3573DBF03F}" srcOrd="4" destOrd="0" parTransId="{F9FA373E-7140-4A89-BFD3-D9C1EC373CAA}" sibTransId="{D0E52A7B-35AD-4930-991D-5511E1E6EE1C}"/>
    <dgm:cxn modelId="{23670555-784E-4A06-81B9-8A7FB8E1AF24}" type="presParOf" srcId="{0182201F-F4B1-4A39-8C29-42636797F317}" destId="{A5B1AE76-C95C-430E-A00E-CF74060C6FF2}" srcOrd="0" destOrd="0" presId="urn:microsoft.com/office/officeart/2005/8/layout/vList3"/>
    <dgm:cxn modelId="{686FEE35-2D98-4D9C-9A96-FE14A92C9162}" type="presParOf" srcId="{A5B1AE76-C95C-430E-A00E-CF74060C6FF2}" destId="{1CD85363-836B-4101-B23B-1CA55CDD6204}" srcOrd="0" destOrd="0" presId="urn:microsoft.com/office/officeart/2005/8/layout/vList3"/>
    <dgm:cxn modelId="{22CAC27E-F438-40D7-B037-46B511663E7E}" type="presParOf" srcId="{A5B1AE76-C95C-430E-A00E-CF74060C6FF2}" destId="{9F60BB68-8250-4944-9FF8-D2267D7947B1}" srcOrd="1" destOrd="0" presId="urn:microsoft.com/office/officeart/2005/8/layout/vList3"/>
    <dgm:cxn modelId="{11B6B8F0-7C24-4223-BF68-0BA7AF137664}" type="presParOf" srcId="{0182201F-F4B1-4A39-8C29-42636797F317}" destId="{3215BB3C-08C7-4D3C-8EA3-45F36D1F5645}" srcOrd="1" destOrd="0" presId="urn:microsoft.com/office/officeart/2005/8/layout/vList3"/>
    <dgm:cxn modelId="{DBE9A94F-A51A-4686-8402-70D51BE0DE34}" type="presParOf" srcId="{0182201F-F4B1-4A39-8C29-42636797F317}" destId="{8601AE85-F1BB-4A48-9427-25322AE06E95}" srcOrd="2" destOrd="0" presId="urn:microsoft.com/office/officeart/2005/8/layout/vList3"/>
    <dgm:cxn modelId="{B823E70A-D76C-441B-A25A-CA0E1C3AE228}" type="presParOf" srcId="{8601AE85-F1BB-4A48-9427-25322AE06E95}" destId="{EFA61A07-5068-470A-A7BA-EDF590AB20F5}" srcOrd="0" destOrd="0" presId="urn:microsoft.com/office/officeart/2005/8/layout/vList3"/>
    <dgm:cxn modelId="{22DD09E4-52FE-47CE-AA1D-F3571E17BB45}" type="presParOf" srcId="{8601AE85-F1BB-4A48-9427-25322AE06E95}" destId="{FE442F90-B503-4231-A544-BB062B3259B7}" srcOrd="1" destOrd="0" presId="urn:microsoft.com/office/officeart/2005/8/layout/vList3"/>
    <dgm:cxn modelId="{B1C3DF3E-30E1-44D6-9BF0-012CFB115824}" type="presParOf" srcId="{0182201F-F4B1-4A39-8C29-42636797F317}" destId="{EC57201F-3255-479B-B15A-D1828FD7A013}" srcOrd="3" destOrd="0" presId="urn:microsoft.com/office/officeart/2005/8/layout/vList3"/>
    <dgm:cxn modelId="{8C836DD7-FD51-48CE-94C1-BE7551685F48}" type="presParOf" srcId="{0182201F-F4B1-4A39-8C29-42636797F317}" destId="{5C3E296F-4018-4442-B6A0-82E1BC0883A8}" srcOrd="4" destOrd="0" presId="urn:microsoft.com/office/officeart/2005/8/layout/vList3"/>
    <dgm:cxn modelId="{60F23317-0DD3-492F-AA82-FC279FEE68E7}" type="presParOf" srcId="{5C3E296F-4018-4442-B6A0-82E1BC0883A8}" destId="{555137F4-87F9-4BD1-8239-1AC6EB17602D}" srcOrd="0" destOrd="0" presId="urn:microsoft.com/office/officeart/2005/8/layout/vList3"/>
    <dgm:cxn modelId="{AA47E7EE-1C56-4AC9-BB68-02F089CA845E}" type="presParOf" srcId="{5C3E296F-4018-4442-B6A0-82E1BC0883A8}" destId="{B9D8237D-5F41-45E9-AF40-81CF4EEEFE26}" srcOrd="1" destOrd="0" presId="urn:microsoft.com/office/officeart/2005/8/layout/vList3"/>
    <dgm:cxn modelId="{2A3D4DBB-46CF-49DC-94A6-3A9F5E704D06}" type="presParOf" srcId="{0182201F-F4B1-4A39-8C29-42636797F317}" destId="{EBB11125-3572-4ACA-959B-059E76D787DE}" srcOrd="5" destOrd="0" presId="urn:microsoft.com/office/officeart/2005/8/layout/vList3"/>
    <dgm:cxn modelId="{BC034519-3B2B-41CE-AC70-5EE4C9C111DC}" type="presParOf" srcId="{0182201F-F4B1-4A39-8C29-42636797F317}" destId="{20F3ED4A-B09A-4A97-BC59-A9DC2EB04B8F}" srcOrd="6" destOrd="0" presId="urn:microsoft.com/office/officeart/2005/8/layout/vList3"/>
    <dgm:cxn modelId="{47E7BC8F-A356-4879-908A-35F695B4307B}" type="presParOf" srcId="{20F3ED4A-B09A-4A97-BC59-A9DC2EB04B8F}" destId="{4083686C-0916-4CDB-9798-EA8AA8DC0EA8}" srcOrd="0" destOrd="0" presId="urn:microsoft.com/office/officeart/2005/8/layout/vList3"/>
    <dgm:cxn modelId="{16F68E31-64B6-43D5-B9AD-E7452ED1CB69}" type="presParOf" srcId="{20F3ED4A-B09A-4A97-BC59-A9DC2EB04B8F}" destId="{C9E88D47-20D4-40F0-BA1B-818D3393AFD7}" srcOrd="1" destOrd="0" presId="urn:microsoft.com/office/officeart/2005/8/layout/vList3"/>
    <dgm:cxn modelId="{0EA6880A-9A26-4C7C-A11F-A019B07BDC9A}" type="presParOf" srcId="{0182201F-F4B1-4A39-8C29-42636797F317}" destId="{DDB824DB-A52F-4FD7-8AFA-7ADCB3AD0A80}" srcOrd="7" destOrd="0" presId="urn:microsoft.com/office/officeart/2005/8/layout/vList3"/>
    <dgm:cxn modelId="{D8D9F721-92A1-4B88-A1BE-1D4F3D437D3A}" type="presParOf" srcId="{0182201F-F4B1-4A39-8C29-42636797F317}" destId="{C185CFEE-A4A9-4B52-BFC6-FB5DD54996DC}" srcOrd="8" destOrd="0" presId="urn:microsoft.com/office/officeart/2005/8/layout/vList3"/>
    <dgm:cxn modelId="{7B0E1D31-AC0F-401B-A83C-FF40607A3084}" type="presParOf" srcId="{C185CFEE-A4A9-4B52-BFC6-FB5DD54996DC}" destId="{160A5F09-CC2D-4428-B437-FA805F2DD14E}" srcOrd="0" destOrd="0" presId="urn:microsoft.com/office/officeart/2005/8/layout/vList3"/>
    <dgm:cxn modelId="{5F355C2C-73DF-4813-BB00-B5B1A8E8A22B}" type="presParOf" srcId="{C185CFEE-A4A9-4B52-BFC6-FB5DD54996DC}" destId="{E23D8570-B539-4E59-A92E-B2FDF9E5536E}" srcOrd="1" destOrd="0" presId="urn:microsoft.com/office/officeart/2005/8/layout/vList3"/>
    <dgm:cxn modelId="{B5F715E8-460D-432F-8755-1F6DC57E153F}" type="presParOf" srcId="{0182201F-F4B1-4A39-8C29-42636797F317}" destId="{EB47EDB3-B2A3-4431-8F0F-6F88E684E728}" srcOrd="9" destOrd="0" presId="urn:microsoft.com/office/officeart/2005/8/layout/vList3"/>
    <dgm:cxn modelId="{C7A5B35C-0C75-4D98-904C-AF5ED9E9A393}" type="presParOf" srcId="{0182201F-F4B1-4A39-8C29-42636797F317}" destId="{40D63BB6-3897-426F-9CEE-1753B90B9B46}" srcOrd="10" destOrd="0" presId="urn:microsoft.com/office/officeart/2005/8/layout/vList3"/>
    <dgm:cxn modelId="{8B64E35B-02B3-4EFD-BA5F-E8157632346E}" type="presParOf" srcId="{40D63BB6-3897-426F-9CEE-1753B90B9B46}" destId="{E9314527-1AA4-498A-AE06-7C96F639AD93}" srcOrd="0" destOrd="0" presId="urn:microsoft.com/office/officeart/2005/8/layout/vList3"/>
    <dgm:cxn modelId="{79C6736A-EEEC-4AEC-911B-F8503F2AA4F3}" type="presParOf" srcId="{40D63BB6-3897-426F-9CEE-1753B90B9B46}" destId="{1BF49552-D906-4241-8A58-62D08DE777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E63107-7B85-4348-8109-30369EF7C6D8}"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zh-CN" altLang="en-US"/>
        </a:p>
      </dgm:t>
    </dgm:pt>
    <dgm:pt modelId="{63639ADC-8470-4C86-B535-7A2AF31A6757}">
      <dgm:prSet phldrT="[文本]" custT="1"/>
      <dgm:spPr/>
      <dgm:t>
        <a:bodyPr/>
        <a:lstStyle/>
        <a:p>
          <a:r>
            <a:rPr lang="zh-CN" altLang="en-US" sz="2800" b="1" dirty="0"/>
            <a:t>关注核心素养</a:t>
          </a:r>
        </a:p>
      </dgm:t>
    </dgm:pt>
    <dgm:pt modelId="{D7871E9F-382D-4B35-AC92-F41BC5E85F24}" type="parTrans" cxnId="{5E82AE15-C5BE-40C1-9058-230CF2FAFDA0}">
      <dgm:prSet/>
      <dgm:spPr/>
      <dgm:t>
        <a:bodyPr/>
        <a:lstStyle/>
        <a:p>
          <a:endParaRPr lang="zh-CN" altLang="en-US"/>
        </a:p>
      </dgm:t>
    </dgm:pt>
    <dgm:pt modelId="{9762B343-5E2D-401F-984C-403B879664FF}" type="sibTrans" cxnId="{5E82AE15-C5BE-40C1-9058-230CF2FAFDA0}">
      <dgm:prSet/>
      <dgm:spPr/>
      <dgm:t>
        <a:bodyPr/>
        <a:lstStyle/>
        <a:p>
          <a:endParaRPr lang="zh-CN" altLang="en-US"/>
        </a:p>
      </dgm:t>
    </dgm:pt>
    <dgm:pt modelId="{C5BFD69A-A712-46EB-B7A9-E8136A214EFA}">
      <dgm:prSet phldrT="[文本]" custT="1"/>
      <dgm:spPr/>
      <dgm:t>
        <a:bodyPr/>
        <a:lstStyle/>
        <a:p>
          <a:r>
            <a:rPr lang="zh-CN" altLang="en-US" sz="2400" dirty="0"/>
            <a:t>考查思维品质</a:t>
          </a:r>
        </a:p>
      </dgm:t>
    </dgm:pt>
    <dgm:pt modelId="{1ACBEF32-905A-491B-A58A-B73DC5F2D133}" type="parTrans" cxnId="{D19DFA3C-5B39-4E2A-B3E3-7CA7528D8D5D}">
      <dgm:prSet/>
      <dgm:spPr/>
      <dgm:t>
        <a:bodyPr/>
        <a:lstStyle/>
        <a:p>
          <a:endParaRPr lang="zh-CN" altLang="en-US"/>
        </a:p>
      </dgm:t>
    </dgm:pt>
    <dgm:pt modelId="{1C3582CA-E250-40E3-A038-0E711960CD44}" type="sibTrans" cxnId="{D19DFA3C-5B39-4E2A-B3E3-7CA7528D8D5D}">
      <dgm:prSet/>
      <dgm:spPr/>
      <dgm:t>
        <a:bodyPr/>
        <a:lstStyle/>
        <a:p>
          <a:endParaRPr lang="zh-CN" altLang="en-US"/>
        </a:p>
      </dgm:t>
    </dgm:pt>
    <dgm:pt modelId="{9E4AC0B2-F8A6-4FAF-878B-0CBA734FF9A8}">
      <dgm:prSet phldrT="[文本]" custT="1"/>
      <dgm:spPr/>
      <dgm:t>
        <a:bodyPr/>
        <a:lstStyle/>
        <a:p>
          <a:r>
            <a:rPr lang="zh-CN" altLang="en-US" sz="2400" dirty="0"/>
            <a:t>用语言做事情</a:t>
          </a:r>
        </a:p>
      </dgm:t>
    </dgm:pt>
    <dgm:pt modelId="{8FEA8784-1002-43A9-897C-5A0C16210467}" type="parTrans" cxnId="{38BBBE68-EB73-4AE6-BA2E-1BC07595B081}">
      <dgm:prSet/>
      <dgm:spPr/>
      <dgm:t>
        <a:bodyPr/>
        <a:lstStyle/>
        <a:p>
          <a:endParaRPr lang="zh-CN" altLang="en-US"/>
        </a:p>
      </dgm:t>
    </dgm:pt>
    <dgm:pt modelId="{7645E60C-3A96-4176-903F-9F594FCC2097}" type="sibTrans" cxnId="{38BBBE68-EB73-4AE6-BA2E-1BC07595B081}">
      <dgm:prSet/>
      <dgm:spPr/>
      <dgm:t>
        <a:bodyPr/>
        <a:lstStyle/>
        <a:p>
          <a:endParaRPr lang="zh-CN" altLang="en-US"/>
        </a:p>
      </dgm:t>
    </dgm:pt>
    <dgm:pt modelId="{F3D38532-125C-4489-9599-548F811DA321}">
      <dgm:prSet phldrT="[文本]" custT="1"/>
      <dgm:spPr/>
      <dgm:t>
        <a:bodyPr/>
        <a:lstStyle/>
        <a:p>
          <a:pPr>
            <a:lnSpc>
              <a:spcPct val="100000"/>
            </a:lnSpc>
          </a:pPr>
          <a:r>
            <a:rPr lang="en-US" altLang="zh-CN" sz="2800" dirty="0"/>
            <a:t>    </a:t>
          </a:r>
          <a:r>
            <a:rPr lang="zh-CN" altLang="en-US" sz="2800" dirty="0"/>
            <a:t>体现</a:t>
          </a:r>
          <a:endParaRPr lang="en-US" altLang="zh-CN" sz="2800" dirty="0"/>
        </a:p>
        <a:p>
          <a:pPr>
            <a:lnSpc>
              <a:spcPct val="100000"/>
            </a:lnSpc>
          </a:pPr>
          <a:r>
            <a:rPr lang="zh-CN" altLang="en-US" sz="2800" dirty="0"/>
            <a:t>  社会主义</a:t>
          </a:r>
          <a:endParaRPr lang="en-US" altLang="zh-CN" sz="2800" dirty="0"/>
        </a:p>
        <a:p>
          <a:pPr>
            <a:lnSpc>
              <a:spcPct val="100000"/>
            </a:lnSpc>
          </a:pPr>
          <a:r>
            <a:rPr lang="zh-CN" altLang="en-US" sz="2800" dirty="0"/>
            <a:t>核心价值观</a:t>
          </a:r>
        </a:p>
      </dgm:t>
    </dgm:pt>
    <dgm:pt modelId="{AE679434-D33A-4312-92F0-4F260374E1C9}" type="parTrans" cxnId="{498332C8-1863-4AE5-BE83-955FDA9A9EB5}">
      <dgm:prSet/>
      <dgm:spPr/>
      <dgm:t>
        <a:bodyPr/>
        <a:lstStyle/>
        <a:p>
          <a:endParaRPr lang="zh-CN" altLang="en-US"/>
        </a:p>
      </dgm:t>
    </dgm:pt>
    <dgm:pt modelId="{D3EDEECC-7EFD-4493-BDAE-0653C56B941B}" type="sibTrans" cxnId="{498332C8-1863-4AE5-BE83-955FDA9A9EB5}">
      <dgm:prSet/>
      <dgm:spPr/>
      <dgm:t>
        <a:bodyPr/>
        <a:lstStyle/>
        <a:p>
          <a:endParaRPr lang="zh-CN" altLang="en-US"/>
        </a:p>
      </dgm:t>
    </dgm:pt>
    <dgm:pt modelId="{3298E1EB-5968-4E82-BDFE-4BBAD47A3B57}">
      <dgm:prSet phldrT="[文本]" phldr="1"/>
      <dgm:spPr/>
      <dgm:t>
        <a:bodyPr/>
        <a:lstStyle/>
        <a:p>
          <a:endParaRPr lang="zh-CN" altLang="en-US" dirty="0"/>
        </a:p>
      </dgm:t>
    </dgm:pt>
    <dgm:pt modelId="{DC9B63BE-2E33-4BB9-B539-157DFC583347}" type="sibTrans" cxnId="{1EDFCE88-EB47-4652-8C27-38CEA32E8169}">
      <dgm:prSet/>
      <dgm:spPr/>
      <dgm:t>
        <a:bodyPr/>
        <a:lstStyle/>
        <a:p>
          <a:endParaRPr lang="zh-CN" altLang="en-US"/>
        </a:p>
      </dgm:t>
    </dgm:pt>
    <dgm:pt modelId="{A3141946-E1AD-4108-8359-A0FD221C9FCE}" type="parTrans" cxnId="{1EDFCE88-EB47-4652-8C27-38CEA32E8169}">
      <dgm:prSet/>
      <dgm:spPr/>
      <dgm:t>
        <a:bodyPr/>
        <a:lstStyle/>
        <a:p>
          <a:endParaRPr lang="zh-CN" altLang="en-US"/>
        </a:p>
      </dgm:t>
    </dgm:pt>
    <dgm:pt modelId="{EAACBBBF-BC08-4140-9888-A716C951F1B3}" type="pres">
      <dgm:prSet presAssocID="{AEE63107-7B85-4348-8109-30369EF7C6D8}" presName="Name0" presStyleCnt="0">
        <dgm:presLayoutVars>
          <dgm:dir/>
        </dgm:presLayoutVars>
      </dgm:prSet>
      <dgm:spPr/>
    </dgm:pt>
    <dgm:pt modelId="{5CDC29B0-C022-4C71-B935-38BB868C332F}" type="pres">
      <dgm:prSet presAssocID="{63639ADC-8470-4C86-B535-7A2AF31A6757}" presName="withChildren" presStyleCnt="0"/>
      <dgm:spPr/>
    </dgm:pt>
    <dgm:pt modelId="{181274B7-BC90-4E87-A063-4648C68C5BD3}" type="pres">
      <dgm:prSet presAssocID="{63639ADC-8470-4C86-B535-7A2AF31A6757}" presName="bigCircle" presStyleLbl="vennNode1" presStyleIdx="0" presStyleCnt="5" custLinFactNeighborX="-1805" custLinFactNeighborY="-2079"/>
      <dgm:spPr/>
    </dgm:pt>
    <dgm:pt modelId="{85107751-2A1C-4A9C-8097-591E34A76DCD}" type="pres">
      <dgm:prSet presAssocID="{63639ADC-8470-4C86-B535-7A2AF31A6757}" presName="medCircle" presStyleLbl="vennNode1" presStyleIdx="1" presStyleCnt="5"/>
      <dgm:spPr/>
    </dgm:pt>
    <dgm:pt modelId="{13C451B3-3237-4EE4-BC7A-8AADD0404844}" type="pres">
      <dgm:prSet presAssocID="{63639ADC-8470-4C86-B535-7A2AF31A6757}" presName="txLvl1" presStyleLbl="revTx" presStyleIdx="0" presStyleCnt="5" custLinFactNeighborX="2624" custLinFactNeighborY="72191"/>
      <dgm:spPr/>
    </dgm:pt>
    <dgm:pt modelId="{024F2D37-943F-4542-A78B-C3A2FA2B1E31}" type="pres">
      <dgm:prSet presAssocID="{63639ADC-8470-4C86-B535-7A2AF31A6757}" presName="lin" presStyleCnt="0"/>
      <dgm:spPr/>
    </dgm:pt>
    <dgm:pt modelId="{E582341E-F12F-4550-9FBE-DCD3A1EC8BB0}" type="pres">
      <dgm:prSet presAssocID="{C5BFD69A-A712-46EB-B7A9-E8136A214EFA}" presName="txLvl2" presStyleLbl="revTx" presStyleIdx="1" presStyleCnt="5" custLinFactY="255015" custLinFactNeighborX="-376" custLinFactNeighborY="300000"/>
      <dgm:spPr/>
    </dgm:pt>
    <dgm:pt modelId="{08651831-A85F-4306-9A74-92CF2ECD6A26}" type="pres">
      <dgm:prSet presAssocID="{1C3582CA-E250-40E3-A038-0E711960CD44}" presName="smCircle" presStyleLbl="vennNode1" presStyleIdx="2" presStyleCnt="5"/>
      <dgm:spPr/>
    </dgm:pt>
    <dgm:pt modelId="{5F572C58-A441-44E6-AF8B-5A53800A0237}" type="pres">
      <dgm:prSet presAssocID="{9E4AC0B2-F8A6-4FAF-878B-0CBA734FF9A8}" presName="txLvl2" presStyleLbl="revTx" presStyleIdx="2" presStyleCnt="5" custLinFactY="5692" custLinFactNeighborX="1500" custLinFactNeighborY="100000"/>
      <dgm:spPr/>
    </dgm:pt>
    <dgm:pt modelId="{F8361F01-4CA2-42BD-9D5F-AF201AE58683}" type="pres">
      <dgm:prSet presAssocID="{63639ADC-8470-4C86-B535-7A2AF31A6757}" presName="overlap" presStyleCnt="0"/>
      <dgm:spPr/>
    </dgm:pt>
    <dgm:pt modelId="{21DEE854-E7C4-485C-91DF-71B65B897AFE}" type="pres">
      <dgm:prSet presAssocID="{F3D38532-125C-4489-9599-548F811DA321}" presName="withChildren" presStyleCnt="0"/>
      <dgm:spPr/>
    </dgm:pt>
    <dgm:pt modelId="{E866B1CF-D590-42AD-9B6B-DFDEC568624E}" type="pres">
      <dgm:prSet presAssocID="{F3D38532-125C-4489-9599-548F811DA321}" presName="bigCircle" presStyleLbl="vennNode1" presStyleIdx="3" presStyleCnt="5" custLinFactNeighborX="-10237" custLinFactNeighborY="56"/>
      <dgm:spPr/>
    </dgm:pt>
    <dgm:pt modelId="{969AC38E-0220-4D04-B141-922A6ADE8DBE}" type="pres">
      <dgm:prSet presAssocID="{F3D38532-125C-4489-9599-548F811DA321}" presName="medCircle" presStyleLbl="vennNode1" presStyleIdx="4" presStyleCnt="5" custLinFactNeighborX="-46187" custLinFactNeighborY="-23025"/>
      <dgm:spPr/>
    </dgm:pt>
    <dgm:pt modelId="{0BB4D44A-1414-46F7-8E78-4EB7D5412630}" type="pres">
      <dgm:prSet presAssocID="{F3D38532-125C-4489-9599-548F811DA321}" presName="txLvl1" presStyleLbl="revTx" presStyleIdx="3" presStyleCnt="5" custLinFactY="26091" custLinFactNeighborX="-8639" custLinFactNeighborY="100000"/>
      <dgm:spPr/>
    </dgm:pt>
    <dgm:pt modelId="{1D6F080A-56E4-497D-9D5E-2AFD55F0370C}" type="pres">
      <dgm:prSet presAssocID="{F3D38532-125C-4489-9599-548F811DA321}" presName="lin" presStyleCnt="0"/>
      <dgm:spPr/>
    </dgm:pt>
    <dgm:pt modelId="{E2C78402-6EC6-40F0-93C0-5BA70848A30E}" type="pres">
      <dgm:prSet presAssocID="{3298E1EB-5968-4E82-BDFE-4BBAD47A3B57}" presName="txLvl2" presStyleLbl="revTx" presStyleIdx="4" presStyleCnt="5"/>
      <dgm:spPr/>
    </dgm:pt>
  </dgm:ptLst>
  <dgm:cxnLst>
    <dgm:cxn modelId="{5E82AE15-C5BE-40C1-9058-230CF2FAFDA0}" srcId="{AEE63107-7B85-4348-8109-30369EF7C6D8}" destId="{63639ADC-8470-4C86-B535-7A2AF31A6757}" srcOrd="0" destOrd="0" parTransId="{D7871E9F-382D-4B35-AC92-F41BC5E85F24}" sibTransId="{9762B343-5E2D-401F-984C-403B879664FF}"/>
    <dgm:cxn modelId="{12BE5B28-853E-4014-8933-1D0D63120C25}" type="presOf" srcId="{9E4AC0B2-F8A6-4FAF-878B-0CBA734FF9A8}" destId="{5F572C58-A441-44E6-AF8B-5A53800A0237}" srcOrd="0" destOrd="0" presId="urn:microsoft.com/office/officeart/2008/layout/VerticalCircleList"/>
    <dgm:cxn modelId="{D19DFA3C-5B39-4E2A-B3E3-7CA7528D8D5D}" srcId="{63639ADC-8470-4C86-B535-7A2AF31A6757}" destId="{C5BFD69A-A712-46EB-B7A9-E8136A214EFA}" srcOrd="0" destOrd="0" parTransId="{1ACBEF32-905A-491B-A58A-B73DC5F2D133}" sibTransId="{1C3582CA-E250-40E3-A038-0E711960CD44}"/>
    <dgm:cxn modelId="{DCA40E65-585B-49A8-8D19-3946C919448E}" type="presOf" srcId="{63639ADC-8470-4C86-B535-7A2AF31A6757}" destId="{13C451B3-3237-4EE4-BC7A-8AADD0404844}" srcOrd="0" destOrd="0" presId="urn:microsoft.com/office/officeart/2008/layout/VerticalCircleList"/>
    <dgm:cxn modelId="{38BBBE68-EB73-4AE6-BA2E-1BC07595B081}" srcId="{63639ADC-8470-4C86-B535-7A2AF31A6757}" destId="{9E4AC0B2-F8A6-4FAF-878B-0CBA734FF9A8}" srcOrd="1" destOrd="0" parTransId="{8FEA8784-1002-43A9-897C-5A0C16210467}" sibTransId="{7645E60C-3A96-4176-903F-9F594FCC2097}"/>
    <dgm:cxn modelId="{3475B956-C3AD-4C6D-BF23-02A26832BB5E}" type="presOf" srcId="{AEE63107-7B85-4348-8109-30369EF7C6D8}" destId="{EAACBBBF-BC08-4140-9888-A716C951F1B3}" srcOrd="0" destOrd="0" presId="urn:microsoft.com/office/officeart/2008/layout/VerticalCircleList"/>
    <dgm:cxn modelId="{6E810958-6CBD-48F1-927E-812EED044966}" type="presOf" srcId="{3298E1EB-5968-4E82-BDFE-4BBAD47A3B57}" destId="{E2C78402-6EC6-40F0-93C0-5BA70848A30E}" srcOrd="0" destOrd="0" presId="urn:microsoft.com/office/officeart/2008/layout/VerticalCircleList"/>
    <dgm:cxn modelId="{1EDFCE88-EB47-4652-8C27-38CEA32E8169}" srcId="{F3D38532-125C-4489-9599-548F811DA321}" destId="{3298E1EB-5968-4E82-BDFE-4BBAD47A3B57}" srcOrd="0" destOrd="0" parTransId="{A3141946-E1AD-4108-8359-A0FD221C9FCE}" sibTransId="{DC9B63BE-2E33-4BB9-B539-157DFC583347}"/>
    <dgm:cxn modelId="{498332C8-1863-4AE5-BE83-955FDA9A9EB5}" srcId="{AEE63107-7B85-4348-8109-30369EF7C6D8}" destId="{F3D38532-125C-4489-9599-548F811DA321}" srcOrd="1" destOrd="0" parTransId="{AE679434-D33A-4312-92F0-4F260374E1C9}" sibTransId="{D3EDEECC-7EFD-4493-BDAE-0653C56B941B}"/>
    <dgm:cxn modelId="{B2DFB1D2-EDD9-427E-9EBF-CAE7D136D81F}" type="presOf" srcId="{F3D38532-125C-4489-9599-548F811DA321}" destId="{0BB4D44A-1414-46F7-8E78-4EB7D5412630}" srcOrd="0" destOrd="0" presId="urn:microsoft.com/office/officeart/2008/layout/VerticalCircleList"/>
    <dgm:cxn modelId="{E436B1E8-4186-4479-B5BF-8F5338C44C60}" type="presOf" srcId="{C5BFD69A-A712-46EB-B7A9-E8136A214EFA}" destId="{E582341E-F12F-4550-9FBE-DCD3A1EC8BB0}" srcOrd="0" destOrd="0" presId="urn:microsoft.com/office/officeart/2008/layout/VerticalCircleList"/>
    <dgm:cxn modelId="{87A6ED73-0635-4555-95A7-AD9746FFC56B}" type="presParOf" srcId="{EAACBBBF-BC08-4140-9888-A716C951F1B3}" destId="{5CDC29B0-C022-4C71-B935-38BB868C332F}" srcOrd="0" destOrd="0" presId="urn:microsoft.com/office/officeart/2008/layout/VerticalCircleList"/>
    <dgm:cxn modelId="{4BC6DDDB-D513-403A-A3A2-1DA8C0437568}" type="presParOf" srcId="{5CDC29B0-C022-4C71-B935-38BB868C332F}" destId="{181274B7-BC90-4E87-A063-4648C68C5BD3}" srcOrd="0" destOrd="0" presId="urn:microsoft.com/office/officeart/2008/layout/VerticalCircleList"/>
    <dgm:cxn modelId="{ED928149-C559-4E1B-A985-6ACC6CB8BA02}" type="presParOf" srcId="{5CDC29B0-C022-4C71-B935-38BB868C332F}" destId="{85107751-2A1C-4A9C-8097-591E34A76DCD}" srcOrd="1" destOrd="0" presId="urn:microsoft.com/office/officeart/2008/layout/VerticalCircleList"/>
    <dgm:cxn modelId="{E6A72412-FCF5-49F3-895B-6C114F287660}" type="presParOf" srcId="{5CDC29B0-C022-4C71-B935-38BB868C332F}" destId="{13C451B3-3237-4EE4-BC7A-8AADD0404844}" srcOrd="2" destOrd="0" presId="urn:microsoft.com/office/officeart/2008/layout/VerticalCircleList"/>
    <dgm:cxn modelId="{AD34C04C-E9B7-44A6-A21D-D6F5AD75FC23}" type="presParOf" srcId="{5CDC29B0-C022-4C71-B935-38BB868C332F}" destId="{024F2D37-943F-4542-A78B-C3A2FA2B1E31}" srcOrd="3" destOrd="0" presId="urn:microsoft.com/office/officeart/2008/layout/VerticalCircleList"/>
    <dgm:cxn modelId="{FD807BB0-38C6-49CD-8A4E-279736D29EA2}" type="presParOf" srcId="{024F2D37-943F-4542-A78B-C3A2FA2B1E31}" destId="{E582341E-F12F-4550-9FBE-DCD3A1EC8BB0}" srcOrd="0" destOrd="0" presId="urn:microsoft.com/office/officeart/2008/layout/VerticalCircleList"/>
    <dgm:cxn modelId="{6A483DC9-1E33-4F0A-89D8-A0F5DEDFC375}" type="presParOf" srcId="{024F2D37-943F-4542-A78B-C3A2FA2B1E31}" destId="{08651831-A85F-4306-9A74-92CF2ECD6A26}" srcOrd="1" destOrd="0" presId="urn:microsoft.com/office/officeart/2008/layout/VerticalCircleList"/>
    <dgm:cxn modelId="{F0A2D71D-90A6-4B50-B913-407B0579C3C2}" type="presParOf" srcId="{024F2D37-943F-4542-A78B-C3A2FA2B1E31}" destId="{5F572C58-A441-44E6-AF8B-5A53800A0237}" srcOrd="2" destOrd="0" presId="urn:microsoft.com/office/officeart/2008/layout/VerticalCircleList"/>
    <dgm:cxn modelId="{3882CB2C-628F-4065-8A07-106F5F86B5A8}" type="presParOf" srcId="{EAACBBBF-BC08-4140-9888-A716C951F1B3}" destId="{F8361F01-4CA2-42BD-9D5F-AF201AE58683}" srcOrd="1" destOrd="0" presId="urn:microsoft.com/office/officeart/2008/layout/VerticalCircleList"/>
    <dgm:cxn modelId="{0D1520DB-7056-4648-98EC-3822784FD46A}" type="presParOf" srcId="{EAACBBBF-BC08-4140-9888-A716C951F1B3}" destId="{21DEE854-E7C4-485C-91DF-71B65B897AFE}" srcOrd="2" destOrd="0" presId="urn:microsoft.com/office/officeart/2008/layout/VerticalCircleList"/>
    <dgm:cxn modelId="{D2C47240-0F1E-4463-9425-1F984480A764}" type="presParOf" srcId="{21DEE854-E7C4-485C-91DF-71B65B897AFE}" destId="{E866B1CF-D590-42AD-9B6B-DFDEC568624E}" srcOrd="0" destOrd="0" presId="urn:microsoft.com/office/officeart/2008/layout/VerticalCircleList"/>
    <dgm:cxn modelId="{776393A1-E35F-445E-9213-63F44E631A58}" type="presParOf" srcId="{21DEE854-E7C4-485C-91DF-71B65B897AFE}" destId="{969AC38E-0220-4D04-B141-922A6ADE8DBE}" srcOrd="1" destOrd="0" presId="urn:microsoft.com/office/officeart/2008/layout/VerticalCircleList"/>
    <dgm:cxn modelId="{E6801900-0190-4FF8-8252-6EDB0E3AE991}" type="presParOf" srcId="{21DEE854-E7C4-485C-91DF-71B65B897AFE}" destId="{0BB4D44A-1414-46F7-8E78-4EB7D5412630}" srcOrd="2" destOrd="0" presId="urn:microsoft.com/office/officeart/2008/layout/VerticalCircleList"/>
    <dgm:cxn modelId="{6C1AC4CC-B7BB-4174-93D8-3C287A37E6AC}" type="presParOf" srcId="{21DEE854-E7C4-485C-91DF-71B65B897AFE}" destId="{1D6F080A-56E4-497D-9D5E-2AFD55F0370C}" srcOrd="3" destOrd="0" presId="urn:microsoft.com/office/officeart/2008/layout/VerticalCircleList"/>
    <dgm:cxn modelId="{9EDD7BC9-FDEA-4DB5-98A3-846A6AA5EE22}" type="presParOf" srcId="{1D6F080A-56E4-497D-9D5E-2AFD55F0370C}" destId="{E2C78402-6EC6-40F0-93C0-5BA70848A30E}" srcOrd="0" destOrd="0" presId="urn:microsoft.com/office/officeart/2008/layout/VerticalCircl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F135E5-A823-4696-8F81-80192FD723E6}"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zh-CN" altLang="en-US"/>
        </a:p>
      </dgm:t>
    </dgm:pt>
    <dgm:pt modelId="{B7D54F03-18E8-4A70-BDAE-C72C984F03AB}">
      <dgm:prSet phldrT="[文本]"/>
      <dgm:spPr/>
      <dgm:t>
        <a:bodyPr/>
        <a:lstStyle/>
        <a:p>
          <a:r>
            <a:rPr lang="en-US" altLang="zh-CN" dirty="0"/>
            <a:t>Life with autism</a:t>
          </a:r>
          <a:endParaRPr lang="zh-CN" altLang="en-US" dirty="0"/>
        </a:p>
      </dgm:t>
    </dgm:pt>
    <dgm:pt modelId="{0075D97C-7956-4240-BE9D-07A69200D29F}" type="parTrans" cxnId="{F362B00B-7B66-4E95-B343-F2C9F4B52127}">
      <dgm:prSet/>
      <dgm:spPr/>
      <dgm:t>
        <a:bodyPr/>
        <a:lstStyle/>
        <a:p>
          <a:endParaRPr lang="zh-CN" altLang="en-US"/>
        </a:p>
      </dgm:t>
    </dgm:pt>
    <dgm:pt modelId="{EE260EE4-30AD-4B6E-A206-866F8703FCC2}" type="sibTrans" cxnId="{F362B00B-7B66-4E95-B343-F2C9F4B52127}">
      <dgm:prSet/>
      <dgm:spPr/>
      <dgm:t>
        <a:bodyPr/>
        <a:lstStyle/>
        <a:p>
          <a:endParaRPr lang="zh-CN" altLang="en-US"/>
        </a:p>
      </dgm:t>
    </dgm:pt>
    <dgm:pt modelId="{CA1D38FC-5DED-42F1-8BFB-03C1FBCE72AB}">
      <dgm:prSet phldrT="[文本]"/>
      <dgm:spPr/>
      <dgm:t>
        <a:bodyPr/>
        <a:lstStyle/>
        <a:p>
          <a:r>
            <a:rPr lang="en-US" altLang="zh-CN" dirty="0"/>
            <a:t>Joined media club</a:t>
          </a:r>
        </a:p>
        <a:p>
          <a:r>
            <a:rPr lang="en-US" altLang="zh-CN" dirty="0"/>
            <a:t>Discovered the world of podcasting</a:t>
          </a:r>
          <a:endParaRPr lang="zh-CN" altLang="en-US" dirty="0"/>
        </a:p>
      </dgm:t>
    </dgm:pt>
    <dgm:pt modelId="{F6A36E5A-DC2E-4CA6-B2F7-23D24A807719}" type="parTrans" cxnId="{24BD8B38-0221-4B1F-A1D3-D79D85CBC1AD}">
      <dgm:prSet/>
      <dgm:spPr/>
      <dgm:t>
        <a:bodyPr/>
        <a:lstStyle/>
        <a:p>
          <a:endParaRPr lang="zh-CN" altLang="en-US"/>
        </a:p>
      </dgm:t>
    </dgm:pt>
    <dgm:pt modelId="{E8A18087-1B11-43B5-8442-2BADE7AD684A}" type="sibTrans" cxnId="{24BD8B38-0221-4B1F-A1D3-D79D85CBC1AD}">
      <dgm:prSet/>
      <dgm:spPr/>
      <dgm:t>
        <a:bodyPr/>
        <a:lstStyle/>
        <a:p>
          <a:endParaRPr lang="zh-CN" altLang="en-US"/>
        </a:p>
      </dgm:t>
    </dgm:pt>
    <dgm:pt modelId="{EE7E5374-4F06-4B4C-BC37-0AC0338FA2A9}">
      <dgm:prSet phldrT="[文本]"/>
      <dgm:spPr/>
      <dgm:t>
        <a:bodyPr/>
        <a:lstStyle/>
        <a:p>
          <a:r>
            <a:rPr lang="en-US" altLang="zh-CN" dirty="0"/>
            <a:t>Started my own podcast</a:t>
          </a:r>
          <a:endParaRPr lang="zh-CN" altLang="en-US" dirty="0"/>
        </a:p>
      </dgm:t>
    </dgm:pt>
    <dgm:pt modelId="{38CEC1DD-34A6-41E3-AE06-92A75035280E}" type="parTrans" cxnId="{A9C09F7A-73FA-4AE1-898A-1BBAA579F6CE}">
      <dgm:prSet/>
      <dgm:spPr/>
      <dgm:t>
        <a:bodyPr/>
        <a:lstStyle/>
        <a:p>
          <a:endParaRPr lang="zh-CN" altLang="en-US"/>
        </a:p>
      </dgm:t>
    </dgm:pt>
    <dgm:pt modelId="{BC961118-2203-45DF-A9A7-BA150BC2A2B9}" type="sibTrans" cxnId="{A9C09F7A-73FA-4AE1-898A-1BBAA579F6CE}">
      <dgm:prSet/>
      <dgm:spPr/>
      <dgm:t>
        <a:bodyPr/>
        <a:lstStyle/>
        <a:p>
          <a:endParaRPr lang="zh-CN" altLang="en-US"/>
        </a:p>
      </dgm:t>
    </dgm:pt>
    <dgm:pt modelId="{F4EBE0B6-9F4C-4085-9DDA-DE78C7F74313}">
      <dgm:prSet phldrT="[文本]"/>
      <dgm:spPr/>
      <dgm:t>
        <a:bodyPr/>
        <a:lstStyle/>
        <a:p>
          <a:r>
            <a:rPr lang="en-US" altLang="zh-CN" dirty="0"/>
            <a:t>Had listeners telling me …</a:t>
          </a:r>
          <a:endParaRPr lang="zh-CN" altLang="en-US" dirty="0"/>
        </a:p>
      </dgm:t>
    </dgm:pt>
    <dgm:pt modelId="{F9E975A2-7D2A-4526-8996-C6838B42536B}" type="parTrans" cxnId="{B02D7CDD-E718-41DD-9A79-32F110007DB8}">
      <dgm:prSet/>
      <dgm:spPr/>
      <dgm:t>
        <a:bodyPr/>
        <a:lstStyle/>
        <a:p>
          <a:endParaRPr lang="zh-CN" altLang="en-US"/>
        </a:p>
      </dgm:t>
    </dgm:pt>
    <dgm:pt modelId="{9516E116-4541-448C-9EE1-BF563A879D42}" type="sibTrans" cxnId="{B02D7CDD-E718-41DD-9A79-32F110007DB8}">
      <dgm:prSet/>
      <dgm:spPr/>
      <dgm:t>
        <a:bodyPr/>
        <a:lstStyle/>
        <a:p>
          <a:endParaRPr lang="zh-CN" altLang="en-US"/>
        </a:p>
      </dgm:t>
    </dgm:pt>
    <dgm:pt modelId="{43FEDE0B-D950-4863-A241-AEA6AD041455}">
      <dgm:prSet phldrT="[文本]" phldr="1"/>
      <dgm:spPr/>
      <dgm:t>
        <a:bodyPr/>
        <a:lstStyle/>
        <a:p>
          <a:endParaRPr lang="zh-CN" altLang="en-US"/>
        </a:p>
      </dgm:t>
    </dgm:pt>
    <dgm:pt modelId="{BE87BC1A-E561-4244-83C5-1DC5142C913D}" type="parTrans" cxnId="{0C23853B-C21A-467E-BE8F-021A48F4BF7E}">
      <dgm:prSet/>
      <dgm:spPr/>
      <dgm:t>
        <a:bodyPr/>
        <a:lstStyle/>
        <a:p>
          <a:endParaRPr lang="zh-CN" altLang="en-US"/>
        </a:p>
      </dgm:t>
    </dgm:pt>
    <dgm:pt modelId="{150A5D55-9625-460E-AD73-364480566E05}" type="sibTrans" cxnId="{0C23853B-C21A-467E-BE8F-021A48F4BF7E}">
      <dgm:prSet/>
      <dgm:spPr/>
      <dgm:t>
        <a:bodyPr/>
        <a:lstStyle/>
        <a:p>
          <a:endParaRPr lang="zh-CN" altLang="en-US"/>
        </a:p>
      </dgm:t>
    </dgm:pt>
    <dgm:pt modelId="{2F757A89-8F91-432F-90CF-1CE27E2FBD2A}">
      <dgm:prSet/>
      <dgm:spPr/>
      <dgm:t>
        <a:bodyPr/>
        <a:lstStyle/>
        <a:p>
          <a:r>
            <a:rPr lang="en-US" altLang="zh-CN" dirty="0"/>
            <a:t>The  podcast has reached places I never expected. Looking back…</a:t>
          </a:r>
          <a:endParaRPr lang="zh-CN" altLang="en-US" dirty="0"/>
        </a:p>
      </dgm:t>
    </dgm:pt>
    <dgm:pt modelId="{F833FCB6-AF04-4B71-AF64-995D7DFBEB5E}" type="parTrans" cxnId="{98DD3EBA-C241-43CE-9B05-4F22F14FC410}">
      <dgm:prSet/>
      <dgm:spPr/>
      <dgm:t>
        <a:bodyPr/>
        <a:lstStyle/>
        <a:p>
          <a:endParaRPr lang="zh-CN" altLang="en-US"/>
        </a:p>
      </dgm:t>
    </dgm:pt>
    <dgm:pt modelId="{494B699C-8F23-49F9-A91A-EBE384CEFB37}" type="sibTrans" cxnId="{98DD3EBA-C241-43CE-9B05-4F22F14FC410}">
      <dgm:prSet/>
      <dgm:spPr/>
      <dgm:t>
        <a:bodyPr/>
        <a:lstStyle/>
        <a:p>
          <a:endParaRPr lang="zh-CN" altLang="en-US"/>
        </a:p>
      </dgm:t>
    </dgm:pt>
    <dgm:pt modelId="{A4CA4BE3-595C-41F4-BEC8-659A64F7C575}" type="pres">
      <dgm:prSet presAssocID="{F9F135E5-A823-4696-8F81-80192FD723E6}" presName="Name0" presStyleCnt="0">
        <dgm:presLayoutVars>
          <dgm:dir/>
          <dgm:resizeHandles val="exact"/>
        </dgm:presLayoutVars>
      </dgm:prSet>
      <dgm:spPr/>
    </dgm:pt>
    <dgm:pt modelId="{2E699A45-34FE-4564-8BD7-32960EFDB6EE}" type="pres">
      <dgm:prSet presAssocID="{B7D54F03-18E8-4A70-BDAE-C72C984F03AB}" presName="composite" presStyleCnt="0"/>
      <dgm:spPr/>
    </dgm:pt>
    <dgm:pt modelId="{ABBFCC0F-5B66-4CD6-8A60-6AEC8744E2FB}" type="pres">
      <dgm:prSet presAssocID="{B7D54F03-18E8-4A70-BDAE-C72C984F03AB}" presName="imagSh" presStyleLbl="bgImgPlace1" presStyleIdx="0" presStyleCnt="4" custLinFactNeighborX="1089" custLinFactNeighborY="1088"/>
      <dgm:spPr/>
    </dgm:pt>
    <dgm:pt modelId="{4D4E4025-0C52-4231-9423-CC08E0B18317}" type="pres">
      <dgm:prSet presAssocID="{B7D54F03-18E8-4A70-BDAE-C72C984F03AB}" presName="txNode" presStyleLbl="node1" presStyleIdx="0" presStyleCnt="4">
        <dgm:presLayoutVars>
          <dgm:bulletEnabled val="1"/>
        </dgm:presLayoutVars>
      </dgm:prSet>
      <dgm:spPr/>
    </dgm:pt>
    <dgm:pt modelId="{E9ADC270-5280-4AA1-AD9B-4ACACD314738}" type="pres">
      <dgm:prSet presAssocID="{EE260EE4-30AD-4B6E-A206-866F8703FCC2}" presName="sibTrans" presStyleLbl="sibTrans2D1" presStyleIdx="0" presStyleCnt="3"/>
      <dgm:spPr/>
    </dgm:pt>
    <dgm:pt modelId="{4F1B2A4F-35CD-496A-9B7A-B6C4BF718E87}" type="pres">
      <dgm:prSet presAssocID="{EE260EE4-30AD-4B6E-A206-866F8703FCC2}" presName="connTx" presStyleLbl="sibTrans2D1" presStyleIdx="0" presStyleCnt="3"/>
      <dgm:spPr/>
    </dgm:pt>
    <dgm:pt modelId="{B5447E8C-3F3B-4BD0-809C-3845CF9768E6}" type="pres">
      <dgm:prSet presAssocID="{CA1D38FC-5DED-42F1-8BFB-03C1FBCE72AB}" presName="composite" presStyleCnt="0"/>
      <dgm:spPr/>
    </dgm:pt>
    <dgm:pt modelId="{7C4F0776-DC56-41C6-85B5-AC36489FF268}" type="pres">
      <dgm:prSet presAssocID="{CA1D38FC-5DED-42F1-8BFB-03C1FBCE72AB}" presName="imagSh" presStyleLbl="bgImgPlace1" presStyleIdx="1" presStyleCnt="4" custLinFactNeighborX="1798" custLinFactNeighborY="1733"/>
      <dgm:spPr/>
    </dgm:pt>
    <dgm:pt modelId="{BB3BD0CA-6726-42B8-9740-B2CB2B0E26E7}" type="pres">
      <dgm:prSet presAssocID="{CA1D38FC-5DED-42F1-8BFB-03C1FBCE72AB}" presName="txNode" presStyleLbl="node1" presStyleIdx="1" presStyleCnt="4">
        <dgm:presLayoutVars>
          <dgm:bulletEnabled val="1"/>
        </dgm:presLayoutVars>
      </dgm:prSet>
      <dgm:spPr/>
    </dgm:pt>
    <dgm:pt modelId="{5E887EFF-B373-4FCC-BC92-E09B2596390D}" type="pres">
      <dgm:prSet presAssocID="{E8A18087-1B11-43B5-8442-2BADE7AD684A}" presName="sibTrans" presStyleLbl="sibTrans2D1" presStyleIdx="1" presStyleCnt="3"/>
      <dgm:spPr/>
    </dgm:pt>
    <dgm:pt modelId="{D280F162-D08A-4284-87D0-1B0055B952CD}" type="pres">
      <dgm:prSet presAssocID="{E8A18087-1B11-43B5-8442-2BADE7AD684A}" presName="connTx" presStyleLbl="sibTrans2D1" presStyleIdx="1" presStyleCnt="3"/>
      <dgm:spPr/>
    </dgm:pt>
    <dgm:pt modelId="{03AC9BF3-7655-484D-A5B4-73F136E88018}" type="pres">
      <dgm:prSet presAssocID="{EE7E5374-4F06-4B4C-BC37-0AC0338FA2A9}" presName="composite" presStyleCnt="0"/>
      <dgm:spPr/>
    </dgm:pt>
    <dgm:pt modelId="{0C2941AD-1D33-46A7-A6FF-49E7A32E3CF0}" type="pres">
      <dgm:prSet presAssocID="{EE7E5374-4F06-4B4C-BC37-0AC0338FA2A9}" presName="imagSh" presStyleLbl="bgImgPlace1" presStyleIdx="2" presStyleCnt="4"/>
      <dgm:spPr/>
    </dgm:pt>
    <dgm:pt modelId="{91F4247A-0CE2-43DE-9960-4CA5DC1A1BAC}" type="pres">
      <dgm:prSet presAssocID="{EE7E5374-4F06-4B4C-BC37-0AC0338FA2A9}" presName="txNode" presStyleLbl="node1" presStyleIdx="2" presStyleCnt="4">
        <dgm:presLayoutVars>
          <dgm:bulletEnabled val="1"/>
        </dgm:presLayoutVars>
      </dgm:prSet>
      <dgm:spPr/>
    </dgm:pt>
    <dgm:pt modelId="{2110FFFF-3514-40A1-88C2-083AD96ECDFE}" type="pres">
      <dgm:prSet presAssocID="{BC961118-2203-45DF-A9A7-BA150BC2A2B9}" presName="sibTrans" presStyleLbl="sibTrans2D1" presStyleIdx="2" presStyleCnt="3"/>
      <dgm:spPr/>
    </dgm:pt>
    <dgm:pt modelId="{199BBC49-3319-4D6D-AF71-9A974D14EAC0}" type="pres">
      <dgm:prSet presAssocID="{BC961118-2203-45DF-A9A7-BA150BC2A2B9}" presName="connTx" presStyleLbl="sibTrans2D1" presStyleIdx="2" presStyleCnt="3"/>
      <dgm:spPr/>
    </dgm:pt>
    <dgm:pt modelId="{B32464FF-1559-40E3-A5A0-E63CFE3BDD84}" type="pres">
      <dgm:prSet presAssocID="{2F757A89-8F91-432F-90CF-1CE27E2FBD2A}" presName="composite" presStyleCnt="0"/>
      <dgm:spPr/>
    </dgm:pt>
    <dgm:pt modelId="{086AC123-148A-4F1B-AD4C-CCDB017AB969}" type="pres">
      <dgm:prSet presAssocID="{2F757A89-8F91-432F-90CF-1CE27E2FBD2A}" presName="imagSh" presStyleLbl="bgImgPlace1" presStyleIdx="3" presStyleCnt="4"/>
      <dgm:spPr/>
    </dgm:pt>
    <dgm:pt modelId="{269D0C84-1C90-430B-A8D6-7C4C72006AB4}" type="pres">
      <dgm:prSet presAssocID="{2F757A89-8F91-432F-90CF-1CE27E2FBD2A}" presName="txNode" presStyleLbl="node1" presStyleIdx="3" presStyleCnt="4">
        <dgm:presLayoutVars>
          <dgm:bulletEnabled val="1"/>
        </dgm:presLayoutVars>
      </dgm:prSet>
      <dgm:spPr/>
    </dgm:pt>
  </dgm:ptLst>
  <dgm:cxnLst>
    <dgm:cxn modelId="{F362B00B-7B66-4E95-B343-F2C9F4B52127}" srcId="{F9F135E5-A823-4696-8F81-80192FD723E6}" destId="{B7D54F03-18E8-4A70-BDAE-C72C984F03AB}" srcOrd="0" destOrd="0" parTransId="{0075D97C-7956-4240-BE9D-07A69200D29F}" sibTransId="{EE260EE4-30AD-4B6E-A206-866F8703FCC2}"/>
    <dgm:cxn modelId="{90FAE91A-D798-4647-9A1A-DD52B2431F9D}" type="presOf" srcId="{E8A18087-1B11-43B5-8442-2BADE7AD684A}" destId="{5E887EFF-B373-4FCC-BC92-E09B2596390D}" srcOrd="0" destOrd="0" presId="urn:microsoft.com/office/officeart/2005/8/layout/hProcess10"/>
    <dgm:cxn modelId="{5B7B7026-7D30-4D96-B8DA-DAD29095D451}" type="presOf" srcId="{E8A18087-1B11-43B5-8442-2BADE7AD684A}" destId="{D280F162-D08A-4284-87D0-1B0055B952CD}" srcOrd="1" destOrd="0" presId="urn:microsoft.com/office/officeart/2005/8/layout/hProcess10"/>
    <dgm:cxn modelId="{24BD8B38-0221-4B1F-A1D3-D79D85CBC1AD}" srcId="{F9F135E5-A823-4696-8F81-80192FD723E6}" destId="{CA1D38FC-5DED-42F1-8BFB-03C1FBCE72AB}" srcOrd="1" destOrd="0" parTransId="{F6A36E5A-DC2E-4CA6-B2F7-23D24A807719}" sibTransId="{E8A18087-1B11-43B5-8442-2BADE7AD684A}"/>
    <dgm:cxn modelId="{0C23853B-C21A-467E-BE8F-021A48F4BF7E}" srcId="{EE7E5374-4F06-4B4C-BC37-0AC0338FA2A9}" destId="{43FEDE0B-D950-4863-A241-AEA6AD041455}" srcOrd="1" destOrd="0" parTransId="{BE87BC1A-E561-4244-83C5-1DC5142C913D}" sibTransId="{150A5D55-9625-460E-AD73-364480566E05}"/>
    <dgm:cxn modelId="{11022061-917D-40F3-934D-1600C55418EC}" type="presOf" srcId="{2F757A89-8F91-432F-90CF-1CE27E2FBD2A}" destId="{269D0C84-1C90-430B-A8D6-7C4C72006AB4}" srcOrd="0" destOrd="0" presId="urn:microsoft.com/office/officeart/2005/8/layout/hProcess10"/>
    <dgm:cxn modelId="{57939871-33B9-4357-876E-CD94313FC141}" type="presOf" srcId="{EE260EE4-30AD-4B6E-A206-866F8703FCC2}" destId="{4F1B2A4F-35CD-496A-9B7A-B6C4BF718E87}" srcOrd="1" destOrd="0" presId="urn:microsoft.com/office/officeart/2005/8/layout/hProcess10"/>
    <dgm:cxn modelId="{A9C09F7A-73FA-4AE1-898A-1BBAA579F6CE}" srcId="{F9F135E5-A823-4696-8F81-80192FD723E6}" destId="{EE7E5374-4F06-4B4C-BC37-0AC0338FA2A9}" srcOrd="2" destOrd="0" parTransId="{38CEC1DD-34A6-41E3-AE06-92A75035280E}" sibTransId="{BC961118-2203-45DF-A9A7-BA150BC2A2B9}"/>
    <dgm:cxn modelId="{6F24179C-B6CD-4EA1-AD5A-13DE2C2D2ABB}" type="presOf" srcId="{F4EBE0B6-9F4C-4085-9DDA-DE78C7F74313}" destId="{91F4247A-0CE2-43DE-9960-4CA5DC1A1BAC}" srcOrd="0" destOrd="1" presId="urn:microsoft.com/office/officeart/2005/8/layout/hProcess10"/>
    <dgm:cxn modelId="{1C36CAB7-726F-465E-8A45-3CB85B9065C4}" type="presOf" srcId="{EE260EE4-30AD-4B6E-A206-866F8703FCC2}" destId="{E9ADC270-5280-4AA1-AD9B-4ACACD314738}" srcOrd="0" destOrd="0" presId="urn:microsoft.com/office/officeart/2005/8/layout/hProcess10"/>
    <dgm:cxn modelId="{820224BA-B635-416D-9D22-58E43CC1EE47}" type="presOf" srcId="{F9F135E5-A823-4696-8F81-80192FD723E6}" destId="{A4CA4BE3-595C-41F4-BEC8-659A64F7C575}" srcOrd="0" destOrd="0" presId="urn:microsoft.com/office/officeart/2005/8/layout/hProcess10"/>
    <dgm:cxn modelId="{98DD3EBA-C241-43CE-9B05-4F22F14FC410}" srcId="{F9F135E5-A823-4696-8F81-80192FD723E6}" destId="{2F757A89-8F91-432F-90CF-1CE27E2FBD2A}" srcOrd="3" destOrd="0" parTransId="{F833FCB6-AF04-4B71-AF64-995D7DFBEB5E}" sibTransId="{494B699C-8F23-49F9-A91A-EBE384CEFB37}"/>
    <dgm:cxn modelId="{91704ABA-83FC-4DD9-A671-CECB07B306BB}" type="presOf" srcId="{B7D54F03-18E8-4A70-BDAE-C72C984F03AB}" destId="{4D4E4025-0C52-4231-9423-CC08E0B18317}" srcOrd="0" destOrd="0" presId="urn:microsoft.com/office/officeart/2005/8/layout/hProcess10"/>
    <dgm:cxn modelId="{342F8AD2-145D-4365-8F40-0FD21031EA86}" type="presOf" srcId="{EE7E5374-4F06-4B4C-BC37-0AC0338FA2A9}" destId="{91F4247A-0CE2-43DE-9960-4CA5DC1A1BAC}" srcOrd="0" destOrd="0" presId="urn:microsoft.com/office/officeart/2005/8/layout/hProcess10"/>
    <dgm:cxn modelId="{B02D7CDD-E718-41DD-9A79-32F110007DB8}" srcId="{EE7E5374-4F06-4B4C-BC37-0AC0338FA2A9}" destId="{F4EBE0B6-9F4C-4085-9DDA-DE78C7F74313}" srcOrd="0" destOrd="0" parTransId="{F9E975A2-7D2A-4526-8996-C6838B42536B}" sibTransId="{9516E116-4541-448C-9EE1-BF563A879D42}"/>
    <dgm:cxn modelId="{B7764AE8-C268-4D35-AE4C-BA882E4D462C}" type="presOf" srcId="{43FEDE0B-D950-4863-A241-AEA6AD041455}" destId="{91F4247A-0CE2-43DE-9960-4CA5DC1A1BAC}" srcOrd="0" destOrd="2" presId="urn:microsoft.com/office/officeart/2005/8/layout/hProcess10"/>
    <dgm:cxn modelId="{D758E3EA-436B-47C7-A20F-7405AC4440A8}" type="presOf" srcId="{BC961118-2203-45DF-A9A7-BA150BC2A2B9}" destId="{2110FFFF-3514-40A1-88C2-083AD96ECDFE}" srcOrd="0" destOrd="0" presId="urn:microsoft.com/office/officeart/2005/8/layout/hProcess10"/>
    <dgm:cxn modelId="{16380AED-BBA7-43C9-96F8-54E1A444CC5E}" type="presOf" srcId="{BC961118-2203-45DF-A9A7-BA150BC2A2B9}" destId="{199BBC49-3319-4D6D-AF71-9A974D14EAC0}" srcOrd="1" destOrd="0" presId="urn:microsoft.com/office/officeart/2005/8/layout/hProcess10"/>
    <dgm:cxn modelId="{BCB5C6F1-A4E0-42FE-9066-9604EE57FD8B}" type="presOf" srcId="{CA1D38FC-5DED-42F1-8BFB-03C1FBCE72AB}" destId="{BB3BD0CA-6726-42B8-9740-B2CB2B0E26E7}" srcOrd="0" destOrd="0" presId="urn:microsoft.com/office/officeart/2005/8/layout/hProcess10"/>
    <dgm:cxn modelId="{87DFBB4B-B44C-4F63-B1A8-1F30ABD66E0F}" type="presParOf" srcId="{A4CA4BE3-595C-41F4-BEC8-659A64F7C575}" destId="{2E699A45-34FE-4564-8BD7-32960EFDB6EE}" srcOrd="0" destOrd="0" presId="urn:microsoft.com/office/officeart/2005/8/layout/hProcess10"/>
    <dgm:cxn modelId="{ECFE7FF0-A50B-4702-86B4-99D7F99BA572}" type="presParOf" srcId="{2E699A45-34FE-4564-8BD7-32960EFDB6EE}" destId="{ABBFCC0F-5B66-4CD6-8A60-6AEC8744E2FB}" srcOrd="0" destOrd="0" presId="urn:microsoft.com/office/officeart/2005/8/layout/hProcess10"/>
    <dgm:cxn modelId="{C9837F73-B2EA-459F-A95B-7D9F3B6A724C}" type="presParOf" srcId="{2E699A45-34FE-4564-8BD7-32960EFDB6EE}" destId="{4D4E4025-0C52-4231-9423-CC08E0B18317}" srcOrd="1" destOrd="0" presId="urn:microsoft.com/office/officeart/2005/8/layout/hProcess10"/>
    <dgm:cxn modelId="{8A9A6E3C-02A5-48CE-A860-E4F0833D325A}" type="presParOf" srcId="{A4CA4BE3-595C-41F4-BEC8-659A64F7C575}" destId="{E9ADC270-5280-4AA1-AD9B-4ACACD314738}" srcOrd="1" destOrd="0" presId="urn:microsoft.com/office/officeart/2005/8/layout/hProcess10"/>
    <dgm:cxn modelId="{08BAE9CF-F389-4E06-90C7-656476543A52}" type="presParOf" srcId="{E9ADC270-5280-4AA1-AD9B-4ACACD314738}" destId="{4F1B2A4F-35CD-496A-9B7A-B6C4BF718E87}" srcOrd="0" destOrd="0" presId="urn:microsoft.com/office/officeart/2005/8/layout/hProcess10"/>
    <dgm:cxn modelId="{32BA774C-328B-4149-88BA-93537036C7BF}" type="presParOf" srcId="{A4CA4BE3-595C-41F4-BEC8-659A64F7C575}" destId="{B5447E8C-3F3B-4BD0-809C-3845CF9768E6}" srcOrd="2" destOrd="0" presId="urn:microsoft.com/office/officeart/2005/8/layout/hProcess10"/>
    <dgm:cxn modelId="{CC077DDD-D02D-4581-859B-178740836FDC}" type="presParOf" srcId="{B5447E8C-3F3B-4BD0-809C-3845CF9768E6}" destId="{7C4F0776-DC56-41C6-85B5-AC36489FF268}" srcOrd="0" destOrd="0" presId="urn:microsoft.com/office/officeart/2005/8/layout/hProcess10"/>
    <dgm:cxn modelId="{47F321D7-FCE0-4D66-90CA-84F3FA50B92F}" type="presParOf" srcId="{B5447E8C-3F3B-4BD0-809C-3845CF9768E6}" destId="{BB3BD0CA-6726-42B8-9740-B2CB2B0E26E7}" srcOrd="1" destOrd="0" presId="urn:microsoft.com/office/officeart/2005/8/layout/hProcess10"/>
    <dgm:cxn modelId="{8E1AD4EB-5F6F-4369-A6B5-4509F4F3E49B}" type="presParOf" srcId="{A4CA4BE3-595C-41F4-BEC8-659A64F7C575}" destId="{5E887EFF-B373-4FCC-BC92-E09B2596390D}" srcOrd="3" destOrd="0" presId="urn:microsoft.com/office/officeart/2005/8/layout/hProcess10"/>
    <dgm:cxn modelId="{44E4EB84-9B06-490C-A81E-D4BCAC67E0D9}" type="presParOf" srcId="{5E887EFF-B373-4FCC-BC92-E09B2596390D}" destId="{D280F162-D08A-4284-87D0-1B0055B952CD}" srcOrd="0" destOrd="0" presId="urn:microsoft.com/office/officeart/2005/8/layout/hProcess10"/>
    <dgm:cxn modelId="{72D6818D-AF94-4093-A9AB-8E72A244F0FB}" type="presParOf" srcId="{A4CA4BE3-595C-41F4-BEC8-659A64F7C575}" destId="{03AC9BF3-7655-484D-A5B4-73F136E88018}" srcOrd="4" destOrd="0" presId="urn:microsoft.com/office/officeart/2005/8/layout/hProcess10"/>
    <dgm:cxn modelId="{5E1DBFB3-DC05-432D-AD80-83C8991A34D5}" type="presParOf" srcId="{03AC9BF3-7655-484D-A5B4-73F136E88018}" destId="{0C2941AD-1D33-46A7-A6FF-49E7A32E3CF0}" srcOrd="0" destOrd="0" presId="urn:microsoft.com/office/officeart/2005/8/layout/hProcess10"/>
    <dgm:cxn modelId="{F2F268D8-E703-4306-9E09-6179F5912EA4}" type="presParOf" srcId="{03AC9BF3-7655-484D-A5B4-73F136E88018}" destId="{91F4247A-0CE2-43DE-9960-4CA5DC1A1BAC}" srcOrd="1" destOrd="0" presId="urn:microsoft.com/office/officeart/2005/8/layout/hProcess10"/>
    <dgm:cxn modelId="{CDA0CD94-91C9-4A67-8399-3F1B3D5F9E99}" type="presParOf" srcId="{A4CA4BE3-595C-41F4-BEC8-659A64F7C575}" destId="{2110FFFF-3514-40A1-88C2-083AD96ECDFE}" srcOrd="5" destOrd="0" presId="urn:microsoft.com/office/officeart/2005/8/layout/hProcess10"/>
    <dgm:cxn modelId="{9F19C40A-9A5D-408C-BED2-E948677D9D98}" type="presParOf" srcId="{2110FFFF-3514-40A1-88C2-083AD96ECDFE}" destId="{199BBC49-3319-4D6D-AF71-9A974D14EAC0}" srcOrd="0" destOrd="0" presId="urn:microsoft.com/office/officeart/2005/8/layout/hProcess10"/>
    <dgm:cxn modelId="{C21299B2-40A9-4AF5-ACD2-E0DB8B5A0B77}" type="presParOf" srcId="{A4CA4BE3-595C-41F4-BEC8-659A64F7C575}" destId="{B32464FF-1559-40E3-A5A0-E63CFE3BDD84}" srcOrd="6" destOrd="0" presId="urn:microsoft.com/office/officeart/2005/8/layout/hProcess10"/>
    <dgm:cxn modelId="{D72C8537-4CD5-4C47-8B14-51115E9B40D5}" type="presParOf" srcId="{B32464FF-1559-40E3-A5A0-E63CFE3BDD84}" destId="{086AC123-148A-4F1B-AD4C-CCDB017AB969}" srcOrd="0" destOrd="0" presId="urn:microsoft.com/office/officeart/2005/8/layout/hProcess10"/>
    <dgm:cxn modelId="{0813A4A5-4882-431C-9E76-562D45CF806E}" type="presParOf" srcId="{B32464FF-1559-40E3-A5A0-E63CFE3BDD84}" destId="{269D0C84-1C90-430B-A8D6-7C4C72006AB4}"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8E1BCCB-15E3-428F-82ED-118A1C78DCCB}"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zh-CN" altLang="en-US"/>
        </a:p>
      </dgm:t>
    </dgm:pt>
    <dgm:pt modelId="{DA057567-EE9C-4BED-B751-F1F53FEAAC4A}">
      <dgm:prSet phldrT="[文本]"/>
      <dgm:spPr/>
      <dgm:t>
        <a:bodyPr/>
        <a:lstStyle/>
        <a:p>
          <a:r>
            <a:rPr lang="en-US" altLang="zh-CN" dirty="0"/>
            <a:t>Growth</a:t>
          </a:r>
          <a:endParaRPr lang="zh-CN" altLang="en-US" dirty="0"/>
        </a:p>
      </dgm:t>
    </dgm:pt>
    <dgm:pt modelId="{63EEE211-1857-479D-8F2D-6B59FB2018D3}" type="parTrans" cxnId="{E1C035AF-9232-4D0A-801B-AB9B199F20DD}">
      <dgm:prSet/>
      <dgm:spPr/>
      <dgm:t>
        <a:bodyPr/>
        <a:lstStyle/>
        <a:p>
          <a:endParaRPr lang="zh-CN" altLang="en-US"/>
        </a:p>
      </dgm:t>
    </dgm:pt>
    <dgm:pt modelId="{C68C3BCC-9232-4556-9046-EF8186A973C9}" type="sibTrans" cxnId="{E1C035AF-9232-4D0A-801B-AB9B199F20DD}">
      <dgm:prSet/>
      <dgm:spPr/>
      <dgm:t>
        <a:bodyPr/>
        <a:lstStyle/>
        <a:p>
          <a:endParaRPr lang="zh-CN" altLang="en-US"/>
        </a:p>
      </dgm:t>
    </dgm:pt>
    <dgm:pt modelId="{81B84436-1ACD-4667-BD09-BA830858C969}">
      <dgm:prSet phldrT="[文本]"/>
      <dgm:spPr/>
      <dgm:t>
        <a:bodyPr/>
        <a:lstStyle/>
        <a:p>
          <a:r>
            <a:rPr lang="en-US" altLang="zh-CN" dirty="0"/>
            <a:t>Self-acceptance</a:t>
          </a:r>
          <a:endParaRPr lang="zh-CN" altLang="en-US" dirty="0"/>
        </a:p>
      </dgm:t>
    </dgm:pt>
    <dgm:pt modelId="{6C5EE519-B95F-4462-80B9-9B6FE52BB0F2}" type="parTrans" cxnId="{084D2DC6-DFB5-473B-96EE-A29B7B8E6566}">
      <dgm:prSet/>
      <dgm:spPr/>
      <dgm:t>
        <a:bodyPr/>
        <a:lstStyle/>
        <a:p>
          <a:endParaRPr lang="zh-CN" altLang="en-US"/>
        </a:p>
      </dgm:t>
    </dgm:pt>
    <dgm:pt modelId="{223181DF-4870-4C32-9913-5DB575A933DC}" type="sibTrans" cxnId="{084D2DC6-DFB5-473B-96EE-A29B7B8E6566}">
      <dgm:prSet/>
      <dgm:spPr/>
      <dgm:t>
        <a:bodyPr/>
        <a:lstStyle/>
        <a:p>
          <a:endParaRPr lang="zh-CN" altLang="en-US"/>
        </a:p>
      </dgm:t>
    </dgm:pt>
    <dgm:pt modelId="{A2506286-A686-4668-8968-23A16A8D994E}">
      <dgm:prSet phldrT="[文本]"/>
      <dgm:spPr/>
      <dgm:t>
        <a:bodyPr/>
        <a:lstStyle/>
        <a:p>
          <a:r>
            <a:rPr lang="en-US" altLang="zh-CN" dirty="0"/>
            <a:t>Bravery to try</a:t>
          </a:r>
          <a:endParaRPr lang="zh-CN" altLang="en-US" dirty="0"/>
        </a:p>
      </dgm:t>
    </dgm:pt>
    <dgm:pt modelId="{E864E016-F5B3-428C-8AC2-1736C1D2C1A2}" type="parTrans" cxnId="{A7F61D6C-098F-4E96-935B-5E63C5E77362}">
      <dgm:prSet/>
      <dgm:spPr/>
      <dgm:t>
        <a:bodyPr/>
        <a:lstStyle/>
        <a:p>
          <a:endParaRPr lang="zh-CN" altLang="en-US"/>
        </a:p>
      </dgm:t>
    </dgm:pt>
    <dgm:pt modelId="{BF15163D-ED79-4773-9211-CC2144DFE3FA}" type="sibTrans" cxnId="{A7F61D6C-098F-4E96-935B-5E63C5E77362}">
      <dgm:prSet/>
      <dgm:spPr/>
      <dgm:t>
        <a:bodyPr/>
        <a:lstStyle/>
        <a:p>
          <a:endParaRPr lang="zh-CN" altLang="en-US"/>
        </a:p>
      </dgm:t>
    </dgm:pt>
    <dgm:pt modelId="{04B5B5F7-8B9E-4376-B578-98C445790B0F}">
      <dgm:prSet phldrT="[文本]"/>
      <dgm:spPr/>
      <dgm:t>
        <a:bodyPr/>
        <a:lstStyle/>
        <a:p>
          <a:r>
            <a:rPr lang="en-US" altLang="zh-CN" dirty="0"/>
            <a:t>The thirst to be heard</a:t>
          </a:r>
          <a:endParaRPr lang="zh-CN" altLang="en-US" dirty="0"/>
        </a:p>
      </dgm:t>
    </dgm:pt>
    <dgm:pt modelId="{0C5A344A-1F4E-4B9F-ABC7-141E306545D2}" type="parTrans" cxnId="{8C69C1AE-332E-44FB-ABBE-8C64BE3D38C6}">
      <dgm:prSet/>
      <dgm:spPr/>
      <dgm:t>
        <a:bodyPr/>
        <a:lstStyle/>
        <a:p>
          <a:endParaRPr lang="zh-CN" altLang="en-US"/>
        </a:p>
      </dgm:t>
    </dgm:pt>
    <dgm:pt modelId="{E7F211DD-BF94-4BC7-BACB-CD44D2A7A04B}" type="sibTrans" cxnId="{8C69C1AE-332E-44FB-ABBE-8C64BE3D38C6}">
      <dgm:prSet/>
      <dgm:spPr/>
      <dgm:t>
        <a:bodyPr/>
        <a:lstStyle/>
        <a:p>
          <a:endParaRPr lang="zh-CN" altLang="en-US"/>
        </a:p>
      </dgm:t>
    </dgm:pt>
    <dgm:pt modelId="{F921CF4C-D3F5-4CE3-9D8D-52B4A4C083C2}">
      <dgm:prSet/>
      <dgm:spPr/>
      <dgm:t>
        <a:bodyPr/>
        <a:lstStyle/>
        <a:p>
          <a:r>
            <a:rPr lang="en-US" altLang="zh-CN" dirty="0"/>
            <a:t>persistence</a:t>
          </a:r>
          <a:endParaRPr lang="zh-CN" altLang="en-US" dirty="0"/>
        </a:p>
      </dgm:t>
    </dgm:pt>
    <dgm:pt modelId="{8602A4B8-9877-49E9-8450-343B9290C292}" type="parTrans" cxnId="{762AF593-BEFD-48DB-AF2E-3CCF3113632E}">
      <dgm:prSet/>
      <dgm:spPr/>
      <dgm:t>
        <a:bodyPr/>
        <a:lstStyle/>
        <a:p>
          <a:endParaRPr lang="zh-CN" altLang="en-US"/>
        </a:p>
      </dgm:t>
    </dgm:pt>
    <dgm:pt modelId="{C69B0020-A709-4759-B33C-F5C0A9733879}" type="sibTrans" cxnId="{762AF593-BEFD-48DB-AF2E-3CCF3113632E}">
      <dgm:prSet/>
      <dgm:spPr/>
      <dgm:t>
        <a:bodyPr/>
        <a:lstStyle/>
        <a:p>
          <a:endParaRPr lang="zh-CN" altLang="en-US"/>
        </a:p>
      </dgm:t>
    </dgm:pt>
    <dgm:pt modelId="{96840F3C-5B3A-420C-8EE9-CA95B50114D0}">
      <dgm:prSet/>
      <dgm:spPr/>
      <dgm:t>
        <a:bodyPr/>
        <a:lstStyle/>
        <a:p>
          <a:r>
            <a:rPr lang="en-US" altLang="zh-CN" dirty="0"/>
            <a:t>Connection  with others </a:t>
          </a:r>
          <a:endParaRPr lang="zh-CN" altLang="en-US" dirty="0"/>
        </a:p>
      </dgm:t>
    </dgm:pt>
    <dgm:pt modelId="{38ECB9E7-CE79-4503-A6B8-3A14A48223A6}" type="parTrans" cxnId="{E006E666-AB51-4FBD-ABF7-5F7AC019CCB6}">
      <dgm:prSet/>
      <dgm:spPr/>
      <dgm:t>
        <a:bodyPr/>
        <a:lstStyle/>
        <a:p>
          <a:endParaRPr lang="zh-CN" altLang="en-US"/>
        </a:p>
      </dgm:t>
    </dgm:pt>
    <dgm:pt modelId="{FE7755E5-56B8-47AF-8BAC-752C18B29984}" type="sibTrans" cxnId="{E006E666-AB51-4FBD-ABF7-5F7AC019CCB6}">
      <dgm:prSet/>
      <dgm:spPr/>
      <dgm:t>
        <a:bodyPr/>
        <a:lstStyle/>
        <a:p>
          <a:endParaRPr lang="zh-CN" altLang="en-US"/>
        </a:p>
      </dgm:t>
    </dgm:pt>
    <dgm:pt modelId="{5EF51F50-0546-41D8-BA9D-7F680785FF96}" type="pres">
      <dgm:prSet presAssocID="{68E1BCCB-15E3-428F-82ED-118A1C78DCCB}" presName="Name0" presStyleCnt="0">
        <dgm:presLayoutVars>
          <dgm:chMax val="1"/>
          <dgm:chPref val="1"/>
          <dgm:dir/>
          <dgm:animOne val="branch"/>
          <dgm:animLvl val="lvl"/>
        </dgm:presLayoutVars>
      </dgm:prSet>
      <dgm:spPr/>
    </dgm:pt>
    <dgm:pt modelId="{53538E95-C951-4FF7-BB2D-B8BC5FD6D9A1}" type="pres">
      <dgm:prSet presAssocID="{DA057567-EE9C-4BED-B751-F1F53FEAAC4A}" presName="singleCycle" presStyleCnt="0"/>
      <dgm:spPr/>
    </dgm:pt>
    <dgm:pt modelId="{EF6D476D-42DA-4D4D-90D6-44025FDF2BD8}" type="pres">
      <dgm:prSet presAssocID="{DA057567-EE9C-4BED-B751-F1F53FEAAC4A}" presName="singleCenter" presStyleLbl="node1" presStyleIdx="0" presStyleCnt="6">
        <dgm:presLayoutVars>
          <dgm:chMax val="7"/>
          <dgm:chPref val="7"/>
        </dgm:presLayoutVars>
      </dgm:prSet>
      <dgm:spPr/>
    </dgm:pt>
    <dgm:pt modelId="{27B76046-8D08-469A-A596-7775D7ED054B}" type="pres">
      <dgm:prSet presAssocID="{6C5EE519-B95F-4462-80B9-9B6FE52BB0F2}" presName="Name56" presStyleLbl="parChTrans1D2" presStyleIdx="0" presStyleCnt="5"/>
      <dgm:spPr/>
    </dgm:pt>
    <dgm:pt modelId="{1129109C-26CE-4E4B-8CC9-9CCA3AA6B634}" type="pres">
      <dgm:prSet presAssocID="{81B84436-1ACD-4667-BD09-BA830858C969}" presName="text0" presStyleLbl="node1" presStyleIdx="1" presStyleCnt="6" custScaleX="144013">
        <dgm:presLayoutVars>
          <dgm:bulletEnabled val="1"/>
        </dgm:presLayoutVars>
      </dgm:prSet>
      <dgm:spPr/>
    </dgm:pt>
    <dgm:pt modelId="{35835F3A-7FE3-40FF-9E39-2A84E7DEA634}" type="pres">
      <dgm:prSet presAssocID="{E864E016-F5B3-428C-8AC2-1736C1D2C1A2}" presName="Name56" presStyleLbl="parChTrans1D2" presStyleIdx="1" presStyleCnt="5"/>
      <dgm:spPr/>
    </dgm:pt>
    <dgm:pt modelId="{EB788BA8-3F46-4DD8-B05E-CC2B1B9995BD}" type="pres">
      <dgm:prSet presAssocID="{A2506286-A686-4668-8968-23A16A8D994E}" presName="text0" presStyleLbl="node1" presStyleIdx="2" presStyleCnt="6" custScaleX="142157">
        <dgm:presLayoutVars>
          <dgm:bulletEnabled val="1"/>
        </dgm:presLayoutVars>
      </dgm:prSet>
      <dgm:spPr/>
    </dgm:pt>
    <dgm:pt modelId="{EAD81665-1F82-4ACE-B904-77646F69D895}" type="pres">
      <dgm:prSet presAssocID="{38ECB9E7-CE79-4503-A6B8-3A14A48223A6}" presName="Name56" presStyleLbl="parChTrans1D2" presStyleIdx="2" presStyleCnt="5"/>
      <dgm:spPr/>
    </dgm:pt>
    <dgm:pt modelId="{AE10F5D7-9BF2-4299-BE29-A31B10B79F70}" type="pres">
      <dgm:prSet presAssocID="{96840F3C-5B3A-420C-8EE9-CA95B50114D0}" presName="text0" presStyleLbl="node1" presStyleIdx="3" presStyleCnt="6" custScaleX="137656">
        <dgm:presLayoutVars>
          <dgm:bulletEnabled val="1"/>
        </dgm:presLayoutVars>
      </dgm:prSet>
      <dgm:spPr/>
    </dgm:pt>
    <dgm:pt modelId="{BBD8600A-6379-4035-ABE3-041829C4D854}" type="pres">
      <dgm:prSet presAssocID="{8602A4B8-9877-49E9-8450-343B9290C292}" presName="Name56" presStyleLbl="parChTrans1D2" presStyleIdx="3" presStyleCnt="5"/>
      <dgm:spPr/>
    </dgm:pt>
    <dgm:pt modelId="{4EEC57B9-6885-4094-B80C-5579B030051C}" type="pres">
      <dgm:prSet presAssocID="{F921CF4C-D3F5-4CE3-9D8D-52B4A4C083C2}" presName="text0" presStyleLbl="node1" presStyleIdx="4" presStyleCnt="6" custScaleX="144469">
        <dgm:presLayoutVars>
          <dgm:bulletEnabled val="1"/>
        </dgm:presLayoutVars>
      </dgm:prSet>
      <dgm:spPr/>
    </dgm:pt>
    <dgm:pt modelId="{5F6F8F8E-E947-4D6C-96D3-D37306CA5043}" type="pres">
      <dgm:prSet presAssocID="{0C5A344A-1F4E-4B9F-ABC7-141E306545D2}" presName="Name56" presStyleLbl="parChTrans1D2" presStyleIdx="4" presStyleCnt="5"/>
      <dgm:spPr/>
    </dgm:pt>
    <dgm:pt modelId="{7FA5065C-666B-4AF5-8F76-210978087C09}" type="pres">
      <dgm:prSet presAssocID="{04B5B5F7-8B9E-4376-B578-98C445790B0F}" presName="text0" presStyleLbl="node1" presStyleIdx="5" presStyleCnt="6" custScaleX="147197" custScaleY="92766">
        <dgm:presLayoutVars>
          <dgm:bulletEnabled val="1"/>
        </dgm:presLayoutVars>
      </dgm:prSet>
      <dgm:spPr/>
    </dgm:pt>
  </dgm:ptLst>
  <dgm:cxnLst>
    <dgm:cxn modelId="{727C431B-C22D-4BA1-A3D2-1731FDB8D42B}" type="presOf" srcId="{A2506286-A686-4668-8968-23A16A8D994E}" destId="{EB788BA8-3F46-4DD8-B05E-CC2B1B9995BD}" srcOrd="0" destOrd="0" presId="urn:microsoft.com/office/officeart/2008/layout/RadialCluster"/>
    <dgm:cxn modelId="{BEE2072D-2E21-49DC-875A-AF820206A447}" type="presOf" srcId="{68E1BCCB-15E3-428F-82ED-118A1C78DCCB}" destId="{5EF51F50-0546-41D8-BA9D-7F680785FF96}" srcOrd="0" destOrd="0" presId="urn:microsoft.com/office/officeart/2008/layout/RadialCluster"/>
    <dgm:cxn modelId="{DFC4E130-B596-4DD4-878D-6F3FA0482677}" type="presOf" srcId="{E864E016-F5B3-428C-8AC2-1736C1D2C1A2}" destId="{35835F3A-7FE3-40FF-9E39-2A84E7DEA634}" srcOrd="0" destOrd="0" presId="urn:microsoft.com/office/officeart/2008/layout/RadialCluster"/>
    <dgm:cxn modelId="{E006E666-AB51-4FBD-ABF7-5F7AC019CCB6}" srcId="{DA057567-EE9C-4BED-B751-F1F53FEAAC4A}" destId="{96840F3C-5B3A-420C-8EE9-CA95B50114D0}" srcOrd="2" destOrd="0" parTransId="{38ECB9E7-CE79-4503-A6B8-3A14A48223A6}" sibTransId="{FE7755E5-56B8-47AF-8BAC-752C18B29984}"/>
    <dgm:cxn modelId="{A7F61D6C-098F-4E96-935B-5E63C5E77362}" srcId="{DA057567-EE9C-4BED-B751-F1F53FEAAC4A}" destId="{A2506286-A686-4668-8968-23A16A8D994E}" srcOrd="1" destOrd="0" parTransId="{E864E016-F5B3-428C-8AC2-1736C1D2C1A2}" sibTransId="{BF15163D-ED79-4773-9211-CC2144DFE3FA}"/>
    <dgm:cxn modelId="{B5FDA053-7E79-432B-B4CC-421595863C7C}" type="presOf" srcId="{81B84436-1ACD-4667-BD09-BA830858C969}" destId="{1129109C-26CE-4E4B-8CC9-9CCA3AA6B634}" srcOrd="0" destOrd="0" presId="urn:microsoft.com/office/officeart/2008/layout/RadialCluster"/>
    <dgm:cxn modelId="{32DD677D-FBC1-4AC2-B4F4-0B8EBDF4545F}" type="presOf" srcId="{DA057567-EE9C-4BED-B751-F1F53FEAAC4A}" destId="{EF6D476D-42DA-4D4D-90D6-44025FDF2BD8}" srcOrd="0" destOrd="0" presId="urn:microsoft.com/office/officeart/2008/layout/RadialCluster"/>
    <dgm:cxn modelId="{F847AF88-0A26-4B4B-8748-BF5DB2E6427D}" type="presOf" srcId="{0C5A344A-1F4E-4B9F-ABC7-141E306545D2}" destId="{5F6F8F8E-E947-4D6C-96D3-D37306CA5043}" srcOrd="0" destOrd="0" presId="urn:microsoft.com/office/officeart/2008/layout/RadialCluster"/>
    <dgm:cxn modelId="{762AF593-BEFD-48DB-AF2E-3CCF3113632E}" srcId="{DA057567-EE9C-4BED-B751-F1F53FEAAC4A}" destId="{F921CF4C-D3F5-4CE3-9D8D-52B4A4C083C2}" srcOrd="3" destOrd="0" parTransId="{8602A4B8-9877-49E9-8450-343B9290C292}" sibTransId="{C69B0020-A709-4759-B33C-F5C0A9733879}"/>
    <dgm:cxn modelId="{08B017A0-6304-44D8-9EAF-CFC7C5F1F0EC}" type="presOf" srcId="{96840F3C-5B3A-420C-8EE9-CA95B50114D0}" destId="{AE10F5D7-9BF2-4299-BE29-A31B10B79F70}" srcOrd="0" destOrd="0" presId="urn:microsoft.com/office/officeart/2008/layout/RadialCluster"/>
    <dgm:cxn modelId="{049DBEAE-D371-41ED-A8A9-93E53D4CBDB0}" type="presOf" srcId="{38ECB9E7-CE79-4503-A6B8-3A14A48223A6}" destId="{EAD81665-1F82-4ACE-B904-77646F69D895}" srcOrd="0" destOrd="0" presId="urn:microsoft.com/office/officeart/2008/layout/RadialCluster"/>
    <dgm:cxn modelId="{8C69C1AE-332E-44FB-ABBE-8C64BE3D38C6}" srcId="{DA057567-EE9C-4BED-B751-F1F53FEAAC4A}" destId="{04B5B5F7-8B9E-4376-B578-98C445790B0F}" srcOrd="4" destOrd="0" parTransId="{0C5A344A-1F4E-4B9F-ABC7-141E306545D2}" sibTransId="{E7F211DD-BF94-4BC7-BACB-CD44D2A7A04B}"/>
    <dgm:cxn modelId="{E1C035AF-9232-4D0A-801B-AB9B199F20DD}" srcId="{68E1BCCB-15E3-428F-82ED-118A1C78DCCB}" destId="{DA057567-EE9C-4BED-B751-F1F53FEAAC4A}" srcOrd="0" destOrd="0" parTransId="{63EEE211-1857-479D-8F2D-6B59FB2018D3}" sibTransId="{C68C3BCC-9232-4556-9046-EF8186A973C9}"/>
    <dgm:cxn modelId="{97C3D0B3-E84A-4971-94ED-1FD9E2AB02BC}" type="presOf" srcId="{8602A4B8-9877-49E9-8450-343B9290C292}" destId="{BBD8600A-6379-4035-ABE3-041829C4D854}" srcOrd="0" destOrd="0" presId="urn:microsoft.com/office/officeart/2008/layout/RadialCluster"/>
    <dgm:cxn modelId="{AB0F5CB5-7655-47AF-AFD9-2802DF898A92}" type="presOf" srcId="{6C5EE519-B95F-4462-80B9-9B6FE52BB0F2}" destId="{27B76046-8D08-469A-A596-7775D7ED054B}" srcOrd="0" destOrd="0" presId="urn:microsoft.com/office/officeart/2008/layout/RadialCluster"/>
    <dgm:cxn modelId="{084D2DC6-DFB5-473B-96EE-A29B7B8E6566}" srcId="{DA057567-EE9C-4BED-B751-F1F53FEAAC4A}" destId="{81B84436-1ACD-4667-BD09-BA830858C969}" srcOrd="0" destOrd="0" parTransId="{6C5EE519-B95F-4462-80B9-9B6FE52BB0F2}" sibTransId="{223181DF-4870-4C32-9913-5DB575A933DC}"/>
    <dgm:cxn modelId="{B1CF3ED0-B364-4F04-9399-F5E0A9B91F10}" type="presOf" srcId="{F921CF4C-D3F5-4CE3-9D8D-52B4A4C083C2}" destId="{4EEC57B9-6885-4094-B80C-5579B030051C}" srcOrd="0" destOrd="0" presId="urn:microsoft.com/office/officeart/2008/layout/RadialCluster"/>
    <dgm:cxn modelId="{7187EFD2-0648-4E0D-977D-259A9148249D}" type="presOf" srcId="{04B5B5F7-8B9E-4376-B578-98C445790B0F}" destId="{7FA5065C-666B-4AF5-8F76-210978087C09}" srcOrd="0" destOrd="0" presId="urn:microsoft.com/office/officeart/2008/layout/RadialCluster"/>
    <dgm:cxn modelId="{C9DC2E92-E2F7-4B54-BC26-7F98ADD79D2B}" type="presParOf" srcId="{5EF51F50-0546-41D8-BA9D-7F680785FF96}" destId="{53538E95-C951-4FF7-BB2D-B8BC5FD6D9A1}" srcOrd="0" destOrd="0" presId="urn:microsoft.com/office/officeart/2008/layout/RadialCluster"/>
    <dgm:cxn modelId="{E5662BB8-FF56-49D2-B290-788A3C09F626}" type="presParOf" srcId="{53538E95-C951-4FF7-BB2D-B8BC5FD6D9A1}" destId="{EF6D476D-42DA-4D4D-90D6-44025FDF2BD8}" srcOrd="0" destOrd="0" presId="urn:microsoft.com/office/officeart/2008/layout/RadialCluster"/>
    <dgm:cxn modelId="{6CCE8934-2E80-4E28-950A-397850159CC8}" type="presParOf" srcId="{53538E95-C951-4FF7-BB2D-B8BC5FD6D9A1}" destId="{27B76046-8D08-469A-A596-7775D7ED054B}" srcOrd="1" destOrd="0" presId="urn:microsoft.com/office/officeart/2008/layout/RadialCluster"/>
    <dgm:cxn modelId="{A0BBE43B-3675-4766-9EB2-810BA007FBF0}" type="presParOf" srcId="{53538E95-C951-4FF7-BB2D-B8BC5FD6D9A1}" destId="{1129109C-26CE-4E4B-8CC9-9CCA3AA6B634}" srcOrd="2" destOrd="0" presId="urn:microsoft.com/office/officeart/2008/layout/RadialCluster"/>
    <dgm:cxn modelId="{3ED39A6A-B866-4705-B7E8-5621BED92B47}" type="presParOf" srcId="{53538E95-C951-4FF7-BB2D-B8BC5FD6D9A1}" destId="{35835F3A-7FE3-40FF-9E39-2A84E7DEA634}" srcOrd="3" destOrd="0" presId="urn:microsoft.com/office/officeart/2008/layout/RadialCluster"/>
    <dgm:cxn modelId="{E448D9F6-1B9C-4DCD-BE9A-8920CE910E51}" type="presParOf" srcId="{53538E95-C951-4FF7-BB2D-B8BC5FD6D9A1}" destId="{EB788BA8-3F46-4DD8-B05E-CC2B1B9995BD}" srcOrd="4" destOrd="0" presId="urn:microsoft.com/office/officeart/2008/layout/RadialCluster"/>
    <dgm:cxn modelId="{D2E187AF-C471-4A78-A7B0-6B887DA39FE6}" type="presParOf" srcId="{53538E95-C951-4FF7-BB2D-B8BC5FD6D9A1}" destId="{EAD81665-1F82-4ACE-B904-77646F69D895}" srcOrd="5" destOrd="0" presId="urn:microsoft.com/office/officeart/2008/layout/RadialCluster"/>
    <dgm:cxn modelId="{83FCC393-D1A6-4B07-8CA9-8B70157D0E5C}" type="presParOf" srcId="{53538E95-C951-4FF7-BB2D-B8BC5FD6D9A1}" destId="{AE10F5D7-9BF2-4299-BE29-A31B10B79F70}" srcOrd="6" destOrd="0" presId="urn:microsoft.com/office/officeart/2008/layout/RadialCluster"/>
    <dgm:cxn modelId="{067367A6-9B36-4CE9-B51A-C3DEFD65386D}" type="presParOf" srcId="{53538E95-C951-4FF7-BB2D-B8BC5FD6D9A1}" destId="{BBD8600A-6379-4035-ABE3-041829C4D854}" srcOrd="7" destOrd="0" presId="urn:microsoft.com/office/officeart/2008/layout/RadialCluster"/>
    <dgm:cxn modelId="{B047029E-539C-4D25-9C6D-CE27CE7939BE}" type="presParOf" srcId="{53538E95-C951-4FF7-BB2D-B8BC5FD6D9A1}" destId="{4EEC57B9-6885-4094-B80C-5579B030051C}" srcOrd="8" destOrd="0" presId="urn:microsoft.com/office/officeart/2008/layout/RadialCluster"/>
    <dgm:cxn modelId="{3633EE23-A13E-4A10-A29B-DC7203139D19}" type="presParOf" srcId="{53538E95-C951-4FF7-BB2D-B8BC5FD6D9A1}" destId="{5F6F8F8E-E947-4D6C-96D3-D37306CA5043}" srcOrd="9" destOrd="0" presId="urn:microsoft.com/office/officeart/2008/layout/RadialCluster"/>
    <dgm:cxn modelId="{B887ABAE-4005-4E5E-87D3-E409590EA7BC}" type="presParOf" srcId="{53538E95-C951-4FF7-BB2D-B8BC5FD6D9A1}" destId="{7FA5065C-666B-4AF5-8F76-210978087C09}"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DEC68B0-2F24-49BC-AB75-D16E6F94F87D}"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zh-CN" altLang="en-US"/>
        </a:p>
      </dgm:t>
    </dgm:pt>
    <dgm:pt modelId="{E23C8CAB-0C31-4A29-9279-271EE824F71F}">
      <dgm:prSet phldrT="[文本]"/>
      <dgm:spPr/>
      <dgm:t>
        <a:bodyPr/>
        <a:lstStyle/>
        <a:p>
          <a:r>
            <a:rPr lang="zh-CN" altLang="en-US" dirty="0"/>
            <a:t>基于邻里</a:t>
          </a:r>
        </a:p>
      </dgm:t>
    </dgm:pt>
    <dgm:pt modelId="{18531DAF-89BE-4023-ABB2-C3607B0B689F}" type="parTrans" cxnId="{C8627902-9F2F-4932-8930-98B9155A6FCB}">
      <dgm:prSet/>
      <dgm:spPr/>
      <dgm:t>
        <a:bodyPr/>
        <a:lstStyle/>
        <a:p>
          <a:endParaRPr lang="zh-CN" altLang="en-US"/>
        </a:p>
      </dgm:t>
    </dgm:pt>
    <dgm:pt modelId="{A88610F1-D30E-462E-8BDA-70E448D8B192}" type="sibTrans" cxnId="{C8627902-9F2F-4932-8930-98B9155A6FCB}">
      <dgm:prSet/>
      <dgm:spPr/>
      <dgm:t>
        <a:bodyPr/>
        <a:lstStyle/>
        <a:p>
          <a:endParaRPr lang="zh-CN" altLang="en-US"/>
        </a:p>
      </dgm:t>
    </dgm:pt>
    <dgm:pt modelId="{FEBCCF8F-5EF7-4181-A8CD-4BB887CFE49B}">
      <dgm:prSet phldrT="[文本]"/>
      <dgm:spPr/>
      <dgm:t>
        <a:bodyPr/>
        <a:lstStyle/>
        <a:p>
          <a:r>
            <a:rPr lang="zh-CN" altLang="en-US" dirty="0"/>
            <a:t>青少年视角</a:t>
          </a:r>
        </a:p>
      </dgm:t>
    </dgm:pt>
    <dgm:pt modelId="{B7FB721F-658D-4948-A256-6A1B74F503E0}" type="parTrans" cxnId="{A0EA50D6-9409-4C91-802E-E0CAC456E429}">
      <dgm:prSet/>
      <dgm:spPr/>
      <dgm:t>
        <a:bodyPr/>
        <a:lstStyle/>
        <a:p>
          <a:endParaRPr lang="zh-CN" altLang="en-US"/>
        </a:p>
      </dgm:t>
    </dgm:pt>
    <dgm:pt modelId="{CFEE65B1-F6CB-4045-A476-28059F8A0FE4}" type="sibTrans" cxnId="{A0EA50D6-9409-4C91-802E-E0CAC456E429}">
      <dgm:prSet/>
      <dgm:spPr/>
      <dgm:t>
        <a:bodyPr/>
        <a:lstStyle/>
        <a:p>
          <a:endParaRPr lang="zh-CN" altLang="en-US"/>
        </a:p>
      </dgm:t>
    </dgm:pt>
    <dgm:pt modelId="{A4B5A0DD-C9ED-4523-85B9-B2328DA8AB1F}">
      <dgm:prSet phldrT="[文本]"/>
      <dgm:spPr/>
      <dgm:t>
        <a:bodyPr/>
        <a:lstStyle/>
        <a:p>
          <a:r>
            <a:rPr lang="zh-CN" altLang="en-US" dirty="0"/>
            <a:t>互动与链接</a:t>
          </a:r>
        </a:p>
      </dgm:t>
    </dgm:pt>
    <dgm:pt modelId="{A3B67388-2B55-4FBE-94F6-FCF3FE78CCF7}" type="parTrans" cxnId="{BC8A5476-693F-4B32-8464-8BE68362AA4D}">
      <dgm:prSet/>
      <dgm:spPr/>
      <dgm:t>
        <a:bodyPr/>
        <a:lstStyle/>
        <a:p>
          <a:endParaRPr lang="zh-CN" altLang="en-US"/>
        </a:p>
      </dgm:t>
    </dgm:pt>
    <dgm:pt modelId="{47D4953C-F7B8-42F7-A8E9-AE3B6E095C4F}" type="sibTrans" cxnId="{BC8A5476-693F-4B32-8464-8BE68362AA4D}">
      <dgm:prSet/>
      <dgm:spPr/>
      <dgm:t>
        <a:bodyPr/>
        <a:lstStyle/>
        <a:p>
          <a:endParaRPr lang="zh-CN" altLang="en-US"/>
        </a:p>
      </dgm:t>
    </dgm:pt>
    <dgm:pt modelId="{F3A0AD2A-05F3-4814-9224-A8DDC25D90A8}">
      <dgm:prSet phldrT="[文本]"/>
      <dgm:spPr/>
      <dgm:t>
        <a:bodyPr/>
        <a:lstStyle/>
        <a:p>
          <a:r>
            <a:rPr lang="zh-CN" altLang="en-US" dirty="0"/>
            <a:t>可操作性强</a:t>
          </a:r>
        </a:p>
      </dgm:t>
    </dgm:pt>
    <dgm:pt modelId="{77F26525-B3A2-48D9-9CAE-40349FCF3A62}" type="parTrans" cxnId="{D11A5197-83E2-47D7-B39E-60B83BAD0AA7}">
      <dgm:prSet/>
      <dgm:spPr/>
      <dgm:t>
        <a:bodyPr/>
        <a:lstStyle/>
        <a:p>
          <a:endParaRPr lang="zh-CN" altLang="en-US"/>
        </a:p>
      </dgm:t>
    </dgm:pt>
    <dgm:pt modelId="{A586D4F9-A832-4C60-A821-D1397EAC9164}" type="sibTrans" cxnId="{D11A5197-83E2-47D7-B39E-60B83BAD0AA7}">
      <dgm:prSet/>
      <dgm:spPr/>
      <dgm:t>
        <a:bodyPr/>
        <a:lstStyle/>
        <a:p>
          <a:endParaRPr lang="zh-CN" altLang="en-US"/>
        </a:p>
      </dgm:t>
    </dgm:pt>
    <dgm:pt modelId="{85EA5743-C78D-48F8-98EA-251346F65CD2}">
      <dgm:prSet phldrT="[文本]"/>
      <dgm:spPr/>
      <dgm:t>
        <a:bodyPr/>
        <a:lstStyle/>
        <a:p>
          <a:pPr algn="l"/>
          <a:r>
            <a:rPr lang="zh-CN" altLang="en-US" dirty="0"/>
            <a:t>   效果可预见</a:t>
          </a:r>
        </a:p>
      </dgm:t>
    </dgm:pt>
    <dgm:pt modelId="{D5835F42-D363-44B0-8D65-B45A0285B12E}" type="parTrans" cxnId="{DDE4EDC9-7D15-4716-827F-590E6763FB98}">
      <dgm:prSet/>
      <dgm:spPr/>
      <dgm:t>
        <a:bodyPr/>
        <a:lstStyle/>
        <a:p>
          <a:endParaRPr lang="zh-CN" altLang="en-US"/>
        </a:p>
      </dgm:t>
    </dgm:pt>
    <dgm:pt modelId="{E86101FC-1A7A-4DB6-8FD6-7AFD20CB99E8}" type="sibTrans" cxnId="{DDE4EDC9-7D15-4716-827F-590E6763FB98}">
      <dgm:prSet/>
      <dgm:spPr/>
      <dgm:t>
        <a:bodyPr/>
        <a:lstStyle/>
        <a:p>
          <a:endParaRPr lang="zh-CN" altLang="en-US"/>
        </a:p>
      </dgm:t>
    </dgm:pt>
    <dgm:pt modelId="{3FE3B330-AEB7-4E94-8415-BB22CA319334}" type="pres">
      <dgm:prSet presAssocID="{BDEC68B0-2F24-49BC-AB75-D16E6F94F87D}" presName="diagram" presStyleCnt="0">
        <dgm:presLayoutVars>
          <dgm:chMax val="1"/>
          <dgm:dir/>
          <dgm:animLvl val="ctr"/>
          <dgm:resizeHandles val="exact"/>
        </dgm:presLayoutVars>
      </dgm:prSet>
      <dgm:spPr/>
    </dgm:pt>
    <dgm:pt modelId="{525EF9C5-0265-43C2-B912-1DC5F8BC1A1B}" type="pres">
      <dgm:prSet presAssocID="{BDEC68B0-2F24-49BC-AB75-D16E6F94F87D}" presName="matrix" presStyleCnt="0"/>
      <dgm:spPr/>
    </dgm:pt>
    <dgm:pt modelId="{33454CB3-EAE1-46AF-B3B9-A22882891FAD}" type="pres">
      <dgm:prSet presAssocID="{BDEC68B0-2F24-49BC-AB75-D16E6F94F87D}" presName="tile1" presStyleLbl="node1" presStyleIdx="0" presStyleCnt="4" custLinFactNeighborX="970" custLinFactNeighborY="-1095"/>
      <dgm:spPr/>
    </dgm:pt>
    <dgm:pt modelId="{094D4F1B-33C0-42AE-A67A-19CE0DAA5B7F}" type="pres">
      <dgm:prSet presAssocID="{BDEC68B0-2F24-49BC-AB75-D16E6F94F87D}" presName="tile1text" presStyleLbl="node1" presStyleIdx="0" presStyleCnt="4">
        <dgm:presLayoutVars>
          <dgm:chMax val="0"/>
          <dgm:chPref val="0"/>
          <dgm:bulletEnabled val="1"/>
        </dgm:presLayoutVars>
      </dgm:prSet>
      <dgm:spPr/>
    </dgm:pt>
    <dgm:pt modelId="{65A4040A-78A4-4A2F-9078-6273577423B4}" type="pres">
      <dgm:prSet presAssocID="{BDEC68B0-2F24-49BC-AB75-D16E6F94F87D}" presName="tile2" presStyleLbl="node1" presStyleIdx="1" presStyleCnt="4"/>
      <dgm:spPr/>
    </dgm:pt>
    <dgm:pt modelId="{92FAE877-A887-4DE9-9E71-2F60B54C6813}" type="pres">
      <dgm:prSet presAssocID="{BDEC68B0-2F24-49BC-AB75-D16E6F94F87D}" presName="tile2text" presStyleLbl="node1" presStyleIdx="1" presStyleCnt="4">
        <dgm:presLayoutVars>
          <dgm:chMax val="0"/>
          <dgm:chPref val="0"/>
          <dgm:bulletEnabled val="1"/>
        </dgm:presLayoutVars>
      </dgm:prSet>
      <dgm:spPr/>
    </dgm:pt>
    <dgm:pt modelId="{5E22EC8B-2D6B-40DE-8154-35659BCBF973}" type="pres">
      <dgm:prSet presAssocID="{BDEC68B0-2F24-49BC-AB75-D16E6F94F87D}" presName="tile3" presStyleLbl="node1" presStyleIdx="2" presStyleCnt="4"/>
      <dgm:spPr/>
    </dgm:pt>
    <dgm:pt modelId="{5B17CAB6-FC6A-4A48-BA4F-16D896B9C978}" type="pres">
      <dgm:prSet presAssocID="{BDEC68B0-2F24-49BC-AB75-D16E6F94F87D}" presName="tile3text" presStyleLbl="node1" presStyleIdx="2" presStyleCnt="4">
        <dgm:presLayoutVars>
          <dgm:chMax val="0"/>
          <dgm:chPref val="0"/>
          <dgm:bulletEnabled val="1"/>
        </dgm:presLayoutVars>
      </dgm:prSet>
      <dgm:spPr/>
    </dgm:pt>
    <dgm:pt modelId="{EB21F5C4-4923-489C-91D2-17D3D9403C2F}" type="pres">
      <dgm:prSet presAssocID="{BDEC68B0-2F24-49BC-AB75-D16E6F94F87D}" presName="tile4" presStyleLbl="node1" presStyleIdx="3" presStyleCnt="4"/>
      <dgm:spPr/>
    </dgm:pt>
    <dgm:pt modelId="{756688DF-9E85-4A22-A7FF-304DF3F24098}" type="pres">
      <dgm:prSet presAssocID="{BDEC68B0-2F24-49BC-AB75-D16E6F94F87D}" presName="tile4text" presStyleLbl="node1" presStyleIdx="3" presStyleCnt="4">
        <dgm:presLayoutVars>
          <dgm:chMax val="0"/>
          <dgm:chPref val="0"/>
          <dgm:bulletEnabled val="1"/>
        </dgm:presLayoutVars>
      </dgm:prSet>
      <dgm:spPr/>
    </dgm:pt>
    <dgm:pt modelId="{7AF9FCED-D311-47E2-B29E-0E530DF323E8}" type="pres">
      <dgm:prSet presAssocID="{BDEC68B0-2F24-49BC-AB75-D16E6F94F87D}" presName="centerTile" presStyleLbl="fgShp" presStyleIdx="0" presStyleCnt="1" custScaleX="137500" custScaleY="135000">
        <dgm:presLayoutVars>
          <dgm:chMax val="0"/>
          <dgm:chPref val="0"/>
        </dgm:presLayoutVars>
      </dgm:prSet>
      <dgm:spPr/>
    </dgm:pt>
  </dgm:ptLst>
  <dgm:cxnLst>
    <dgm:cxn modelId="{C8627902-9F2F-4932-8930-98B9155A6FCB}" srcId="{BDEC68B0-2F24-49BC-AB75-D16E6F94F87D}" destId="{E23C8CAB-0C31-4A29-9279-271EE824F71F}" srcOrd="0" destOrd="0" parTransId="{18531DAF-89BE-4023-ABB2-C3607B0B689F}" sibTransId="{A88610F1-D30E-462E-8BDA-70E448D8B192}"/>
    <dgm:cxn modelId="{93ABDD03-C542-4DCA-82FE-96FDD2C5D218}" type="presOf" srcId="{A4B5A0DD-C9ED-4523-85B9-B2328DA8AB1F}" destId="{92FAE877-A887-4DE9-9E71-2F60B54C6813}" srcOrd="1" destOrd="0" presId="urn:microsoft.com/office/officeart/2005/8/layout/matrix1"/>
    <dgm:cxn modelId="{D127AC19-6C57-4764-BB11-22DB01C55E09}" type="presOf" srcId="{A4B5A0DD-C9ED-4523-85B9-B2328DA8AB1F}" destId="{65A4040A-78A4-4A2F-9078-6273577423B4}" srcOrd="0" destOrd="0" presId="urn:microsoft.com/office/officeart/2005/8/layout/matrix1"/>
    <dgm:cxn modelId="{364A5821-AF70-4826-9F59-789FEA0503E5}" type="presOf" srcId="{85EA5743-C78D-48F8-98EA-251346F65CD2}" destId="{756688DF-9E85-4A22-A7FF-304DF3F24098}" srcOrd="1" destOrd="0" presId="urn:microsoft.com/office/officeart/2005/8/layout/matrix1"/>
    <dgm:cxn modelId="{E429A25D-0892-49F9-BD77-1DD6FF522942}" type="presOf" srcId="{F3A0AD2A-05F3-4814-9224-A8DDC25D90A8}" destId="{5B17CAB6-FC6A-4A48-BA4F-16D896B9C978}" srcOrd="1" destOrd="0" presId="urn:microsoft.com/office/officeart/2005/8/layout/matrix1"/>
    <dgm:cxn modelId="{DCBA774C-4E92-436D-89EF-BEDCF8F0E535}" type="presOf" srcId="{F3A0AD2A-05F3-4814-9224-A8DDC25D90A8}" destId="{5E22EC8B-2D6B-40DE-8154-35659BCBF973}" srcOrd="0" destOrd="0" presId="urn:microsoft.com/office/officeart/2005/8/layout/matrix1"/>
    <dgm:cxn modelId="{BC8A5476-693F-4B32-8464-8BE68362AA4D}" srcId="{E23C8CAB-0C31-4A29-9279-271EE824F71F}" destId="{A4B5A0DD-C9ED-4523-85B9-B2328DA8AB1F}" srcOrd="1" destOrd="0" parTransId="{A3B67388-2B55-4FBE-94F6-FCF3FE78CCF7}" sibTransId="{47D4953C-F7B8-42F7-A8E9-AE3B6E095C4F}"/>
    <dgm:cxn modelId="{E3E0927C-D0EA-44BD-8019-7B2A8A1AE242}" type="presOf" srcId="{FEBCCF8F-5EF7-4181-A8CD-4BB887CFE49B}" destId="{094D4F1B-33C0-42AE-A67A-19CE0DAA5B7F}" srcOrd="1" destOrd="0" presId="urn:microsoft.com/office/officeart/2005/8/layout/matrix1"/>
    <dgm:cxn modelId="{D11A5197-83E2-47D7-B39E-60B83BAD0AA7}" srcId="{E23C8CAB-0C31-4A29-9279-271EE824F71F}" destId="{F3A0AD2A-05F3-4814-9224-A8DDC25D90A8}" srcOrd="2" destOrd="0" parTransId="{77F26525-B3A2-48D9-9CAE-40349FCF3A62}" sibTransId="{A586D4F9-A832-4C60-A821-D1397EAC9164}"/>
    <dgm:cxn modelId="{3D0CBEC6-E442-45D0-9F7C-A99ADEBE24E9}" type="presOf" srcId="{FEBCCF8F-5EF7-4181-A8CD-4BB887CFE49B}" destId="{33454CB3-EAE1-46AF-B3B9-A22882891FAD}" srcOrd="0" destOrd="0" presId="urn:microsoft.com/office/officeart/2005/8/layout/matrix1"/>
    <dgm:cxn modelId="{DDE4EDC9-7D15-4716-827F-590E6763FB98}" srcId="{E23C8CAB-0C31-4A29-9279-271EE824F71F}" destId="{85EA5743-C78D-48F8-98EA-251346F65CD2}" srcOrd="3" destOrd="0" parTransId="{D5835F42-D363-44B0-8D65-B45A0285B12E}" sibTransId="{E86101FC-1A7A-4DB6-8FD6-7AFD20CB99E8}"/>
    <dgm:cxn modelId="{A0EA50D6-9409-4C91-802E-E0CAC456E429}" srcId="{E23C8CAB-0C31-4A29-9279-271EE824F71F}" destId="{FEBCCF8F-5EF7-4181-A8CD-4BB887CFE49B}" srcOrd="0" destOrd="0" parTransId="{B7FB721F-658D-4948-A256-6A1B74F503E0}" sibTransId="{CFEE65B1-F6CB-4045-A476-28059F8A0FE4}"/>
    <dgm:cxn modelId="{44B598DA-B759-44FA-BBD7-84D066EE9CED}" type="presOf" srcId="{E23C8CAB-0C31-4A29-9279-271EE824F71F}" destId="{7AF9FCED-D311-47E2-B29E-0E530DF323E8}" srcOrd="0" destOrd="0" presId="urn:microsoft.com/office/officeart/2005/8/layout/matrix1"/>
    <dgm:cxn modelId="{FE5B0BDF-B6D9-4A36-8C1C-371B6F5C806D}" type="presOf" srcId="{85EA5743-C78D-48F8-98EA-251346F65CD2}" destId="{EB21F5C4-4923-489C-91D2-17D3D9403C2F}" srcOrd="0" destOrd="0" presId="urn:microsoft.com/office/officeart/2005/8/layout/matrix1"/>
    <dgm:cxn modelId="{DF3B1CFA-213D-44C7-B7EF-E94316970BAD}" type="presOf" srcId="{BDEC68B0-2F24-49BC-AB75-D16E6F94F87D}" destId="{3FE3B330-AEB7-4E94-8415-BB22CA319334}" srcOrd="0" destOrd="0" presId="urn:microsoft.com/office/officeart/2005/8/layout/matrix1"/>
    <dgm:cxn modelId="{383FF2BC-9DFC-4DAE-8591-5DD1F52F31FB}" type="presParOf" srcId="{3FE3B330-AEB7-4E94-8415-BB22CA319334}" destId="{525EF9C5-0265-43C2-B912-1DC5F8BC1A1B}" srcOrd="0" destOrd="0" presId="urn:microsoft.com/office/officeart/2005/8/layout/matrix1"/>
    <dgm:cxn modelId="{3A60BB9C-43C6-4DC1-963F-751BD484D758}" type="presParOf" srcId="{525EF9C5-0265-43C2-B912-1DC5F8BC1A1B}" destId="{33454CB3-EAE1-46AF-B3B9-A22882891FAD}" srcOrd="0" destOrd="0" presId="urn:microsoft.com/office/officeart/2005/8/layout/matrix1"/>
    <dgm:cxn modelId="{7B515DE5-CC0D-4869-B2C2-E46FEEA137E4}" type="presParOf" srcId="{525EF9C5-0265-43C2-B912-1DC5F8BC1A1B}" destId="{094D4F1B-33C0-42AE-A67A-19CE0DAA5B7F}" srcOrd="1" destOrd="0" presId="urn:microsoft.com/office/officeart/2005/8/layout/matrix1"/>
    <dgm:cxn modelId="{6189EC4B-DF1F-4C60-967C-7C8F5E46C589}" type="presParOf" srcId="{525EF9C5-0265-43C2-B912-1DC5F8BC1A1B}" destId="{65A4040A-78A4-4A2F-9078-6273577423B4}" srcOrd="2" destOrd="0" presId="urn:microsoft.com/office/officeart/2005/8/layout/matrix1"/>
    <dgm:cxn modelId="{0A4A6DE2-5488-4E6A-87CB-C1E7ADAAD87E}" type="presParOf" srcId="{525EF9C5-0265-43C2-B912-1DC5F8BC1A1B}" destId="{92FAE877-A887-4DE9-9E71-2F60B54C6813}" srcOrd="3" destOrd="0" presId="urn:microsoft.com/office/officeart/2005/8/layout/matrix1"/>
    <dgm:cxn modelId="{29135599-10B8-46D6-96AA-50AEF8A71AF4}" type="presParOf" srcId="{525EF9C5-0265-43C2-B912-1DC5F8BC1A1B}" destId="{5E22EC8B-2D6B-40DE-8154-35659BCBF973}" srcOrd="4" destOrd="0" presId="urn:microsoft.com/office/officeart/2005/8/layout/matrix1"/>
    <dgm:cxn modelId="{369353C7-81CB-409B-A306-B61BA99D9B90}" type="presParOf" srcId="{525EF9C5-0265-43C2-B912-1DC5F8BC1A1B}" destId="{5B17CAB6-FC6A-4A48-BA4F-16D896B9C978}" srcOrd="5" destOrd="0" presId="urn:microsoft.com/office/officeart/2005/8/layout/matrix1"/>
    <dgm:cxn modelId="{41DAF630-306C-499E-A79A-4DAB1236A191}" type="presParOf" srcId="{525EF9C5-0265-43C2-B912-1DC5F8BC1A1B}" destId="{EB21F5C4-4923-489C-91D2-17D3D9403C2F}" srcOrd="6" destOrd="0" presId="urn:microsoft.com/office/officeart/2005/8/layout/matrix1"/>
    <dgm:cxn modelId="{7A608E10-E9C0-41D6-B2F0-3025FB1D9CC3}" type="presParOf" srcId="{525EF9C5-0265-43C2-B912-1DC5F8BC1A1B}" destId="{756688DF-9E85-4A22-A7FF-304DF3F24098}" srcOrd="7" destOrd="0" presId="urn:microsoft.com/office/officeart/2005/8/layout/matrix1"/>
    <dgm:cxn modelId="{997A0932-F02F-4299-8486-97769E37CBFE}" type="presParOf" srcId="{3FE3B330-AEB7-4E94-8415-BB22CA319334}" destId="{7AF9FCED-D311-47E2-B29E-0E530DF323E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DCD952-82D7-4E19-B1DD-FD107DC2D76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zh-CN" altLang="en-US"/>
        </a:p>
      </dgm:t>
    </dgm:pt>
    <dgm:pt modelId="{F3DB5C4F-9D5A-4DEC-B7EE-131F8E1F5C9D}">
      <dgm:prSet phldrT="[文本]"/>
      <dgm:spPr/>
      <dgm:t>
        <a:bodyPr/>
        <a:lstStyle/>
        <a:p>
          <a:r>
            <a:rPr lang="zh-CN" altLang="en-US" dirty="0"/>
            <a:t>青少年视角</a:t>
          </a:r>
        </a:p>
      </dgm:t>
    </dgm:pt>
    <dgm:pt modelId="{C4CDC69A-2228-4C22-AD7C-7131E2F43158}" type="parTrans" cxnId="{E79A1CEF-324A-4267-856B-B3E78C4AE3EC}">
      <dgm:prSet/>
      <dgm:spPr/>
      <dgm:t>
        <a:bodyPr/>
        <a:lstStyle/>
        <a:p>
          <a:endParaRPr lang="zh-CN" altLang="en-US"/>
        </a:p>
      </dgm:t>
    </dgm:pt>
    <dgm:pt modelId="{8BAF1038-0B59-4E1E-82F4-BF5CC67A26E2}" type="sibTrans" cxnId="{E79A1CEF-324A-4267-856B-B3E78C4AE3EC}">
      <dgm:prSet/>
      <dgm:spPr/>
      <dgm:t>
        <a:bodyPr/>
        <a:lstStyle/>
        <a:p>
          <a:endParaRPr lang="zh-CN" altLang="en-US"/>
        </a:p>
      </dgm:t>
    </dgm:pt>
    <dgm:pt modelId="{D037FD3C-8D4D-4B6C-8E4E-F4C450470002}">
      <dgm:prSet phldrT="[文本]" custT="1"/>
      <dgm:spPr/>
      <dgm:t>
        <a:bodyPr/>
        <a:lstStyle/>
        <a:p>
          <a:r>
            <a:rPr lang="zh-CN" altLang="en-US" sz="2800" dirty="0"/>
            <a:t>主动</a:t>
          </a:r>
          <a:endParaRPr lang="en-US" altLang="zh-CN" sz="2800" dirty="0"/>
        </a:p>
        <a:p>
          <a:r>
            <a:rPr lang="zh-CN" altLang="en-US" sz="2800" dirty="0"/>
            <a:t>参与</a:t>
          </a:r>
        </a:p>
      </dgm:t>
    </dgm:pt>
    <dgm:pt modelId="{BFDAE386-4706-44D2-8C39-A3B1E9173865}" type="parTrans" cxnId="{AFEDA250-5871-43E0-8A17-5FB000871C60}">
      <dgm:prSet/>
      <dgm:spPr/>
      <dgm:t>
        <a:bodyPr/>
        <a:lstStyle/>
        <a:p>
          <a:endParaRPr lang="zh-CN" altLang="en-US"/>
        </a:p>
      </dgm:t>
    </dgm:pt>
    <dgm:pt modelId="{FE48B195-7EB3-41AD-A5F9-B116C31D65F1}" type="sibTrans" cxnId="{AFEDA250-5871-43E0-8A17-5FB000871C60}">
      <dgm:prSet/>
      <dgm:spPr/>
      <dgm:t>
        <a:bodyPr/>
        <a:lstStyle/>
        <a:p>
          <a:endParaRPr lang="zh-CN" altLang="en-US"/>
        </a:p>
      </dgm:t>
    </dgm:pt>
    <dgm:pt modelId="{CB731997-67D4-4927-A176-EDAEB2E895DE}">
      <dgm:prSet phldrT="[文本]" custT="1"/>
      <dgm:spPr/>
      <dgm:t>
        <a:bodyPr/>
        <a:lstStyle/>
        <a:p>
          <a:pPr marL="0" lvl="0" indent="0" algn="ctr" defTabSz="10668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情感</a:t>
          </a:r>
          <a:endParaRPr lang="en-US" altLang="zh-CN" sz="2800" kern="1200" dirty="0">
            <a:solidFill>
              <a:prstClr val="white"/>
            </a:solidFill>
            <a:latin typeface="Calibri" panose="020F0502020204030204"/>
            <a:ea typeface="宋体" panose="02010600030101010101" pitchFamily="2" charset="-122"/>
            <a:cs typeface="+mn-cs"/>
          </a:endParaRPr>
        </a:p>
        <a:p>
          <a:pPr marL="0" lvl="0" indent="0" algn="ctr" defTabSz="10668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联结</a:t>
          </a:r>
          <a:endParaRPr lang="en-US" altLang="zh-CN" sz="2800" kern="1200" dirty="0">
            <a:solidFill>
              <a:prstClr val="white"/>
            </a:solidFill>
            <a:latin typeface="Calibri" panose="020F0502020204030204"/>
            <a:ea typeface="宋体" panose="02010600030101010101" pitchFamily="2" charset="-122"/>
            <a:cs typeface="+mn-cs"/>
          </a:endParaRPr>
        </a:p>
      </dgm:t>
    </dgm:pt>
    <dgm:pt modelId="{16EA48A8-E91D-4EEE-963A-BB96B842B85A}" type="parTrans" cxnId="{A461FA54-9062-4744-89CD-A8ECDEA8691F}">
      <dgm:prSet/>
      <dgm:spPr/>
      <dgm:t>
        <a:bodyPr/>
        <a:lstStyle/>
        <a:p>
          <a:endParaRPr lang="zh-CN" altLang="en-US"/>
        </a:p>
      </dgm:t>
    </dgm:pt>
    <dgm:pt modelId="{1C9F7D20-22F1-4BE4-B86C-3DAE59BE6B0F}" type="sibTrans" cxnId="{A461FA54-9062-4744-89CD-A8ECDEA8691F}">
      <dgm:prSet/>
      <dgm:spPr/>
      <dgm:t>
        <a:bodyPr/>
        <a:lstStyle/>
        <a:p>
          <a:endParaRPr lang="zh-CN" altLang="en-US"/>
        </a:p>
      </dgm:t>
    </dgm:pt>
    <dgm:pt modelId="{11CFEBE2-CE24-46C8-82C8-241FCA5960AD}">
      <dgm:prSet phldrT="[文本]" custT="1"/>
      <dgm:spPr/>
      <dgm:t>
        <a:bodyPr/>
        <a:lstStyle/>
        <a:p>
          <a:endParaRPr lang="en-US" altLang="zh-CN" sz="2400" kern="1200" dirty="0">
            <a:solidFill>
              <a:prstClr val="white"/>
            </a:solidFill>
            <a:latin typeface="Calibri" panose="020F0502020204030204"/>
            <a:ea typeface="宋体" panose="02010600030101010101" pitchFamily="2" charset="-122"/>
            <a:cs typeface="+mn-cs"/>
          </a:endParaRPr>
        </a:p>
        <a:p>
          <a:r>
            <a:rPr lang="zh-CN" altLang="en-US" sz="2800" kern="1200" dirty="0">
              <a:solidFill>
                <a:prstClr val="white"/>
              </a:solidFill>
              <a:latin typeface="Calibri" panose="020F0502020204030204"/>
              <a:ea typeface="宋体" panose="02010600030101010101" pitchFamily="2" charset="-122"/>
              <a:cs typeface="+mn-cs"/>
            </a:rPr>
            <a:t>理想</a:t>
          </a:r>
          <a:endParaRPr lang="en-US" altLang="zh-CN" sz="2800" kern="1200" dirty="0">
            <a:solidFill>
              <a:prstClr val="white"/>
            </a:solidFill>
            <a:latin typeface="Calibri" panose="020F0502020204030204"/>
            <a:ea typeface="宋体" panose="02010600030101010101" pitchFamily="2" charset="-122"/>
            <a:cs typeface="+mn-cs"/>
          </a:endParaRPr>
        </a:p>
        <a:p>
          <a:r>
            <a:rPr lang="zh-CN" altLang="en-US" sz="2800" kern="1200" dirty="0">
              <a:solidFill>
                <a:prstClr val="white"/>
              </a:solidFill>
              <a:latin typeface="Calibri" panose="020F0502020204030204"/>
              <a:ea typeface="宋体" panose="02010600030101010101" pitchFamily="2" charset="-122"/>
              <a:cs typeface="+mn-cs"/>
            </a:rPr>
            <a:t>主义</a:t>
          </a:r>
          <a:endParaRPr lang="en-US" altLang="zh-CN" sz="2800" kern="1200" dirty="0">
            <a:solidFill>
              <a:prstClr val="white"/>
            </a:solidFill>
            <a:latin typeface="Calibri" panose="020F0502020204030204"/>
            <a:ea typeface="宋体" panose="02010600030101010101" pitchFamily="2" charset="-122"/>
            <a:cs typeface="+mn-cs"/>
          </a:endParaRPr>
        </a:p>
        <a:p>
          <a:endParaRPr lang="zh-CN" altLang="en-US" sz="2400" kern="1200" dirty="0"/>
        </a:p>
      </dgm:t>
    </dgm:pt>
    <dgm:pt modelId="{D06B1104-E3B1-4EA7-9329-09CF335C364D}" type="parTrans" cxnId="{D3D4D15E-E613-4825-A88F-2CEC52E4B157}">
      <dgm:prSet/>
      <dgm:spPr/>
      <dgm:t>
        <a:bodyPr/>
        <a:lstStyle/>
        <a:p>
          <a:endParaRPr lang="zh-CN" altLang="en-US"/>
        </a:p>
      </dgm:t>
    </dgm:pt>
    <dgm:pt modelId="{69454973-516C-4375-BDD3-F7B3FEB7D587}" type="sibTrans" cxnId="{D3D4D15E-E613-4825-A88F-2CEC52E4B157}">
      <dgm:prSet/>
      <dgm:spPr/>
      <dgm:t>
        <a:bodyPr/>
        <a:lstStyle/>
        <a:p>
          <a:endParaRPr lang="zh-CN" altLang="en-US"/>
        </a:p>
      </dgm:t>
    </dgm:pt>
    <dgm:pt modelId="{119DCE40-CECF-4125-8AD2-8F16A2116083}">
      <dgm:prSet phldrT="[文本]" custT="1"/>
      <dgm:spPr/>
      <dgm:t>
        <a:bodyPr/>
        <a:lstStyle/>
        <a:p>
          <a:r>
            <a:rPr lang="zh-CN" altLang="en-US" sz="2800" dirty="0"/>
            <a:t>促进</a:t>
          </a:r>
          <a:endParaRPr lang="en-US" altLang="zh-CN" sz="2800" dirty="0"/>
        </a:p>
        <a:p>
          <a:r>
            <a:rPr lang="zh-CN" altLang="en-US" sz="2800" dirty="0"/>
            <a:t>成长</a:t>
          </a:r>
        </a:p>
      </dgm:t>
    </dgm:pt>
    <dgm:pt modelId="{4B7FB06C-395E-423F-A78F-1101A541193A}" type="parTrans" cxnId="{FCE7D552-18AD-4CED-8738-54EB2A043520}">
      <dgm:prSet/>
      <dgm:spPr/>
      <dgm:t>
        <a:bodyPr/>
        <a:lstStyle/>
        <a:p>
          <a:endParaRPr lang="zh-CN" altLang="en-US"/>
        </a:p>
      </dgm:t>
    </dgm:pt>
    <dgm:pt modelId="{B8568EA1-7601-41A0-9AC2-0C4C04904361}" type="sibTrans" cxnId="{FCE7D552-18AD-4CED-8738-54EB2A043520}">
      <dgm:prSet/>
      <dgm:spPr/>
      <dgm:t>
        <a:bodyPr/>
        <a:lstStyle/>
        <a:p>
          <a:endParaRPr lang="zh-CN" altLang="en-US"/>
        </a:p>
      </dgm:t>
    </dgm:pt>
    <dgm:pt modelId="{802CB361-B0A4-408B-8C25-8FDB50CC73CB}" type="pres">
      <dgm:prSet presAssocID="{1BDCD952-82D7-4E19-B1DD-FD107DC2D761}" presName="Name0" presStyleCnt="0">
        <dgm:presLayoutVars>
          <dgm:chMax val="1"/>
          <dgm:dir/>
          <dgm:animLvl val="ctr"/>
          <dgm:resizeHandles val="exact"/>
        </dgm:presLayoutVars>
      </dgm:prSet>
      <dgm:spPr/>
    </dgm:pt>
    <dgm:pt modelId="{9572E0B7-A6C4-4D70-AF7D-91D34636FF7D}" type="pres">
      <dgm:prSet presAssocID="{F3DB5C4F-9D5A-4DEC-B7EE-131F8E1F5C9D}" presName="centerShape" presStyleLbl="node0" presStyleIdx="0" presStyleCnt="1"/>
      <dgm:spPr/>
    </dgm:pt>
    <dgm:pt modelId="{F2C8F0F5-02AE-4DB2-AD60-510479152C13}" type="pres">
      <dgm:prSet presAssocID="{D037FD3C-8D4D-4B6C-8E4E-F4C450470002}" presName="node" presStyleLbl="node1" presStyleIdx="0" presStyleCnt="4" custScaleX="123954" custScaleY="112566">
        <dgm:presLayoutVars>
          <dgm:bulletEnabled val="1"/>
        </dgm:presLayoutVars>
      </dgm:prSet>
      <dgm:spPr/>
    </dgm:pt>
    <dgm:pt modelId="{062F3D9D-FB26-435A-BA6C-C2FCD1684CB5}" type="pres">
      <dgm:prSet presAssocID="{D037FD3C-8D4D-4B6C-8E4E-F4C450470002}" presName="dummy" presStyleCnt="0"/>
      <dgm:spPr/>
    </dgm:pt>
    <dgm:pt modelId="{8F7C691C-AB42-4B08-A801-BA1ED9A1B4C5}" type="pres">
      <dgm:prSet presAssocID="{FE48B195-7EB3-41AD-A5F9-B116C31D65F1}" presName="sibTrans" presStyleLbl="sibTrans2D1" presStyleIdx="0" presStyleCnt="4"/>
      <dgm:spPr/>
    </dgm:pt>
    <dgm:pt modelId="{46F2C08C-51AA-4206-AAC1-59007D0B0AA9}" type="pres">
      <dgm:prSet presAssocID="{CB731997-67D4-4927-A176-EDAEB2E895DE}" presName="node" presStyleLbl="node1" presStyleIdx="1" presStyleCnt="4" custScaleX="115693" custScaleY="117672" custRadScaleRad="99560" custRadScaleInc="-4486">
        <dgm:presLayoutVars>
          <dgm:bulletEnabled val="1"/>
        </dgm:presLayoutVars>
      </dgm:prSet>
      <dgm:spPr/>
    </dgm:pt>
    <dgm:pt modelId="{72BCFA7B-6F78-4B84-B4A8-FF74E21F0719}" type="pres">
      <dgm:prSet presAssocID="{CB731997-67D4-4927-A176-EDAEB2E895DE}" presName="dummy" presStyleCnt="0"/>
      <dgm:spPr/>
    </dgm:pt>
    <dgm:pt modelId="{AF451390-50E2-4E6C-932A-56DC999CFD33}" type="pres">
      <dgm:prSet presAssocID="{1C9F7D20-22F1-4BE4-B86C-3DAE59BE6B0F}" presName="sibTrans" presStyleLbl="sibTrans2D1" presStyleIdx="1" presStyleCnt="4"/>
      <dgm:spPr/>
    </dgm:pt>
    <dgm:pt modelId="{3DBFE66B-B8C7-4809-A4FD-00E53BB92250}" type="pres">
      <dgm:prSet presAssocID="{11CFEBE2-CE24-46C8-82C8-241FCA5960AD}" presName="node" presStyleLbl="node1" presStyleIdx="2" presStyleCnt="4" custScaleX="121774" custScaleY="118666" custRadScaleRad="98615" custRadScaleInc="-3623">
        <dgm:presLayoutVars>
          <dgm:bulletEnabled val="1"/>
        </dgm:presLayoutVars>
      </dgm:prSet>
      <dgm:spPr/>
    </dgm:pt>
    <dgm:pt modelId="{3C5E7101-1F45-49B6-B800-8FEE3D873BB9}" type="pres">
      <dgm:prSet presAssocID="{11CFEBE2-CE24-46C8-82C8-241FCA5960AD}" presName="dummy" presStyleCnt="0"/>
      <dgm:spPr/>
    </dgm:pt>
    <dgm:pt modelId="{3B22A936-3F06-4511-8722-587FC7318E3F}" type="pres">
      <dgm:prSet presAssocID="{69454973-516C-4375-BDD3-F7B3FEB7D587}" presName="sibTrans" presStyleLbl="sibTrans2D1" presStyleIdx="2" presStyleCnt="4"/>
      <dgm:spPr/>
    </dgm:pt>
    <dgm:pt modelId="{C9F89C98-0054-406A-AD6F-5A6C07C7A8C1}" type="pres">
      <dgm:prSet presAssocID="{119DCE40-CECF-4125-8AD2-8F16A2116083}" presName="node" presStyleLbl="node1" presStyleIdx="3" presStyleCnt="4" custScaleX="127680" custScaleY="117088">
        <dgm:presLayoutVars>
          <dgm:bulletEnabled val="1"/>
        </dgm:presLayoutVars>
      </dgm:prSet>
      <dgm:spPr/>
    </dgm:pt>
    <dgm:pt modelId="{B6DF841E-9A47-4FE4-8848-01D5AD0AA4B4}" type="pres">
      <dgm:prSet presAssocID="{119DCE40-CECF-4125-8AD2-8F16A2116083}" presName="dummy" presStyleCnt="0"/>
      <dgm:spPr/>
    </dgm:pt>
    <dgm:pt modelId="{70A702BD-0969-415B-902B-0EF041F63D08}" type="pres">
      <dgm:prSet presAssocID="{B8568EA1-7601-41A0-9AC2-0C4C04904361}" presName="sibTrans" presStyleLbl="sibTrans2D1" presStyleIdx="3" presStyleCnt="4"/>
      <dgm:spPr/>
    </dgm:pt>
  </dgm:ptLst>
  <dgm:cxnLst>
    <dgm:cxn modelId="{02DFF704-6E22-4217-AE06-1DC69E49BA7C}" type="presOf" srcId="{11CFEBE2-CE24-46C8-82C8-241FCA5960AD}" destId="{3DBFE66B-B8C7-4809-A4FD-00E53BB92250}" srcOrd="0" destOrd="0" presId="urn:microsoft.com/office/officeart/2005/8/layout/radial6"/>
    <dgm:cxn modelId="{3C7EC617-4E54-4F82-AAAF-4C92BE187B54}" type="presOf" srcId="{CB731997-67D4-4927-A176-EDAEB2E895DE}" destId="{46F2C08C-51AA-4206-AAC1-59007D0B0AA9}" srcOrd="0" destOrd="0" presId="urn:microsoft.com/office/officeart/2005/8/layout/radial6"/>
    <dgm:cxn modelId="{0982D027-F63B-4DDC-AB45-FAF36B005189}" type="presOf" srcId="{1BDCD952-82D7-4E19-B1DD-FD107DC2D761}" destId="{802CB361-B0A4-408B-8C25-8FDB50CC73CB}" srcOrd="0" destOrd="0" presId="urn:microsoft.com/office/officeart/2005/8/layout/radial6"/>
    <dgm:cxn modelId="{804E8E28-43BD-4F0F-A28C-35085C5B554C}" type="presOf" srcId="{F3DB5C4F-9D5A-4DEC-B7EE-131F8E1F5C9D}" destId="{9572E0B7-A6C4-4D70-AF7D-91D34636FF7D}" srcOrd="0" destOrd="0" presId="urn:microsoft.com/office/officeart/2005/8/layout/radial6"/>
    <dgm:cxn modelId="{D3D4D15E-E613-4825-A88F-2CEC52E4B157}" srcId="{F3DB5C4F-9D5A-4DEC-B7EE-131F8E1F5C9D}" destId="{11CFEBE2-CE24-46C8-82C8-241FCA5960AD}" srcOrd="2" destOrd="0" parTransId="{D06B1104-E3B1-4EA7-9329-09CF335C364D}" sibTransId="{69454973-516C-4375-BDD3-F7B3FEB7D587}"/>
    <dgm:cxn modelId="{1945AC5F-D1D3-4976-B5E7-520FC5C39D27}" type="presOf" srcId="{119DCE40-CECF-4125-8AD2-8F16A2116083}" destId="{C9F89C98-0054-406A-AD6F-5A6C07C7A8C1}" srcOrd="0" destOrd="0" presId="urn:microsoft.com/office/officeart/2005/8/layout/radial6"/>
    <dgm:cxn modelId="{8CC62A69-D3BA-4815-8123-802B89B009F7}" type="presOf" srcId="{69454973-516C-4375-BDD3-F7B3FEB7D587}" destId="{3B22A936-3F06-4511-8722-587FC7318E3F}" srcOrd="0" destOrd="0" presId="urn:microsoft.com/office/officeart/2005/8/layout/radial6"/>
    <dgm:cxn modelId="{AFEDA250-5871-43E0-8A17-5FB000871C60}" srcId="{F3DB5C4F-9D5A-4DEC-B7EE-131F8E1F5C9D}" destId="{D037FD3C-8D4D-4B6C-8E4E-F4C450470002}" srcOrd="0" destOrd="0" parTransId="{BFDAE386-4706-44D2-8C39-A3B1E9173865}" sibTransId="{FE48B195-7EB3-41AD-A5F9-B116C31D65F1}"/>
    <dgm:cxn modelId="{FCE7D552-18AD-4CED-8738-54EB2A043520}" srcId="{F3DB5C4F-9D5A-4DEC-B7EE-131F8E1F5C9D}" destId="{119DCE40-CECF-4125-8AD2-8F16A2116083}" srcOrd="3" destOrd="0" parTransId="{4B7FB06C-395E-423F-A78F-1101A541193A}" sibTransId="{B8568EA1-7601-41A0-9AC2-0C4C04904361}"/>
    <dgm:cxn modelId="{A461FA54-9062-4744-89CD-A8ECDEA8691F}" srcId="{F3DB5C4F-9D5A-4DEC-B7EE-131F8E1F5C9D}" destId="{CB731997-67D4-4927-A176-EDAEB2E895DE}" srcOrd="1" destOrd="0" parTransId="{16EA48A8-E91D-4EEE-963A-BB96B842B85A}" sibTransId="{1C9F7D20-22F1-4BE4-B86C-3DAE59BE6B0F}"/>
    <dgm:cxn modelId="{5AEA647F-5A3D-4344-9BDD-723B5B5EBB12}" type="presOf" srcId="{B8568EA1-7601-41A0-9AC2-0C4C04904361}" destId="{70A702BD-0969-415B-902B-0EF041F63D08}" srcOrd="0" destOrd="0" presId="urn:microsoft.com/office/officeart/2005/8/layout/radial6"/>
    <dgm:cxn modelId="{5FCA1485-A0FC-4F52-9065-22FD72B25D1B}" type="presOf" srcId="{D037FD3C-8D4D-4B6C-8E4E-F4C450470002}" destId="{F2C8F0F5-02AE-4DB2-AD60-510479152C13}" srcOrd="0" destOrd="0" presId="urn:microsoft.com/office/officeart/2005/8/layout/radial6"/>
    <dgm:cxn modelId="{E79A1CEF-324A-4267-856B-B3E78C4AE3EC}" srcId="{1BDCD952-82D7-4E19-B1DD-FD107DC2D761}" destId="{F3DB5C4F-9D5A-4DEC-B7EE-131F8E1F5C9D}" srcOrd="0" destOrd="0" parTransId="{C4CDC69A-2228-4C22-AD7C-7131E2F43158}" sibTransId="{8BAF1038-0B59-4E1E-82F4-BF5CC67A26E2}"/>
    <dgm:cxn modelId="{7BDF85F0-4B45-471F-9A7E-CFE93EE7A3ED}" type="presOf" srcId="{FE48B195-7EB3-41AD-A5F9-B116C31D65F1}" destId="{8F7C691C-AB42-4B08-A801-BA1ED9A1B4C5}" srcOrd="0" destOrd="0" presId="urn:microsoft.com/office/officeart/2005/8/layout/radial6"/>
    <dgm:cxn modelId="{BE0EC3FD-10A6-47D6-96D0-6E3626933C3A}" type="presOf" srcId="{1C9F7D20-22F1-4BE4-B86C-3DAE59BE6B0F}" destId="{AF451390-50E2-4E6C-932A-56DC999CFD33}" srcOrd="0" destOrd="0" presId="urn:microsoft.com/office/officeart/2005/8/layout/radial6"/>
    <dgm:cxn modelId="{25D1BFE5-DE64-483D-BE1F-924D446971C7}" type="presParOf" srcId="{802CB361-B0A4-408B-8C25-8FDB50CC73CB}" destId="{9572E0B7-A6C4-4D70-AF7D-91D34636FF7D}" srcOrd="0" destOrd="0" presId="urn:microsoft.com/office/officeart/2005/8/layout/radial6"/>
    <dgm:cxn modelId="{36C9F31E-EEA3-4075-8F94-4829E3628FFC}" type="presParOf" srcId="{802CB361-B0A4-408B-8C25-8FDB50CC73CB}" destId="{F2C8F0F5-02AE-4DB2-AD60-510479152C13}" srcOrd="1" destOrd="0" presId="urn:microsoft.com/office/officeart/2005/8/layout/radial6"/>
    <dgm:cxn modelId="{31D953DE-0735-402A-B121-98CE330D5D2B}" type="presParOf" srcId="{802CB361-B0A4-408B-8C25-8FDB50CC73CB}" destId="{062F3D9D-FB26-435A-BA6C-C2FCD1684CB5}" srcOrd="2" destOrd="0" presId="urn:microsoft.com/office/officeart/2005/8/layout/radial6"/>
    <dgm:cxn modelId="{7859F0B4-4D4E-4829-BB79-F04CA9BBD624}" type="presParOf" srcId="{802CB361-B0A4-408B-8C25-8FDB50CC73CB}" destId="{8F7C691C-AB42-4B08-A801-BA1ED9A1B4C5}" srcOrd="3" destOrd="0" presId="urn:microsoft.com/office/officeart/2005/8/layout/radial6"/>
    <dgm:cxn modelId="{051310B9-5B8C-4FA9-AEB8-4D6A51B10B54}" type="presParOf" srcId="{802CB361-B0A4-408B-8C25-8FDB50CC73CB}" destId="{46F2C08C-51AA-4206-AAC1-59007D0B0AA9}" srcOrd="4" destOrd="0" presId="urn:microsoft.com/office/officeart/2005/8/layout/radial6"/>
    <dgm:cxn modelId="{4C8D4DEF-35B4-4F73-A581-BD4360043B42}" type="presParOf" srcId="{802CB361-B0A4-408B-8C25-8FDB50CC73CB}" destId="{72BCFA7B-6F78-4B84-B4A8-FF74E21F0719}" srcOrd="5" destOrd="0" presId="urn:microsoft.com/office/officeart/2005/8/layout/radial6"/>
    <dgm:cxn modelId="{E67332AA-6B93-4846-95B9-DDC5D55CADAF}" type="presParOf" srcId="{802CB361-B0A4-408B-8C25-8FDB50CC73CB}" destId="{AF451390-50E2-4E6C-932A-56DC999CFD33}" srcOrd="6" destOrd="0" presId="urn:microsoft.com/office/officeart/2005/8/layout/radial6"/>
    <dgm:cxn modelId="{588D5338-4D82-4E70-BE26-AFD5FD5E7087}" type="presParOf" srcId="{802CB361-B0A4-408B-8C25-8FDB50CC73CB}" destId="{3DBFE66B-B8C7-4809-A4FD-00E53BB92250}" srcOrd="7" destOrd="0" presId="urn:microsoft.com/office/officeart/2005/8/layout/radial6"/>
    <dgm:cxn modelId="{C9D1C3DA-1C62-461B-8F8B-A99CA348356B}" type="presParOf" srcId="{802CB361-B0A4-408B-8C25-8FDB50CC73CB}" destId="{3C5E7101-1F45-49B6-B800-8FEE3D873BB9}" srcOrd="8" destOrd="0" presId="urn:microsoft.com/office/officeart/2005/8/layout/radial6"/>
    <dgm:cxn modelId="{51E8A7E1-D461-4506-BD73-C967F8BEA456}" type="presParOf" srcId="{802CB361-B0A4-408B-8C25-8FDB50CC73CB}" destId="{3B22A936-3F06-4511-8722-587FC7318E3F}" srcOrd="9" destOrd="0" presId="urn:microsoft.com/office/officeart/2005/8/layout/radial6"/>
    <dgm:cxn modelId="{CF67D56B-6A67-4A5A-9C88-332EC174C081}" type="presParOf" srcId="{802CB361-B0A4-408B-8C25-8FDB50CC73CB}" destId="{C9F89C98-0054-406A-AD6F-5A6C07C7A8C1}" srcOrd="10" destOrd="0" presId="urn:microsoft.com/office/officeart/2005/8/layout/radial6"/>
    <dgm:cxn modelId="{85999EB4-ECA0-412C-A2EA-72A3A2217888}" type="presParOf" srcId="{802CB361-B0A4-408B-8C25-8FDB50CC73CB}" destId="{B6DF841E-9A47-4FE4-8848-01D5AD0AA4B4}" srcOrd="11" destOrd="0" presId="urn:microsoft.com/office/officeart/2005/8/layout/radial6"/>
    <dgm:cxn modelId="{98573BE4-0B11-4F46-8E76-6BDDFD24AD32}" type="presParOf" srcId="{802CB361-B0A4-408B-8C25-8FDB50CC73CB}" destId="{70A702BD-0969-415B-902B-0EF041F63D0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DCD952-82D7-4E19-B1DD-FD107DC2D76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zh-CN" altLang="en-US"/>
        </a:p>
      </dgm:t>
    </dgm:pt>
    <dgm:pt modelId="{F3DB5C4F-9D5A-4DEC-B7EE-131F8E1F5C9D}">
      <dgm:prSet phldrT="[文本]"/>
      <dgm:spPr/>
      <dgm:t>
        <a:bodyPr/>
        <a:lstStyle/>
        <a:p>
          <a:r>
            <a:rPr lang="zh-CN" altLang="en-US" dirty="0"/>
            <a:t>可操作性</a:t>
          </a:r>
        </a:p>
      </dgm:t>
    </dgm:pt>
    <dgm:pt modelId="{C4CDC69A-2228-4C22-AD7C-7131E2F43158}" type="parTrans" cxnId="{E79A1CEF-324A-4267-856B-B3E78C4AE3EC}">
      <dgm:prSet/>
      <dgm:spPr/>
      <dgm:t>
        <a:bodyPr/>
        <a:lstStyle/>
        <a:p>
          <a:endParaRPr lang="zh-CN" altLang="en-US"/>
        </a:p>
      </dgm:t>
    </dgm:pt>
    <dgm:pt modelId="{8BAF1038-0B59-4E1E-82F4-BF5CC67A26E2}" type="sibTrans" cxnId="{E79A1CEF-324A-4267-856B-B3E78C4AE3EC}">
      <dgm:prSet/>
      <dgm:spPr/>
      <dgm:t>
        <a:bodyPr/>
        <a:lstStyle/>
        <a:p>
          <a:endParaRPr lang="zh-CN" altLang="en-US"/>
        </a:p>
      </dgm:t>
    </dgm:pt>
    <dgm:pt modelId="{D037FD3C-8D4D-4B6C-8E4E-F4C450470002}">
      <dgm:prSet phldrT="[文本]" custT="1"/>
      <dgm:spPr/>
      <dgm:t>
        <a:bodyPr/>
        <a:lstStyle/>
        <a:p>
          <a:r>
            <a:rPr lang="zh-CN" altLang="en-US" sz="2800" dirty="0"/>
            <a:t>是否符合社区实际</a:t>
          </a:r>
        </a:p>
      </dgm:t>
    </dgm:pt>
    <dgm:pt modelId="{BFDAE386-4706-44D2-8C39-A3B1E9173865}" type="parTrans" cxnId="{AFEDA250-5871-43E0-8A17-5FB000871C60}">
      <dgm:prSet/>
      <dgm:spPr/>
      <dgm:t>
        <a:bodyPr/>
        <a:lstStyle/>
        <a:p>
          <a:endParaRPr lang="zh-CN" altLang="en-US"/>
        </a:p>
      </dgm:t>
    </dgm:pt>
    <dgm:pt modelId="{FE48B195-7EB3-41AD-A5F9-B116C31D65F1}" type="sibTrans" cxnId="{AFEDA250-5871-43E0-8A17-5FB000871C60}">
      <dgm:prSet/>
      <dgm:spPr/>
      <dgm:t>
        <a:bodyPr/>
        <a:lstStyle/>
        <a:p>
          <a:endParaRPr lang="zh-CN" altLang="en-US"/>
        </a:p>
      </dgm:t>
    </dgm:pt>
    <dgm:pt modelId="{CB731997-67D4-4927-A176-EDAEB2E895DE}">
      <dgm:prSet phldrT="[文本]" custT="1"/>
      <dgm:spPr/>
      <dgm:t>
        <a:bodyPr/>
        <a:lstStyle/>
        <a:p>
          <a:pPr marL="0" lvl="0" indent="0" algn="ctr" defTabSz="10668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是否适合青少年执行</a:t>
          </a:r>
          <a:endParaRPr lang="en-US" altLang="zh-CN" sz="2800" kern="1200" dirty="0">
            <a:solidFill>
              <a:prstClr val="white"/>
            </a:solidFill>
            <a:latin typeface="Calibri" panose="020F0502020204030204"/>
            <a:ea typeface="宋体" panose="02010600030101010101" pitchFamily="2" charset="-122"/>
            <a:cs typeface="+mn-cs"/>
          </a:endParaRPr>
        </a:p>
      </dgm:t>
    </dgm:pt>
    <dgm:pt modelId="{16EA48A8-E91D-4EEE-963A-BB96B842B85A}" type="parTrans" cxnId="{A461FA54-9062-4744-89CD-A8ECDEA8691F}">
      <dgm:prSet/>
      <dgm:spPr/>
      <dgm:t>
        <a:bodyPr/>
        <a:lstStyle/>
        <a:p>
          <a:endParaRPr lang="zh-CN" altLang="en-US"/>
        </a:p>
      </dgm:t>
    </dgm:pt>
    <dgm:pt modelId="{1C9F7D20-22F1-4BE4-B86C-3DAE59BE6B0F}" type="sibTrans" cxnId="{A461FA54-9062-4744-89CD-A8ECDEA8691F}">
      <dgm:prSet/>
      <dgm:spPr/>
      <dgm:t>
        <a:bodyPr/>
        <a:lstStyle/>
        <a:p>
          <a:endParaRPr lang="zh-CN" altLang="en-US"/>
        </a:p>
      </dgm:t>
    </dgm:pt>
    <dgm:pt modelId="{11CFEBE2-CE24-46C8-82C8-241FCA5960AD}">
      <dgm:prSet phldrT="[文本]" custT="1"/>
      <dgm:spPr/>
      <dgm:t>
        <a:bodyPr/>
        <a:lstStyle/>
        <a:p>
          <a:r>
            <a:rPr lang="zh-CN" altLang="en-US" sz="2800" kern="1200" dirty="0">
              <a:solidFill>
                <a:prstClr val="white"/>
              </a:solidFill>
              <a:latin typeface="Calibri" panose="020F0502020204030204"/>
              <a:ea typeface="宋体" panose="02010600030101010101" pitchFamily="2" charset="-122"/>
              <a:cs typeface="+mn-cs"/>
            </a:rPr>
            <a:t>是否符合学校设定</a:t>
          </a:r>
          <a:endParaRPr lang="zh-CN" altLang="en-US" sz="2400" kern="1200" dirty="0"/>
        </a:p>
      </dgm:t>
    </dgm:pt>
    <dgm:pt modelId="{D06B1104-E3B1-4EA7-9329-09CF335C364D}" type="parTrans" cxnId="{D3D4D15E-E613-4825-A88F-2CEC52E4B157}">
      <dgm:prSet/>
      <dgm:spPr/>
      <dgm:t>
        <a:bodyPr/>
        <a:lstStyle/>
        <a:p>
          <a:endParaRPr lang="zh-CN" altLang="en-US"/>
        </a:p>
      </dgm:t>
    </dgm:pt>
    <dgm:pt modelId="{69454973-516C-4375-BDD3-F7B3FEB7D587}" type="sibTrans" cxnId="{D3D4D15E-E613-4825-A88F-2CEC52E4B157}">
      <dgm:prSet/>
      <dgm:spPr/>
      <dgm:t>
        <a:bodyPr/>
        <a:lstStyle/>
        <a:p>
          <a:endParaRPr lang="zh-CN" altLang="en-US"/>
        </a:p>
      </dgm:t>
    </dgm:pt>
    <dgm:pt modelId="{802CB361-B0A4-408B-8C25-8FDB50CC73CB}" type="pres">
      <dgm:prSet presAssocID="{1BDCD952-82D7-4E19-B1DD-FD107DC2D761}" presName="Name0" presStyleCnt="0">
        <dgm:presLayoutVars>
          <dgm:chMax val="1"/>
          <dgm:dir/>
          <dgm:animLvl val="ctr"/>
          <dgm:resizeHandles val="exact"/>
        </dgm:presLayoutVars>
      </dgm:prSet>
      <dgm:spPr/>
    </dgm:pt>
    <dgm:pt modelId="{9572E0B7-A6C4-4D70-AF7D-91D34636FF7D}" type="pres">
      <dgm:prSet presAssocID="{F3DB5C4F-9D5A-4DEC-B7EE-131F8E1F5C9D}" presName="centerShape" presStyleLbl="node0" presStyleIdx="0" presStyleCnt="1"/>
      <dgm:spPr/>
    </dgm:pt>
    <dgm:pt modelId="{F2C8F0F5-02AE-4DB2-AD60-510479152C13}" type="pres">
      <dgm:prSet presAssocID="{D037FD3C-8D4D-4B6C-8E4E-F4C450470002}" presName="node" presStyleLbl="node1" presStyleIdx="0" presStyleCnt="3" custScaleX="123954" custScaleY="112566">
        <dgm:presLayoutVars>
          <dgm:bulletEnabled val="1"/>
        </dgm:presLayoutVars>
      </dgm:prSet>
      <dgm:spPr/>
    </dgm:pt>
    <dgm:pt modelId="{062F3D9D-FB26-435A-BA6C-C2FCD1684CB5}" type="pres">
      <dgm:prSet presAssocID="{D037FD3C-8D4D-4B6C-8E4E-F4C450470002}" presName="dummy" presStyleCnt="0"/>
      <dgm:spPr/>
    </dgm:pt>
    <dgm:pt modelId="{8F7C691C-AB42-4B08-A801-BA1ED9A1B4C5}" type="pres">
      <dgm:prSet presAssocID="{FE48B195-7EB3-41AD-A5F9-B116C31D65F1}" presName="sibTrans" presStyleLbl="sibTrans2D1" presStyleIdx="0" presStyleCnt="3"/>
      <dgm:spPr/>
    </dgm:pt>
    <dgm:pt modelId="{46F2C08C-51AA-4206-AAC1-59007D0B0AA9}" type="pres">
      <dgm:prSet presAssocID="{CB731997-67D4-4927-A176-EDAEB2E895DE}" presName="node" presStyleLbl="node1" presStyleIdx="1" presStyleCnt="3" custScaleX="115693" custScaleY="117672" custRadScaleRad="96505" custRadScaleInc="-72011">
        <dgm:presLayoutVars>
          <dgm:bulletEnabled val="1"/>
        </dgm:presLayoutVars>
      </dgm:prSet>
      <dgm:spPr/>
    </dgm:pt>
    <dgm:pt modelId="{72BCFA7B-6F78-4B84-B4A8-FF74E21F0719}" type="pres">
      <dgm:prSet presAssocID="{CB731997-67D4-4927-A176-EDAEB2E895DE}" presName="dummy" presStyleCnt="0"/>
      <dgm:spPr/>
    </dgm:pt>
    <dgm:pt modelId="{AF451390-50E2-4E6C-932A-56DC999CFD33}" type="pres">
      <dgm:prSet presAssocID="{1C9F7D20-22F1-4BE4-B86C-3DAE59BE6B0F}" presName="sibTrans" presStyleLbl="sibTrans2D1" presStyleIdx="1" presStyleCnt="3" custLinFactNeighborX="462" custLinFactNeighborY="4272"/>
      <dgm:spPr/>
    </dgm:pt>
    <dgm:pt modelId="{3DBFE66B-B8C7-4809-A4FD-00E53BB92250}" type="pres">
      <dgm:prSet presAssocID="{11CFEBE2-CE24-46C8-82C8-241FCA5960AD}" presName="node" presStyleLbl="node1" presStyleIdx="2" presStyleCnt="3" custScaleX="121774" custScaleY="118666" custRadScaleRad="98865" custRadScaleInc="57433">
        <dgm:presLayoutVars>
          <dgm:bulletEnabled val="1"/>
        </dgm:presLayoutVars>
      </dgm:prSet>
      <dgm:spPr/>
    </dgm:pt>
    <dgm:pt modelId="{3C5E7101-1F45-49B6-B800-8FEE3D873BB9}" type="pres">
      <dgm:prSet presAssocID="{11CFEBE2-CE24-46C8-82C8-241FCA5960AD}" presName="dummy" presStyleCnt="0"/>
      <dgm:spPr/>
    </dgm:pt>
    <dgm:pt modelId="{3B22A936-3F06-4511-8722-587FC7318E3F}" type="pres">
      <dgm:prSet presAssocID="{69454973-516C-4375-BDD3-F7B3FEB7D587}" presName="sibTrans" presStyleLbl="sibTrans2D1" presStyleIdx="2" presStyleCnt="3"/>
      <dgm:spPr/>
    </dgm:pt>
  </dgm:ptLst>
  <dgm:cxnLst>
    <dgm:cxn modelId="{02DFF704-6E22-4217-AE06-1DC69E49BA7C}" type="presOf" srcId="{11CFEBE2-CE24-46C8-82C8-241FCA5960AD}" destId="{3DBFE66B-B8C7-4809-A4FD-00E53BB92250}" srcOrd="0" destOrd="0" presId="urn:microsoft.com/office/officeart/2005/8/layout/radial6"/>
    <dgm:cxn modelId="{3C7EC617-4E54-4F82-AAAF-4C92BE187B54}" type="presOf" srcId="{CB731997-67D4-4927-A176-EDAEB2E895DE}" destId="{46F2C08C-51AA-4206-AAC1-59007D0B0AA9}" srcOrd="0" destOrd="0" presId="urn:microsoft.com/office/officeart/2005/8/layout/radial6"/>
    <dgm:cxn modelId="{0982D027-F63B-4DDC-AB45-FAF36B005189}" type="presOf" srcId="{1BDCD952-82D7-4E19-B1DD-FD107DC2D761}" destId="{802CB361-B0A4-408B-8C25-8FDB50CC73CB}" srcOrd="0" destOrd="0" presId="urn:microsoft.com/office/officeart/2005/8/layout/radial6"/>
    <dgm:cxn modelId="{804E8E28-43BD-4F0F-A28C-35085C5B554C}" type="presOf" srcId="{F3DB5C4F-9D5A-4DEC-B7EE-131F8E1F5C9D}" destId="{9572E0B7-A6C4-4D70-AF7D-91D34636FF7D}" srcOrd="0" destOrd="0" presId="urn:microsoft.com/office/officeart/2005/8/layout/radial6"/>
    <dgm:cxn modelId="{D3D4D15E-E613-4825-A88F-2CEC52E4B157}" srcId="{F3DB5C4F-9D5A-4DEC-B7EE-131F8E1F5C9D}" destId="{11CFEBE2-CE24-46C8-82C8-241FCA5960AD}" srcOrd="2" destOrd="0" parTransId="{D06B1104-E3B1-4EA7-9329-09CF335C364D}" sibTransId="{69454973-516C-4375-BDD3-F7B3FEB7D587}"/>
    <dgm:cxn modelId="{8CC62A69-D3BA-4815-8123-802B89B009F7}" type="presOf" srcId="{69454973-516C-4375-BDD3-F7B3FEB7D587}" destId="{3B22A936-3F06-4511-8722-587FC7318E3F}" srcOrd="0" destOrd="0" presId="urn:microsoft.com/office/officeart/2005/8/layout/radial6"/>
    <dgm:cxn modelId="{AFEDA250-5871-43E0-8A17-5FB000871C60}" srcId="{F3DB5C4F-9D5A-4DEC-B7EE-131F8E1F5C9D}" destId="{D037FD3C-8D4D-4B6C-8E4E-F4C450470002}" srcOrd="0" destOrd="0" parTransId="{BFDAE386-4706-44D2-8C39-A3B1E9173865}" sibTransId="{FE48B195-7EB3-41AD-A5F9-B116C31D65F1}"/>
    <dgm:cxn modelId="{A461FA54-9062-4744-89CD-A8ECDEA8691F}" srcId="{F3DB5C4F-9D5A-4DEC-B7EE-131F8E1F5C9D}" destId="{CB731997-67D4-4927-A176-EDAEB2E895DE}" srcOrd="1" destOrd="0" parTransId="{16EA48A8-E91D-4EEE-963A-BB96B842B85A}" sibTransId="{1C9F7D20-22F1-4BE4-B86C-3DAE59BE6B0F}"/>
    <dgm:cxn modelId="{5FCA1485-A0FC-4F52-9065-22FD72B25D1B}" type="presOf" srcId="{D037FD3C-8D4D-4B6C-8E4E-F4C450470002}" destId="{F2C8F0F5-02AE-4DB2-AD60-510479152C13}" srcOrd="0" destOrd="0" presId="urn:microsoft.com/office/officeart/2005/8/layout/radial6"/>
    <dgm:cxn modelId="{E79A1CEF-324A-4267-856B-B3E78C4AE3EC}" srcId="{1BDCD952-82D7-4E19-B1DD-FD107DC2D761}" destId="{F3DB5C4F-9D5A-4DEC-B7EE-131F8E1F5C9D}" srcOrd="0" destOrd="0" parTransId="{C4CDC69A-2228-4C22-AD7C-7131E2F43158}" sibTransId="{8BAF1038-0B59-4E1E-82F4-BF5CC67A26E2}"/>
    <dgm:cxn modelId="{7BDF85F0-4B45-471F-9A7E-CFE93EE7A3ED}" type="presOf" srcId="{FE48B195-7EB3-41AD-A5F9-B116C31D65F1}" destId="{8F7C691C-AB42-4B08-A801-BA1ED9A1B4C5}" srcOrd="0" destOrd="0" presId="urn:microsoft.com/office/officeart/2005/8/layout/radial6"/>
    <dgm:cxn modelId="{BE0EC3FD-10A6-47D6-96D0-6E3626933C3A}" type="presOf" srcId="{1C9F7D20-22F1-4BE4-B86C-3DAE59BE6B0F}" destId="{AF451390-50E2-4E6C-932A-56DC999CFD33}" srcOrd="0" destOrd="0" presId="urn:microsoft.com/office/officeart/2005/8/layout/radial6"/>
    <dgm:cxn modelId="{25D1BFE5-DE64-483D-BE1F-924D446971C7}" type="presParOf" srcId="{802CB361-B0A4-408B-8C25-8FDB50CC73CB}" destId="{9572E0B7-A6C4-4D70-AF7D-91D34636FF7D}" srcOrd="0" destOrd="0" presId="urn:microsoft.com/office/officeart/2005/8/layout/radial6"/>
    <dgm:cxn modelId="{36C9F31E-EEA3-4075-8F94-4829E3628FFC}" type="presParOf" srcId="{802CB361-B0A4-408B-8C25-8FDB50CC73CB}" destId="{F2C8F0F5-02AE-4DB2-AD60-510479152C13}" srcOrd="1" destOrd="0" presId="urn:microsoft.com/office/officeart/2005/8/layout/radial6"/>
    <dgm:cxn modelId="{31D953DE-0735-402A-B121-98CE330D5D2B}" type="presParOf" srcId="{802CB361-B0A4-408B-8C25-8FDB50CC73CB}" destId="{062F3D9D-FB26-435A-BA6C-C2FCD1684CB5}" srcOrd="2" destOrd="0" presId="urn:microsoft.com/office/officeart/2005/8/layout/radial6"/>
    <dgm:cxn modelId="{7859F0B4-4D4E-4829-BB79-F04CA9BBD624}" type="presParOf" srcId="{802CB361-B0A4-408B-8C25-8FDB50CC73CB}" destId="{8F7C691C-AB42-4B08-A801-BA1ED9A1B4C5}" srcOrd="3" destOrd="0" presId="urn:microsoft.com/office/officeart/2005/8/layout/radial6"/>
    <dgm:cxn modelId="{051310B9-5B8C-4FA9-AEB8-4D6A51B10B54}" type="presParOf" srcId="{802CB361-B0A4-408B-8C25-8FDB50CC73CB}" destId="{46F2C08C-51AA-4206-AAC1-59007D0B0AA9}" srcOrd="4" destOrd="0" presId="urn:microsoft.com/office/officeart/2005/8/layout/radial6"/>
    <dgm:cxn modelId="{4C8D4DEF-35B4-4F73-A581-BD4360043B42}" type="presParOf" srcId="{802CB361-B0A4-408B-8C25-8FDB50CC73CB}" destId="{72BCFA7B-6F78-4B84-B4A8-FF74E21F0719}" srcOrd="5" destOrd="0" presId="urn:microsoft.com/office/officeart/2005/8/layout/radial6"/>
    <dgm:cxn modelId="{E67332AA-6B93-4846-95B9-DDC5D55CADAF}" type="presParOf" srcId="{802CB361-B0A4-408B-8C25-8FDB50CC73CB}" destId="{AF451390-50E2-4E6C-932A-56DC999CFD33}" srcOrd="6" destOrd="0" presId="urn:microsoft.com/office/officeart/2005/8/layout/radial6"/>
    <dgm:cxn modelId="{588D5338-4D82-4E70-BE26-AFD5FD5E7087}" type="presParOf" srcId="{802CB361-B0A4-408B-8C25-8FDB50CC73CB}" destId="{3DBFE66B-B8C7-4809-A4FD-00E53BB92250}" srcOrd="7" destOrd="0" presId="urn:microsoft.com/office/officeart/2005/8/layout/radial6"/>
    <dgm:cxn modelId="{C9D1C3DA-1C62-461B-8F8B-A99CA348356B}" type="presParOf" srcId="{802CB361-B0A4-408B-8C25-8FDB50CC73CB}" destId="{3C5E7101-1F45-49B6-B800-8FEE3D873BB9}" srcOrd="8" destOrd="0" presId="urn:microsoft.com/office/officeart/2005/8/layout/radial6"/>
    <dgm:cxn modelId="{51E8A7E1-D461-4506-BD73-C967F8BEA456}" type="presParOf" srcId="{802CB361-B0A4-408B-8C25-8FDB50CC73CB}" destId="{3B22A936-3F06-4511-8722-587FC7318E3F}"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13113F-DF55-4F2D-AC46-7EDB60E42399}"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CN" altLang="en-US"/>
        </a:p>
      </dgm:t>
    </dgm:pt>
    <dgm:pt modelId="{148C3B8C-55E6-46B4-A475-97AFD60C4E0A}">
      <dgm:prSet phldrT="[文本]" custT="1"/>
      <dgm:spPr/>
      <dgm:t>
        <a:bodyPr/>
        <a:lstStyle/>
        <a:p>
          <a:r>
            <a:rPr lang="zh-CN" altLang="en-US" sz="3600" dirty="0"/>
            <a:t>艺术</a:t>
          </a:r>
          <a:endParaRPr lang="en-US" altLang="zh-CN" sz="3600" dirty="0"/>
        </a:p>
        <a:p>
          <a:r>
            <a:rPr lang="zh-CN" altLang="en-US" sz="3600" dirty="0"/>
            <a:t>美化类</a:t>
          </a:r>
        </a:p>
      </dgm:t>
    </dgm:pt>
    <dgm:pt modelId="{03E9BC60-24D7-48AF-84C1-E5C06B7DE97A}" type="parTrans" cxnId="{75B9FF63-D70B-43C6-876C-92DC38436763}">
      <dgm:prSet/>
      <dgm:spPr/>
      <dgm:t>
        <a:bodyPr/>
        <a:lstStyle/>
        <a:p>
          <a:endParaRPr lang="zh-CN" altLang="en-US" sz="2200"/>
        </a:p>
      </dgm:t>
    </dgm:pt>
    <dgm:pt modelId="{59564790-3532-4066-AEE0-AE32DBEFEBFF}" type="sibTrans" cxnId="{75B9FF63-D70B-43C6-876C-92DC38436763}">
      <dgm:prSet/>
      <dgm:spPr/>
      <dgm:t>
        <a:bodyPr/>
        <a:lstStyle/>
        <a:p>
          <a:endParaRPr lang="zh-CN" altLang="en-US" sz="2200"/>
        </a:p>
      </dgm:t>
    </dgm:pt>
    <dgm:pt modelId="{B222982F-2202-49E7-BD44-8A3AAECCADB7}">
      <dgm:prSet phldrT="[文本]" custT="1"/>
      <dgm:spPr/>
      <dgm:t>
        <a:bodyPr/>
        <a:lstStyle/>
        <a:p>
          <a:r>
            <a:rPr lang="zh-CN" altLang="en-US" sz="2200" b="1" i="0" dirty="0"/>
            <a:t>“我们的社区故事”主题墙绘</a:t>
          </a:r>
          <a:endParaRPr lang="zh-CN" altLang="en-US" sz="2200" dirty="0"/>
        </a:p>
      </dgm:t>
    </dgm:pt>
    <dgm:pt modelId="{F4D0E319-A01B-40DD-9B0E-CE01D37068D6}" type="parTrans" cxnId="{52675879-18B0-4FDB-A1E6-BDBF2AEE80EA}">
      <dgm:prSet/>
      <dgm:spPr/>
      <dgm:t>
        <a:bodyPr/>
        <a:lstStyle/>
        <a:p>
          <a:endParaRPr lang="zh-CN" altLang="en-US" sz="2200"/>
        </a:p>
      </dgm:t>
    </dgm:pt>
    <dgm:pt modelId="{114807A7-110A-42CE-80E1-63A0E33FF4DC}" type="sibTrans" cxnId="{52675879-18B0-4FDB-A1E6-BDBF2AEE80EA}">
      <dgm:prSet/>
      <dgm:spPr/>
      <dgm:t>
        <a:bodyPr/>
        <a:lstStyle/>
        <a:p>
          <a:endParaRPr lang="zh-CN" altLang="en-US" sz="2200"/>
        </a:p>
      </dgm:t>
    </dgm:pt>
    <dgm:pt modelId="{38BFDC9F-AB05-4022-9817-09424519E237}">
      <dgm:prSet phldrT="[文本]" custT="1"/>
      <dgm:spPr/>
      <dgm:t>
        <a:bodyPr/>
        <a:lstStyle/>
        <a:p>
          <a:r>
            <a:rPr lang="zh-CN" altLang="en-US" sz="3600" dirty="0"/>
            <a:t>代际</a:t>
          </a:r>
          <a:endParaRPr lang="en-US" altLang="zh-CN" sz="3600" dirty="0"/>
        </a:p>
        <a:p>
          <a:r>
            <a:rPr lang="zh-CN" altLang="en-US" sz="3600" dirty="0"/>
            <a:t>融合类</a:t>
          </a:r>
        </a:p>
      </dgm:t>
    </dgm:pt>
    <dgm:pt modelId="{D9F57EA2-B92D-4B66-ADF8-9DEE96D8F1C0}" type="parTrans" cxnId="{CFD0021A-9B31-465D-ADB8-5345E9FE4546}">
      <dgm:prSet/>
      <dgm:spPr/>
      <dgm:t>
        <a:bodyPr/>
        <a:lstStyle/>
        <a:p>
          <a:endParaRPr lang="zh-CN" altLang="en-US" sz="2200"/>
        </a:p>
      </dgm:t>
    </dgm:pt>
    <dgm:pt modelId="{FE2CE741-F424-4E77-AFEE-DCECCA948620}" type="sibTrans" cxnId="{CFD0021A-9B31-465D-ADB8-5345E9FE4546}">
      <dgm:prSet/>
      <dgm:spPr/>
      <dgm:t>
        <a:bodyPr/>
        <a:lstStyle/>
        <a:p>
          <a:endParaRPr lang="zh-CN" altLang="en-US" sz="2200"/>
        </a:p>
      </dgm:t>
    </dgm:pt>
    <dgm:pt modelId="{396488B3-3C9E-4C09-A440-09FDAC5E7E6E}">
      <dgm:prSet phldrT="[文本]" custT="1"/>
      <dgm:spPr/>
      <dgm:t>
        <a:bodyPr/>
        <a:lstStyle/>
        <a:p>
          <a:r>
            <a:rPr lang="zh-CN" altLang="en-US" sz="2200" b="1" i="0" dirty="0"/>
            <a:t>“数字时代”青少年讲师团</a:t>
          </a:r>
          <a:endParaRPr lang="zh-CN" altLang="en-US" sz="2200" dirty="0"/>
        </a:p>
      </dgm:t>
    </dgm:pt>
    <dgm:pt modelId="{C7841227-02AB-4FF7-B1D9-021545E53D9F}" type="parTrans" cxnId="{AA47C531-60E5-4D71-B2EC-D5F1E7418D8A}">
      <dgm:prSet/>
      <dgm:spPr/>
      <dgm:t>
        <a:bodyPr/>
        <a:lstStyle/>
        <a:p>
          <a:endParaRPr lang="zh-CN" altLang="en-US" sz="2200"/>
        </a:p>
      </dgm:t>
    </dgm:pt>
    <dgm:pt modelId="{30902B7D-9313-4CD8-8E4A-FBB841A46A48}" type="sibTrans" cxnId="{AA47C531-60E5-4D71-B2EC-D5F1E7418D8A}">
      <dgm:prSet/>
      <dgm:spPr/>
      <dgm:t>
        <a:bodyPr/>
        <a:lstStyle/>
        <a:p>
          <a:endParaRPr lang="zh-CN" altLang="en-US" sz="2200"/>
        </a:p>
      </dgm:t>
    </dgm:pt>
    <dgm:pt modelId="{ADE3ABFF-8967-4ACC-A222-32317A558C1C}">
      <dgm:prSet phldrT="[文本]" custT="1"/>
      <dgm:spPr/>
      <dgm:t>
        <a:bodyPr/>
        <a:lstStyle/>
        <a:p>
          <a:r>
            <a:rPr lang="zh-CN" altLang="en-US" sz="3600" dirty="0"/>
            <a:t>环境</a:t>
          </a:r>
          <a:endParaRPr lang="en-US" altLang="zh-CN" sz="3600" dirty="0"/>
        </a:p>
        <a:p>
          <a:r>
            <a:rPr lang="zh-CN" altLang="en-US" sz="3600" dirty="0"/>
            <a:t>保护类</a:t>
          </a:r>
        </a:p>
      </dgm:t>
    </dgm:pt>
    <dgm:pt modelId="{BB4ADC32-AB12-4300-816E-3E0CB95EC713}" type="parTrans" cxnId="{7B03153B-C3B6-40A0-99BC-9A5B7F46648E}">
      <dgm:prSet/>
      <dgm:spPr/>
      <dgm:t>
        <a:bodyPr/>
        <a:lstStyle/>
        <a:p>
          <a:endParaRPr lang="zh-CN" altLang="en-US" sz="2200"/>
        </a:p>
      </dgm:t>
    </dgm:pt>
    <dgm:pt modelId="{DBF7D8BF-B993-435C-84FD-159200210801}" type="sibTrans" cxnId="{7B03153B-C3B6-40A0-99BC-9A5B7F46648E}">
      <dgm:prSet/>
      <dgm:spPr/>
      <dgm:t>
        <a:bodyPr/>
        <a:lstStyle/>
        <a:p>
          <a:endParaRPr lang="zh-CN" altLang="en-US" sz="2200"/>
        </a:p>
      </dgm:t>
    </dgm:pt>
    <dgm:pt modelId="{28D458E8-792B-4269-8F6A-45C95872ADD2}">
      <dgm:prSet phldrT="[文本]" custT="1"/>
      <dgm:spPr/>
      <dgm:t>
        <a:bodyPr/>
        <a:lstStyle/>
        <a:p>
          <a:r>
            <a:rPr lang="zh-CN" altLang="en-US" sz="2200" b="1" i="0" dirty="0"/>
            <a:t>邻里共建花园</a:t>
          </a:r>
          <a:endParaRPr lang="zh-CN" altLang="en-US" sz="2200" dirty="0"/>
        </a:p>
      </dgm:t>
    </dgm:pt>
    <dgm:pt modelId="{1896A3A2-9EC1-4D2A-BA26-E224743C6EB1}" type="parTrans" cxnId="{ECBC9175-5F28-41D9-B8BA-72E4F56CB116}">
      <dgm:prSet/>
      <dgm:spPr/>
      <dgm:t>
        <a:bodyPr/>
        <a:lstStyle/>
        <a:p>
          <a:endParaRPr lang="zh-CN" altLang="en-US" sz="2200"/>
        </a:p>
      </dgm:t>
    </dgm:pt>
    <dgm:pt modelId="{A64B33F7-7124-431D-9ECC-BEDF15D36E10}" type="sibTrans" cxnId="{ECBC9175-5F28-41D9-B8BA-72E4F56CB116}">
      <dgm:prSet/>
      <dgm:spPr/>
      <dgm:t>
        <a:bodyPr/>
        <a:lstStyle/>
        <a:p>
          <a:endParaRPr lang="zh-CN" altLang="en-US" sz="2200"/>
        </a:p>
      </dgm:t>
    </dgm:pt>
    <dgm:pt modelId="{18F077F9-19B0-45EB-ABED-86D5A9B6D83C}">
      <dgm:prSet phldrT="[文本]" custT="1"/>
      <dgm:spPr/>
      <dgm:t>
        <a:bodyPr/>
        <a:lstStyle/>
        <a:p>
          <a:r>
            <a:rPr lang="zh-CN" altLang="en-US" sz="3600" dirty="0"/>
            <a:t>知识</a:t>
          </a:r>
          <a:endParaRPr lang="en-US" altLang="zh-CN" sz="3600" dirty="0"/>
        </a:p>
        <a:p>
          <a:r>
            <a:rPr lang="zh-CN" altLang="en-US" sz="3600" dirty="0"/>
            <a:t>共享类</a:t>
          </a:r>
        </a:p>
      </dgm:t>
    </dgm:pt>
    <dgm:pt modelId="{13785BFB-34A8-4C20-AD8C-F1347E21AD77}" type="parTrans" cxnId="{3B5443B4-CBCD-418B-BEA9-396F503876E4}">
      <dgm:prSet/>
      <dgm:spPr/>
      <dgm:t>
        <a:bodyPr/>
        <a:lstStyle/>
        <a:p>
          <a:endParaRPr lang="zh-CN" altLang="en-US" sz="2200"/>
        </a:p>
      </dgm:t>
    </dgm:pt>
    <dgm:pt modelId="{19992618-1FB9-4035-9197-5A3FDA31627E}" type="sibTrans" cxnId="{3B5443B4-CBCD-418B-BEA9-396F503876E4}">
      <dgm:prSet/>
      <dgm:spPr/>
      <dgm:t>
        <a:bodyPr/>
        <a:lstStyle/>
        <a:p>
          <a:endParaRPr lang="zh-CN" altLang="en-US" sz="2200"/>
        </a:p>
      </dgm:t>
    </dgm:pt>
    <dgm:pt modelId="{AC0867CF-1DBA-4602-93CB-A4C2D45E08D4}">
      <dgm:prSet phldrT="[文本]" custT="1"/>
      <dgm:spPr/>
      <dgm:t>
        <a:bodyPr/>
        <a:lstStyle/>
        <a:p>
          <a:r>
            <a:rPr lang="zh-CN" altLang="en-US" sz="2200" b="1" i="0" dirty="0"/>
            <a:t>“放学后”趣味学习角</a:t>
          </a:r>
          <a:endParaRPr lang="zh-CN" altLang="en-US" sz="2200" dirty="0"/>
        </a:p>
      </dgm:t>
    </dgm:pt>
    <dgm:pt modelId="{976FCA17-928B-40F7-B806-7C81A7EBC136}" type="parTrans" cxnId="{9EEF5C79-9D66-459C-8F94-527B5AE7B6A2}">
      <dgm:prSet/>
      <dgm:spPr/>
      <dgm:t>
        <a:bodyPr/>
        <a:lstStyle/>
        <a:p>
          <a:endParaRPr lang="zh-CN" altLang="en-US" sz="2200"/>
        </a:p>
      </dgm:t>
    </dgm:pt>
    <dgm:pt modelId="{6FCABE71-5B09-47A4-8611-F9F0369B8632}" type="sibTrans" cxnId="{9EEF5C79-9D66-459C-8F94-527B5AE7B6A2}">
      <dgm:prSet/>
      <dgm:spPr/>
      <dgm:t>
        <a:bodyPr/>
        <a:lstStyle/>
        <a:p>
          <a:endParaRPr lang="zh-CN" altLang="en-US" sz="2200"/>
        </a:p>
      </dgm:t>
    </dgm:pt>
    <dgm:pt modelId="{94E90981-F8A4-48DA-8064-86F43BB3D582}">
      <dgm:prSet phldrT="[文本]" custT="1"/>
      <dgm:spPr/>
      <dgm:t>
        <a:bodyPr/>
        <a:lstStyle/>
        <a:p>
          <a:endParaRPr lang="zh-CN" altLang="en-US" sz="2200" dirty="0"/>
        </a:p>
      </dgm:t>
    </dgm:pt>
    <dgm:pt modelId="{D0F862EA-C98B-41EA-87BC-E1C04B8FB2B7}" type="parTrans" cxnId="{9A683040-308F-4CC1-A99E-DF7D3AD8C8A4}">
      <dgm:prSet/>
      <dgm:spPr/>
      <dgm:t>
        <a:bodyPr/>
        <a:lstStyle/>
        <a:p>
          <a:endParaRPr lang="zh-CN" altLang="en-US" sz="2200"/>
        </a:p>
      </dgm:t>
    </dgm:pt>
    <dgm:pt modelId="{AE5B703A-7999-4D8A-8018-C9806B5911E7}" type="sibTrans" cxnId="{9A683040-308F-4CC1-A99E-DF7D3AD8C8A4}">
      <dgm:prSet/>
      <dgm:spPr/>
      <dgm:t>
        <a:bodyPr/>
        <a:lstStyle/>
        <a:p>
          <a:endParaRPr lang="zh-CN" altLang="en-US" sz="2200"/>
        </a:p>
      </dgm:t>
    </dgm:pt>
    <dgm:pt modelId="{F5723321-2483-4485-A586-088E4CC00C53}">
      <dgm:prSet phldrT="[文本]" custT="1"/>
      <dgm:spPr/>
      <dgm:t>
        <a:bodyPr/>
        <a:lstStyle/>
        <a:p>
          <a:r>
            <a:rPr lang="zh-CN" altLang="en-US" sz="2200" b="1" i="0" dirty="0"/>
            <a:t>“旧物新生”公共艺术展</a:t>
          </a:r>
          <a:endParaRPr lang="zh-CN" altLang="en-US" sz="2200" dirty="0"/>
        </a:p>
      </dgm:t>
    </dgm:pt>
    <dgm:pt modelId="{41C2AF25-8C3D-46BC-B0C7-2315C7522AF1}" type="parTrans" cxnId="{54F3E22B-D44F-40A0-A5A9-932D7A2E1808}">
      <dgm:prSet/>
      <dgm:spPr/>
      <dgm:t>
        <a:bodyPr/>
        <a:lstStyle/>
        <a:p>
          <a:endParaRPr lang="zh-CN" altLang="en-US" sz="2200"/>
        </a:p>
      </dgm:t>
    </dgm:pt>
    <dgm:pt modelId="{C55354B6-4FDB-4EA8-AA21-F84C746C52EF}" type="sibTrans" cxnId="{54F3E22B-D44F-40A0-A5A9-932D7A2E1808}">
      <dgm:prSet/>
      <dgm:spPr/>
      <dgm:t>
        <a:bodyPr/>
        <a:lstStyle/>
        <a:p>
          <a:endParaRPr lang="zh-CN" altLang="en-US" sz="2200"/>
        </a:p>
      </dgm:t>
    </dgm:pt>
    <dgm:pt modelId="{5B58DEEE-09AE-4375-9F26-065A6820CC4E}">
      <dgm:prSet phldrT="[文本]" custT="1"/>
      <dgm:spPr/>
      <dgm:t>
        <a:bodyPr/>
        <a:lstStyle/>
        <a:p>
          <a:r>
            <a:rPr lang="zh-CN" altLang="en-US" sz="2200" b="1" i="0" dirty="0"/>
            <a:t>“时光记忆”口述史采集</a:t>
          </a:r>
          <a:endParaRPr lang="zh-CN" altLang="en-US" sz="2200" dirty="0"/>
        </a:p>
      </dgm:t>
    </dgm:pt>
    <dgm:pt modelId="{37881655-8524-4BE5-8842-D3347AB20E96}" type="parTrans" cxnId="{29214C19-C6FA-4BE8-B26A-BE0EC603C9BF}">
      <dgm:prSet/>
      <dgm:spPr/>
      <dgm:t>
        <a:bodyPr/>
        <a:lstStyle/>
        <a:p>
          <a:endParaRPr lang="zh-CN" altLang="en-US" sz="2200"/>
        </a:p>
      </dgm:t>
    </dgm:pt>
    <dgm:pt modelId="{E22873ED-2C20-473A-A542-33195B1A8368}" type="sibTrans" cxnId="{29214C19-C6FA-4BE8-B26A-BE0EC603C9BF}">
      <dgm:prSet/>
      <dgm:spPr/>
      <dgm:t>
        <a:bodyPr/>
        <a:lstStyle/>
        <a:p>
          <a:endParaRPr lang="zh-CN" altLang="en-US" sz="2200"/>
        </a:p>
      </dgm:t>
    </dgm:pt>
    <dgm:pt modelId="{4A125311-FF57-4794-9B80-8C5574E3A07F}">
      <dgm:prSet phldrT="[文本]" custT="1"/>
      <dgm:spPr/>
      <dgm:t>
        <a:bodyPr/>
        <a:lstStyle/>
        <a:p>
          <a:r>
            <a:rPr lang="zh-CN" altLang="en-US" sz="2200" b="1" i="0" dirty="0"/>
            <a:t>“以物易物”儿童公益市集</a:t>
          </a:r>
          <a:endParaRPr lang="zh-CN" altLang="en-US" sz="2200" dirty="0"/>
        </a:p>
      </dgm:t>
    </dgm:pt>
    <dgm:pt modelId="{C69F90D9-201A-414A-9F0D-2D3FEF8E00A5}" type="parTrans" cxnId="{ADCB3E5D-24F5-4C96-BE88-51A3D73739CD}">
      <dgm:prSet/>
      <dgm:spPr/>
      <dgm:t>
        <a:bodyPr/>
        <a:lstStyle/>
        <a:p>
          <a:endParaRPr lang="zh-CN" altLang="en-US" sz="2200"/>
        </a:p>
      </dgm:t>
    </dgm:pt>
    <dgm:pt modelId="{1A6CA688-E410-4B8C-8213-D393CF8D6C8A}" type="sibTrans" cxnId="{ADCB3E5D-24F5-4C96-BE88-51A3D73739CD}">
      <dgm:prSet/>
      <dgm:spPr/>
      <dgm:t>
        <a:bodyPr/>
        <a:lstStyle/>
        <a:p>
          <a:endParaRPr lang="zh-CN" altLang="en-US" sz="2200"/>
        </a:p>
      </dgm:t>
    </dgm:pt>
    <dgm:pt modelId="{997E7DB4-4ED7-4F1E-A44F-D2BCA7F48593}">
      <dgm:prSet phldrT="[文本]" custT="1"/>
      <dgm:spPr/>
      <dgm:t>
        <a:bodyPr/>
        <a:lstStyle/>
        <a:p>
          <a:r>
            <a:rPr lang="zh-CN" altLang="en-US" sz="2200" b="1" i="0" dirty="0"/>
            <a:t>“生活黑客”青少年工作坊</a:t>
          </a:r>
          <a:endParaRPr lang="zh-CN" altLang="en-US" sz="2200" dirty="0"/>
        </a:p>
      </dgm:t>
    </dgm:pt>
    <dgm:pt modelId="{93609CF0-C875-43BC-B5B2-C729DE1190E1}" type="parTrans" cxnId="{197D2928-6796-4E10-B23B-FE032DFEE7FE}">
      <dgm:prSet/>
      <dgm:spPr/>
      <dgm:t>
        <a:bodyPr/>
        <a:lstStyle/>
        <a:p>
          <a:endParaRPr lang="zh-CN" altLang="en-US" sz="2200"/>
        </a:p>
      </dgm:t>
    </dgm:pt>
    <dgm:pt modelId="{F521D5B8-EFE3-4906-8000-2D0F4413757C}" type="sibTrans" cxnId="{197D2928-6796-4E10-B23B-FE032DFEE7FE}">
      <dgm:prSet/>
      <dgm:spPr/>
      <dgm:t>
        <a:bodyPr/>
        <a:lstStyle/>
        <a:p>
          <a:endParaRPr lang="zh-CN" altLang="en-US" sz="2200"/>
        </a:p>
      </dgm:t>
    </dgm:pt>
    <dgm:pt modelId="{C3107D5C-0921-4C20-B8AA-F6506ECB8DA6}" type="pres">
      <dgm:prSet presAssocID="{7B13113F-DF55-4F2D-AC46-7EDB60E42399}" presName="cycleMatrixDiagram" presStyleCnt="0">
        <dgm:presLayoutVars>
          <dgm:chMax val="1"/>
          <dgm:dir/>
          <dgm:animLvl val="lvl"/>
          <dgm:resizeHandles val="exact"/>
        </dgm:presLayoutVars>
      </dgm:prSet>
      <dgm:spPr/>
    </dgm:pt>
    <dgm:pt modelId="{B6E66831-688F-4ED4-9F6D-FF0C24BF25AB}" type="pres">
      <dgm:prSet presAssocID="{7B13113F-DF55-4F2D-AC46-7EDB60E42399}" presName="children" presStyleCnt="0"/>
      <dgm:spPr/>
    </dgm:pt>
    <dgm:pt modelId="{43F7D96E-9302-4D06-B1A6-65E780688FDF}" type="pres">
      <dgm:prSet presAssocID="{7B13113F-DF55-4F2D-AC46-7EDB60E42399}" presName="child1group" presStyleCnt="0"/>
      <dgm:spPr/>
    </dgm:pt>
    <dgm:pt modelId="{614980A0-76EA-4CFD-B3EA-A04479111E8A}" type="pres">
      <dgm:prSet presAssocID="{7B13113F-DF55-4F2D-AC46-7EDB60E42399}" presName="child1" presStyleLbl="bgAcc1" presStyleIdx="0" presStyleCnt="4"/>
      <dgm:spPr/>
    </dgm:pt>
    <dgm:pt modelId="{97F7C939-2D04-4427-BE8B-D9A698C8F52F}" type="pres">
      <dgm:prSet presAssocID="{7B13113F-DF55-4F2D-AC46-7EDB60E42399}" presName="child1Text" presStyleLbl="bgAcc1" presStyleIdx="0" presStyleCnt="4">
        <dgm:presLayoutVars>
          <dgm:bulletEnabled val="1"/>
        </dgm:presLayoutVars>
      </dgm:prSet>
      <dgm:spPr/>
    </dgm:pt>
    <dgm:pt modelId="{714D67F5-16E6-4CCE-BE81-7C7285D58CC3}" type="pres">
      <dgm:prSet presAssocID="{7B13113F-DF55-4F2D-AC46-7EDB60E42399}" presName="child2group" presStyleCnt="0"/>
      <dgm:spPr/>
    </dgm:pt>
    <dgm:pt modelId="{D069131E-0625-4A9C-B6AA-E948098EF665}" type="pres">
      <dgm:prSet presAssocID="{7B13113F-DF55-4F2D-AC46-7EDB60E42399}" presName="child2" presStyleLbl="bgAcc1" presStyleIdx="1" presStyleCnt="4"/>
      <dgm:spPr/>
    </dgm:pt>
    <dgm:pt modelId="{B12F2EB2-B1BF-444F-88B0-83DBEB4DAA29}" type="pres">
      <dgm:prSet presAssocID="{7B13113F-DF55-4F2D-AC46-7EDB60E42399}" presName="child2Text" presStyleLbl="bgAcc1" presStyleIdx="1" presStyleCnt="4">
        <dgm:presLayoutVars>
          <dgm:bulletEnabled val="1"/>
        </dgm:presLayoutVars>
      </dgm:prSet>
      <dgm:spPr/>
    </dgm:pt>
    <dgm:pt modelId="{EA8C8B87-8492-4C8F-91FC-25A88CFCCC2C}" type="pres">
      <dgm:prSet presAssocID="{7B13113F-DF55-4F2D-AC46-7EDB60E42399}" presName="child3group" presStyleCnt="0"/>
      <dgm:spPr/>
    </dgm:pt>
    <dgm:pt modelId="{44DD7DBD-279A-432A-970F-F39697B7D8CD}" type="pres">
      <dgm:prSet presAssocID="{7B13113F-DF55-4F2D-AC46-7EDB60E42399}" presName="child3" presStyleLbl="bgAcc1" presStyleIdx="2" presStyleCnt="4"/>
      <dgm:spPr/>
    </dgm:pt>
    <dgm:pt modelId="{D2C82652-6118-42FA-9505-586F4157DECD}" type="pres">
      <dgm:prSet presAssocID="{7B13113F-DF55-4F2D-AC46-7EDB60E42399}" presName="child3Text" presStyleLbl="bgAcc1" presStyleIdx="2" presStyleCnt="4">
        <dgm:presLayoutVars>
          <dgm:bulletEnabled val="1"/>
        </dgm:presLayoutVars>
      </dgm:prSet>
      <dgm:spPr/>
    </dgm:pt>
    <dgm:pt modelId="{C5B7945A-CE73-4046-A3AB-FCB73C95DB94}" type="pres">
      <dgm:prSet presAssocID="{7B13113F-DF55-4F2D-AC46-7EDB60E42399}" presName="child4group" presStyleCnt="0"/>
      <dgm:spPr/>
    </dgm:pt>
    <dgm:pt modelId="{125B7A85-666F-4291-97F4-0D162A85BBA2}" type="pres">
      <dgm:prSet presAssocID="{7B13113F-DF55-4F2D-AC46-7EDB60E42399}" presName="child4" presStyleLbl="bgAcc1" presStyleIdx="3" presStyleCnt="4"/>
      <dgm:spPr/>
    </dgm:pt>
    <dgm:pt modelId="{13BA0023-CA8B-4F71-999E-1A88EA82B4F9}" type="pres">
      <dgm:prSet presAssocID="{7B13113F-DF55-4F2D-AC46-7EDB60E42399}" presName="child4Text" presStyleLbl="bgAcc1" presStyleIdx="3" presStyleCnt="4">
        <dgm:presLayoutVars>
          <dgm:bulletEnabled val="1"/>
        </dgm:presLayoutVars>
      </dgm:prSet>
      <dgm:spPr/>
    </dgm:pt>
    <dgm:pt modelId="{52F10B29-AE66-4E4B-A87A-5CDCE83C2314}" type="pres">
      <dgm:prSet presAssocID="{7B13113F-DF55-4F2D-AC46-7EDB60E42399}" presName="childPlaceholder" presStyleCnt="0"/>
      <dgm:spPr/>
    </dgm:pt>
    <dgm:pt modelId="{2E02A5C0-5329-46B6-89F4-08B827D745C8}" type="pres">
      <dgm:prSet presAssocID="{7B13113F-DF55-4F2D-AC46-7EDB60E42399}" presName="circle" presStyleCnt="0"/>
      <dgm:spPr/>
    </dgm:pt>
    <dgm:pt modelId="{7EAE1D9B-34BA-4E29-9663-09223C27F27E}" type="pres">
      <dgm:prSet presAssocID="{7B13113F-DF55-4F2D-AC46-7EDB60E42399}" presName="quadrant1" presStyleLbl="node1" presStyleIdx="0" presStyleCnt="4">
        <dgm:presLayoutVars>
          <dgm:chMax val="1"/>
          <dgm:bulletEnabled val="1"/>
        </dgm:presLayoutVars>
      </dgm:prSet>
      <dgm:spPr/>
    </dgm:pt>
    <dgm:pt modelId="{FF64435E-BD2B-46D8-AFE1-9252F2E2386E}" type="pres">
      <dgm:prSet presAssocID="{7B13113F-DF55-4F2D-AC46-7EDB60E42399}" presName="quadrant2" presStyleLbl="node1" presStyleIdx="1" presStyleCnt="4">
        <dgm:presLayoutVars>
          <dgm:chMax val="1"/>
          <dgm:bulletEnabled val="1"/>
        </dgm:presLayoutVars>
      </dgm:prSet>
      <dgm:spPr/>
    </dgm:pt>
    <dgm:pt modelId="{A2EFFD1E-76E6-45B8-A63D-C3A443D221D5}" type="pres">
      <dgm:prSet presAssocID="{7B13113F-DF55-4F2D-AC46-7EDB60E42399}" presName="quadrant3" presStyleLbl="node1" presStyleIdx="2" presStyleCnt="4">
        <dgm:presLayoutVars>
          <dgm:chMax val="1"/>
          <dgm:bulletEnabled val="1"/>
        </dgm:presLayoutVars>
      </dgm:prSet>
      <dgm:spPr/>
    </dgm:pt>
    <dgm:pt modelId="{03979B59-FDB2-4116-BAC2-C0D3C3E555D8}" type="pres">
      <dgm:prSet presAssocID="{7B13113F-DF55-4F2D-AC46-7EDB60E42399}" presName="quadrant4" presStyleLbl="node1" presStyleIdx="3" presStyleCnt="4">
        <dgm:presLayoutVars>
          <dgm:chMax val="1"/>
          <dgm:bulletEnabled val="1"/>
        </dgm:presLayoutVars>
      </dgm:prSet>
      <dgm:spPr/>
    </dgm:pt>
    <dgm:pt modelId="{11A5A1EF-807F-4357-9569-B5E82D5A8110}" type="pres">
      <dgm:prSet presAssocID="{7B13113F-DF55-4F2D-AC46-7EDB60E42399}" presName="quadrantPlaceholder" presStyleCnt="0"/>
      <dgm:spPr/>
    </dgm:pt>
    <dgm:pt modelId="{15FE9168-9FEA-4A72-8836-1110145A2DE2}" type="pres">
      <dgm:prSet presAssocID="{7B13113F-DF55-4F2D-AC46-7EDB60E42399}" presName="center1" presStyleLbl="fgShp" presStyleIdx="0" presStyleCnt="2"/>
      <dgm:spPr/>
    </dgm:pt>
    <dgm:pt modelId="{F34A7E13-9A30-4125-875C-E9DBF2F8E4B7}" type="pres">
      <dgm:prSet presAssocID="{7B13113F-DF55-4F2D-AC46-7EDB60E42399}" presName="center2" presStyleLbl="fgShp" presStyleIdx="1" presStyleCnt="2"/>
      <dgm:spPr/>
    </dgm:pt>
  </dgm:ptLst>
  <dgm:cxnLst>
    <dgm:cxn modelId="{226AE608-EA21-4360-980D-A94C9C93F318}" type="presOf" srcId="{396488B3-3C9E-4C09-A440-09FDAC5E7E6E}" destId="{D069131E-0625-4A9C-B6AA-E948098EF665}" srcOrd="0" destOrd="0" presId="urn:microsoft.com/office/officeart/2005/8/layout/cycle4"/>
    <dgm:cxn modelId="{29214C19-C6FA-4BE8-B26A-BE0EC603C9BF}" srcId="{38BFDC9F-AB05-4022-9817-09424519E237}" destId="{5B58DEEE-09AE-4375-9F26-065A6820CC4E}" srcOrd="1" destOrd="0" parTransId="{37881655-8524-4BE5-8842-D3347AB20E96}" sibTransId="{E22873ED-2C20-473A-A542-33195B1A8368}"/>
    <dgm:cxn modelId="{CFD0021A-9B31-465D-ADB8-5345E9FE4546}" srcId="{7B13113F-DF55-4F2D-AC46-7EDB60E42399}" destId="{38BFDC9F-AB05-4022-9817-09424519E237}" srcOrd="1" destOrd="0" parTransId="{D9F57EA2-B92D-4B66-ADF8-9DEE96D8F1C0}" sibTransId="{FE2CE741-F424-4E77-AFEE-DCECCA948620}"/>
    <dgm:cxn modelId="{E8E3E61D-902D-4510-9182-999D77E60C8A}" type="presOf" srcId="{396488B3-3C9E-4C09-A440-09FDAC5E7E6E}" destId="{B12F2EB2-B1BF-444F-88B0-83DBEB4DAA29}" srcOrd="1" destOrd="0" presId="urn:microsoft.com/office/officeart/2005/8/layout/cycle4"/>
    <dgm:cxn modelId="{197D2928-6796-4E10-B23B-FE032DFEE7FE}" srcId="{18F077F9-19B0-45EB-ABED-86D5A9B6D83C}" destId="{997E7DB4-4ED7-4F1E-A44F-D2BCA7F48593}" srcOrd="1" destOrd="0" parTransId="{93609CF0-C875-43BC-B5B2-C729DE1190E1}" sibTransId="{F521D5B8-EFE3-4906-8000-2D0F4413757C}"/>
    <dgm:cxn modelId="{54F3E22B-D44F-40A0-A5A9-932D7A2E1808}" srcId="{148C3B8C-55E6-46B4-A475-97AFD60C4E0A}" destId="{F5723321-2483-4485-A586-088E4CC00C53}" srcOrd="1" destOrd="0" parTransId="{41C2AF25-8C3D-46BC-B0C7-2315C7522AF1}" sibTransId="{C55354B6-4FDB-4EA8-AA21-F84C746C52EF}"/>
    <dgm:cxn modelId="{AA47C531-60E5-4D71-B2EC-D5F1E7418D8A}" srcId="{38BFDC9F-AB05-4022-9817-09424519E237}" destId="{396488B3-3C9E-4C09-A440-09FDAC5E7E6E}" srcOrd="0" destOrd="0" parTransId="{C7841227-02AB-4FF7-B1D9-021545E53D9F}" sibTransId="{30902B7D-9313-4CD8-8E4A-FBB841A46A48}"/>
    <dgm:cxn modelId="{7B03153B-C3B6-40A0-99BC-9A5B7F46648E}" srcId="{7B13113F-DF55-4F2D-AC46-7EDB60E42399}" destId="{ADE3ABFF-8967-4ACC-A222-32317A558C1C}" srcOrd="2" destOrd="0" parTransId="{BB4ADC32-AB12-4300-816E-3E0CB95EC713}" sibTransId="{DBF7D8BF-B993-435C-84FD-159200210801}"/>
    <dgm:cxn modelId="{D5763F3D-80A9-4B9C-9A71-27BC2E776A23}" type="presOf" srcId="{7B13113F-DF55-4F2D-AC46-7EDB60E42399}" destId="{C3107D5C-0921-4C20-B8AA-F6506ECB8DA6}" srcOrd="0" destOrd="0" presId="urn:microsoft.com/office/officeart/2005/8/layout/cycle4"/>
    <dgm:cxn modelId="{9A683040-308F-4CC1-A99E-DF7D3AD8C8A4}" srcId="{148C3B8C-55E6-46B4-A475-97AFD60C4E0A}" destId="{94E90981-F8A4-48DA-8064-86F43BB3D582}" srcOrd="2" destOrd="0" parTransId="{D0F862EA-C98B-41EA-87BC-E1C04B8FB2B7}" sibTransId="{AE5B703A-7999-4D8A-8018-C9806B5911E7}"/>
    <dgm:cxn modelId="{1A58135D-51DC-4323-A1E3-C7120FBB6045}" type="presOf" srcId="{ADE3ABFF-8967-4ACC-A222-32317A558C1C}" destId="{A2EFFD1E-76E6-45B8-A63D-C3A443D221D5}" srcOrd="0" destOrd="0" presId="urn:microsoft.com/office/officeart/2005/8/layout/cycle4"/>
    <dgm:cxn modelId="{ADCB3E5D-24F5-4C96-BE88-51A3D73739CD}" srcId="{ADE3ABFF-8967-4ACC-A222-32317A558C1C}" destId="{4A125311-FF57-4794-9B80-8C5574E3A07F}" srcOrd="1" destOrd="0" parTransId="{C69F90D9-201A-414A-9F0D-2D3FEF8E00A5}" sibTransId="{1A6CA688-E410-4B8C-8213-D393CF8D6C8A}"/>
    <dgm:cxn modelId="{7CE5CA60-0BEB-45F8-B574-2F99D9D330F3}" type="presOf" srcId="{B222982F-2202-49E7-BD44-8A3AAECCADB7}" destId="{97F7C939-2D04-4427-BE8B-D9A698C8F52F}" srcOrd="1" destOrd="0" presId="urn:microsoft.com/office/officeart/2005/8/layout/cycle4"/>
    <dgm:cxn modelId="{AA4B6343-A1EB-47E5-9DE2-836DBB149E21}" type="presOf" srcId="{28D458E8-792B-4269-8F6A-45C95872ADD2}" destId="{44DD7DBD-279A-432A-970F-F39697B7D8CD}" srcOrd="0" destOrd="0" presId="urn:microsoft.com/office/officeart/2005/8/layout/cycle4"/>
    <dgm:cxn modelId="{75B9FF63-D70B-43C6-876C-92DC38436763}" srcId="{7B13113F-DF55-4F2D-AC46-7EDB60E42399}" destId="{148C3B8C-55E6-46B4-A475-97AFD60C4E0A}" srcOrd="0" destOrd="0" parTransId="{03E9BC60-24D7-48AF-84C1-E5C06B7DE97A}" sibTransId="{59564790-3532-4066-AEE0-AE32DBEFEBFF}"/>
    <dgm:cxn modelId="{F787A849-2AE1-442D-933A-0E9135D5A8BE}" type="presOf" srcId="{38BFDC9F-AB05-4022-9817-09424519E237}" destId="{FF64435E-BD2B-46D8-AFE1-9252F2E2386E}" srcOrd="0" destOrd="0" presId="urn:microsoft.com/office/officeart/2005/8/layout/cycle4"/>
    <dgm:cxn modelId="{DAB7814A-D99D-4D43-85EF-E27647E4074F}" type="presOf" srcId="{AC0867CF-1DBA-4602-93CB-A4C2D45E08D4}" destId="{13BA0023-CA8B-4F71-999E-1A88EA82B4F9}" srcOrd="1" destOrd="0" presId="urn:microsoft.com/office/officeart/2005/8/layout/cycle4"/>
    <dgm:cxn modelId="{25D4A14F-4411-4C1D-93B0-AFC62B7095EF}" type="presOf" srcId="{28D458E8-792B-4269-8F6A-45C95872ADD2}" destId="{D2C82652-6118-42FA-9505-586F4157DECD}" srcOrd="1" destOrd="0" presId="urn:microsoft.com/office/officeart/2005/8/layout/cycle4"/>
    <dgm:cxn modelId="{ECBC9175-5F28-41D9-B8BA-72E4F56CB116}" srcId="{ADE3ABFF-8967-4ACC-A222-32317A558C1C}" destId="{28D458E8-792B-4269-8F6A-45C95872ADD2}" srcOrd="0" destOrd="0" parTransId="{1896A3A2-9EC1-4D2A-BA26-E224743C6EB1}" sibTransId="{A64B33F7-7124-431D-9ECC-BEDF15D36E10}"/>
    <dgm:cxn modelId="{9EEF5C79-9D66-459C-8F94-527B5AE7B6A2}" srcId="{18F077F9-19B0-45EB-ABED-86D5A9B6D83C}" destId="{AC0867CF-1DBA-4602-93CB-A4C2D45E08D4}" srcOrd="0" destOrd="0" parTransId="{976FCA17-928B-40F7-B806-7C81A7EBC136}" sibTransId="{6FCABE71-5B09-47A4-8611-F9F0369B8632}"/>
    <dgm:cxn modelId="{52675879-18B0-4FDB-A1E6-BDBF2AEE80EA}" srcId="{148C3B8C-55E6-46B4-A475-97AFD60C4E0A}" destId="{B222982F-2202-49E7-BD44-8A3AAECCADB7}" srcOrd="0" destOrd="0" parTransId="{F4D0E319-A01B-40DD-9B0E-CE01D37068D6}" sibTransId="{114807A7-110A-42CE-80E1-63A0E33FF4DC}"/>
    <dgm:cxn modelId="{78584E80-2660-4D73-BB55-A4AE62406458}" type="presOf" srcId="{F5723321-2483-4485-A586-088E4CC00C53}" destId="{614980A0-76EA-4CFD-B3EA-A04479111E8A}" srcOrd="0" destOrd="1" presId="urn:microsoft.com/office/officeart/2005/8/layout/cycle4"/>
    <dgm:cxn modelId="{AD2F6C81-8814-4D2D-9CDC-62319C1041BB}" type="presOf" srcId="{4A125311-FF57-4794-9B80-8C5574E3A07F}" destId="{D2C82652-6118-42FA-9505-586F4157DECD}" srcOrd="1" destOrd="1" presId="urn:microsoft.com/office/officeart/2005/8/layout/cycle4"/>
    <dgm:cxn modelId="{F1D9F287-B95D-4746-A1D0-0CB60139ADDE}" type="presOf" srcId="{18F077F9-19B0-45EB-ABED-86D5A9B6D83C}" destId="{03979B59-FDB2-4116-BAC2-C0D3C3E555D8}" srcOrd="0" destOrd="0" presId="urn:microsoft.com/office/officeart/2005/8/layout/cycle4"/>
    <dgm:cxn modelId="{5500CB8C-0F05-4FDB-B4E8-88E73C77DCD6}" type="presOf" srcId="{94E90981-F8A4-48DA-8064-86F43BB3D582}" destId="{614980A0-76EA-4CFD-B3EA-A04479111E8A}" srcOrd="0" destOrd="2" presId="urn:microsoft.com/office/officeart/2005/8/layout/cycle4"/>
    <dgm:cxn modelId="{1939F28C-F173-4319-B7BD-F1DB1F0922A1}" type="presOf" srcId="{5B58DEEE-09AE-4375-9F26-065A6820CC4E}" destId="{D069131E-0625-4A9C-B6AA-E948098EF665}" srcOrd="0" destOrd="1" presId="urn:microsoft.com/office/officeart/2005/8/layout/cycle4"/>
    <dgm:cxn modelId="{9DB1DF9F-A025-4563-BE3B-806BB97717DE}" type="presOf" srcId="{5B58DEEE-09AE-4375-9F26-065A6820CC4E}" destId="{B12F2EB2-B1BF-444F-88B0-83DBEB4DAA29}" srcOrd="1" destOrd="1" presId="urn:microsoft.com/office/officeart/2005/8/layout/cycle4"/>
    <dgm:cxn modelId="{8DD9A1A6-627A-4CCC-B1FB-E9F2852A82EA}" type="presOf" srcId="{94E90981-F8A4-48DA-8064-86F43BB3D582}" destId="{97F7C939-2D04-4427-BE8B-D9A698C8F52F}" srcOrd="1" destOrd="2" presId="urn:microsoft.com/office/officeart/2005/8/layout/cycle4"/>
    <dgm:cxn modelId="{F805EDA6-61B4-4690-981C-644915BE1DC6}" type="presOf" srcId="{F5723321-2483-4485-A586-088E4CC00C53}" destId="{97F7C939-2D04-4427-BE8B-D9A698C8F52F}" srcOrd="1" destOrd="1" presId="urn:microsoft.com/office/officeart/2005/8/layout/cycle4"/>
    <dgm:cxn modelId="{062E70B3-6341-42C3-9C9D-3B218220216A}" type="presOf" srcId="{997E7DB4-4ED7-4F1E-A44F-D2BCA7F48593}" destId="{125B7A85-666F-4291-97F4-0D162A85BBA2}" srcOrd="0" destOrd="1" presId="urn:microsoft.com/office/officeart/2005/8/layout/cycle4"/>
    <dgm:cxn modelId="{3B5443B4-CBCD-418B-BEA9-396F503876E4}" srcId="{7B13113F-DF55-4F2D-AC46-7EDB60E42399}" destId="{18F077F9-19B0-45EB-ABED-86D5A9B6D83C}" srcOrd="3" destOrd="0" parTransId="{13785BFB-34A8-4C20-AD8C-F1347E21AD77}" sibTransId="{19992618-1FB9-4035-9197-5A3FDA31627E}"/>
    <dgm:cxn modelId="{8F1FE8B8-C75F-49DD-8005-4F8606E3F177}" type="presOf" srcId="{AC0867CF-1DBA-4602-93CB-A4C2D45E08D4}" destId="{125B7A85-666F-4291-97F4-0D162A85BBA2}" srcOrd="0" destOrd="0" presId="urn:microsoft.com/office/officeart/2005/8/layout/cycle4"/>
    <dgm:cxn modelId="{9263E8B9-E731-4837-9F69-6AE6B0A90C65}" type="presOf" srcId="{997E7DB4-4ED7-4F1E-A44F-D2BCA7F48593}" destId="{13BA0023-CA8B-4F71-999E-1A88EA82B4F9}" srcOrd="1" destOrd="1" presId="urn:microsoft.com/office/officeart/2005/8/layout/cycle4"/>
    <dgm:cxn modelId="{83FAC1F7-69C6-499A-9BA6-B582BE660662}" type="presOf" srcId="{B222982F-2202-49E7-BD44-8A3AAECCADB7}" destId="{614980A0-76EA-4CFD-B3EA-A04479111E8A}" srcOrd="0" destOrd="0" presId="urn:microsoft.com/office/officeart/2005/8/layout/cycle4"/>
    <dgm:cxn modelId="{C62EADFC-E5CC-439C-A0F0-CA9B7BE8B08E}" type="presOf" srcId="{148C3B8C-55E6-46B4-A475-97AFD60C4E0A}" destId="{7EAE1D9B-34BA-4E29-9663-09223C27F27E}" srcOrd="0" destOrd="0" presId="urn:microsoft.com/office/officeart/2005/8/layout/cycle4"/>
    <dgm:cxn modelId="{993564FD-48DB-413B-B96C-A60BE28F7F7A}" type="presOf" srcId="{4A125311-FF57-4794-9B80-8C5574E3A07F}" destId="{44DD7DBD-279A-432A-970F-F39697B7D8CD}" srcOrd="0" destOrd="1" presId="urn:microsoft.com/office/officeart/2005/8/layout/cycle4"/>
    <dgm:cxn modelId="{CA59FD9B-2C1A-40CD-8171-56EE614EFE46}" type="presParOf" srcId="{C3107D5C-0921-4C20-B8AA-F6506ECB8DA6}" destId="{B6E66831-688F-4ED4-9F6D-FF0C24BF25AB}" srcOrd="0" destOrd="0" presId="urn:microsoft.com/office/officeart/2005/8/layout/cycle4"/>
    <dgm:cxn modelId="{5F7DFF48-8F12-4D93-8806-46D4189E110D}" type="presParOf" srcId="{B6E66831-688F-4ED4-9F6D-FF0C24BF25AB}" destId="{43F7D96E-9302-4D06-B1A6-65E780688FDF}" srcOrd="0" destOrd="0" presId="urn:microsoft.com/office/officeart/2005/8/layout/cycle4"/>
    <dgm:cxn modelId="{56CA95B4-E9B9-40CC-863C-3555E1726839}" type="presParOf" srcId="{43F7D96E-9302-4D06-B1A6-65E780688FDF}" destId="{614980A0-76EA-4CFD-B3EA-A04479111E8A}" srcOrd="0" destOrd="0" presId="urn:microsoft.com/office/officeart/2005/8/layout/cycle4"/>
    <dgm:cxn modelId="{50407F9A-AFC8-4331-B261-E7904E73CC0A}" type="presParOf" srcId="{43F7D96E-9302-4D06-B1A6-65E780688FDF}" destId="{97F7C939-2D04-4427-BE8B-D9A698C8F52F}" srcOrd="1" destOrd="0" presId="urn:microsoft.com/office/officeart/2005/8/layout/cycle4"/>
    <dgm:cxn modelId="{AFD760B7-78B8-4C00-8D8E-E4E3AFD1216F}" type="presParOf" srcId="{B6E66831-688F-4ED4-9F6D-FF0C24BF25AB}" destId="{714D67F5-16E6-4CCE-BE81-7C7285D58CC3}" srcOrd="1" destOrd="0" presId="urn:microsoft.com/office/officeart/2005/8/layout/cycle4"/>
    <dgm:cxn modelId="{7FF9422C-3378-45BF-B6E5-35C71A057F47}" type="presParOf" srcId="{714D67F5-16E6-4CCE-BE81-7C7285D58CC3}" destId="{D069131E-0625-4A9C-B6AA-E948098EF665}" srcOrd="0" destOrd="0" presId="urn:microsoft.com/office/officeart/2005/8/layout/cycle4"/>
    <dgm:cxn modelId="{67A4DC39-B1F7-4D9D-A39D-F1B3A52B5311}" type="presParOf" srcId="{714D67F5-16E6-4CCE-BE81-7C7285D58CC3}" destId="{B12F2EB2-B1BF-444F-88B0-83DBEB4DAA29}" srcOrd="1" destOrd="0" presId="urn:microsoft.com/office/officeart/2005/8/layout/cycle4"/>
    <dgm:cxn modelId="{9B95785D-7130-4F4C-A3A6-A14EC4195A23}" type="presParOf" srcId="{B6E66831-688F-4ED4-9F6D-FF0C24BF25AB}" destId="{EA8C8B87-8492-4C8F-91FC-25A88CFCCC2C}" srcOrd="2" destOrd="0" presId="urn:microsoft.com/office/officeart/2005/8/layout/cycle4"/>
    <dgm:cxn modelId="{2013EE8F-1470-43A9-8B04-8E83F7F19B14}" type="presParOf" srcId="{EA8C8B87-8492-4C8F-91FC-25A88CFCCC2C}" destId="{44DD7DBD-279A-432A-970F-F39697B7D8CD}" srcOrd="0" destOrd="0" presId="urn:microsoft.com/office/officeart/2005/8/layout/cycle4"/>
    <dgm:cxn modelId="{E4E81FFD-8948-4541-9CE8-093FE9384726}" type="presParOf" srcId="{EA8C8B87-8492-4C8F-91FC-25A88CFCCC2C}" destId="{D2C82652-6118-42FA-9505-586F4157DECD}" srcOrd="1" destOrd="0" presId="urn:microsoft.com/office/officeart/2005/8/layout/cycle4"/>
    <dgm:cxn modelId="{D3213499-C135-4083-B3AC-A8687F5437D2}" type="presParOf" srcId="{B6E66831-688F-4ED4-9F6D-FF0C24BF25AB}" destId="{C5B7945A-CE73-4046-A3AB-FCB73C95DB94}" srcOrd="3" destOrd="0" presId="urn:microsoft.com/office/officeart/2005/8/layout/cycle4"/>
    <dgm:cxn modelId="{A441ECF1-0C40-46C7-BB9A-68C1CCF2B962}" type="presParOf" srcId="{C5B7945A-CE73-4046-A3AB-FCB73C95DB94}" destId="{125B7A85-666F-4291-97F4-0D162A85BBA2}" srcOrd="0" destOrd="0" presId="urn:microsoft.com/office/officeart/2005/8/layout/cycle4"/>
    <dgm:cxn modelId="{5870F12D-3120-4183-A66C-B005DBA82B0C}" type="presParOf" srcId="{C5B7945A-CE73-4046-A3AB-FCB73C95DB94}" destId="{13BA0023-CA8B-4F71-999E-1A88EA82B4F9}" srcOrd="1" destOrd="0" presId="urn:microsoft.com/office/officeart/2005/8/layout/cycle4"/>
    <dgm:cxn modelId="{8B3E5287-8334-4F92-A00D-E80BAA7EB744}" type="presParOf" srcId="{B6E66831-688F-4ED4-9F6D-FF0C24BF25AB}" destId="{52F10B29-AE66-4E4B-A87A-5CDCE83C2314}" srcOrd="4" destOrd="0" presId="urn:microsoft.com/office/officeart/2005/8/layout/cycle4"/>
    <dgm:cxn modelId="{E7A111C9-8453-48B0-8AA2-D1092281D1E5}" type="presParOf" srcId="{C3107D5C-0921-4C20-B8AA-F6506ECB8DA6}" destId="{2E02A5C0-5329-46B6-89F4-08B827D745C8}" srcOrd="1" destOrd="0" presId="urn:microsoft.com/office/officeart/2005/8/layout/cycle4"/>
    <dgm:cxn modelId="{1B9B4A59-14CD-4546-84E7-E613FA1C934C}" type="presParOf" srcId="{2E02A5C0-5329-46B6-89F4-08B827D745C8}" destId="{7EAE1D9B-34BA-4E29-9663-09223C27F27E}" srcOrd="0" destOrd="0" presId="urn:microsoft.com/office/officeart/2005/8/layout/cycle4"/>
    <dgm:cxn modelId="{569EEDC5-7012-47BF-B3BF-B77AB2A842B4}" type="presParOf" srcId="{2E02A5C0-5329-46B6-89F4-08B827D745C8}" destId="{FF64435E-BD2B-46D8-AFE1-9252F2E2386E}" srcOrd="1" destOrd="0" presId="urn:microsoft.com/office/officeart/2005/8/layout/cycle4"/>
    <dgm:cxn modelId="{7E497837-ED8D-4193-A41A-F66F9C59C3F5}" type="presParOf" srcId="{2E02A5C0-5329-46B6-89F4-08B827D745C8}" destId="{A2EFFD1E-76E6-45B8-A63D-C3A443D221D5}" srcOrd="2" destOrd="0" presId="urn:microsoft.com/office/officeart/2005/8/layout/cycle4"/>
    <dgm:cxn modelId="{26EC0341-553B-43EB-BE9D-8E67B0652443}" type="presParOf" srcId="{2E02A5C0-5329-46B6-89F4-08B827D745C8}" destId="{03979B59-FDB2-4116-BAC2-C0D3C3E555D8}" srcOrd="3" destOrd="0" presId="urn:microsoft.com/office/officeart/2005/8/layout/cycle4"/>
    <dgm:cxn modelId="{B730712C-B42E-4658-A528-B2015F8390E0}" type="presParOf" srcId="{2E02A5C0-5329-46B6-89F4-08B827D745C8}" destId="{11A5A1EF-807F-4357-9569-B5E82D5A8110}" srcOrd="4" destOrd="0" presId="urn:microsoft.com/office/officeart/2005/8/layout/cycle4"/>
    <dgm:cxn modelId="{310CC38A-4717-4CE5-915B-0E458726F3A7}" type="presParOf" srcId="{C3107D5C-0921-4C20-B8AA-F6506ECB8DA6}" destId="{15FE9168-9FEA-4A72-8836-1110145A2DE2}" srcOrd="2" destOrd="0" presId="urn:microsoft.com/office/officeart/2005/8/layout/cycle4"/>
    <dgm:cxn modelId="{F4A2D817-4FFF-4AF3-83F1-A5ACA58092C0}" type="presParOf" srcId="{C3107D5C-0921-4C20-B8AA-F6506ECB8DA6}" destId="{F34A7E13-9A30-4125-875C-E9DBF2F8E4B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F0AA4-A49F-400A-BDE5-DD49DE7318E0}"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zh-CN" altLang="en-US"/>
        </a:p>
      </dgm:t>
    </dgm:pt>
    <dgm:pt modelId="{6EA6A50E-9CE3-4E04-93A7-C5756BA50254}">
      <dgm:prSet phldrT="[文本]" custT="1"/>
      <dgm:spPr/>
      <dgm:t>
        <a:bodyPr/>
        <a:lstStyle/>
        <a:p>
          <a:r>
            <a:rPr lang="en-US" altLang="zh-CN" sz="2000" dirty="0"/>
            <a:t>It grounds me.</a:t>
          </a:r>
          <a:endParaRPr lang="zh-CN" altLang="en-US" sz="2000" dirty="0"/>
        </a:p>
      </dgm:t>
    </dgm:pt>
    <dgm:pt modelId="{74538684-2A76-4A30-B35F-AC8866A0AA02}" type="parTrans" cxnId="{D6EB9943-D4AF-4913-9FF8-1C17ABBDA422}">
      <dgm:prSet/>
      <dgm:spPr/>
      <dgm:t>
        <a:bodyPr/>
        <a:lstStyle/>
        <a:p>
          <a:endParaRPr lang="zh-CN" altLang="en-US" sz="2800"/>
        </a:p>
      </dgm:t>
    </dgm:pt>
    <dgm:pt modelId="{62F61EAF-42DE-4C2E-86AF-6CDBA274E273}" type="sibTrans" cxnId="{D6EB9943-D4AF-4913-9FF8-1C17ABBDA422}">
      <dgm:prSet/>
      <dgm:spPr/>
      <dgm:t>
        <a:bodyPr/>
        <a:lstStyle/>
        <a:p>
          <a:endParaRPr lang="zh-CN" altLang="en-US" sz="2800"/>
        </a:p>
      </dgm:t>
    </dgm:pt>
    <dgm:pt modelId="{CD657D64-FD1C-420F-8DE1-A3A6B827E7D7}">
      <dgm:prSet phldrT="[文本]" custT="1"/>
      <dgm:spPr/>
      <dgm:t>
        <a:bodyPr/>
        <a:lstStyle/>
        <a:p>
          <a:r>
            <a:rPr lang="en-US" altLang="zh-CN" sz="2000" dirty="0"/>
            <a:t>Grow up. It’s ingrained in me. </a:t>
          </a:r>
          <a:endParaRPr lang="zh-CN" altLang="en-US" sz="2000" dirty="0"/>
        </a:p>
      </dgm:t>
    </dgm:pt>
    <dgm:pt modelId="{65E126E3-003F-4CD5-984B-27E1980B3A95}" type="parTrans" cxnId="{BBCE3F4D-36DE-4F5D-893F-E3CB4561D00F}">
      <dgm:prSet/>
      <dgm:spPr/>
      <dgm:t>
        <a:bodyPr/>
        <a:lstStyle/>
        <a:p>
          <a:endParaRPr lang="zh-CN" altLang="en-US" sz="2800"/>
        </a:p>
      </dgm:t>
    </dgm:pt>
    <dgm:pt modelId="{0C112431-6E75-4147-845F-35E2689203FD}" type="sibTrans" cxnId="{BBCE3F4D-36DE-4F5D-893F-E3CB4561D00F}">
      <dgm:prSet/>
      <dgm:spPr/>
      <dgm:t>
        <a:bodyPr/>
        <a:lstStyle/>
        <a:p>
          <a:endParaRPr lang="zh-CN" altLang="en-US" sz="2800"/>
        </a:p>
      </dgm:t>
    </dgm:pt>
    <dgm:pt modelId="{BC5A78CC-9CC8-4F18-968C-B92F029F2F94}">
      <dgm:prSet phldrT="[文本]" custT="1"/>
      <dgm:spPr/>
      <dgm:t>
        <a:bodyPr/>
        <a:lstStyle/>
        <a:p>
          <a:r>
            <a:rPr lang="en-US" altLang="zh-CN" sz="2000" dirty="0"/>
            <a:t>Grandpa passed away. I chose what he would’ve chosen.</a:t>
          </a:r>
        </a:p>
      </dgm:t>
    </dgm:pt>
    <dgm:pt modelId="{06BAFA85-4A01-4850-905B-818DAC178D2B}" type="parTrans" cxnId="{F41898D5-1F35-496F-BD2E-C53E61818778}">
      <dgm:prSet/>
      <dgm:spPr/>
      <dgm:t>
        <a:bodyPr/>
        <a:lstStyle/>
        <a:p>
          <a:endParaRPr lang="zh-CN" altLang="en-US" sz="2800"/>
        </a:p>
      </dgm:t>
    </dgm:pt>
    <dgm:pt modelId="{E3AF0FE8-6C5D-4761-A675-8A88C939E22A}" type="sibTrans" cxnId="{F41898D5-1F35-496F-BD2E-C53E61818778}">
      <dgm:prSet/>
      <dgm:spPr/>
      <dgm:t>
        <a:bodyPr/>
        <a:lstStyle/>
        <a:p>
          <a:endParaRPr lang="zh-CN" altLang="en-US" sz="2800"/>
        </a:p>
      </dgm:t>
    </dgm:pt>
    <dgm:pt modelId="{1EEB531D-49A0-4C46-8D2B-18C53F36918E}">
      <dgm:prSet phldrT="[文本]" custT="1"/>
      <dgm:spPr/>
      <dgm:t>
        <a:bodyPr/>
        <a:lstStyle/>
        <a:p>
          <a:r>
            <a:rPr lang="en-US" altLang="zh-CN" sz="2000" dirty="0"/>
            <a:t>It’s a tradition. But why?</a:t>
          </a:r>
          <a:endParaRPr lang="zh-CN" altLang="en-US" sz="2000" dirty="0"/>
        </a:p>
      </dgm:t>
    </dgm:pt>
    <dgm:pt modelId="{E9F6145F-69C3-4E72-AF30-10A013120EDF}" type="parTrans" cxnId="{314A5353-3382-4852-8DFC-B509E8A047BA}">
      <dgm:prSet/>
      <dgm:spPr/>
      <dgm:t>
        <a:bodyPr/>
        <a:lstStyle/>
        <a:p>
          <a:endParaRPr lang="zh-CN" altLang="en-US" sz="2800"/>
        </a:p>
      </dgm:t>
    </dgm:pt>
    <dgm:pt modelId="{FCED751F-6EE9-4C86-96AA-1FE7BC0D2E24}" type="sibTrans" cxnId="{314A5353-3382-4852-8DFC-B509E8A047BA}">
      <dgm:prSet/>
      <dgm:spPr/>
      <dgm:t>
        <a:bodyPr/>
        <a:lstStyle/>
        <a:p>
          <a:endParaRPr lang="zh-CN" altLang="en-US" sz="2800"/>
        </a:p>
      </dgm:t>
    </dgm:pt>
    <dgm:pt modelId="{1FA607BA-794D-44F5-B7AE-1F51A868924A}" type="pres">
      <dgm:prSet presAssocID="{EEFF0AA4-A49F-400A-BDE5-DD49DE7318E0}" presName="Name0" presStyleCnt="0">
        <dgm:presLayoutVars>
          <dgm:chMax val="7"/>
          <dgm:resizeHandles val="exact"/>
        </dgm:presLayoutVars>
      </dgm:prSet>
      <dgm:spPr/>
    </dgm:pt>
    <dgm:pt modelId="{63C1DF89-5543-4F02-ABA6-318BD1E04E75}" type="pres">
      <dgm:prSet presAssocID="{EEFF0AA4-A49F-400A-BDE5-DD49DE7318E0}" presName="comp1" presStyleCnt="0"/>
      <dgm:spPr/>
    </dgm:pt>
    <dgm:pt modelId="{8438DFF7-F63B-4086-8FAF-1E2AF35E46BB}" type="pres">
      <dgm:prSet presAssocID="{EEFF0AA4-A49F-400A-BDE5-DD49DE7318E0}" presName="circle1" presStyleLbl="node1" presStyleIdx="0" presStyleCnt="4" custLinFactNeighborX="1461" custLinFactNeighborY="4382"/>
      <dgm:spPr/>
    </dgm:pt>
    <dgm:pt modelId="{E39EDD7E-45E0-44BC-AE2F-E2F6BC5DF99A}" type="pres">
      <dgm:prSet presAssocID="{EEFF0AA4-A49F-400A-BDE5-DD49DE7318E0}" presName="c1text" presStyleLbl="node1" presStyleIdx="0" presStyleCnt="4">
        <dgm:presLayoutVars>
          <dgm:bulletEnabled val="1"/>
        </dgm:presLayoutVars>
      </dgm:prSet>
      <dgm:spPr/>
    </dgm:pt>
    <dgm:pt modelId="{23D36EAD-B09C-478B-9737-A3A9F372DA93}" type="pres">
      <dgm:prSet presAssocID="{EEFF0AA4-A49F-400A-BDE5-DD49DE7318E0}" presName="comp2" presStyleCnt="0"/>
      <dgm:spPr/>
    </dgm:pt>
    <dgm:pt modelId="{D6E45138-F665-420E-91F3-2908EC934716}" type="pres">
      <dgm:prSet presAssocID="{EEFF0AA4-A49F-400A-BDE5-DD49DE7318E0}" presName="circle2" presStyleLbl="node1" presStyleIdx="1" presStyleCnt="4"/>
      <dgm:spPr/>
    </dgm:pt>
    <dgm:pt modelId="{657061E6-393E-4758-B1F0-929BC7BAC6BC}" type="pres">
      <dgm:prSet presAssocID="{EEFF0AA4-A49F-400A-BDE5-DD49DE7318E0}" presName="c2text" presStyleLbl="node1" presStyleIdx="1" presStyleCnt="4">
        <dgm:presLayoutVars>
          <dgm:bulletEnabled val="1"/>
        </dgm:presLayoutVars>
      </dgm:prSet>
      <dgm:spPr/>
    </dgm:pt>
    <dgm:pt modelId="{9C2486EE-581D-4911-B22F-77B2B7297ACD}" type="pres">
      <dgm:prSet presAssocID="{EEFF0AA4-A49F-400A-BDE5-DD49DE7318E0}" presName="comp3" presStyleCnt="0"/>
      <dgm:spPr/>
    </dgm:pt>
    <dgm:pt modelId="{B83DB557-859C-4761-8BC0-16647BB14D1C}" type="pres">
      <dgm:prSet presAssocID="{EEFF0AA4-A49F-400A-BDE5-DD49DE7318E0}" presName="circle3" presStyleLbl="node1" presStyleIdx="2" presStyleCnt="4"/>
      <dgm:spPr/>
    </dgm:pt>
    <dgm:pt modelId="{9AF27B38-C2DB-46B0-86FD-2EADA4D383EA}" type="pres">
      <dgm:prSet presAssocID="{EEFF0AA4-A49F-400A-BDE5-DD49DE7318E0}" presName="c3text" presStyleLbl="node1" presStyleIdx="2" presStyleCnt="4">
        <dgm:presLayoutVars>
          <dgm:bulletEnabled val="1"/>
        </dgm:presLayoutVars>
      </dgm:prSet>
      <dgm:spPr/>
    </dgm:pt>
    <dgm:pt modelId="{797BEF76-25D2-44E3-B7FA-E4827B70EAD6}" type="pres">
      <dgm:prSet presAssocID="{EEFF0AA4-A49F-400A-BDE5-DD49DE7318E0}" presName="comp4" presStyleCnt="0"/>
      <dgm:spPr/>
    </dgm:pt>
    <dgm:pt modelId="{85FB434A-B592-44F7-AA1D-DB202CE20D7F}" type="pres">
      <dgm:prSet presAssocID="{EEFF0AA4-A49F-400A-BDE5-DD49DE7318E0}" presName="circle4" presStyleLbl="node1" presStyleIdx="3" presStyleCnt="4"/>
      <dgm:spPr/>
    </dgm:pt>
    <dgm:pt modelId="{B79189D8-A35C-4198-B4EC-E20BA3D8759C}" type="pres">
      <dgm:prSet presAssocID="{EEFF0AA4-A49F-400A-BDE5-DD49DE7318E0}" presName="c4text" presStyleLbl="node1" presStyleIdx="3" presStyleCnt="4">
        <dgm:presLayoutVars>
          <dgm:bulletEnabled val="1"/>
        </dgm:presLayoutVars>
      </dgm:prSet>
      <dgm:spPr/>
    </dgm:pt>
  </dgm:ptLst>
  <dgm:cxnLst>
    <dgm:cxn modelId="{3A42E519-1D60-4069-B1C0-30853F768E14}" type="presOf" srcId="{EEFF0AA4-A49F-400A-BDE5-DD49DE7318E0}" destId="{1FA607BA-794D-44F5-B7AE-1F51A868924A}" srcOrd="0" destOrd="0" presId="urn:microsoft.com/office/officeart/2005/8/layout/venn2"/>
    <dgm:cxn modelId="{587BAD26-3C11-4092-AB36-D4FCBECD5F46}" type="presOf" srcId="{CD657D64-FD1C-420F-8DE1-A3A6B827E7D7}" destId="{657061E6-393E-4758-B1F0-929BC7BAC6BC}" srcOrd="1" destOrd="0" presId="urn:microsoft.com/office/officeart/2005/8/layout/venn2"/>
    <dgm:cxn modelId="{0DEEDD5D-D5FB-42BE-BFB9-4A22AB253B2F}" type="presOf" srcId="{BC5A78CC-9CC8-4F18-968C-B92F029F2F94}" destId="{B83DB557-859C-4761-8BC0-16647BB14D1C}" srcOrd="0" destOrd="0" presId="urn:microsoft.com/office/officeart/2005/8/layout/venn2"/>
    <dgm:cxn modelId="{2F908061-B97E-4AE4-8664-324BDED78E7F}" type="presOf" srcId="{6EA6A50E-9CE3-4E04-93A7-C5756BA50254}" destId="{E39EDD7E-45E0-44BC-AE2F-E2F6BC5DF99A}" srcOrd="1" destOrd="0" presId="urn:microsoft.com/office/officeart/2005/8/layout/venn2"/>
    <dgm:cxn modelId="{CEC99D42-D81F-45A0-B727-F737812B62E0}" type="presOf" srcId="{CD657D64-FD1C-420F-8DE1-A3A6B827E7D7}" destId="{D6E45138-F665-420E-91F3-2908EC934716}" srcOrd="0" destOrd="0" presId="urn:microsoft.com/office/officeart/2005/8/layout/venn2"/>
    <dgm:cxn modelId="{D6EB9943-D4AF-4913-9FF8-1C17ABBDA422}" srcId="{EEFF0AA4-A49F-400A-BDE5-DD49DE7318E0}" destId="{6EA6A50E-9CE3-4E04-93A7-C5756BA50254}" srcOrd="0" destOrd="0" parTransId="{74538684-2A76-4A30-B35F-AC8866A0AA02}" sibTransId="{62F61EAF-42DE-4C2E-86AF-6CDBA274E273}"/>
    <dgm:cxn modelId="{6F122644-4370-4448-B94B-9AAE229F2154}" type="presOf" srcId="{6EA6A50E-9CE3-4E04-93A7-C5756BA50254}" destId="{8438DFF7-F63B-4086-8FAF-1E2AF35E46BB}" srcOrd="0" destOrd="0" presId="urn:microsoft.com/office/officeart/2005/8/layout/venn2"/>
    <dgm:cxn modelId="{BBCE3F4D-36DE-4F5D-893F-E3CB4561D00F}" srcId="{EEFF0AA4-A49F-400A-BDE5-DD49DE7318E0}" destId="{CD657D64-FD1C-420F-8DE1-A3A6B827E7D7}" srcOrd="1" destOrd="0" parTransId="{65E126E3-003F-4CD5-984B-27E1980B3A95}" sibTransId="{0C112431-6E75-4147-845F-35E2689203FD}"/>
    <dgm:cxn modelId="{314A5353-3382-4852-8DFC-B509E8A047BA}" srcId="{EEFF0AA4-A49F-400A-BDE5-DD49DE7318E0}" destId="{1EEB531D-49A0-4C46-8D2B-18C53F36918E}" srcOrd="3" destOrd="0" parTransId="{E9F6145F-69C3-4E72-AF30-10A013120EDF}" sibTransId="{FCED751F-6EE9-4C86-96AA-1FE7BC0D2E24}"/>
    <dgm:cxn modelId="{F41898D5-1F35-496F-BD2E-C53E61818778}" srcId="{EEFF0AA4-A49F-400A-BDE5-DD49DE7318E0}" destId="{BC5A78CC-9CC8-4F18-968C-B92F029F2F94}" srcOrd="2" destOrd="0" parTransId="{06BAFA85-4A01-4850-905B-818DAC178D2B}" sibTransId="{E3AF0FE8-6C5D-4761-A675-8A88C939E22A}"/>
    <dgm:cxn modelId="{62AAD8EB-9598-40E1-9B76-3139411095EB}" type="presOf" srcId="{1EEB531D-49A0-4C46-8D2B-18C53F36918E}" destId="{85FB434A-B592-44F7-AA1D-DB202CE20D7F}" srcOrd="0" destOrd="0" presId="urn:microsoft.com/office/officeart/2005/8/layout/venn2"/>
    <dgm:cxn modelId="{95D137F4-0B16-463E-A033-241F47A0D306}" type="presOf" srcId="{1EEB531D-49A0-4C46-8D2B-18C53F36918E}" destId="{B79189D8-A35C-4198-B4EC-E20BA3D8759C}" srcOrd="1" destOrd="0" presId="urn:microsoft.com/office/officeart/2005/8/layout/venn2"/>
    <dgm:cxn modelId="{7E6B6BF8-5986-4727-AE12-B288537A248C}" type="presOf" srcId="{BC5A78CC-9CC8-4F18-968C-B92F029F2F94}" destId="{9AF27B38-C2DB-46B0-86FD-2EADA4D383EA}" srcOrd="1" destOrd="0" presId="urn:microsoft.com/office/officeart/2005/8/layout/venn2"/>
    <dgm:cxn modelId="{B0F9EDA9-C077-40ED-888E-BD3B98726F5D}" type="presParOf" srcId="{1FA607BA-794D-44F5-B7AE-1F51A868924A}" destId="{63C1DF89-5543-4F02-ABA6-318BD1E04E75}" srcOrd="0" destOrd="0" presId="urn:microsoft.com/office/officeart/2005/8/layout/venn2"/>
    <dgm:cxn modelId="{94A26A60-EDFE-4CEA-844C-A2FD654D1269}" type="presParOf" srcId="{63C1DF89-5543-4F02-ABA6-318BD1E04E75}" destId="{8438DFF7-F63B-4086-8FAF-1E2AF35E46BB}" srcOrd="0" destOrd="0" presId="urn:microsoft.com/office/officeart/2005/8/layout/venn2"/>
    <dgm:cxn modelId="{6E76984E-9237-4A0A-939A-63AB0118ACBB}" type="presParOf" srcId="{63C1DF89-5543-4F02-ABA6-318BD1E04E75}" destId="{E39EDD7E-45E0-44BC-AE2F-E2F6BC5DF99A}" srcOrd="1" destOrd="0" presId="urn:microsoft.com/office/officeart/2005/8/layout/venn2"/>
    <dgm:cxn modelId="{6616FCB7-12CB-4BAC-BDC3-EA1A8C06BC50}" type="presParOf" srcId="{1FA607BA-794D-44F5-B7AE-1F51A868924A}" destId="{23D36EAD-B09C-478B-9737-A3A9F372DA93}" srcOrd="1" destOrd="0" presId="urn:microsoft.com/office/officeart/2005/8/layout/venn2"/>
    <dgm:cxn modelId="{2BD71C7F-2E4D-4999-9864-E881D5AAB771}" type="presParOf" srcId="{23D36EAD-B09C-478B-9737-A3A9F372DA93}" destId="{D6E45138-F665-420E-91F3-2908EC934716}" srcOrd="0" destOrd="0" presId="urn:microsoft.com/office/officeart/2005/8/layout/venn2"/>
    <dgm:cxn modelId="{807E9723-AB61-4354-B932-0CDECEC03E61}" type="presParOf" srcId="{23D36EAD-B09C-478B-9737-A3A9F372DA93}" destId="{657061E6-393E-4758-B1F0-929BC7BAC6BC}" srcOrd="1" destOrd="0" presId="urn:microsoft.com/office/officeart/2005/8/layout/venn2"/>
    <dgm:cxn modelId="{28CA0A5B-4DDB-49CD-A2F3-7C2FDA5846C1}" type="presParOf" srcId="{1FA607BA-794D-44F5-B7AE-1F51A868924A}" destId="{9C2486EE-581D-4911-B22F-77B2B7297ACD}" srcOrd="2" destOrd="0" presId="urn:microsoft.com/office/officeart/2005/8/layout/venn2"/>
    <dgm:cxn modelId="{0F796B77-B128-49DE-A580-441047656607}" type="presParOf" srcId="{9C2486EE-581D-4911-B22F-77B2B7297ACD}" destId="{B83DB557-859C-4761-8BC0-16647BB14D1C}" srcOrd="0" destOrd="0" presId="urn:microsoft.com/office/officeart/2005/8/layout/venn2"/>
    <dgm:cxn modelId="{F3A72E95-87C0-4A35-9973-C330CAE0054E}" type="presParOf" srcId="{9C2486EE-581D-4911-B22F-77B2B7297ACD}" destId="{9AF27B38-C2DB-46B0-86FD-2EADA4D383EA}" srcOrd="1" destOrd="0" presId="urn:microsoft.com/office/officeart/2005/8/layout/venn2"/>
    <dgm:cxn modelId="{8BADDF46-9792-4C59-A861-894D9510FF50}" type="presParOf" srcId="{1FA607BA-794D-44F5-B7AE-1F51A868924A}" destId="{797BEF76-25D2-44E3-B7FA-E4827B70EAD6}" srcOrd="3" destOrd="0" presId="urn:microsoft.com/office/officeart/2005/8/layout/venn2"/>
    <dgm:cxn modelId="{32D20CC7-57A1-4694-B390-A5F332B87643}" type="presParOf" srcId="{797BEF76-25D2-44E3-B7FA-E4827B70EAD6}" destId="{85FB434A-B592-44F7-AA1D-DB202CE20D7F}" srcOrd="0" destOrd="0" presId="urn:microsoft.com/office/officeart/2005/8/layout/venn2"/>
    <dgm:cxn modelId="{BBB31842-9EB9-4337-B644-CF64E7C6E757}" type="presParOf" srcId="{797BEF76-25D2-44E3-B7FA-E4827B70EAD6}" destId="{B79189D8-A35C-4198-B4EC-E20BA3D8759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4630120-EDB9-4310-9124-E9F7E34AD264}"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zh-CN" altLang="en-US"/>
        </a:p>
      </dgm:t>
    </dgm:pt>
    <dgm:pt modelId="{43CC10C0-C289-465E-83F0-A800E769D763}">
      <dgm:prSet phldrT="[文本]"/>
      <dgm:spPr/>
      <dgm:t>
        <a:bodyPr/>
        <a:lstStyle/>
        <a:p>
          <a:r>
            <a:rPr lang="zh-CN" altLang="en-US" dirty="0"/>
            <a:t>通过主题复习，建构知识体系，发展思维品质 </a:t>
          </a:r>
        </a:p>
      </dgm:t>
    </dgm:pt>
    <dgm:pt modelId="{15058C4A-5F06-4C16-9233-AAD6135D6FC3}" type="parTrans" cxnId="{9B6536A8-2142-4DD3-A5EC-F80296F0B983}">
      <dgm:prSet/>
      <dgm:spPr/>
      <dgm:t>
        <a:bodyPr/>
        <a:lstStyle/>
        <a:p>
          <a:endParaRPr lang="zh-CN" altLang="en-US"/>
        </a:p>
      </dgm:t>
    </dgm:pt>
    <dgm:pt modelId="{9DE3B338-1438-43F4-92DE-C1D1EC09E875}" type="sibTrans" cxnId="{9B6536A8-2142-4DD3-A5EC-F80296F0B983}">
      <dgm:prSet/>
      <dgm:spPr/>
      <dgm:t>
        <a:bodyPr/>
        <a:lstStyle/>
        <a:p>
          <a:endParaRPr lang="zh-CN" altLang="en-US"/>
        </a:p>
      </dgm:t>
    </dgm:pt>
    <dgm:pt modelId="{C6B68D1D-EC86-4144-BA20-E54D6EB188B4}">
      <dgm:prSet phldrT="[文本]"/>
      <dgm:spPr/>
      <dgm:t>
        <a:bodyPr/>
        <a:lstStyle/>
        <a:p>
          <a:r>
            <a:rPr lang="zh-CN" altLang="en-US" dirty="0"/>
            <a:t>引导学生进行概念界定 </a:t>
          </a:r>
          <a:endParaRPr lang="en-US" altLang="zh-CN" dirty="0"/>
        </a:p>
        <a:p>
          <a:r>
            <a:rPr lang="zh-CN" altLang="en-US" dirty="0"/>
            <a:t>提升解题的精准度</a:t>
          </a:r>
        </a:p>
      </dgm:t>
    </dgm:pt>
    <dgm:pt modelId="{034CD661-18F1-400C-BD5E-F4F81295F92E}" type="parTrans" cxnId="{AD8DDEAD-4238-471B-9672-AAE6C5A8506A}">
      <dgm:prSet/>
      <dgm:spPr/>
      <dgm:t>
        <a:bodyPr/>
        <a:lstStyle/>
        <a:p>
          <a:endParaRPr lang="zh-CN" altLang="en-US"/>
        </a:p>
      </dgm:t>
    </dgm:pt>
    <dgm:pt modelId="{59060845-68C8-450A-9C19-09720C045F10}" type="sibTrans" cxnId="{AD8DDEAD-4238-471B-9672-AAE6C5A8506A}">
      <dgm:prSet/>
      <dgm:spPr/>
      <dgm:t>
        <a:bodyPr/>
        <a:lstStyle/>
        <a:p>
          <a:endParaRPr lang="zh-CN" altLang="en-US"/>
        </a:p>
      </dgm:t>
    </dgm:pt>
    <dgm:pt modelId="{683682F0-EC21-42C1-9CBF-F1E192A95EE9}">
      <dgm:prSet phldrT="[文本]"/>
      <dgm:spPr/>
      <dgm:t>
        <a:bodyPr/>
        <a:lstStyle/>
        <a:p>
          <a:r>
            <a:rPr lang="zh-CN" altLang="en-US" dirty="0"/>
            <a:t>培养学生良好习惯</a:t>
          </a:r>
          <a:r>
            <a:rPr lang="en-US" altLang="zh-CN" dirty="0"/>
            <a:t> </a:t>
          </a:r>
        </a:p>
        <a:p>
          <a:r>
            <a:rPr lang="zh-CN" altLang="en-US" dirty="0"/>
            <a:t>避免书写、超行扣分</a:t>
          </a:r>
        </a:p>
      </dgm:t>
    </dgm:pt>
    <dgm:pt modelId="{70EFFDA6-258C-4638-8404-4B8250CAA80D}" type="parTrans" cxnId="{C9B1A404-5A44-48FF-8D74-E2B5C82EF62D}">
      <dgm:prSet/>
      <dgm:spPr/>
      <dgm:t>
        <a:bodyPr/>
        <a:lstStyle/>
        <a:p>
          <a:endParaRPr lang="zh-CN" altLang="en-US"/>
        </a:p>
      </dgm:t>
    </dgm:pt>
    <dgm:pt modelId="{9E2FD7C9-80F5-40C6-8398-9B454B38DA5C}" type="sibTrans" cxnId="{C9B1A404-5A44-48FF-8D74-E2B5C82EF62D}">
      <dgm:prSet/>
      <dgm:spPr/>
      <dgm:t>
        <a:bodyPr/>
        <a:lstStyle/>
        <a:p>
          <a:endParaRPr lang="zh-CN" altLang="en-US"/>
        </a:p>
      </dgm:t>
    </dgm:pt>
    <dgm:pt modelId="{AE918031-13B5-4ACA-8E87-F4DC47209D2A}">
      <dgm:prSet phldrT="[文本]"/>
      <dgm:spPr/>
      <dgm:t>
        <a:bodyPr/>
        <a:lstStyle/>
        <a:p>
          <a:r>
            <a:rPr lang="zh-CN" altLang="en-US" dirty="0"/>
            <a:t>及时提炼学生的问题</a:t>
          </a:r>
          <a:endParaRPr lang="en-US" altLang="zh-CN" dirty="0"/>
        </a:p>
        <a:p>
          <a:r>
            <a:rPr lang="zh-CN" altLang="en-US" dirty="0"/>
            <a:t>追根溯源</a:t>
          </a:r>
          <a:endParaRPr lang="en-US" altLang="zh-CN" dirty="0"/>
        </a:p>
        <a:p>
          <a:r>
            <a:rPr lang="zh-CN" altLang="en-US" dirty="0"/>
            <a:t>找准方向</a:t>
          </a:r>
        </a:p>
      </dgm:t>
    </dgm:pt>
    <dgm:pt modelId="{177CEB26-0B3B-41E6-B720-7B1697CA4B71}" type="parTrans" cxnId="{AE480D98-A823-42BA-9D8A-BD884C4F47CA}">
      <dgm:prSet/>
      <dgm:spPr/>
      <dgm:t>
        <a:bodyPr/>
        <a:lstStyle/>
        <a:p>
          <a:endParaRPr lang="zh-CN" altLang="en-US"/>
        </a:p>
      </dgm:t>
    </dgm:pt>
    <dgm:pt modelId="{321FE061-299D-4BC3-B396-862D285B874E}" type="sibTrans" cxnId="{AE480D98-A823-42BA-9D8A-BD884C4F47CA}">
      <dgm:prSet/>
      <dgm:spPr/>
      <dgm:t>
        <a:bodyPr/>
        <a:lstStyle/>
        <a:p>
          <a:endParaRPr lang="zh-CN" altLang="en-US"/>
        </a:p>
      </dgm:t>
    </dgm:pt>
    <dgm:pt modelId="{B971DFAA-6FEC-4D6F-9DB4-1C4FB6A58609}">
      <dgm:prSet/>
      <dgm:spPr/>
      <dgm:t>
        <a:bodyPr/>
        <a:lstStyle/>
        <a:p>
          <a:endParaRPr lang="zh-CN" altLang="en-US"/>
        </a:p>
      </dgm:t>
    </dgm:pt>
    <dgm:pt modelId="{A47BC70C-1FB1-4B53-B994-FCE4FFDDBE15}" type="parTrans" cxnId="{7C884318-5C85-4892-BF69-16B63552B52B}">
      <dgm:prSet/>
      <dgm:spPr/>
      <dgm:t>
        <a:bodyPr/>
        <a:lstStyle/>
        <a:p>
          <a:endParaRPr lang="zh-CN" altLang="en-US"/>
        </a:p>
      </dgm:t>
    </dgm:pt>
    <dgm:pt modelId="{A88AD4D0-8CD9-499B-8CC1-DFFE20A4AE8A}" type="sibTrans" cxnId="{7C884318-5C85-4892-BF69-16B63552B52B}">
      <dgm:prSet/>
      <dgm:spPr/>
      <dgm:t>
        <a:bodyPr/>
        <a:lstStyle/>
        <a:p>
          <a:endParaRPr lang="zh-CN" altLang="en-US"/>
        </a:p>
      </dgm:t>
    </dgm:pt>
    <dgm:pt modelId="{C2F0A0E4-8AC1-40E1-82F2-84C71A403328}">
      <dgm:prSet/>
      <dgm:spPr/>
      <dgm:t>
        <a:bodyPr/>
        <a:lstStyle/>
        <a:p>
          <a:endParaRPr lang="zh-CN" altLang="en-US"/>
        </a:p>
      </dgm:t>
    </dgm:pt>
    <dgm:pt modelId="{FDE5030A-5219-4ECE-890D-FD24E3D23BF7}" type="parTrans" cxnId="{ABC1BDCB-D10C-4001-AC60-E24B5884750D}">
      <dgm:prSet/>
      <dgm:spPr/>
      <dgm:t>
        <a:bodyPr/>
        <a:lstStyle/>
        <a:p>
          <a:endParaRPr lang="zh-CN" altLang="en-US"/>
        </a:p>
      </dgm:t>
    </dgm:pt>
    <dgm:pt modelId="{65663A08-4E65-48E2-9E3A-6509B319A6CC}" type="sibTrans" cxnId="{ABC1BDCB-D10C-4001-AC60-E24B5884750D}">
      <dgm:prSet/>
      <dgm:spPr/>
      <dgm:t>
        <a:bodyPr/>
        <a:lstStyle/>
        <a:p>
          <a:endParaRPr lang="zh-CN" altLang="en-US"/>
        </a:p>
      </dgm:t>
    </dgm:pt>
    <dgm:pt modelId="{B500D19C-7C0E-456F-A53A-F2A0621AA2A1}">
      <dgm:prSet/>
      <dgm:spPr/>
      <dgm:t>
        <a:bodyPr/>
        <a:lstStyle/>
        <a:p>
          <a:endParaRPr lang="zh-CN" altLang="en-US"/>
        </a:p>
      </dgm:t>
    </dgm:pt>
    <dgm:pt modelId="{B01693CC-B0DE-4B3B-87EA-94013838A4A1}" type="parTrans" cxnId="{9D78AE0F-863F-44ED-935A-B145EFE23EA4}">
      <dgm:prSet/>
      <dgm:spPr/>
      <dgm:t>
        <a:bodyPr/>
        <a:lstStyle/>
        <a:p>
          <a:endParaRPr lang="zh-CN" altLang="en-US"/>
        </a:p>
      </dgm:t>
    </dgm:pt>
    <dgm:pt modelId="{A08C32C9-D505-4813-83A4-A3042116D32B}" type="sibTrans" cxnId="{9D78AE0F-863F-44ED-935A-B145EFE23EA4}">
      <dgm:prSet/>
      <dgm:spPr/>
      <dgm:t>
        <a:bodyPr/>
        <a:lstStyle/>
        <a:p>
          <a:endParaRPr lang="zh-CN" altLang="en-US"/>
        </a:p>
      </dgm:t>
    </dgm:pt>
    <dgm:pt modelId="{7120E9E4-BE04-4BBB-96B2-C505AA9971FE}" type="pres">
      <dgm:prSet presAssocID="{84630120-EDB9-4310-9124-E9F7E34AD264}" presName="matrix" presStyleCnt="0">
        <dgm:presLayoutVars>
          <dgm:chMax val="1"/>
          <dgm:dir/>
          <dgm:resizeHandles val="exact"/>
        </dgm:presLayoutVars>
      </dgm:prSet>
      <dgm:spPr/>
    </dgm:pt>
    <dgm:pt modelId="{63F118AE-4E2A-4317-965B-430FD7DF5DC4}" type="pres">
      <dgm:prSet presAssocID="{84630120-EDB9-4310-9124-E9F7E34AD264}" presName="diamond" presStyleLbl="bgShp" presStyleIdx="0" presStyleCnt="1"/>
      <dgm:spPr/>
    </dgm:pt>
    <dgm:pt modelId="{1F51EEED-63F2-49CF-9705-E210109D355D}" type="pres">
      <dgm:prSet presAssocID="{84630120-EDB9-4310-9124-E9F7E34AD264}" presName="quad1" presStyleLbl="node1" presStyleIdx="0" presStyleCnt="4">
        <dgm:presLayoutVars>
          <dgm:chMax val="0"/>
          <dgm:chPref val="0"/>
          <dgm:bulletEnabled val="1"/>
        </dgm:presLayoutVars>
      </dgm:prSet>
      <dgm:spPr/>
    </dgm:pt>
    <dgm:pt modelId="{B483B7DC-0B2C-4260-A95F-B8B32E33393C}" type="pres">
      <dgm:prSet presAssocID="{84630120-EDB9-4310-9124-E9F7E34AD264}" presName="quad2" presStyleLbl="node1" presStyleIdx="1" presStyleCnt="4">
        <dgm:presLayoutVars>
          <dgm:chMax val="0"/>
          <dgm:chPref val="0"/>
          <dgm:bulletEnabled val="1"/>
        </dgm:presLayoutVars>
      </dgm:prSet>
      <dgm:spPr/>
    </dgm:pt>
    <dgm:pt modelId="{4CB61AF9-3D64-45D7-AD78-3EBF86BE08B6}" type="pres">
      <dgm:prSet presAssocID="{84630120-EDB9-4310-9124-E9F7E34AD264}" presName="quad3" presStyleLbl="node1" presStyleIdx="2" presStyleCnt="4">
        <dgm:presLayoutVars>
          <dgm:chMax val="0"/>
          <dgm:chPref val="0"/>
          <dgm:bulletEnabled val="1"/>
        </dgm:presLayoutVars>
      </dgm:prSet>
      <dgm:spPr/>
    </dgm:pt>
    <dgm:pt modelId="{56F31C5C-CC9D-4D86-8B9F-A9FB6C2C5214}" type="pres">
      <dgm:prSet presAssocID="{84630120-EDB9-4310-9124-E9F7E34AD264}" presName="quad4" presStyleLbl="node1" presStyleIdx="3" presStyleCnt="4">
        <dgm:presLayoutVars>
          <dgm:chMax val="0"/>
          <dgm:chPref val="0"/>
          <dgm:bulletEnabled val="1"/>
        </dgm:presLayoutVars>
      </dgm:prSet>
      <dgm:spPr/>
    </dgm:pt>
  </dgm:ptLst>
  <dgm:cxnLst>
    <dgm:cxn modelId="{C9B1A404-5A44-48FF-8D74-E2B5C82EF62D}" srcId="{84630120-EDB9-4310-9124-E9F7E34AD264}" destId="{683682F0-EC21-42C1-9CBF-F1E192A95EE9}" srcOrd="2" destOrd="0" parTransId="{70EFFDA6-258C-4638-8404-4B8250CAA80D}" sibTransId="{9E2FD7C9-80F5-40C6-8398-9B454B38DA5C}"/>
    <dgm:cxn modelId="{9D78AE0F-863F-44ED-935A-B145EFE23EA4}" srcId="{84630120-EDB9-4310-9124-E9F7E34AD264}" destId="{B500D19C-7C0E-456F-A53A-F2A0621AA2A1}" srcOrd="4" destOrd="0" parTransId="{B01693CC-B0DE-4B3B-87EA-94013838A4A1}" sibTransId="{A08C32C9-D505-4813-83A4-A3042116D32B}"/>
    <dgm:cxn modelId="{7C884318-5C85-4892-BF69-16B63552B52B}" srcId="{84630120-EDB9-4310-9124-E9F7E34AD264}" destId="{B971DFAA-6FEC-4D6F-9DB4-1C4FB6A58609}" srcOrd="6" destOrd="0" parTransId="{A47BC70C-1FB1-4B53-B994-FCE4FFDDBE15}" sibTransId="{A88AD4D0-8CD9-499B-8CC1-DFFE20A4AE8A}"/>
    <dgm:cxn modelId="{45722B61-DF13-4C71-B87B-9D7FBFE2C10B}" type="presOf" srcId="{43CC10C0-C289-465E-83F0-A800E769D763}" destId="{1F51EEED-63F2-49CF-9705-E210109D355D}" srcOrd="0" destOrd="0" presId="urn:microsoft.com/office/officeart/2005/8/layout/matrix3"/>
    <dgm:cxn modelId="{075F1048-CA84-4A6C-8EA0-9442A636B3A0}" type="presOf" srcId="{C6B68D1D-EC86-4144-BA20-E54D6EB188B4}" destId="{B483B7DC-0B2C-4260-A95F-B8B32E33393C}" srcOrd="0" destOrd="0" presId="urn:microsoft.com/office/officeart/2005/8/layout/matrix3"/>
    <dgm:cxn modelId="{B2D9C25A-6809-4022-8529-AA6E59A77B4D}" type="presOf" srcId="{AE918031-13B5-4ACA-8E87-F4DC47209D2A}" destId="{56F31C5C-CC9D-4D86-8B9F-A9FB6C2C5214}" srcOrd="0" destOrd="0" presId="urn:microsoft.com/office/officeart/2005/8/layout/matrix3"/>
    <dgm:cxn modelId="{0AC7F58C-2070-44B8-A4D3-32088EB7BD13}" type="presOf" srcId="{84630120-EDB9-4310-9124-E9F7E34AD264}" destId="{7120E9E4-BE04-4BBB-96B2-C505AA9971FE}" srcOrd="0" destOrd="0" presId="urn:microsoft.com/office/officeart/2005/8/layout/matrix3"/>
    <dgm:cxn modelId="{AE480D98-A823-42BA-9D8A-BD884C4F47CA}" srcId="{84630120-EDB9-4310-9124-E9F7E34AD264}" destId="{AE918031-13B5-4ACA-8E87-F4DC47209D2A}" srcOrd="3" destOrd="0" parTransId="{177CEB26-0B3B-41E6-B720-7B1697CA4B71}" sibTransId="{321FE061-299D-4BC3-B396-862D285B874E}"/>
    <dgm:cxn modelId="{9B6536A8-2142-4DD3-A5EC-F80296F0B983}" srcId="{84630120-EDB9-4310-9124-E9F7E34AD264}" destId="{43CC10C0-C289-465E-83F0-A800E769D763}" srcOrd="0" destOrd="0" parTransId="{15058C4A-5F06-4C16-9233-AAD6135D6FC3}" sibTransId="{9DE3B338-1438-43F4-92DE-C1D1EC09E875}"/>
    <dgm:cxn modelId="{AD8DDEAD-4238-471B-9672-AAE6C5A8506A}" srcId="{84630120-EDB9-4310-9124-E9F7E34AD264}" destId="{C6B68D1D-EC86-4144-BA20-E54D6EB188B4}" srcOrd="1" destOrd="0" parTransId="{034CD661-18F1-400C-BD5E-F4F81295F92E}" sibTransId="{59060845-68C8-450A-9C19-09720C045F10}"/>
    <dgm:cxn modelId="{E52578B1-3097-4514-80EA-7AFF1E9DB437}" type="presOf" srcId="{683682F0-EC21-42C1-9CBF-F1E192A95EE9}" destId="{4CB61AF9-3D64-45D7-AD78-3EBF86BE08B6}" srcOrd="0" destOrd="0" presId="urn:microsoft.com/office/officeart/2005/8/layout/matrix3"/>
    <dgm:cxn modelId="{ABC1BDCB-D10C-4001-AC60-E24B5884750D}" srcId="{84630120-EDB9-4310-9124-E9F7E34AD264}" destId="{C2F0A0E4-8AC1-40E1-82F2-84C71A403328}" srcOrd="5" destOrd="0" parTransId="{FDE5030A-5219-4ECE-890D-FD24E3D23BF7}" sibTransId="{65663A08-4E65-48E2-9E3A-6509B319A6CC}"/>
    <dgm:cxn modelId="{56D92EDB-90B2-4F21-926E-3E122B13B014}" type="presParOf" srcId="{7120E9E4-BE04-4BBB-96B2-C505AA9971FE}" destId="{63F118AE-4E2A-4317-965B-430FD7DF5DC4}" srcOrd="0" destOrd="0" presId="urn:microsoft.com/office/officeart/2005/8/layout/matrix3"/>
    <dgm:cxn modelId="{59615622-1463-4A12-B87A-DBC60DCD731D}" type="presParOf" srcId="{7120E9E4-BE04-4BBB-96B2-C505AA9971FE}" destId="{1F51EEED-63F2-49CF-9705-E210109D355D}" srcOrd="1" destOrd="0" presId="urn:microsoft.com/office/officeart/2005/8/layout/matrix3"/>
    <dgm:cxn modelId="{123F3A6B-6849-4F03-8246-C71D3AF1A95B}" type="presParOf" srcId="{7120E9E4-BE04-4BBB-96B2-C505AA9971FE}" destId="{B483B7DC-0B2C-4260-A95F-B8B32E33393C}" srcOrd="2" destOrd="0" presId="urn:microsoft.com/office/officeart/2005/8/layout/matrix3"/>
    <dgm:cxn modelId="{464E2D9D-D2EC-423C-A1E4-0B14852B1664}" type="presParOf" srcId="{7120E9E4-BE04-4BBB-96B2-C505AA9971FE}" destId="{4CB61AF9-3D64-45D7-AD78-3EBF86BE08B6}" srcOrd="3" destOrd="0" presId="urn:microsoft.com/office/officeart/2005/8/layout/matrix3"/>
    <dgm:cxn modelId="{3C1E81B7-EC52-413A-87E4-3EEB2A86D592}" type="presParOf" srcId="{7120E9E4-BE04-4BBB-96B2-C505AA9971FE}" destId="{56F31C5C-CC9D-4D86-8B9F-A9FB6C2C521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5175D-697D-49D5-9C12-AD7924C6C204}"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zh-CN" altLang="en-US"/>
        </a:p>
      </dgm:t>
    </dgm:pt>
    <dgm:pt modelId="{D4FFDD65-E407-4941-97D2-468DE21FCFEC}">
      <dgm:prSet phldrT="[文本]" custT="1"/>
      <dgm:spPr/>
      <dgm:t>
        <a:bodyPr/>
        <a:lstStyle/>
        <a:p>
          <a:r>
            <a:rPr lang="zh-CN" altLang="en-US" sz="4000" dirty="0"/>
            <a:t>学生了解词性的用处吗？</a:t>
          </a:r>
          <a:endParaRPr lang="zh-CN" altLang="en-US" sz="3500" dirty="0"/>
        </a:p>
      </dgm:t>
    </dgm:pt>
    <dgm:pt modelId="{8A141851-6C57-44FD-AA71-7D73972D3096}" type="parTrans" cxnId="{89BF2616-9B19-4D1C-BDA7-545B8ED2C35E}">
      <dgm:prSet/>
      <dgm:spPr/>
      <dgm:t>
        <a:bodyPr/>
        <a:lstStyle/>
        <a:p>
          <a:endParaRPr lang="zh-CN" altLang="en-US"/>
        </a:p>
      </dgm:t>
    </dgm:pt>
    <dgm:pt modelId="{968265E7-B927-4C18-85BE-12A7EFC9A434}" type="sibTrans" cxnId="{89BF2616-9B19-4D1C-BDA7-545B8ED2C35E}">
      <dgm:prSet/>
      <dgm:spPr/>
      <dgm:t>
        <a:bodyPr/>
        <a:lstStyle/>
        <a:p>
          <a:endParaRPr lang="zh-CN" altLang="en-US"/>
        </a:p>
      </dgm:t>
    </dgm:pt>
    <dgm:pt modelId="{5B97E46C-4EE1-4EDE-93BC-F46F9B32A3DD}">
      <dgm:prSet phldrT="[文本]"/>
      <dgm:spPr/>
      <dgm:t>
        <a:bodyPr/>
        <a:lstStyle/>
        <a:p>
          <a:r>
            <a:rPr lang="zh-CN" altLang="en-US" dirty="0"/>
            <a:t>学生能在词性和句子成分间建立关联吗？</a:t>
          </a:r>
        </a:p>
      </dgm:t>
    </dgm:pt>
    <dgm:pt modelId="{5A021AC0-C162-4726-AF1D-5D883D36DE8E}" type="parTrans" cxnId="{3CD75755-B799-44C6-84DF-95ADE0BBCDD3}">
      <dgm:prSet/>
      <dgm:spPr/>
      <dgm:t>
        <a:bodyPr/>
        <a:lstStyle/>
        <a:p>
          <a:endParaRPr lang="zh-CN" altLang="en-US"/>
        </a:p>
      </dgm:t>
    </dgm:pt>
    <dgm:pt modelId="{3BDAA5D5-4976-4C1B-B4AB-CE053E0F4A16}" type="sibTrans" cxnId="{3CD75755-B799-44C6-84DF-95ADE0BBCDD3}">
      <dgm:prSet/>
      <dgm:spPr/>
      <dgm:t>
        <a:bodyPr/>
        <a:lstStyle/>
        <a:p>
          <a:endParaRPr lang="zh-CN" altLang="en-US"/>
        </a:p>
      </dgm:t>
    </dgm:pt>
    <dgm:pt modelId="{A5500947-1D7D-4A95-87E4-ECCE814AB533}">
      <dgm:prSet phldrT="[文本]"/>
      <dgm:spPr/>
      <dgm:t>
        <a:bodyPr/>
        <a:lstStyle/>
        <a:p>
          <a:r>
            <a:rPr lang="zh-CN" altLang="en-US" dirty="0"/>
            <a:t>如何用学生理解的语言明晰这些概念？</a:t>
          </a:r>
        </a:p>
      </dgm:t>
    </dgm:pt>
    <dgm:pt modelId="{A9370356-6C94-45FF-9146-CCA07B909CAC}" type="parTrans" cxnId="{3E5E66A4-ABDC-47C4-92AF-EA8E825AE55E}">
      <dgm:prSet/>
      <dgm:spPr/>
      <dgm:t>
        <a:bodyPr/>
        <a:lstStyle/>
        <a:p>
          <a:endParaRPr lang="zh-CN" altLang="en-US"/>
        </a:p>
      </dgm:t>
    </dgm:pt>
    <dgm:pt modelId="{5DE3F931-3F30-414E-B4F2-411EEBA86CF7}" type="sibTrans" cxnId="{3E5E66A4-ABDC-47C4-92AF-EA8E825AE55E}">
      <dgm:prSet/>
      <dgm:spPr/>
      <dgm:t>
        <a:bodyPr/>
        <a:lstStyle/>
        <a:p>
          <a:endParaRPr lang="zh-CN" altLang="en-US"/>
        </a:p>
      </dgm:t>
    </dgm:pt>
    <dgm:pt modelId="{2132A22F-8888-4785-9BB9-71B544339170}" type="pres">
      <dgm:prSet presAssocID="{DB85175D-697D-49D5-9C12-AD7924C6C204}" presName="Name0" presStyleCnt="0">
        <dgm:presLayoutVars>
          <dgm:dir/>
          <dgm:resizeHandles val="exact"/>
        </dgm:presLayoutVars>
      </dgm:prSet>
      <dgm:spPr/>
    </dgm:pt>
    <dgm:pt modelId="{EDAA9CBD-B169-491F-AC6F-11F9271DAE19}" type="pres">
      <dgm:prSet presAssocID="{D4FFDD65-E407-4941-97D2-468DE21FCFEC}" presName="node" presStyleLbl="node1" presStyleIdx="0" presStyleCnt="3" custLinFactNeighborX="-3394" custLinFactNeighborY="713">
        <dgm:presLayoutVars>
          <dgm:bulletEnabled val="1"/>
        </dgm:presLayoutVars>
      </dgm:prSet>
      <dgm:spPr/>
    </dgm:pt>
    <dgm:pt modelId="{D96F4319-F6F2-45B4-A9A4-A8606DC6622C}" type="pres">
      <dgm:prSet presAssocID="{968265E7-B927-4C18-85BE-12A7EFC9A434}" presName="sibTrans" presStyleCnt="0"/>
      <dgm:spPr/>
    </dgm:pt>
    <dgm:pt modelId="{728DA582-6CEF-44F9-9ECC-2366A5DDF58B}" type="pres">
      <dgm:prSet presAssocID="{5B97E46C-4EE1-4EDE-93BC-F46F9B32A3DD}" presName="node" presStyleLbl="node1" presStyleIdx="1" presStyleCnt="3">
        <dgm:presLayoutVars>
          <dgm:bulletEnabled val="1"/>
        </dgm:presLayoutVars>
      </dgm:prSet>
      <dgm:spPr/>
    </dgm:pt>
    <dgm:pt modelId="{9131A940-2666-4196-B4C8-A8DADD3636F3}" type="pres">
      <dgm:prSet presAssocID="{3BDAA5D5-4976-4C1B-B4AB-CE053E0F4A16}" presName="sibTrans" presStyleCnt="0"/>
      <dgm:spPr/>
    </dgm:pt>
    <dgm:pt modelId="{9C410922-9B4E-4527-A42D-3AFB4FF187C9}" type="pres">
      <dgm:prSet presAssocID="{A5500947-1D7D-4A95-87E4-ECCE814AB533}" presName="node" presStyleLbl="node1" presStyleIdx="2" presStyleCnt="3" custLinFactNeighborY="-235">
        <dgm:presLayoutVars>
          <dgm:bulletEnabled val="1"/>
        </dgm:presLayoutVars>
      </dgm:prSet>
      <dgm:spPr/>
    </dgm:pt>
  </dgm:ptLst>
  <dgm:cxnLst>
    <dgm:cxn modelId="{0C24BB14-CEC1-4FED-B2C0-1B8F13A20008}" type="presOf" srcId="{5B97E46C-4EE1-4EDE-93BC-F46F9B32A3DD}" destId="{728DA582-6CEF-44F9-9ECC-2366A5DDF58B}" srcOrd="0" destOrd="0" presId="urn:microsoft.com/office/officeart/2005/8/layout/hList6"/>
    <dgm:cxn modelId="{89BF2616-9B19-4D1C-BDA7-545B8ED2C35E}" srcId="{DB85175D-697D-49D5-9C12-AD7924C6C204}" destId="{D4FFDD65-E407-4941-97D2-468DE21FCFEC}" srcOrd="0" destOrd="0" parTransId="{8A141851-6C57-44FD-AA71-7D73972D3096}" sibTransId="{968265E7-B927-4C18-85BE-12A7EFC9A434}"/>
    <dgm:cxn modelId="{1EC3ED1B-679E-4F92-8B7F-0360F7566214}" type="presOf" srcId="{A5500947-1D7D-4A95-87E4-ECCE814AB533}" destId="{9C410922-9B4E-4527-A42D-3AFB4FF187C9}" srcOrd="0" destOrd="0" presId="urn:microsoft.com/office/officeart/2005/8/layout/hList6"/>
    <dgm:cxn modelId="{3CD75755-B799-44C6-84DF-95ADE0BBCDD3}" srcId="{DB85175D-697D-49D5-9C12-AD7924C6C204}" destId="{5B97E46C-4EE1-4EDE-93BC-F46F9B32A3DD}" srcOrd="1" destOrd="0" parTransId="{5A021AC0-C162-4726-AF1D-5D883D36DE8E}" sibTransId="{3BDAA5D5-4976-4C1B-B4AB-CE053E0F4A16}"/>
    <dgm:cxn modelId="{ABB0B67C-DF3E-498F-A32F-1414EFD1AA35}" type="presOf" srcId="{D4FFDD65-E407-4941-97D2-468DE21FCFEC}" destId="{EDAA9CBD-B169-491F-AC6F-11F9271DAE19}" srcOrd="0" destOrd="0" presId="urn:microsoft.com/office/officeart/2005/8/layout/hList6"/>
    <dgm:cxn modelId="{56E20482-677E-4A96-B4DB-ACE2FE4B373C}" type="presOf" srcId="{DB85175D-697D-49D5-9C12-AD7924C6C204}" destId="{2132A22F-8888-4785-9BB9-71B544339170}" srcOrd="0" destOrd="0" presId="urn:microsoft.com/office/officeart/2005/8/layout/hList6"/>
    <dgm:cxn modelId="{3E5E66A4-ABDC-47C4-92AF-EA8E825AE55E}" srcId="{DB85175D-697D-49D5-9C12-AD7924C6C204}" destId="{A5500947-1D7D-4A95-87E4-ECCE814AB533}" srcOrd="2" destOrd="0" parTransId="{A9370356-6C94-45FF-9146-CCA07B909CAC}" sibTransId="{5DE3F931-3F30-414E-B4F2-411EEBA86CF7}"/>
    <dgm:cxn modelId="{6092A6DD-8BD2-44C9-9DDF-53C9BE22618A}" type="presParOf" srcId="{2132A22F-8888-4785-9BB9-71B544339170}" destId="{EDAA9CBD-B169-491F-AC6F-11F9271DAE19}" srcOrd="0" destOrd="0" presId="urn:microsoft.com/office/officeart/2005/8/layout/hList6"/>
    <dgm:cxn modelId="{53214959-A4E3-4C48-89D8-E19CA2FAB23B}" type="presParOf" srcId="{2132A22F-8888-4785-9BB9-71B544339170}" destId="{D96F4319-F6F2-45B4-A9A4-A8606DC6622C}" srcOrd="1" destOrd="0" presId="urn:microsoft.com/office/officeart/2005/8/layout/hList6"/>
    <dgm:cxn modelId="{6A1D66D0-4F69-4DBD-BC2D-2794234414E0}" type="presParOf" srcId="{2132A22F-8888-4785-9BB9-71B544339170}" destId="{728DA582-6CEF-44F9-9ECC-2366A5DDF58B}" srcOrd="2" destOrd="0" presId="urn:microsoft.com/office/officeart/2005/8/layout/hList6"/>
    <dgm:cxn modelId="{138214C2-8D0B-4DA9-AC87-6E8DB73C24F9}" type="presParOf" srcId="{2132A22F-8888-4785-9BB9-71B544339170}" destId="{9131A940-2666-4196-B4C8-A8DADD3636F3}" srcOrd="3" destOrd="0" presId="urn:microsoft.com/office/officeart/2005/8/layout/hList6"/>
    <dgm:cxn modelId="{3D986658-51AC-4C78-A2CF-0BD54236A11E}" type="presParOf" srcId="{2132A22F-8888-4785-9BB9-71B544339170}" destId="{9C410922-9B4E-4527-A42D-3AFB4FF187C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B4CB8-DDC6-4844-B7C7-8753941D10E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27155F42-FC80-445C-A07E-F06C6CD56587}">
      <dgm:prSet phldrT="[文本]"/>
      <dgm:spPr/>
      <dgm:t>
        <a:bodyPr/>
        <a:lstStyle/>
        <a:p>
          <a:r>
            <a:rPr lang="zh-CN" altLang="en-US" dirty="0"/>
            <a:t>思维导图</a:t>
          </a:r>
          <a:r>
            <a:rPr lang="en-US" altLang="zh-CN" dirty="0">
              <a:sym typeface="Wingdings" panose="05000000000000000000" pitchFamily="2" charset="2"/>
            </a:rPr>
            <a:t></a:t>
          </a:r>
          <a:r>
            <a:rPr lang="zh-CN" altLang="en-US" dirty="0"/>
            <a:t>主题词汇  （词汇群）</a:t>
          </a:r>
        </a:p>
      </dgm:t>
    </dgm:pt>
    <dgm:pt modelId="{6C1BE091-9692-4E39-BDD8-AB2672ED0494}" type="parTrans" cxnId="{BAA65857-55F7-481B-ADDF-CBA3C81A41CF}">
      <dgm:prSet/>
      <dgm:spPr/>
      <dgm:t>
        <a:bodyPr/>
        <a:lstStyle/>
        <a:p>
          <a:endParaRPr lang="zh-CN" altLang="en-US"/>
        </a:p>
      </dgm:t>
    </dgm:pt>
    <dgm:pt modelId="{B069D2C0-9B37-4A28-BF59-8C33B04283EC}" type="sibTrans" cxnId="{BAA65857-55F7-481B-ADDF-CBA3C81A41CF}">
      <dgm:prSet/>
      <dgm:spPr/>
      <dgm:t>
        <a:bodyPr/>
        <a:lstStyle/>
        <a:p>
          <a:endParaRPr lang="zh-CN" altLang="en-US"/>
        </a:p>
      </dgm:t>
    </dgm:pt>
    <dgm:pt modelId="{F896F29C-A813-417D-B74F-F58C9809CA5C}">
      <dgm:prSet phldrT="[文本]"/>
      <dgm:spPr/>
      <dgm:t>
        <a:bodyPr/>
        <a:lstStyle/>
        <a:p>
          <a:r>
            <a:rPr lang="en-US" altLang="zh-CN" dirty="0"/>
            <a:t> </a:t>
          </a:r>
          <a:r>
            <a:rPr lang="zh-CN" altLang="en-US" dirty="0"/>
            <a:t>利用规律</a:t>
          </a:r>
          <a:r>
            <a:rPr lang="en-US" altLang="zh-CN" dirty="0">
              <a:sym typeface="Wingdings" panose="05000000000000000000" pitchFamily="2" charset="2"/>
            </a:rPr>
            <a:t></a:t>
          </a:r>
          <a:r>
            <a:rPr lang="zh-CN" altLang="en-US" dirty="0">
              <a:sym typeface="Wingdings" panose="05000000000000000000" pitchFamily="2" charset="2"/>
            </a:rPr>
            <a:t>词性变化   （构词法）</a:t>
          </a:r>
          <a:r>
            <a:rPr lang="zh-CN" altLang="en-US" dirty="0"/>
            <a:t> </a:t>
          </a:r>
        </a:p>
      </dgm:t>
    </dgm:pt>
    <dgm:pt modelId="{2E037D90-2FEC-4C70-8879-1A0499DE2234}" type="parTrans" cxnId="{B127CFED-C6CF-4682-8AA0-8E0D2487AB80}">
      <dgm:prSet/>
      <dgm:spPr/>
      <dgm:t>
        <a:bodyPr/>
        <a:lstStyle/>
        <a:p>
          <a:endParaRPr lang="zh-CN" altLang="en-US"/>
        </a:p>
      </dgm:t>
    </dgm:pt>
    <dgm:pt modelId="{EC22DE0F-EE82-4BDD-AB2A-A3C3F5FEFE74}" type="sibTrans" cxnId="{B127CFED-C6CF-4682-8AA0-8E0D2487AB80}">
      <dgm:prSet/>
      <dgm:spPr/>
      <dgm:t>
        <a:bodyPr/>
        <a:lstStyle/>
        <a:p>
          <a:endParaRPr lang="zh-CN" altLang="en-US"/>
        </a:p>
      </dgm:t>
    </dgm:pt>
    <dgm:pt modelId="{7216C23E-B7ED-4106-B8A3-35413130A5B0}">
      <dgm:prSet phldrT="[文本]"/>
      <dgm:spPr/>
      <dgm:t>
        <a:bodyPr/>
        <a:lstStyle/>
        <a:p>
          <a:r>
            <a:rPr lang="zh-CN" altLang="en-US" dirty="0"/>
            <a:t>探究规律 </a:t>
          </a:r>
          <a:r>
            <a:rPr lang="en-US" altLang="zh-CN" dirty="0">
              <a:sym typeface="Wingdings" panose="05000000000000000000" pitchFamily="2" charset="2"/>
            </a:rPr>
            <a:t> </a:t>
          </a:r>
          <a:r>
            <a:rPr lang="zh-CN" altLang="en-US" dirty="0">
              <a:sym typeface="Wingdings" panose="05000000000000000000" pitchFamily="2" charset="2"/>
            </a:rPr>
            <a:t>语法规则   （表意）</a:t>
          </a:r>
          <a:endParaRPr lang="zh-CN" altLang="en-US" dirty="0"/>
        </a:p>
      </dgm:t>
    </dgm:pt>
    <dgm:pt modelId="{3EC572BA-948C-4890-9B27-779A8679AEE8}" type="parTrans" cxnId="{9A361CAA-E3EA-4B8A-9736-41E6684C99DA}">
      <dgm:prSet/>
      <dgm:spPr/>
      <dgm:t>
        <a:bodyPr/>
        <a:lstStyle/>
        <a:p>
          <a:endParaRPr lang="zh-CN" altLang="en-US"/>
        </a:p>
      </dgm:t>
    </dgm:pt>
    <dgm:pt modelId="{9BEB3106-0494-41F2-9F0C-8948A501DF91}" type="sibTrans" cxnId="{9A361CAA-E3EA-4B8A-9736-41E6684C99DA}">
      <dgm:prSet/>
      <dgm:spPr/>
      <dgm:t>
        <a:bodyPr/>
        <a:lstStyle/>
        <a:p>
          <a:endParaRPr lang="zh-CN" altLang="en-US"/>
        </a:p>
      </dgm:t>
    </dgm:pt>
    <dgm:pt modelId="{BADA9A9B-E365-4CDB-9F82-6E365D48376D}" type="pres">
      <dgm:prSet presAssocID="{56FB4CB8-DDC6-4844-B7C7-8753941D10EC}" presName="Name0" presStyleCnt="0">
        <dgm:presLayoutVars>
          <dgm:chMax val="7"/>
          <dgm:chPref val="7"/>
          <dgm:dir/>
        </dgm:presLayoutVars>
      </dgm:prSet>
      <dgm:spPr/>
    </dgm:pt>
    <dgm:pt modelId="{DA81EAB0-1B88-4B3A-8E9E-179DA0EE41EF}" type="pres">
      <dgm:prSet presAssocID="{56FB4CB8-DDC6-4844-B7C7-8753941D10EC}" presName="Name1" presStyleCnt="0"/>
      <dgm:spPr/>
    </dgm:pt>
    <dgm:pt modelId="{D957BE49-5AF4-4988-979A-9F006C979220}" type="pres">
      <dgm:prSet presAssocID="{56FB4CB8-DDC6-4844-B7C7-8753941D10EC}" presName="cycle" presStyleCnt="0"/>
      <dgm:spPr/>
    </dgm:pt>
    <dgm:pt modelId="{B4475186-CEAA-4143-8901-DCBA85266261}" type="pres">
      <dgm:prSet presAssocID="{56FB4CB8-DDC6-4844-B7C7-8753941D10EC}" presName="srcNode" presStyleLbl="node1" presStyleIdx="0" presStyleCnt="3"/>
      <dgm:spPr/>
    </dgm:pt>
    <dgm:pt modelId="{D9945769-4C47-4213-A6BD-2992684E7392}" type="pres">
      <dgm:prSet presAssocID="{56FB4CB8-DDC6-4844-B7C7-8753941D10EC}" presName="conn" presStyleLbl="parChTrans1D2" presStyleIdx="0" presStyleCnt="1"/>
      <dgm:spPr/>
    </dgm:pt>
    <dgm:pt modelId="{627AEC05-5AA8-4D8A-98D4-4FFD75A30BAA}" type="pres">
      <dgm:prSet presAssocID="{56FB4CB8-DDC6-4844-B7C7-8753941D10EC}" presName="extraNode" presStyleLbl="node1" presStyleIdx="0" presStyleCnt="3"/>
      <dgm:spPr/>
    </dgm:pt>
    <dgm:pt modelId="{9DA6AE03-0949-48B4-8DA6-C90542D6CABF}" type="pres">
      <dgm:prSet presAssocID="{56FB4CB8-DDC6-4844-B7C7-8753941D10EC}" presName="dstNode" presStyleLbl="node1" presStyleIdx="0" presStyleCnt="3"/>
      <dgm:spPr/>
    </dgm:pt>
    <dgm:pt modelId="{7A90188F-073A-4710-96B3-521FB226BA0E}" type="pres">
      <dgm:prSet presAssocID="{27155F42-FC80-445C-A07E-F06C6CD56587}" presName="text_1" presStyleLbl="node1" presStyleIdx="0" presStyleCnt="3">
        <dgm:presLayoutVars>
          <dgm:bulletEnabled val="1"/>
        </dgm:presLayoutVars>
      </dgm:prSet>
      <dgm:spPr/>
    </dgm:pt>
    <dgm:pt modelId="{8A7C9A6F-77EE-4C22-BF3E-E9B91B0028A1}" type="pres">
      <dgm:prSet presAssocID="{27155F42-FC80-445C-A07E-F06C6CD56587}" presName="accent_1" presStyleCnt="0"/>
      <dgm:spPr/>
    </dgm:pt>
    <dgm:pt modelId="{1BD65CD9-A432-4DB6-99DE-CEE933608FB0}" type="pres">
      <dgm:prSet presAssocID="{27155F42-FC80-445C-A07E-F06C6CD56587}" presName="accentRepeatNode" presStyleLbl="solidFgAcc1" presStyleIdx="0" presStyleCnt="3"/>
      <dgm:spPr/>
    </dgm:pt>
    <dgm:pt modelId="{68903EB8-9FB1-4F23-970F-6BCF9F8EE9CF}" type="pres">
      <dgm:prSet presAssocID="{F896F29C-A813-417D-B74F-F58C9809CA5C}" presName="text_2" presStyleLbl="node1" presStyleIdx="1" presStyleCnt="3">
        <dgm:presLayoutVars>
          <dgm:bulletEnabled val="1"/>
        </dgm:presLayoutVars>
      </dgm:prSet>
      <dgm:spPr/>
    </dgm:pt>
    <dgm:pt modelId="{5C3D6636-97D3-4F2B-9C07-BF61ADFCEA4F}" type="pres">
      <dgm:prSet presAssocID="{F896F29C-A813-417D-B74F-F58C9809CA5C}" presName="accent_2" presStyleCnt="0"/>
      <dgm:spPr/>
    </dgm:pt>
    <dgm:pt modelId="{DFD5AB9E-61E6-4622-88DF-7D611D39FA8D}" type="pres">
      <dgm:prSet presAssocID="{F896F29C-A813-417D-B74F-F58C9809CA5C}" presName="accentRepeatNode" presStyleLbl="solidFgAcc1" presStyleIdx="1" presStyleCnt="3"/>
      <dgm:spPr/>
    </dgm:pt>
    <dgm:pt modelId="{12E7BF68-B0F9-4885-B354-A64142F5BDBC}" type="pres">
      <dgm:prSet presAssocID="{7216C23E-B7ED-4106-B8A3-35413130A5B0}" presName="text_3" presStyleLbl="node1" presStyleIdx="2" presStyleCnt="3">
        <dgm:presLayoutVars>
          <dgm:bulletEnabled val="1"/>
        </dgm:presLayoutVars>
      </dgm:prSet>
      <dgm:spPr/>
    </dgm:pt>
    <dgm:pt modelId="{4FBE865F-B7ED-40C0-879D-22D4EF2BFDE4}" type="pres">
      <dgm:prSet presAssocID="{7216C23E-B7ED-4106-B8A3-35413130A5B0}" presName="accent_3" presStyleCnt="0"/>
      <dgm:spPr/>
    </dgm:pt>
    <dgm:pt modelId="{E710664C-15E9-46BE-B5D6-6AC651B35F09}" type="pres">
      <dgm:prSet presAssocID="{7216C23E-B7ED-4106-B8A3-35413130A5B0}" presName="accentRepeatNode" presStyleLbl="solidFgAcc1" presStyleIdx="2" presStyleCnt="3"/>
      <dgm:spPr/>
    </dgm:pt>
  </dgm:ptLst>
  <dgm:cxnLst>
    <dgm:cxn modelId="{F8630005-7B4A-4B06-B494-2AA8C4B7A831}" type="presOf" srcId="{56FB4CB8-DDC6-4844-B7C7-8753941D10EC}" destId="{BADA9A9B-E365-4CDB-9F82-6E365D48376D}" srcOrd="0" destOrd="0" presId="urn:microsoft.com/office/officeart/2008/layout/VerticalCurvedList"/>
    <dgm:cxn modelId="{BAA65857-55F7-481B-ADDF-CBA3C81A41CF}" srcId="{56FB4CB8-DDC6-4844-B7C7-8753941D10EC}" destId="{27155F42-FC80-445C-A07E-F06C6CD56587}" srcOrd="0" destOrd="0" parTransId="{6C1BE091-9692-4E39-BDD8-AB2672ED0494}" sibTransId="{B069D2C0-9B37-4A28-BF59-8C33B04283EC}"/>
    <dgm:cxn modelId="{FF61148B-BE33-453B-98F5-BAD9234094A0}" type="presOf" srcId="{27155F42-FC80-445C-A07E-F06C6CD56587}" destId="{7A90188F-073A-4710-96B3-521FB226BA0E}" srcOrd="0" destOrd="0" presId="urn:microsoft.com/office/officeart/2008/layout/VerticalCurvedList"/>
    <dgm:cxn modelId="{9A361CAA-E3EA-4B8A-9736-41E6684C99DA}" srcId="{56FB4CB8-DDC6-4844-B7C7-8753941D10EC}" destId="{7216C23E-B7ED-4106-B8A3-35413130A5B0}" srcOrd="2" destOrd="0" parTransId="{3EC572BA-948C-4890-9B27-779A8679AEE8}" sibTransId="{9BEB3106-0494-41F2-9F0C-8948A501DF91}"/>
    <dgm:cxn modelId="{DFF1B0DA-A068-4C99-BD05-310498640285}" type="presOf" srcId="{F896F29C-A813-417D-B74F-F58C9809CA5C}" destId="{68903EB8-9FB1-4F23-970F-6BCF9F8EE9CF}" srcOrd="0" destOrd="0" presId="urn:microsoft.com/office/officeart/2008/layout/VerticalCurvedList"/>
    <dgm:cxn modelId="{E75C20E5-9BFF-49CA-BF8D-1D50464BEAAC}" type="presOf" srcId="{B069D2C0-9B37-4A28-BF59-8C33B04283EC}" destId="{D9945769-4C47-4213-A6BD-2992684E7392}" srcOrd="0" destOrd="0" presId="urn:microsoft.com/office/officeart/2008/layout/VerticalCurvedList"/>
    <dgm:cxn modelId="{EEC28CEA-214A-497F-8B67-08B559933D30}" type="presOf" srcId="{7216C23E-B7ED-4106-B8A3-35413130A5B0}" destId="{12E7BF68-B0F9-4885-B354-A64142F5BDBC}" srcOrd="0" destOrd="0" presId="urn:microsoft.com/office/officeart/2008/layout/VerticalCurvedList"/>
    <dgm:cxn modelId="{B127CFED-C6CF-4682-8AA0-8E0D2487AB80}" srcId="{56FB4CB8-DDC6-4844-B7C7-8753941D10EC}" destId="{F896F29C-A813-417D-B74F-F58C9809CA5C}" srcOrd="1" destOrd="0" parTransId="{2E037D90-2FEC-4C70-8879-1A0499DE2234}" sibTransId="{EC22DE0F-EE82-4BDD-AB2A-A3C3F5FEFE74}"/>
    <dgm:cxn modelId="{4502FB02-C50E-4080-8B94-B024D2CC64F7}" type="presParOf" srcId="{BADA9A9B-E365-4CDB-9F82-6E365D48376D}" destId="{DA81EAB0-1B88-4B3A-8E9E-179DA0EE41EF}" srcOrd="0" destOrd="0" presId="urn:microsoft.com/office/officeart/2008/layout/VerticalCurvedList"/>
    <dgm:cxn modelId="{2346212E-1C19-40E2-BC41-7D0983689443}" type="presParOf" srcId="{DA81EAB0-1B88-4B3A-8E9E-179DA0EE41EF}" destId="{D957BE49-5AF4-4988-979A-9F006C979220}" srcOrd="0" destOrd="0" presId="urn:microsoft.com/office/officeart/2008/layout/VerticalCurvedList"/>
    <dgm:cxn modelId="{7F8B1175-7085-4BE4-88DC-7465DFB20C95}" type="presParOf" srcId="{D957BE49-5AF4-4988-979A-9F006C979220}" destId="{B4475186-CEAA-4143-8901-DCBA85266261}" srcOrd="0" destOrd="0" presId="urn:microsoft.com/office/officeart/2008/layout/VerticalCurvedList"/>
    <dgm:cxn modelId="{E96F73B9-C0D4-4B50-B182-A67E7891FF6A}" type="presParOf" srcId="{D957BE49-5AF4-4988-979A-9F006C979220}" destId="{D9945769-4C47-4213-A6BD-2992684E7392}" srcOrd="1" destOrd="0" presId="urn:microsoft.com/office/officeart/2008/layout/VerticalCurvedList"/>
    <dgm:cxn modelId="{FBA5E22D-4A6A-4AEF-A8E6-59AA926CE246}" type="presParOf" srcId="{D957BE49-5AF4-4988-979A-9F006C979220}" destId="{627AEC05-5AA8-4D8A-98D4-4FFD75A30BAA}" srcOrd="2" destOrd="0" presId="urn:microsoft.com/office/officeart/2008/layout/VerticalCurvedList"/>
    <dgm:cxn modelId="{96962BA0-32E1-40D2-863E-3208C78F72CE}" type="presParOf" srcId="{D957BE49-5AF4-4988-979A-9F006C979220}" destId="{9DA6AE03-0949-48B4-8DA6-C90542D6CABF}" srcOrd="3" destOrd="0" presId="urn:microsoft.com/office/officeart/2008/layout/VerticalCurvedList"/>
    <dgm:cxn modelId="{9B2EF0C8-7874-432A-B6A8-C94B5F116E16}" type="presParOf" srcId="{DA81EAB0-1B88-4B3A-8E9E-179DA0EE41EF}" destId="{7A90188F-073A-4710-96B3-521FB226BA0E}" srcOrd="1" destOrd="0" presId="urn:microsoft.com/office/officeart/2008/layout/VerticalCurvedList"/>
    <dgm:cxn modelId="{036F2B1E-F80D-4486-8A7C-8A7E7A799167}" type="presParOf" srcId="{DA81EAB0-1B88-4B3A-8E9E-179DA0EE41EF}" destId="{8A7C9A6F-77EE-4C22-BF3E-E9B91B0028A1}" srcOrd="2" destOrd="0" presId="urn:microsoft.com/office/officeart/2008/layout/VerticalCurvedList"/>
    <dgm:cxn modelId="{28A15A6B-5F0E-4B17-807E-90FDAAAE25A8}" type="presParOf" srcId="{8A7C9A6F-77EE-4C22-BF3E-E9B91B0028A1}" destId="{1BD65CD9-A432-4DB6-99DE-CEE933608FB0}" srcOrd="0" destOrd="0" presId="urn:microsoft.com/office/officeart/2008/layout/VerticalCurvedList"/>
    <dgm:cxn modelId="{B82500D2-0BD8-4552-A209-C8D47359AE66}" type="presParOf" srcId="{DA81EAB0-1B88-4B3A-8E9E-179DA0EE41EF}" destId="{68903EB8-9FB1-4F23-970F-6BCF9F8EE9CF}" srcOrd="3" destOrd="0" presId="urn:microsoft.com/office/officeart/2008/layout/VerticalCurvedList"/>
    <dgm:cxn modelId="{21D335C5-AE5F-468D-A4EA-E0429C32DB4C}" type="presParOf" srcId="{DA81EAB0-1B88-4B3A-8E9E-179DA0EE41EF}" destId="{5C3D6636-97D3-4F2B-9C07-BF61ADFCEA4F}" srcOrd="4" destOrd="0" presId="urn:microsoft.com/office/officeart/2008/layout/VerticalCurvedList"/>
    <dgm:cxn modelId="{D3565F18-3034-4C92-80D3-BFB38957C2D9}" type="presParOf" srcId="{5C3D6636-97D3-4F2B-9C07-BF61ADFCEA4F}" destId="{DFD5AB9E-61E6-4622-88DF-7D611D39FA8D}" srcOrd="0" destOrd="0" presId="urn:microsoft.com/office/officeart/2008/layout/VerticalCurvedList"/>
    <dgm:cxn modelId="{D1D8E48B-1A25-420F-8468-AB030AC10EA6}" type="presParOf" srcId="{DA81EAB0-1B88-4B3A-8E9E-179DA0EE41EF}" destId="{12E7BF68-B0F9-4885-B354-A64142F5BDBC}" srcOrd="5" destOrd="0" presId="urn:microsoft.com/office/officeart/2008/layout/VerticalCurvedList"/>
    <dgm:cxn modelId="{F14E9A66-D376-4F8D-9622-75DCCA4908F1}" type="presParOf" srcId="{DA81EAB0-1B88-4B3A-8E9E-179DA0EE41EF}" destId="{4FBE865F-B7ED-40C0-879D-22D4EF2BFDE4}" srcOrd="6" destOrd="0" presId="urn:microsoft.com/office/officeart/2008/layout/VerticalCurvedList"/>
    <dgm:cxn modelId="{1282F691-67E5-4D8B-9E73-68B57D752F91}" type="presParOf" srcId="{4FBE865F-B7ED-40C0-879D-22D4EF2BFDE4}" destId="{E710664C-15E9-46BE-B5D6-6AC651B35F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C7A56-2594-416A-86B3-30C61CA32D04}"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zh-CN" altLang="en-US"/>
        </a:p>
      </dgm:t>
    </dgm:pt>
    <dgm:pt modelId="{F0EDF666-8C5A-4F85-A687-97CC7FE23380}">
      <dgm:prSet phldrT="[文本]"/>
      <dgm:spPr/>
      <dgm:t>
        <a:bodyPr/>
        <a:lstStyle/>
        <a:p>
          <a:r>
            <a:rPr lang="en-US" altLang="zh-CN" dirty="0"/>
            <a:t>Beginning</a:t>
          </a:r>
          <a:endParaRPr lang="zh-CN" altLang="en-US" dirty="0"/>
        </a:p>
      </dgm:t>
    </dgm:pt>
    <dgm:pt modelId="{2D4A4AE1-8262-4A85-B843-2229A524D919}" type="parTrans" cxnId="{DC5C9C89-AE69-4678-BC99-C33677D7B59C}">
      <dgm:prSet/>
      <dgm:spPr/>
      <dgm:t>
        <a:bodyPr/>
        <a:lstStyle/>
        <a:p>
          <a:endParaRPr lang="zh-CN" altLang="en-US"/>
        </a:p>
      </dgm:t>
    </dgm:pt>
    <dgm:pt modelId="{9311FDBD-8BD5-47D5-8CA0-9624FD7240BA}" type="sibTrans" cxnId="{DC5C9C89-AE69-4678-BC99-C33677D7B59C}">
      <dgm:prSet/>
      <dgm:spPr/>
      <dgm:t>
        <a:bodyPr/>
        <a:lstStyle/>
        <a:p>
          <a:endParaRPr lang="zh-CN" altLang="en-US"/>
        </a:p>
      </dgm:t>
    </dgm:pt>
    <dgm:pt modelId="{24588CFF-3104-4F0A-B2E3-CB32E2993E54}">
      <dgm:prSet phldrT="[文本]" custT="1"/>
      <dgm:spPr/>
      <dgm:t>
        <a:bodyPr/>
        <a:lstStyle/>
        <a:p>
          <a:r>
            <a:rPr lang="en-US" altLang="zh-CN" sz="2400" dirty="0">
              <a:latin typeface="Times New Roman" panose="02020603050405020304" pitchFamily="18" charset="0"/>
              <a:cs typeface="Times New Roman" panose="02020603050405020304" pitchFamily="18" charset="0"/>
            </a:rPr>
            <a:t>A PI came and examined what was inside the house </a:t>
          </a:r>
          <a:endParaRPr lang="zh-CN" altLang="en-US" sz="2400" dirty="0">
            <a:latin typeface="Times New Roman" panose="02020603050405020304" pitchFamily="18" charset="0"/>
            <a:cs typeface="Times New Roman" panose="02020603050405020304" pitchFamily="18" charset="0"/>
          </a:endParaRPr>
        </a:p>
      </dgm:t>
    </dgm:pt>
    <dgm:pt modelId="{2B295137-E4BD-444E-AA0E-8D0FD4B4C10A}" type="parTrans" cxnId="{34F155A0-0547-4846-B866-E0DF79AD6FA9}">
      <dgm:prSet/>
      <dgm:spPr/>
      <dgm:t>
        <a:bodyPr/>
        <a:lstStyle/>
        <a:p>
          <a:endParaRPr lang="zh-CN" altLang="en-US"/>
        </a:p>
      </dgm:t>
    </dgm:pt>
    <dgm:pt modelId="{8E90B29A-8192-49EF-B6A7-BC88E3CC8AAF}" type="sibTrans" cxnId="{34F155A0-0547-4846-B866-E0DF79AD6FA9}">
      <dgm:prSet/>
      <dgm:spPr/>
      <dgm:t>
        <a:bodyPr/>
        <a:lstStyle/>
        <a:p>
          <a:endParaRPr lang="zh-CN" altLang="en-US"/>
        </a:p>
      </dgm:t>
    </dgm:pt>
    <dgm:pt modelId="{3FCD9648-DE0D-41D0-95A3-ED72567383FC}">
      <dgm:prSet phldrT="[文本]"/>
      <dgm:spPr/>
      <dgm:t>
        <a:bodyPr/>
        <a:lstStyle/>
        <a:p>
          <a:r>
            <a:rPr lang="en-US" altLang="zh-CN" b="1" dirty="0"/>
            <a:t>Developing</a:t>
          </a:r>
          <a:endParaRPr lang="zh-CN" altLang="en-US" b="1" dirty="0"/>
        </a:p>
      </dgm:t>
    </dgm:pt>
    <dgm:pt modelId="{F7BC7B84-476E-4468-B28B-CE9B7A4FB796}" type="parTrans" cxnId="{D3BA0851-E9F4-44C7-8322-EEDBDC6725F9}">
      <dgm:prSet/>
      <dgm:spPr/>
      <dgm:t>
        <a:bodyPr/>
        <a:lstStyle/>
        <a:p>
          <a:endParaRPr lang="zh-CN" altLang="en-US"/>
        </a:p>
      </dgm:t>
    </dgm:pt>
    <dgm:pt modelId="{5759B9C4-0F28-4C13-9AA8-2A53884A7D52}" type="sibTrans" cxnId="{D3BA0851-E9F4-44C7-8322-EEDBDC6725F9}">
      <dgm:prSet/>
      <dgm:spPr/>
      <dgm:t>
        <a:bodyPr/>
        <a:lstStyle/>
        <a:p>
          <a:endParaRPr lang="zh-CN" altLang="en-US"/>
        </a:p>
      </dgm:t>
    </dgm:pt>
    <dgm:pt modelId="{3A2DB49A-575B-47E8-A55D-A7017ED919FB}">
      <dgm:prSet phldrT="[文本]" custT="1"/>
      <dgm:spPr/>
      <dgm:t>
        <a:bodyPr/>
        <a:lstStyle/>
        <a:p>
          <a:r>
            <a:rPr lang="en-US" altLang="zh-CN" sz="2400" dirty="0">
              <a:latin typeface="Times New Roman" panose="02020603050405020304" pitchFamily="18" charset="0"/>
              <a:cs typeface="Times New Roman" panose="02020603050405020304" pitchFamily="18" charset="0"/>
            </a:rPr>
            <a:t>I got to know more about myself through reading the analysis</a:t>
          </a:r>
          <a:endParaRPr lang="zh-CN" altLang="en-US" sz="2400" dirty="0">
            <a:latin typeface="Times New Roman" panose="02020603050405020304" pitchFamily="18" charset="0"/>
            <a:cs typeface="Times New Roman" panose="02020603050405020304" pitchFamily="18" charset="0"/>
          </a:endParaRPr>
        </a:p>
      </dgm:t>
    </dgm:pt>
    <dgm:pt modelId="{993D75EA-2EDD-4D90-855F-B856DDB56FB6}" type="parTrans" cxnId="{537931F6-D3A7-4258-897D-BE9878CABE2F}">
      <dgm:prSet/>
      <dgm:spPr/>
      <dgm:t>
        <a:bodyPr/>
        <a:lstStyle/>
        <a:p>
          <a:endParaRPr lang="zh-CN" altLang="en-US"/>
        </a:p>
      </dgm:t>
    </dgm:pt>
    <dgm:pt modelId="{86ED1C5F-9989-4389-887D-29747636C048}" type="sibTrans" cxnId="{537931F6-D3A7-4258-897D-BE9878CABE2F}">
      <dgm:prSet/>
      <dgm:spPr/>
      <dgm:t>
        <a:bodyPr/>
        <a:lstStyle/>
        <a:p>
          <a:endParaRPr lang="zh-CN" altLang="en-US"/>
        </a:p>
      </dgm:t>
    </dgm:pt>
    <dgm:pt modelId="{80D6828A-C649-4E36-B910-7C229D1B03EF}">
      <dgm:prSet phldrT="[文本]"/>
      <dgm:spPr/>
      <dgm:t>
        <a:bodyPr/>
        <a:lstStyle/>
        <a:p>
          <a:r>
            <a:rPr lang="en-US" altLang="zh-CN" dirty="0"/>
            <a:t>Climax </a:t>
          </a:r>
          <a:endParaRPr lang="zh-CN" altLang="en-US" dirty="0"/>
        </a:p>
      </dgm:t>
    </dgm:pt>
    <dgm:pt modelId="{89AC649A-1FCA-46BC-8AD2-615CD2E2D33C}" type="parTrans" cxnId="{55B19C23-B080-4B48-8961-A5470241FDF2}">
      <dgm:prSet/>
      <dgm:spPr/>
      <dgm:t>
        <a:bodyPr/>
        <a:lstStyle/>
        <a:p>
          <a:endParaRPr lang="zh-CN" altLang="en-US"/>
        </a:p>
      </dgm:t>
    </dgm:pt>
    <dgm:pt modelId="{D2B4C531-4F29-47E7-8CAE-B3BC5968C4A1}" type="sibTrans" cxnId="{55B19C23-B080-4B48-8961-A5470241FDF2}">
      <dgm:prSet/>
      <dgm:spPr/>
      <dgm:t>
        <a:bodyPr/>
        <a:lstStyle/>
        <a:p>
          <a:endParaRPr lang="zh-CN" altLang="en-US"/>
        </a:p>
      </dgm:t>
    </dgm:pt>
    <dgm:pt modelId="{AFE183A2-4884-4CA8-AFF3-25BC8ED4477F}">
      <dgm:prSet phldrT="[文本]" custT="1"/>
      <dgm:spPr/>
      <dgm:t>
        <a:bodyPr/>
        <a:lstStyle/>
        <a:p>
          <a:r>
            <a:rPr lang="en-US" altLang="zh-CN" sz="2400" dirty="0">
              <a:latin typeface="Times New Roman" panose="02020603050405020304" pitchFamily="18" charset="0"/>
              <a:cs typeface="Times New Roman" panose="02020603050405020304" pitchFamily="18" charset="0"/>
            </a:rPr>
            <a:t>I was the PI. </a:t>
          </a:r>
          <a:endParaRPr lang="zh-CN" altLang="en-US" sz="2400" dirty="0">
            <a:latin typeface="Times New Roman" panose="02020603050405020304" pitchFamily="18" charset="0"/>
            <a:cs typeface="Times New Roman" panose="02020603050405020304" pitchFamily="18" charset="0"/>
          </a:endParaRPr>
        </a:p>
      </dgm:t>
    </dgm:pt>
    <dgm:pt modelId="{A0CEAA61-9B53-4705-8706-824C9A125B2B}" type="parTrans" cxnId="{525FC4CE-618D-4FA7-A162-2ADA2564709B}">
      <dgm:prSet/>
      <dgm:spPr/>
      <dgm:t>
        <a:bodyPr/>
        <a:lstStyle/>
        <a:p>
          <a:endParaRPr lang="zh-CN" altLang="en-US"/>
        </a:p>
      </dgm:t>
    </dgm:pt>
    <dgm:pt modelId="{46F8C23B-C202-45C5-8736-FF830759BBDD}" type="sibTrans" cxnId="{525FC4CE-618D-4FA7-A162-2ADA2564709B}">
      <dgm:prSet/>
      <dgm:spPr/>
      <dgm:t>
        <a:bodyPr/>
        <a:lstStyle/>
        <a:p>
          <a:endParaRPr lang="zh-CN" altLang="en-US"/>
        </a:p>
      </dgm:t>
    </dgm:pt>
    <dgm:pt modelId="{ACBBE140-5BCB-497C-AA8B-44F5CADE56DB}">
      <dgm:prSet phldrT="[文本]" custT="1"/>
      <dgm:spPr/>
      <dgm:t>
        <a:bodyPr/>
        <a:lstStyle/>
        <a:p>
          <a:r>
            <a:rPr lang="en-US" altLang="zh-CN" sz="2400" dirty="0">
              <a:latin typeface="Times New Roman" panose="02020603050405020304" pitchFamily="18" charset="0"/>
              <a:cs typeface="Times New Roman" panose="02020603050405020304" pitchFamily="18" charset="0"/>
            </a:rPr>
            <a:t>How the game works</a:t>
          </a:r>
          <a:endParaRPr lang="zh-CN" altLang="en-US" sz="2400" dirty="0">
            <a:latin typeface="Times New Roman" panose="02020603050405020304" pitchFamily="18" charset="0"/>
            <a:cs typeface="Times New Roman" panose="02020603050405020304" pitchFamily="18" charset="0"/>
          </a:endParaRPr>
        </a:p>
      </dgm:t>
    </dgm:pt>
    <dgm:pt modelId="{DDB5914B-7EC7-43C0-A028-637F1097899C}" type="parTrans" cxnId="{52ED999C-DFE5-45B7-8DD4-10B2B49DF2C7}">
      <dgm:prSet/>
      <dgm:spPr/>
      <dgm:t>
        <a:bodyPr/>
        <a:lstStyle/>
        <a:p>
          <a:endParaRPr lang="zh-CN" altLang="en-US"/>
        </a:p>
      </dgm:t>
    </dgm:pt>
    <dgm:pt modelId="{37EA778D-1C12-4EAF-97A1-59D5804FBE62}" type="sibTrans" cxnId="{52ED999C-DFE5-45B7-8DD4-10B2B49DF2C7}">
      <dgm:prSet/>
      <dgm:spPr/>
      <dgm:t>
        <a:bodyPr/>
        <a:lstStyle/>
        <a:p>
          <a:endParaRPr lang="zh-CN" altLang="en-US"/>
        </a:p>
      </dgm:t>
    </dgm:pt>
    <dgm:pt modelId="{932204C4-3012-4DDD-A36B-D9621863C77A}">
      <dgm:prSet/>
      <dgm:spPr/>
      <dgm:t>
        <a:bodyPr/>
        <a:lstStyle/>
        <a:p>
          <a:r>
            <a:rPr lang="en-US" altLang="zh-CN" b="1" dirty="0"/>
            <a:t>Ending</a:t>
          </a:r>
          <a:endParaRPr lang="zh-CN" altLang="en-US" b="1" dirty="0"/>
        </a:p>
      </dgm:t>
    </dgm:pt>
    <dgm:pt modelId="{4FA04277-7E65-4FE2-B514-FC6488927358}" type="parTrans" cxnId="{B043AACA-8D4F-4C0F-AB8F-196480D23622}">
      <dgm:prSet/>
      <dgm:spPr/>
      <dgm:t>
        <a:bodyPr/>
        <a:lstStyle/>
        <a:p>
          <a:endParaRPr lang="zh-CN" altLang="en-US"/>
        </a:p>
      </dgm:t>
    </dgm:pt>
    <dgm:pt modelId="{6C6105BD-9B81-43CC-AF09-2003753C8A9E}" type="sibTrans" cxnId="{B043AACA-8D4F-4C0F-AB8F-196480D23622}">
      <dgm:prSet/>
      <dgm:spPr/>
      <dgm:t>
        <a:bodyPr/>
        <a:lstStyle/>
        <a:p>
          <a:endParaRPr lang="zh-CN" altLang="en-US"/>
        </a:p>
      </dgm:t>
    </dgm:pt>
    <dgm:pt modelId="{1CFA8F2E-6FD3-4546-AFF8-44B4C56344B1}">
      <dgm:prSet custT="1"/>
      <dgm:spPr/>
      <dgm:t>
        <a:bodyPr/>
        <a:lstStyle/>
        <a:p>
          <a:r>
            <a:rPr lang="en-US" altLang="zh-CN" sz="2400" dirty="0">
              <a:latin typeface="Times New Roman" panose="02020603050405020304" pitchFamily="18" charset="0"/>
              <a:cs typeface="Times New Roman" panose="02020603050405020304" pitchFamily="18" charset="0"/>
            </a:rPr>
            <a:t>The benefits of uncovering things about yourself </a:t>
          </a:r>
          <a:endParaRPr lang="zh-CN" altLang="en-US" sz="2400" dirty="0">
            <a:latin typeface="Times New Roman" panose="02020603050405020304" pitchFamily="18" charset="0"/>
            <a:cs typeface="Times New Roman" panose="02020603050405020304" pitchFamily="18" charset="0"/>
          </a:endParaRPr>
        </a:p>
      </dgm:t>
    </dgm:pt>
    <dgm:pt modelId="{2DEE062C-F49D-4E40-9B11-C7D48328BD15}" type="parTrans" cxnId="{EEBC73DA-5DE6-4D26-B93C-03B0174A94A7}">
      <dgm:prSet/>
      <dgm:spPr/>
      <dgm:t>
        <a:bodyPr/>
        <a:lstStyle/>
        <a:p>
          <a:endParaRPr lang="zh-CN" altLang="en-US"/>
        </a:p>
      </dgm:t>
    </dgm:pt>
    <dgm:pt modelId="{A69B0E11-EFCD-4725-A027-90D28626C53B}" type="sibTrans" cxnId="{EEBC73DA-5DE6-4D26-B93C-03B0174A94A7}">
      <dgm:prSet/>
      <dgm:spPr/>
      <dgm:t>
        <a:bodyPr/>
        <a:lstStyle/>
        <a:p>
          <a:endParaRPr lang="zh-CN" altLang="en-US"/>
        </a:p>
      </dgm:t>
    </dgm:pt>
    <dgm:pt modelId="{D7719E47-8881-4563-B58C-04C243A8C6FC}" type="pres">
      <dgm:prSet presAssocID="{1EBC7A56-2594-416A-86B3-30C61CA32D04}" presName="Name0" presStyleCnt="0">
        <dgm:presLayoutVars>
          <dgm:dir/>
          <dgm:animLvl val="lvl"/>
          <dgm:resizeHandles val="exact"/>
        </dgm:presLayoutVars>
      </dgm:prSet>
      <dgm:spPr/>
    </dgm:pt>
    <dgm:pt modelId="{FEEBAD15-9045-45CF-9150-60FF4FD675B8}" type="pres">
      <dgm:prSet presAssocID="{1EBC7A56-2594-416A-86B3-30C61CA32D04}" presName="tSp" presStyleCnt="0"/>
      <dgm:spPr/>
    </dgm:pt>
    <dgm:pt modelId="{031D36E1-BF46-4DB0-9F72-6BB2237077F5}" type="pres">
      <dgm:prSet presAssocID="{1EBC7A56-2594-416A-86B3-30C61CA32D04}" presName="bSp" presStyleCnt="0"/>
      <dgm:spPr/>
    </dgm:pt>
    <dgm:pt modelId="{F82FE602-9556-4001-B5EF-B24FD38B9378}" type="pres">
      <dgm:prSet presAssocID="{1EBC7A56-2594-416A-86B3-30C61CA32D04}" presName="process" presStyleCnt="0"/>
      <dgm:spPr/>
    </dgm:pt>
    <dgm:pt modelId="{C678ABBA-6B04-450D-898A-CD91A51A11DC}" type="pres">
      <dgm:prSet presAssocID="{F0EDF666-8C5A-4F85-A687-97CC7FE23380}" presName="composite1" presStyleCnt="0"/>
      <dgm:spPr/>
    </dgm:pt>
    <dgm:pt modelId="{E69B94F0-E5BC-4BD4-9C2B-B36BEF86AA98}" type="pres">
      <dgm:prSet presAssocID="{F0EDF666-8C5A-4F85-A687-97CC7FE23380}" presName="dummyNode1" presStyleLbl="node1" presStyleIdx="0" presStyleCnt="4"/>
      <dgm:spPr/>
    </dgm:pt>
    <dgm:pt modelId="{588D371A-8B65-4CEF-9F37-6139ED951107}" type="pres">
      <dgm:prSet presAssocID="{F0EDF666-8C5A-4F85-A687-97CC7FE23380}" presName="childNode1" presStyleLbl="bgAcc1" presStyleIdx="0" presStyleCnt="4" custScaleX="126972" custScaleY="110009">
        <dgm:presLayoutVars>
          <dgm:bulletEnabled val="1"/>
        </dgm:presLayoutVars>
      </dgm:prSet>
      <dgm:spPr/>
    </dgm:pt>
    <dgm:pt modelId="{17886243-0A02-4999-A6EB-7ACAE8846736}" type="pres">
      <dgm:prSet presAssocID="{F0EDF666-8C5A-4F85-A687-97CC7FE23380}" presName="childNode1tx" presStyleLbl="bgAcc1" presStyleIdx="0" presStyleCnt="4">
        <dgm:presLayoutVars>
          <dgm:bulletEnabled val="1"/>
        </dgm:presLayoutVars>
      </dgm:prSet>
      <dgm:spPr/>
    </dgm:pt>
    <dgm:pt modelId="{A8041DE9-5E11-404A-898E-93CF29657D02}" type="pres">
      <dgm:prSet presAssocID="{F0EDF666-8C5A-4F85-A687-97CC7FE23380}" presName="parentNode1" presStyleLbl="node1" presStyleIdx="0" presStyleCnt="4">
        <dgm:presLayoutVars>
          <dgm:chMax val="1"/>
          <dgm:bulletEnabled val="1"/>
        </dgm:presLayoutVars>
      </dgm:prSet>
      <dgm:spPr/>
    </dgm:pt>
    <dgm:pt modelId="{910DFEF4-4A43-48F3-92CC-0312E7037450}" type="pres">
      <dgm:prSet presAssocID="{F0EDF666-8C5A-4F85-A687-97CC7FE23380}" presName="connSite1" presStyleCnt="0"/>
      <dgm:spPr/>
    </dgm:pt>
    <dgm:pt modelId="{AD611272-E78C-4D92-98D8-E042D5B5359D}" type="pres">
      <dgm:prSet presAssocID="{9311FDBD-8BD5-47D5-8CA0-9624FD7240BA}" presName="Name9" presStyleLbl="sibTrans2D1" presStyleIdx="0" presStyleCnt="3"/>
      <dgm:spPr/>
    </dgm:pt>
    <dgm:pt modelId="{71D78085-5CDE-4123-9153-9AD653DF5FD9}" type="pres">
      <dgm:prSet presAssocID="{3FCD9648-DE0D-41D0-95A3-ED72567383FC}" presName="composite2" presStyleCnt="0"/>
      <dgm:spPr/>
    </dgm:pt>
    <dgm:pt modelId="{859AF1AA-A1E8-480C-9856-0D8F49C6AE48}" type="pres">
      <dgm:prSet presAssocID="{3FCD9648-DE0D-41D0-95A3-ED72567383FC}" presName="dummyNode2" presStyleLbl="node1" presStyleIdx="0" presStyleCnt="4"/>
      <dgm:spPr/>
    </dgm:pt>
    <dgm:pt modelId="{0A6BDC7E-DFB2-4013-BF04-6AA501FC37DF}" type="pres">
      <dgm:prSet presAssocID="{3FCD9648-DE0D-41D0-95A3-ED72567383FC}" presName="childNode2" presStyleLbl="bgAcc1" presStyleIdx="1" presStyleCnt="4" custScaleX="147082" custScaleY="110938">
        <dgm:presLayoutVars>
          <dgm:bulletEnabled val="1"/>
        </dgm:presLayoutVars>
      </dgm:prSet>
      <dgm:spPr/>
    </dgm:pt>
    <dgm:pt modelId="{B04D6052-286C-451A-B775-5384A94E0EFA}" type="pres">
      <dgm:prSet presAssocID="{3FCD9648-DE0D-41D0-95A3-ED72567383FC}" presName="childNode2tx" presStyleLbl="bgAcc1" presStyleIdx="1" presStyleCnt="4">
        <dgm:presLayoutVars>
          <dgm:bulletEnabled val="1"/>
        </dgm:presLayoutVars>
      </dgm:prSet>
      <dgm:spPr/>
    </dgm:pt>
    <dgm:pt modelId="{5E0258F0-F2B5-43A4-AFB1-5CDB3D211D17}" type="pres">
      <dgm:prSet presAssocID="{3FCD9648-DE0D-41D0-95A3-ED72567383FC}" presName="parentNode2" presStyleLbl="node1" presStyleIdx="1" presStyleCnt="4">
        <dgm:presLayoutVars>
          <dgm:chMax val="0"/>
          <dgm:bulletEnabled val="1"/>
        </dgm:presLayoutVars>
      </dgm:prSet>
      <dgm:spPr/>
    </dgm:pt>
    <dgm:pt modelId="{08BEBDF5-91E0-41EC-A6C0-C4C73770B8AA}" type="pres">
      <dgm:prSet presAssocID="{3FCD9648-DE0D-41D0-95A3-ED72567383FC}" presName="connSite2" presStyleCnt="0"/>
      <dgm:spPr/>
    </dgm:pt>
    <dgm:pt modelId="{292BE361-1744-4FBD-86BD-0BC92060A29B}" type="pres">
      <dgm:prSet presAssocID="{5759B9C4-0F28-4C13-9AA8-2A53884A7D52}" presName="Name18" presStyleLbl="sibTrans2D1" presStyleIdx="1" presStyleCnt="3"/>
      <dgm:spPr/>
    </dgm:pt>
    <dgm:pt modelId="{450CEE87-F249-470B-879A-938D8112EDCA}" type="pres">
      <dgm:prSet presAssocID="{80D6828A-C649-4E36-B910-7C229D1B03EF}" presName="composite1" presStyleCnt="0"/>
      <dgm:spPr/>
    </dgm:pt>
    <dgm:pt modelId="{85A7A67D-5669-4AC2-955D-4C009AD9921E}" type="pres">
      <dgm:prSet presAssocID="{80D6828A-C649-4E36-B910-7C229D1B03EF}" presName="dummyNode1" presStyleLbl="node1" presStyleIdx="1" presStyleCnt="4"/>
      <dgm:spPr/>
    </dgm:pt>
    <dgm:pt modelId="{C4B4FE21-79A0-4C4C-A178-B3D9933CFC88}" type="pres">
      <dgm:prSet presAssocID="{80D6828A-C649-4E36-B910-7C229D1B03EF}" presName="childNode1" presStyleLbl="bgAcc1" presStyleIdx="2" presStyleCnt="4" custScaleX="116867" custScaleY="107484">
        <dgm:presLayoutVars>
          <dgm:bulletEnabled val="1"/>
        </dgm:presLayoutVars>
      </dgm:prSet>
      <dgm:spPr/>
    </dgm:pt>
    <dgm:pt modelId="{691E5A09-4126-451F-9AE0-58B80C66FB39}" type="pres">
      <dgm:prSet presAssocID="{80D6828A-C649-4E36-B910-7C229D1B03EF}" presName="childNode1tx" presStyleLbl="bgAcc1" presStyleIdx="2" presStyleCnt="4">
        <dgm:presLayoutVars>
          <dgm:bulletEnabled val="1"/>
        </dgm:presLayoutVars>
      </dgm:prSet>
      <dgm:spPr/>
    </dgm:pt>
    <dgm:pt modelId="{A7FE22DE-1759-4A57-A729-30CE5869F9E9}" type="pres">
      <dgm:prSet presAssocID="{80D6828A-C649-4E36-B910-7C229D1B03EF}" presName="parentNode1" presStyleLbl="node1" presStyleIdx="2" presStyleCnt="4">
        <dgm:presLayoutVars>
          <dgm:chMax val="1"/>
          <dgm:bulletEnabled val="1"/>
        </dgm:presLayoutVars>
      </dgm:prSet>
      <dgm:spPr/>
    </dgm:pt>
    <dgm:pt modelId="{372C3C5E-27DF-4B02-9729-9EC25F304DD1}" type="pres">
      <dgm:prSet presAssocID="{80D6828A-C649-4E36-B910-7C229D1B03EF}" presName="connSite1" presStyleCnt="0"/>
      <dgm:spPr/>
    </dgm:pt>
    <dgm:pt modelId="{EA2376BA-7F2B-45DC-A2DB-9FE7DADD5EF8}" type="pres">
      <dgm:prSet presAssocID="{D2B4C531-4F29-47E7-8CAE-B3BC5968C4A1}" presName="Name9" presStyleLbl="sibTrans2D1" presStyleIdx="2" presStyleCnt="3"/>
      <dgm:spPr/>
    </dgm:pt>
    <dgm:pt modelId="{03C62B8C-9413-4D4C-A307-DB49BAF9AB32}" type="pres">
      <dgm:prSet presAssocID="{932204C4-3012-4DDD-A36B-D9621863C77A}" presName="composite2" presStyleCnt="0"/>
      <dgm:spPr/>
    </dgm:pt>
    <dgm:pt modelId="{C1AE3C80-927B-4943-8A51-1F68291912FB}" type="pres">
      <dgm:prSet presAssocID="{932204C4-3012-4DDD-A36B-D9621863C77A}" presName="dummyNode2" presStyleLbl="node1" presStyleIdx="2" presStyleCnt="4"/>
      <dgm:spPr/>
    </dgm:pt>
    <dgm:pt modelId="{992C62D6-10EE-44D5-8DA3-746E1CFB19D1}" type="pres">
      <dgm:prSet presAssocID="{932204C4-3012-4DDD-A36B-D9621863C77A}" presName="childNode2" presStyleLbl="bgAcc1" presStyleIdx="3" presStyleCnt="4" custScaleX="115981" custScaleY="106274" custLinFactNeighborX="-27" custLinFactNeighborY="4857">
        <dgm:presLayoutVars>
          <dgm:bulletEnabled val="1"/>
        </dgm:presLayoutVars>
      </dgm:prSet>
      <dgm:spPr/>
    </dgm:pt>
    <dgm:pt modelId="{381CE9E4-3522-4707-9FDB-14DA718D1D05}" type="pres">
      <dgm:prSet presAssocID="{932204C4-3012-4DDD-A36B-D9621863C77A}" presName="childNode2tx" presStyleLbl="bgAcc1" presStyleIdx="3" presStyleCnt="4">
        <dgm:presLayoutVars>
          <dgm:bulletEnabled val="1"/>
        </dgm:presLayoutVars>
      </dgm:prSet>
      <dgm:spPr/>
    </dgm:pt>
    <dgm:pt modelId="{F01A7CA6-6160-4717-BEF7-4564A100B33D}" type="pres">
      <dgm:prSet presAssocID="{932204C4-3012-4DDD-A36B-D9621863C77A}" presName="parentNode2" presStyleLbl="node1" presStyleIdx="3" presStyleCnt="4">
        <dgm:presLayoutVars>
          <dgm:chMax val="0"/>
          <dgm:bulletEnabled val="1"/>
        </dgm:presLayoutVars>
      </dgm:prSet>
      <dgm:spPr/>
    </dgm:pt>
    <dgm:pt modelId="{7EB86609-CAE7-4EF1-8714-CBC0B9D2662A}" type="pres">
      <dgm:prSet presAssocID="{932204C4-3012-4DDD-A36B-D9621863C77A}" presName="connSite2" presStyleCnt="0"/>
      <dgm:spPr/>
    </dgm:pt>
  </dgm:ptLst>
  <dgm:cxnLst>
    <dgm:cxn modelId="{58944F0C-6DBB-46DC-9BD7-516249C1A5F2}" type="presOf" srcId="{ACBBE140-5BCB-497C-AA8B-44F5CADE56DB}" destId="{691E5A09-4126-451F-9AE0-58B80C66FB39}" srcOrd="1" destOrd="1" presId="urn:microsoft.com/office/officeart/2005/8/layout/hProcess4"/>
    <dgm:cxn modelId="{55B19C23-B080-4B48-8961-A5470241FDF2}" srcId="{1EBC7A56-2594-416A-86B3-30C61CA32D04}" destId="{80D6828A-C649-4E36-B910-7C229D1B03EF}" srcOrd="2" destOrd="0" parTransId="{89AC649A-1FCA-46BC-8AD2-615CD2E2D33C}" sibTransId="{D2B4C531-4F29-47E7-8CAE-B3BC5968C4A1}"/>
    <dgm:cxn modelId="{E15A1B3E-E05C-4B51-95DD-EC0DA5C6C960}" type="presOf" srcId="{3A2DB49A-575B-47E8-A55D-A7017ED919FB}" destId="{B04D6052-286C-451A-B775-5384A94E0EFA}" srcOrd="1" destOrd="0" presId="urn:microsoft.com/office/officeart/2005/8/layout/hProcess4"/>
    <dgm:cxn modelId="{B8760F5C-08D4-4AE3-AF51-CC54CCD15A20}" type="presOf" srcId="{80D6828A-C649-4E36-B910-7C229D1B03EF}" destId="{A7FE22DE-1759-4A57-A729-30CE5869F9E9}" srcOrd="0" destOrd="0" presId="urn:microsoft.com/office/officeart/2005/8/layout/hProcess4"/>
    <dgm:cxn modelId="{C353005D-07B8-4A39-B82A-442849F1302B}" type="presOf" srcId="{ACBBE140-5BCB-497C-AA8B-44F5CADE56DB}" destId="{C4B4FE21-79A0-4C4C-A178-B3D9933CFC88}" srcOrd="0" destOrd="1" presId="urn:microsoft.com/office/officeart/2005/8/layout/hProcess4"/>
    <dgm:cxn modelId="{825E8569-9BF5-4978-BD55-D68481A200CF}" type="presOf" srcId="{5759B9C4-0F28-4C13-9AA8-2A53884A7D52}" destId="{292BE361-1744-4FBD-86BD-0BC92060A29B}" srcOrd="0" destOrd="0" presId="urn:microsoft.com/office/officeart/2005/8/layout/hProcess4"/>
    <dgm:cxn modelId="{D3BA0851-E9F4-44C7-8322-EEDBDC6725F9}" srcId="{1EBC7A56-2594-416A-86B3-30C61CA32D04}" destId="{3FCD9648-DE0D-41D0-95A3-ED72567383FC}" srcOrd="1" destOrd="0" parTransId="{F7BC7B84-476E-4468-B28B-CE9B7A4FB796}" sibTransId="{5759B9C4-0F28-4C13-9AA8-2A53884A7D52}"/>
    <dgm:cxn modelId="{A5F30375-8CEA-4324-9AED-7E7CC3EEFD37}" type="presOf" srcId="{24588CFF-3104-4F0A-B2E3-CB32E2993E54}" destId="{588D371A-8B65-4CEF-9F37-6139ED951107}" srcOrd="0" destOrd="0" presId="urn:microsoft.com/office/officeart/2005/8/layout/hProcess4"/>
    <dgm:cxn modelId="{0E2A4556-14D0-4D19-B30B-1D460C761D3A}" type="presOf" srcId="{F0EDF666-8C5A-4F85-A687-97CC7FE23380}" destId="{A8041DE9-5E11-404A-898E-93CF29657D02}" srcOrd="0" destOrd="0" presId="urn:microsoft.com/office/officeart/2005/8/layout/hProcess4"/>
    <dgm:cxn modelId="{27AC647D-BB9D-4390-B983-F0B75018FD58}" type="presOf" srcId="{932204C4-3012-4DDD-A36B-D9621863C77A}" destId="{F01A7CA6-6160-4717-BEF7-4564A100B33D}" srcOrd="0" destOrd="0" presId="urn:microsoft.com/office/officeart/2005/8/layout/hProcess4"/>
    <dgm:cxn modelId="{DC5C9C89-AE69-4678-BC99-C33677D7B59C}" srcId="{1EBC7A56-2594-416A-86B3-30C61CA32D04}" destId="{F0EDF666-8C5A-4F85-A687-97CC7FE23380}" srcOrd="0" destOrd="0" parTransId="{2D4A4AE1-8262-4A85-B843-2229A524D919}" sibTransId="{9311FDBD-8BD5-47D5-8CA0-9624FD7240BA}"/>
    <dgm:cxn modelId="{AA0C178D-8EA1-4C5C-8F0E-F70AF3F37BFE}" type="presOf" srcId="{1EBC7A56-2594-416A-86B3-30C61CA32D04}" destId="{D7719E47-8881-4563-B58C-04C243A8C6FC}" srcOrd="0" destOrd="0" presId="urn:microsoft.com/office/officeart/2005/8/layout/hProcess4"/>
    <dgm:cxn modelId="{F1202391-2F42-4429-85E0-1DFDA4981095}" type="presOf" srcId="{1CFA8F2E-6FD3-4546-AFF8-44B4C56344B1}" destId="{992C62D6-10EE-44D5-8DA3-746E1CFB19D1}" srcOrd="0" destOrd="0" presId="urn:microsoft.com/office/officeart/2005/8/layout/hProcess4"/>
    <dgm:cxn modelId="{52ED999C-DFE5-45B7-8DD4-10B2B49DF2C7}" srcId="{80D6828A-C649-4E36-B910-7C229D1B03EF}" destId="{ACBBE140-5BCB-497C-AA8B-44F5CADE56DB}" srcOrd="1" destOrd="0" parTransId="{DDB5914B-7EC7-43C0-A028-637F1097899C}" sibTransId="{37EA778D-1C12-4EAF-97A1-59D5804FBE62}"/>
    <dgm:cxn modelId="{34F155A0-0547-4846-B866-E0DF79AD6FA9}" srcId="{F0EDF666-8C5A-4F85-A687-97CC7FE23380}" destId="{24588CFF-3104-4F0A-B2E3-CB32E2993E54}" srcOrd="0" destOrd="0" parTransId="{2B295137-E4BD-444E-AA0E-8D0FD4B4C10A}" sibTransId="{8E90B29A-8192-49EF-B6A7-BC88E3CC8AAF}"/>
    <dgm:cxn modelId="{184BFAAA-A1C6-4C8E-87B6-5FEC0C80B44C}" type="presOf" srcId="{1CFA8F2E-6FD3-4546-AFF8-44B4C56344B1}" destId="{381CE9E4-3522-4707-9FDB-14DA718D1D05}" srcOrd="1" destOrd="0" presId="urn:microsoft.com/office/officeart/2005/8/layout/hProcess4"/>
    <dgm:cxn modelId="{1B959CC2-7300-4BDE-80A9-375E6266999F}" type="presOf" srcId="{3A2DB49A-575B-47E8-A55D-A7017ED919FB}" destId="{0A6BDC7E-DFB2-4013-BF04-6AA501FC37DF}" srcOrd="0" destOrd="0" presId="urn:microsoft.com/office/officeart/2005/8/layout/hProcess4"/>
    <dgm:cxn modelId="{CFE5C4C9-24DF-4E41-A5B5-F6F7EDBE62DA}" type="presOf" srcId="{3FCD9648-DE0D-41D0-95A3-ED72567383FC}" destId="{5E0258F0-F2B5-43A4-AFB1-5CDB3D211D17}" srcOrd="0" destOrd="0" presId="urn:microsoft.com/office/officeart/2005/8/layout/hProcess4"/>
    <dgm:cxn modelId="{B043AACA-8D4F-4C0F-AB8F-196480D23622}" srcId="{1EBC7A56-2594-416A-86B3-30C61CA32D04}" destId="{932204C4-3012-4DDD-A36B-D9621863C77A}" srcOrd="3" destOrd="0" parTransId="{4FA04277-7E65-4FE2-B514-FC6488927358}" sibTransId="{6C6105BD-9B81-43CC-AF09-2003753C8A9E}"/>
    <dgm:cxn modelId="{525FC4CE-618D-4FA7-A162-2ADA2564709B}" srcId="{80D6828A-C649-4E36-B910-7C229D1B03EF}" destId="{AFE183A2-4884-4CA8-AFF3-25BC8ED4477F}" srcOrd="0" destOrd="0" parTransId="{A0CEAA61-9B53-4705-8706-824C9A125B2B}" sibTransId="{46F8C23B-C202-45C5-8736-FF830759BBDD}"/>
    <dgm:cxn modelId="{38EA89D2-98A1-45E8-B989-237F68BF5ABD}" type="presOf" srcId="{D2B4C531-4F29-47E7-8CAE-B3BC5968C4A1}" destId="{EA2376BA-7F2B-45DC-A2DB-9FE7DADD5EF8}" srcOrd="0" destOrd="0" presId="urn:microsoft.com/office/officeart/2005/8/layout/hProcess4"/>
    <dgm:cxn modelId="{952309D4-3E11-47DF-89C1-1CF9CDAE3B14}" type="presOf" srcId="{AFE183A2-4884-4CA8-AFF3-25BC8ED4477F}" destId="{C4B4FE21-79A0-4C4C-A178-B3D9933CFC88}" srcOrd="0" destOrd="0" presId="urn:microsoft.com/office/officeart/2005/8/layout/hProcess4"/>
    <dgm:cxn modelId="{EEBC73DA-5DE6-4D26-B93C-03B0174A94A7}" srcId="{932204C4-3012-4DDD-A36B-D9621863C77A}" destId="{1CFA8F2E-6FD3-4546-AFF8-44B4C56344B1}" srcOrd="0" destOrd="0" parTransId="{2DEE062C-F49D-4E40-9B11-C7D48328BD15}" sibTransId="{A69B0E11-EFCD-4725-A027-90D28626C53B}"/>
    <dgm:cxn modelId="{9C0025DC-936A-4F4E-BF30-5F97D399CE34}" type="presOf" srcId="{24588CFF-3104-4F0A-B2E3-CB32E2993E54}" destId="{17886243-0A02-4999-A6EB-7ACAE8846736}" srcOrd="1" destOrd="0" presId="urn:microsoft.com/office/officeart/2005/8/layout/hProcess4"/>
    <dgm:cxn modelId="{A9F82DDD-63AC-4696-A7AA-723D9F74CC6C}" type="presOf" srcId="{AFE183A2-4884-4CA8-AFF3-25BC8ED4477F}" destId="{691E5A09-4126-451F-9AE0-58B80C66FB39}" srcOrd="1" destOrd="0" presId="urn:microsoft.com/office/officeart/2005/8/layout/hProcess4"/>
    <dgm:cxn modelId="{537931F6-D3A7-4258-897D-BE9878CABE2F}" srcId="{3FCD9648-DE0D-41D0-95A3-ED72567383FC}" destId="{3A2DB49A-575B-47E8-A55D-A7017ED919FB}" srcOrd="0" destOrd="0" parTransId="{993D75EA-2EDD-4D90-855F-B856DDB56FB6}" sibTransId="{86ED1C5F-9989-4389-887D-29747636C048}"/>
    <dgm:cxn modelId="{793B8AFD-02B7-4C00-BF64-6989EDFE616B}" type="presOf" srcId="{9311FDBD-8BD5-47D5-8CA0-9624FD7240BA}" destId="{AD611272-E78C-4D92-98D8-E042D5B5359D}" srcOrd="0" destOrd="0" presId="urn:microsoft.com/office/officeart/2005/8/layout/hProcess4"/>
    <dgm:cxn modelId="{E58F4725-4626-4206-B7C3-4151F0393D23}" type="presParOf" srcId="{D7719E47-8881-4563-B58C-04C243A8C6FC}" destId="{FEEBAD15-9045-45CF-9150-60FF4FD675B8}" srcOrd="0" destOrd="0" presId="urn:microsoft.com/office/officeart/2005/8/layout/hProcess4"/>
    <dgm:cxn modelId="{A73028F3-B62F-48B5-A4C4-7AA2BA647DEC}" type="presParOf" srcId="{D7719E47-8881-4563-B58C-04C243A8C6FC}" destId="{031D36E1-BF46-4DB0-9F72-6BB2237077F5}" srcOrd="1" destOrd="0" presId="urn:microsoft.com/office/officeart/2005/8/layout/hProcess4"/>
    <dgm:cxn modelId="{F172F190-A59B-4B75-A9BE-B3DCC0044525}" type="presParOf" srcId="{D7719E47-8881-4563-B58C-04C243A8C6FC}" destId="{F82FE602-9556-4001-B5EF-B24FD38B9378}" srcOrd="2" destOrd="0" presId="urn:microsoft.com/office/officeart/2005/8/layout/hProcess4"/>
    <dgm:cxn modelId="{4653E6B8-6681-4875-929F-1CC388030FD4}" type="presParOf" srcId="{F82FE602-9556-4001-B5EF-B24FD38B9378}" destId="{C678ABBA-6B04-450D-898A-CD91A51A11DC}" srcOrd="0" destOrd="0" presId="urn:microsoft.com/office/officeart/2005/8/layout/hProcess4"/>
    <dgm:cxn modelId="{F36B1AA3-9533-4E6F-9933-3E23E72BE41A}" type="presParOf" srcId="{C678ABBA-6B04-450D-898A-CD91A51A11DC}" destId="{E69B94F0-E5BC-4BD4-9C2B-B36BEF86AA98}" srcOrd="0" destOrd="0" presId="urn:microsoft.com/office/officeart/2005/8/layout/hProcess4"/>
    <dgm:cxn modelId="{18564748-524F-4F7B-8A8C-C926EDD437D3}" type="presParOf" srcId="{C678ABBA-6B04-450D-898A-CD91A51A11DC}" destId="{588D371A-8B65-4CEF-9F37-6139ED951107}" srcOrd="1" destOrd="0" presId="urn:microsoft.com/office/officeart/2005/8/layout/hProcess4"/>
    <dgm:cxn modelId="{C4D25AC4-5345-4E88-9B93-BA0F86662948}" type="presParOf" srcId="{C678ABBA-6B04-450D-898A-CD91A51A11DC}" destId="{17886243-0A02-4999-A6EB-7ACAE8846736}" srcOrd="2" destOrd="0" presId="urn:microsoft.com/office/officeart/2005/8/layout/hProcess4"/>
    <dgm:cxn modelId="{8C974D2F-B917-4C0F-8039-15F4714AB292}" type="presParOf" srcId="{C678ABBA-6B04-450D-898A-CD91A51A11DC}" destId="{A8041DE9-5E11-404A-898E-93CF29657D02}" srcOrd="3" destOrd="0" presId="urn:microsoft.com/office/officeart/2005/8/layout/hProcess4"/>
    <dgm:cxn modelId="{E37F8E90-1AF3-4E52-A8B3-9B3E3E35BAC8}" type="presParOf" srcId="{C678ABBA-6B04-450D-898A-CD91A51A11DC}" destId="{910DFEF4-4A43-48F3-92CC-0312E7037450}" srcOrd="4" destOrd="0" presId="urn:microsoft.com/office/officeart/2005/8/layout/hProcess4"/>
    <dgm:cxn modelId="{8383018F-96C4-490D-BF2E-0E1180DDFCC7}" type="presParOf" srcId="{F82FE602-9556-4001-B5EF-B24FD38B9378}" destId="{AD611272-E78C-4D92-98D8-E042D5B5359D}" srcOrd="1" destOrd="0" presId="urn:microsoft.com/office/officeart/2005/8/layout/hProcess4"/>
    <dgm:cxn modelId="{245D0FC9-BF60-4290-8903-745DE83DDBA4}" type="presParOf" srcId="{F82FE602-9556-4001-B5EF-B24FD38B9378}" destId="{71D78085-5CDE-4123-9153-9AD653DF5FD9}" srcOrd="2" destOrd="0" presId="urn:microsoft.com/office/officeart/2005/8/layout/hProcess4"/>
    <dgm:cxn modelId="{E39C7170-D271-4EEE-8A6E-28D55A6F22E6}" type="presParOf" srcId="{71D78085-5CDE-4123-9153-9AD653DF5FD9}" destId="{859AF1AA-A1E8-480C-9856-0D8F49C6AE48}" srcOrd="0" destOrd="0" presId="urn:microsoft.com/office/officeart/2005/8/layout/hProcess4"/>
    <dgm:cxn modelId="{5F211B38-E236-4566-B542-FB757E06538E}" type="presParOf" srcId="{71D78085-5CDE-4123-9153-9AD653DF5FD9}" destId="{0A6BDC7E-DFB2-4013-BF04-6AA501FC37DF}" srcOrd="1" destOrd="0" presId="urn:microsoft.com/office/officeart/2005/8/layout/hProcess4"/>
    <dgm:cxn modelId="{A47A5FD1-5CF5-4F8F-A508-5DF78764D5DA}" type="presParOf" srcId="{71D78085-5CDE-4123-9153-9AD653DF5FD9}" destId="{B04D6052-286C-451A-B775-5384A94E0EFA}" srcOrd="2" destOrd="0" presId="urn:microsoft.com/office/officeart/2005/8/layout/hProcess4"/>
    <dgm:cxn modelId="{102C03C0-B063-4C9E-979B-BF64AB8FCBD8}" type="presParOf" srcId="{71D78085-5CDE-4123-9153-9AD653DF5FD9}" destId="{5E0258F0-F2B5-43A4-AFB1-5CDB3D211D17}" srcOrd="3" destOrd="0" presId="urn:microsoft.com/office/officeart/2005/8/layout/hProcess4"/>
    <dgm:cxn modelId="{9A6F197F-BBEA-4D97-BBD0-EFB788265E9E}" type="presParOf" srcId="{71D78085-5CDE-4123-9153-9AD653DF5FD9}" destId="{08BEBDF5-91E0-41EC-A6C0-C4C73770B8AA}" srcOrd="4" destOrd="0" presId="urn:microsoft.com/office/officeart/2005/8/layout/hProcess4"/>
    <dgm:cxn modelId="{DF3C988F-5E8E-48FC-B086-1F983B0634A3}" type="presParOf" srcId="{F82FE602-9556-4001-B5EF-B24FD38B9378}" destId="{292BE361-1744-4FBD-86BD-0BC92060A29B}" srcOrd="3" destOrd="0" presId="urn:microsoft.com/office/officeart/2005/8/layout/hProcess4"/>
    <dgm:cxn modelId="{C84FC227-92DE-408A-A62D-08CFA354BC4D}" type="presParOf" srcId="{F82FE602-9556-4001-B5EF-B24FD38B9378}" destId="{450CEE87-F249-470B-879A-938D8112EDCA}" srcOrd="4" destOrd="0" presId="urn:microsoft.com/office/officeart/2005/8/layout/hProcess4"/>
    <dgm:cxn modelId="{22E1DF52-F4FF-471E-B4A0-3169F288848A}" type="presParOf" srcId="{450CEE87-F249-470B-879A-938D8112EDCA}" destId="{85A7A67D-5669-4AC2-955D-4C009AD9921E}" srcOrd="0" destOrd="0" presId="urn:microsoft.com/office/officeart/2005/8/layout/hProcess4"/>
    <dgm:cxn modelId="{0F6A0468-EAB2-4984-9CA4-6EF359CB28A6}" type="presParOf" srcId="{450CEE87-F249-470B-879A-938D8112EDCA}" destId="{C4B4FE21-79A0-4C4C-A178-B3D9933CFC88}" srcOrd="1" destOrd="0" presId="urn:microsoft.com/office/officeart/2005/8/layout/hProcess4"/>
    <dgm:cxn modelId="{F03DF840-DC45-4FFF-9A63-D53E967A0E0A}" type="presParOf" srcId="{450CEE87-F249-470B-879A-938D8112EDCA}" destId="{691E5A09-4126-451F-9AE0-58B80C66FB39}" srcOrd="2" destOrd="0" presId="urn:microsoft.com/office/officeart/2005/8/layout/hProcess4"/>
    <dgm:cxn modelId="{CAC47F42-C2E6-4FE6-8C8C-13D49FE54A61}" type="presParOf" srcId="{450CEE87-F249-470B-879A-938D8112EDCA}" destId="{A7FE22DE-1759-4A57-A729-30CE5869F9E9}" srcOrd="3" destOrd="0" presId="urn:microsoft.com/office/officeart/2005/8/layout/hProcess4"/>
    <dgm:cxn modelId="{FA8D4410-82BB-406C-B7B3-65B0CD1E0884}" type="presParOf" srcId="{450CEE87-F249-470B-879A-938D8112EDCA}" destId="{372C3C5E-27DF-4B02-9729-9EC25F304DD1}" srcOrd="4" destOrd="0" presId="urn:microsoft.com/office/officeart/2005/8/layout/hProcess4"/>
    <dgm:cxn modelId="{50CE9EE7-22CF-4D9C-B373-44B9BC25805D}" type="presParOf" srcId="{F82FE602-9556-4001-B5EF-B24FD38B9378}" destId="{EA2376BA-7F2B-45DC-A2DB-9FE7DADD5EF8}" srcOrd="5" destOrd="0" presId="urn:microsoft.com/office/officeart/2005/8/layout/hProcess4"/>
    <dgm:cxn modelId="{5183DC56-ADEF-4F4F-B895-5AE6F26E2082}" type="presParOf" srcId="{F82FE602-9556-4001-B5EF-B24FD38B9378}" destId="{03C62B8C-9413-4D4C-A307-DB49BAF9AB32}" srcOrd="6" destOrd="0" presId="urn:microsoft.com/office/officeart/2005/8/layout/hProcess4"/>
    <dgm:cxn modelId="{B37C2125-51B3-4D27-94F3-193F6ADA6F54}" type="presParOf" srcId="{03C62B8C-9413-4D4C-A307-DB49BAF9AB32}" destId="{C1AE3C80-927B-4943-8A51-1F68291912FB}" srcOrd="0" destOrd="0" presId="urn:microsoft.com/office/officeart/2005/8/layout/hProcess4"/>
    <dgm:cxn modelId="{750FF7BD-E4DB-414B-89E4-3B99A5D54B0A}" type="presParOf" srcId="{03C62B8C-9413-4D4C-A307-DB49BAF9AB32}" destId="{992C62D6-10EE-44D5-8DA3-746E1CFB19D1}" srcOrd="1" destOrd="0" presId="urn:microsoft.com/office/officeart/2005/8/layout/hProcess4"/>
    <dgm:cxn modelId="{19D09A26-9BC5-41F7-826C-0F2CAE8F51FA}" type="presParOf" srcId="{03C62B8C-9413-4D4C-A307-DB49BAF9AB32}" destId="{381CE9E4-3522-4707-9FDB-14DA718D1D05}" srcOrd="2" destOrd="0" presId="urn:microsoft.com/office/officeart/2005/8/layout/hProcess4"/>
    <dgm:cxn modelId="{A94B74E6-192A-4AD9-BBF0-251188DD93CB}" type="presParOf" srcId="{03C62B8C-9413-4D4C-A307-DB49BAF9AB32}" destId="{F01A7CA6-6160-4717-BEF7-4564A100B33D}" srcOrd="3" destOrd="0" presId="urn:microsoft.com/office/officeart/2005/8/layout/hProcess4"/>
    <dgm:cxn modelId="{9B96B225-74C5-48CE-A924-4E98E79567C4}" type="presParOf" srcId="{03C62B8C-9413-4D4C-A307-DB49BAF9AB32}" destId="{7EB86609-CAE7-4EF1-8714-CBC0B9D2662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28B0D9-41EF-48EA-A71F-91F742B154B5}"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zh-CN" altLang="en-US"/>
        </a:p>
      </dgm:t>
    </dgm:pt>
    <dgm:pt modelId="{9718B57A-F1F3-4D95-913F-CE6A419DF198}">
      <dgm:prSet phldrT="[文本]" custT="1"/>
      <dgm:spPr/>
      <dgm:t>
        <a:bodyPr/>
        <a:lstStyle/>
        <a:p>
          <a:r>
            <a:rPr lang="en-US" sz="2800" b="0" u="none" dirty="0">
              <a:solidFill>
                <a:srgbClr val="FFFF00"/>
              </a:solidFill>
              <a:latin typeface="Times New Roman" panose="02020603050405020304" pitchFamily="18" charset="0"/>
              <a:cs typeface="Times New Roman" panose="02020603050405020304" pitchFamily="18" charset="0"/>
            </a:rPr>
            <a:t>somatic </a:t>
          </a:r>
          <a:r>
            <a:rPr lang="en-US" sz="2800" b="0" u="none" dirty="0">
              <a:latin typeface="Times New Roman" panose="02020603050405020304" pitchFamily="18" charset="0"/>
              <a:cs typeface="Times New Roman" panose="02020603050405020304" pitchFamily="18" charset="0"/>
            </a:rPr>
            <a:t>marker hypothesis</a:t>
          </a:r>
          <a:endParaRPr lang="zh-CN" altLang="en-US" sz="2800" b="0" u="none" dirty="0">
            <a:latin typeface="Times New Roman" panose="02020603050405020304" pitchFamily="18" charset="0"/>
            <a:cs typeface="Times New Roman" panose="02020603050405020304" pitchFamily="18" charset="0"/>
          </a:endParaRPr>
        </a:p>
      </dgm:t>
    </dgm:pt>
    <dgm:pt modelId="{429DF8B8-8B62-4324-9FA9-1F09673D506B}" type="parTrans" cxnId="{8DCB44C7-BC75-472E-9404-5CBF2532A303}">
      <dgm:prSet/>
      <dgm:spPr/>
      <dgm:t>
        <a:bodyPr/>
        <a:lstStyle/>
        <a:p>
          <a:endParaRPr lang="zh-CN" altLang="en-US" b="0"/>
        </a:p>
      </dgm:t>
    </dgm:pt>
    <dgm:pt modelId="{991351F9-BB96-4B1B-A3B9-19E9971B763F}" type="sibTrans" cxnId="{8DCB44C7-BC75-472E-9404-5CBF2532A303}">
      <dgm:prSet/>
      <dgm:spPr/>
      <dgm:t>
        <a:bodyPr/>
        <a:lstStyle/>
        <a:p>
          <a:endParaRPr lang="zh-CN" altLang="en-US" b="0"/>
        </a:p>
      </dgm:t>
    </dgm:pt>
    <dgm:pt modelId="{F358CC62-BAA6-4874-B55A-2AF437BE72A1}">
      <dgm:prSet phldrT="[文本]" custT="1"/>
      <dgm:spPr/>
      <dgm:t>
        <a:bodyPr/>
        <a:lstStyle/>
        <a:p>
          <a:pPr algn="l"/>
          <a:r>
            <a:rPr lang="en-US" altLang="zh-CN" sz="2400" b="0" u="sng" dirty="0">
              <a:latin typeface="Times New Roman" panose="02020603050405020304" pitchFamily="18" charset="0"/>
              <a:cs typeface="Times New Roman" panose="02020603050405020304" pitchFamily="18" charset="0"/>
            </a:rPr>
            <a:t>What</a:t>
          </a:r>
          <a:r>
            <a:rPr lang="en-US" altLang="zh-CN" sz="2400" b="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emotions are key to decision making;</a:t>
          </a:r>
          <a:r>
            <a:rPr lang="en-US" sz="2400" b="0" dirty="0"/>
            <a:t> </a:t>
          </a:r>
          <a:r>
            <a:rPr lang="en-US" sz="2400" b="0" dirty="0">
              <a:latin typeface="Times New Roman" panose="02020603050405020304" pitchFamily="18" charset="0"/>
              <a:cs typeface="Times New Roman" panose="02020603050405020304" pitchFamily="18" charset="0"/>
            </a:rPr>
            <a:t>they are bodily processes that signal value, influence risk assessment, and speed up judgements </a:t>
          </a:r>
          <a:endParaRPr lang="zh-CN" altLang="en-US" sz="2400" b="0" dirty="0">
            <a:latin typeface="Times New Roman" panose="02020603050405020304" pitchFamily="18" charset="0"/>
            <a:cs typeface="Times New Roman" panose="02020603050405020304" pitchFamily="18" charset="0"/>
          </a:endParaRPr>
        </a:p>
      </dgm:t>
    </dgm:pt>
    <dgm:pt modelId="{09AD3356-15E6-4FC4-97D1-3FF419D2E18C}" type="parTrans" cxnId="{65F633DD-BFA1-4EE4-8409-E3D7085F6CEB}">
      <dgm:prSet/>
      <dgm:spPr/>
      <dgm:t>
        <a:bodyPr/>
        <a:lstStyle/>
        <a:p>
          <a:endParaRPr lang="zh-CN" altLang="en-US" b="0"/>
        </a:p>
      </dgm:t>
    </dgm:pt>
    <dgm:pt modelId="{DEA466CA-33B4-49BA-9061-2688EDF8F244}" type="sibTrans" cxnId="{65F633DD-BFA1-4EE4-8409-E3D7085F6CEB}">
      <dgm:prSet/>
      <dgm:spPr/>
      <dgm:t>
        <a:bodyPr/>
        <a:lstStyle/>
        <a:p>
          <a:endParaRPr lang="zh-CN" altLang="en-US" b="0"/>
        </a:p>
      </dgm:t>
    </dgm:pt>
    <dgm:pt modelId="{896D0BBB-1C07-435D-84CB-A10AC4879B5F}">
      <dgm:prSet phldrT="[文本]" custT="1"/>
      <dgm:spPr/>
      <dgm:t>
        <a:bodyPr/>
        <a:lstStyle/>
        <a:p>
          <a:pPr algn="ctr"/>
          <a:r>
            <a:rPr lang="en-US" altLang="zh-CN" sz="2400" b="0" dirty="0">
              <a:latin typeface="Times New Roman" panose="02020603050405020304" pitchFamily="18" charset="0"/>
              <a:cs typeface="Times New Roman" panose="02020603050405020304" pitchFamily="18" charset="0"/>
            </a:rPr>
            <a:t>Back-up research:</a:t>
          </a:r>
        </a:p>
        <a:p>
          <a:pPr algn="l"/>
          <a:r>
            <a:rPr lang="en-US" sz="2400" b="0" dirty="0">
              <a:latin typeface="Times New Roman" panose="02020603050405020304" pitchFamily="18" charset="0"/>
              <a:cs typeface="Times New Roman" panose="02020603050405020304" pitchFamily="18" charset="0"/>
            </a:rPr>
            <a:t>neurological patients with damage to the brain’s frontal lobe</a:t>
          </a:r>
          <a:r>
            <a:rPr lang="en-US" altLang="zh-CN" sz="2400" b="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reveal impaired decision making and a compromised ability to express emotion and to experience feelings  </a:t>
          </a:r>
          <a:endParaRPr lang="zh-CN" altLang="en-US" sz="2400" b="0" dirty="0">
            <a:latin typeface="Times New Roman" panose="02020603050405020304" pitchFamily="18" charset="0"/>
            <a:cs typeface="Times New Roman" panose="02020603050405020304" pitchFamily="18" charset="0"/>
          </a:endParaRPr>
        </a:p>
      </dgm:t>
    </dgm:pt>
    <dgm:pt modelId="{1EFC8C91-8EF3-407A-AEB9-85C0B47470E4}" type="parTrans" cxnId="{B6369269-3415-4F32-B4DA-FEB345D3EA9E}">
      <dgm:prSet/>
      <dgm:spPr/>
      <dgm:t>
        <a:bodyPr/>
        <a:lstStyle/>
        <a:p>
          <a:endParaRPr lang="zh-CN" altLang="en-US" b="0"/>
        </a:p>
      </dgm:t>
    </dgm:pt>
    <dgm:pt modelId="{599D6589-BE23-4FDA-A58B-5807C129F216}" type="sibTrans" cxnId="{B6369269-3415-4F32-B4DA-FEB345D3EA9E}">
      <dgm:prSet/>
      <dgm:spPr/>
      <dgm:t>
        <a:bodyPr/>
        <a:lstStyle/>
        <a:p>
          <a:endParaRPr lang="zh-CN" altLang="en-US" b="0"/>
        </a:p>
      </dgm:t>
    </dgm:pt>
    <dgm:pt modelId="{7F953D8F-0D79-4E74-BD2E-822BF7387F2C}">
      <dgm:prSet phldrT="[文本]" custT="1"/>
      <dgm:spPr/>
      <dgm:t>
        <a:bodyPr/>
        <a:lstStyle/>
        <a:p>
          <a:r>
            <a:rPr lang="en-US" altLang="zh-CN" sz="2800" b="0" dirty="0">
              <a:latin typeface="Times New Roman" panose="02020603050405020304" pitchFamily="18" charset="0"/>
              <a:cs typeface="Times New Roman" panose="02020603050405020304" pitchFamily="18" charset="0"/>
            </a:rPr>
            <a:t>Conclusion: </a:t>
          </a:r>
          <a:r>
            <a:rPr lang="en-US" sz="2800" b="0" dirty="0">
              <a:latin typeface="Times New Roman" panose="02020603050405020304" pitchFamily="18" charset="0"/>
              <a:cs typeface="Times New Roman" panose="02020603050405020304" pitchFamily="18" charset="0"/>
            </a:rPr>
            <a:t>somatic  response is what drives decision making.</a:t>
          </a:r>
          <a:endParaRPr lang="zh-CN" altLang="en-US" sz="2800" b="0" dirty="0">
            <a:latin typeface="Times New Roman" panose="02020603050405020304" pitchFamily="18" charset="0"/>
            <a:cs typeface="Times New Roman" panose="02020603050405020304" pitchFamily="18" charset="0"/>
          </a:endParaRPr>
        </a:p>
      </dgm:t>
    </dgm:pt>
    <dgm:pt modelId="{E5F959C5-A484-495A-BC06-71EB61A7434C}" type="parTrans" cxnId="{CA4B7D25-2AFD-4490-A55B-B6A83BA2A60C}">
      <dgm:prSet/>
      <dgm:spPr/>
      <dgm:t>
        <a:bodyPr/>
        <a:lstStyle/>
        <a:p>
          <a:endParaRPr lang="zh-CN" altLang="en-US" b="0"/>
        </a:p>
      </dgm:t>
    </dgm:pt>
    <dgm:pt modelId="{DBB52318-91A5-48EF-AD7F-A2F3215AA94C}" type="sibTrans" cxnId="{CA4B7D25-2AFD-4490-A55B-B6A83BA2A60C}">
      <dgm:prSet/>
      <dgm:spPr/>
      <dgm:t>
        <a:bodyPr/>
        <a:lstStyle/>
        <a:p>
          <a:endParaRPr lang="zh-CN" altLang="en-US" b="0"/>
        </a:p>
      </dgm:t>
    </dgm:pt>
    <dgm:pt modelId="{64C3C0EB-8484-497E-A782-2C382177982D}" type="pres">
      <dgm:prSet presAssocID="{2028B0D9-41EF-48EA-A71F-91F742B154B5}" presName="cycle" presStyleCnt="0">
        <dgm:presLayoutVars>
          <dgm:chMax val="1"/>
          <dgm:dir/>
          <dgm:animLvl val="ctr"/>
          <dgm:resizeHandles val="exact"/>
        </dgm:presLayoutVars>
      </dgm:prSet>
      <dgm:spPr/>
    </dgm:pt>
    <dgm:pt modelId="{A221D42D-54AB-42B3-9DD9-E273C03CC30C}" type="pres">
      <dgm:prSet presAssocID="{9718B57A-F1F3-4D95-913F-CE6A419DF198}" presName="centerShape" presStyleLbl="node0" presStyleIdx="0" presStyleCnt="1"/>
      <dgm:spPr/>
    </dgm:pt>
    <dgm:pt modelId="{D0FB451E-9136-4C12-88CE-AD4C23F92881}" type="pres">
      <dgm:prSet presAssocID="{09AD3356-15E6-4FC4-97D1-3FF419D2E18C}" presName="parTrans" presStyleLbl="bgSibTrans2D1" presStyleIdx="0" presStyleCnt="3" custAng="11546906" custFlipVert="1" custFlipHor="1" custScaleX="20902" custScaleY="65228" custLinFactNeighborX="42056" custLinFactNeighborY="87678"/>
      <dgm:spPr/>
    </dgm:pt>
    <dgm:pt modelId="{E1A4C198-9F63-4912-BB20-F82649E78169}" type="pres">
      <dgm:prSet presAssocID="{F358CC62-BAA6-4874-B55A-2AF437BE72A1}" presName="node" presStyleLbl="node1" presStyleIdx="0" presStyleCnt="3" custScaleX="172361" custRadScaleRad="116976" custRadScaleInc="-27125">
        <dgm:presLayoutVars>
          <dgm:bulletEnabled val="1"/>
        </dgm:presLayoutVars>
      </dgm:prSet>
      <dgm:spPr/>
    </dgm:pt>
    <dgm:pt modelId="{C4A590C2-91C3-42D9-991D-928AA7948C19}" type="pres">
      <dgm:prSet presAssocID="{1EFC8C91-8EF3-407A-AEB9-85C0B47470E4}" presName="parTrans" presStyleLbl="bgSibTrans2D1" presStyleIdx="1" presStyleCnt="3"/>
      <dgm:spPr/>
    </dgm:pt>
    <dgm:pt modelId="{B565027D-40AE-486F-9C2C-63A24AF66ADA}" type="pres">
      <dgm:prSet presAssocID="{896D0BBB-1C07-435D-84CB-A10AC4879B5F}" presName="node" presStyleLbl="node1" presStyleIdx="1" presStyleCnt="3" custScaleX="204108" custScaleY="113224" custRadScaleRad="100056" custRadScaleInc="-2093">
        <dgm:presLayoutVars>
          <dgm:bulletEnabled val="1"/>
        </dgm:presLayoutVars>
      </dgm:prSet>
      <dgm:spPr/>
    </dgm:pt>
    <dgm:pt modelId="{A8655933-A346-4590-89C3-B879FFE9E6B8}" type="pres">
      <dgm:prSet presAssocID="{E5F959C5-A484-495A-BC06-71EB61A7434C}" presName="parTrans" presStyleLbl="bgSibTrans2D1" presStyleIdx="2" presStyleCnt="3" custAng="14118855" custFlipHor="1" custScaleX="34517" custScaleY="68374" custLinFactNeighborX="-38195" custLinFactNeighborY="63782"/>
      <dgm:spPr/>
    </dgm:pt>
    <dgm:pt modelId="{E7A521CC-0FB2-4910-8BF2-04FCFC66F4F9}" type="pres">
      <dgm:prSet presAssocID="{7F953D8F-0D79-4E74-BD2E-822BF7387F2C}" presName="node" presStyleLbl="node1" presStyleIdx="2" presStyleCnt="3" custScaleX="172735" custScaleY="109940" custRadScaleRad="114326" custRadScaleInc="31091">
        <dgm:presLayoutVars>
          <dgm:bulletEnabled val="1"/>
        </dgm:presLayoutVars>
      </dgm:prSet>
      <dgm:spPr/>
    </dgm:pt>
  </dgm:ptLst>
  <dgm:cxnLst>
    <dgm:cxn modelId="{BAF4B216-3CEB-485A-B2EC-0BFCC32A0FBA}" type="presOf" srcId="{1EFC8C91-8EF3-407A-AEB9-85C0B47470E4}" destId="{C4A590C2-91C3-42D9-991D-928AA7948C19}" srcOrd="0" destOrd="0" presId="urn:microsoft.com/office/officeart/2005/8/layout/radial4"/>
    <dgm:cxn modelId="{AC7C7E22-90B4-46DA-968F-277EF1069B66}" type="presOf" srcId="{2028B0D9-41EF-48EA-A71F-91F742B154B5}" destId="{64C3C0EB-8484-497E-A782-2C382177982D}" srcOrd="0" destOrd="0" presId="urn:microsoft.com/office/officeart/2005/8/layout/radial4"/>
    <dgm:cxn modelId="{CA4B7D25-2AFD-4490-A55B-B6A83BA2A60C}" srcId="{9718B57A-F1F3-4D95-913F-CE6A419DF198}" destId="{7F953D8F-0D79-4E74-BD2E-822BF7387F2C}" srcOrd="2" destOrd="0" parTransId="{E5F959C5-A484-495A-BC06-71EB61A7434C}" sibTransId="{DBB52318-91A5-48EF-AD7F-A2F3215AA94C}"/>
    <dgm:cxn modelId="{6DFDFA63-E3ED-42A6-AC13-873AE8703382}" type="presOf" srcId="{F358CC62-BAA6-4874-B55A-2AF437BE72A1}" destId="{E1A4C198-9F63-4912-BB20-F82649E78169}" srcOrd="0" destOrd="0" presId="urn:microsoft.com/office/officeart/2005/8/layout/radial4"/>
    <dgm:cxn modelId="{DF205146-106C-4DB4-9C10-0E1064AC354F}" type="presOf" srcId="{E5F959C5-A484-495A-BC06-71EB61A7434C}" destId="{A8655933-A346-4590-89C3-B879FFE9E6B8}" srcOrd="0" destOrd="0" presId="urn:microsoft.com/office/officeart/2005/8/layout/radial4"/>
    <dgm:cxn modelId="{019D2B47-60BF-4D0A-9F41-C5B33C8084C8}" type="presOf" srcId="{896D0BBB-1C07-435D-84CB-A10AC4879B5F}" destId="{B565027D-40AE-486F-9C2C-63A24AF66ADA}" srcOrd="0" destOrd="0" presId="urn:microsoft.com/office/officeart/2005/8/layout/radial4"/>
    <dgm:cxn modelId="{B6369269-3415-4F32-B4DA-FEB345D3EA9E}" srcId="{9718B57A-F1F3-4D95-913F-CE6A419DF198}" destId="{896D0BBB-1C07-435D-84CB-A10AC4879B5F}" srcOrd="1" destOrd="0" parTransId="{1EFC8C91-8EF3-407A-AEB9-85C0B47470E4}" sibTransId="{599D6589-BE23-4FDA-A58B-5807C129F216}"/>
    <dgm:cxn modelId="{C940147C-9ECD-4495-A81D-DE15A843E8EE}" type="presOf" srcId="{7F953D8F-0D79-4E74-BD2E-822BF7387F2C}" destId="{E7A521CC-0FB2-4910-8BF2-04FCFC66F4F9}" srcOrd="0" destOrd="0" presId="urn:microsoft.com/office/officeart/2005/8/layout/radial4"/>
    <dgm:cxn modelId="{03419991-BE0D-4E2C-9A96-0596F8667478}" type="presOf" srcId="{9718B57A-F1F3-4D95-913F-CE6A419DF198}" destId="{A221D42D-54AB-42B3-9DD9-E273C03CC30C}" srcOrd="0" destOrd="0" presId="urn:microsoft.com/office/officeart/2005/8/layout/radial4"/>
    <dgm:cxn modelId="{AB8216C7-6A4D-4524-AB1F-DF07CF6D21DC}" type="presOf" srcId="{09AD3356-15E6-4FC4-97D1-3FF419D2E18C}" destId="{D0FB451E-9136-4C12-88CE-AD4C23F92881}" srcOrd="0" destOrd="0" presId="urn:microsoft.com/office/officeart/2005/8/layout/radial4"/>
    <dgm:cxn modelId="{8DCB44C7-BC75-472E-9404-5CBF2532A303}" srcId="{2028B0D9-41EF-48EA-A71F-91F742B154B5}" destId="{9718B57A-F1F3-4D95-913F-CE6A419DF198}" srcOrd="0" destOrd="0" parTransId="{429DF8B8-8B62-4324-9FA9-1F09673D506B}" sibTransId="{991351F9-BB96-4B1B-A3B9-19E9971B763F}"/>
    <dgm:cxn modelId="{65F633DD-BFA1-4EE4-8409-E3D7085F6CEB}" srcId="{9718B57A-F1F3-4D95-913F-CE6A419DF198}" destId="{F358CC62-BAA6-4874-B55A-2AF437BE72A1}" srcOrd="0" destOrd="0" parTransId="{09AD3356-15E6-4FC4-97D1-3FF419D2E18C}" sibTransId="{DEA466CA-33B4-49BA-9061-2688EDF8F244}"/>
    <dgm:cxn modelId="{891BD1B5-BE83-4835-86C5-CA13AC878E64}" type="presParOf" srcId="{64C3C0EB-8484-497E-A782-2C382177982D}" destId="{A221D42D-54AB-42B3-9DD9-E273C03CC30C}" srcOrd="0" destOrd="0" presId="urn:microsoft.com/office/officeart/2005/8/layout/radial4"/>
    <dgm:cxn modelId="{693BBCA4-141B-4F02-A65F-381F8FCB4137}" type="presParOf" srcId="{64C3C0EB-8484-497E-A782-2C382177982D}" destId="{D0FB451E-9136-4C12-88CE-AD4C23F92881}" srcOrd="1" destOrd="0" presId="urn:microsoft.com/office/officeart/2005/8/layout/radial4"/>
    <dgm:cxn modelId="{26A65968-89B0-4B5F-A800-9A255C5F619B}" type="presParOf" srcId="{64C3C0EB-8484-497E-A782-2C382177982D}" destId="{E1A4C198-9F63-4912-BB20-F82649E78169}" srcOrd="2" destOrd="0" presId="urn:microsoft.com/office/officeart/2005/8/layout/radial4"/>
    <dgm:cxn modelId="{6BF100FD-6FEB-4DC0-9061-511145239CF0}" type="presParOf" srcId="{64C3C0EB-8484-497E-A782-2C382177982D}" destId="{C4A590C2-91C3-42D9-991D-928AA7948C19}" srcOrd="3" destOrd="0" presId="urn:microsoft.com/office/officeart/2005/8/layout/radial4"/>
    <dgm:cxn modelId="{C76F26C3-A30D-46DF-A17D-A9258F447EF7}" type="presParOf" srcId="{64C3C0EB-8484-497E-A782-2C382177982D}" destId="{B565027D-40AE-486F-9C2C-63A24AF66ADA}" srcOrd="4" destOrd="0" presId="urn:microsoft.com/office/officeart/2005/8/layout/radial4"/>
    <dgm:cxn modelId="{720CD721-4342-4307-97C9-20D52A206F45}" type="presParOf" srcId="{64C3C0EB-8484-497E-A782-2C382177982D}" destId="{A8655933-A346-4590-89C3-B879FFE9E6B8}" srcOrd="5" destOrd="0" presId="urn:microsoft.com/office/officeart/2005/8/layout/radial4"/>
    <dgm:cxn modelId="{22EBA14C-0858-46D4-838B-C9E6DA181542}" type="presParOf" srcId="{64C3C0EB-8484-497E-A782-2C382177982D}" destId="{E7A521CC-0FB2-4910-8BF2-04FCFC66F4F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D2025A-84B7-4121-88EA-205C18A8BBB6}"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CN" altLang="en-US"/>
        </a:p>
      </dgm:t>
    </dgm:pt>
    <dgm:pt modelId="{94921D55-A928-4048-89A9-1AC198086A4F}">
      <dgm:prSet phldrT="[文本]"/>
      <dgm:spPr/>
      <dgm:t>
        <a:bodyPr/>
        <a:lstStyle/>
        <a:p>
          <a:r>
            <a:rPr lang="en-US" altLang="zh-CN" b="1" dirty="0">
              <a:solidFill>
                <a:schemeClr val="bg1"/>
              </a:solidFill>
              <a:latin typeface="Times New Roman" panose="02020603050405020304" pitchFamily="18" charset="0"/>
              <a:cs typeface="Times New Roman" panose="02020603050405020304" pitchFamily="18" charset="0"/>
            </a:rPr>
            <a:t>A. Feeling Our way </a:t>
          </a:r>
          <a:endParaRPr lang="zh-CN" altLang="en-US" b="1" dirty="0">
            <a:solidFill>
              <a:schemeClr val="bg1"/>
            </a:solidFill>
            <a:latin typeface="Times New Roman" panose="02020603050405020304" pitchFamily="18" charset="0"/>
            <a:cs typeface="Times New Roman" panose="02020603050405020304" pitchFamily="18" charset="0"/>
          </a:endParaRPr>
        </a:p>
      </dgm:t>
    </dgm:pt>
    <dgm:pt modelId="{CE89C8A6-4C89-422D-87CF-890A330D6EE1}" type="parTrans" cxnId="{C1E2FB9C-4798-4EAE-A54F-FD4580E75CB7}">
      <dgm:prSet/>
      <dgm:spPr/>
      <dgm:t>
        <a:bodyPr/>
        <a:lstStyle/>
        <a:p>
          <a:endParaRPr lang="zh-CN" altLang="en-US">
            <a:latin typeface="Times New Roman" panose="02020603050405020304" pitchFamily="18" charset="0"/>
            <a:cs typeface="Times New Roman" panose="02020603050405020304" pitchFamily="18" charset="0"/>
          </a:endParaRPr>
        </a:p>
      </dgm:t>
    </dgm:pt>
    <dgm:pt modelId="{0B752F3E-6609-4FC2-8183-C8986E721F4A}" type="sibTrans" cxnId="{C1E2FB9C-4798-4EAE-A54F-FD4580E75CB7}">
      <dgm:prSet/>
      <dgm:spPr/>
      <dgm:t>
        <a:bodyPr/>
        <a:lstStyle/>
        <a:p>
          <a:endParaRPr lang="zh-CN" altLang="en-US">
            <a:latin typeface="Times New Roman" panose="02020603050405020304" pitchFamily="18" charset="0"/>
            <a:cs typeface="Times New Roman" panose="02020603050405020304" pitchFamily="18" charset="0"/>
          </a:endParaRPr>
        </a:p>
      </dgm:t>
    </dgm:pt>
    <dgm:pt modelId="{852F584D-D519-4482-B6C3-3FA0BB866121}">
      <dgm:prSet phldrT="[文本]"/>
      <dgm:spPr/>
      <dgm:t>
        <a:bodyPr/>
        <a:lstStyle/>
        <a:p>
          <a:r>
            <a:rPr lang="zh-CN" altLang="en-US" dirty="0">
              <a:latin typeface="Times New Roman" panose="02020603050405020304" pitchFamily="18" charset="0"/>
              <a:cs typeface="Times New Roman" panose="02020603050405020304" pitchFamily="18" charset="0"/>
            </a:rPr>
            <a:t>跟着感觉走</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双关）</a:t>
          </a:r>
        </a:p>
      </dgm:t>
    </dgm:pt>
    <dgm:pt modelId="{DA8A7421-14A7-4848-9CFD-E27AE48C9EC0}" type="parTrans" cxnId="{4570853F-2126-48AE-989C-660BFA5D7D46}">
      <dgm:prSet/>
      <dgm:spPr/>
      <dgm:t>
        <a:bodyPr/>
        <a:lstStyle/>
        <a:p>
          <a:endParaRPr lang="zh-CN" altLang="en-US">
            <a:latin typeface="Times New Roman" panose="02020603050405020304" pitchFamily="18" charset="0"/>
            <a:cs typeface="Times New Roman" panose="02020603050405020304" pitchFamily="18" charset="0"/>
          </a:endParaRPr>
        </a:p>
      </dgm:t>
    </dgm:pt>
    <dgm:pt modelId="{340B4368-B5A5-4834-9449-C25CA40C5959}" type="sibTrans" cxnId="{4570853F-2126-48AE-989C-660BFA5D7D46}">
      <dgm:prSet/>
      <dgm:spPr/>
      <dgm:t>
        <a:bodyPr/>
        <a:lstStyle/>
        <a:p>
          <a:endParaRPr lang="zh-CN" altLang="en-US">
            <a:latin typeface="Times New Roman" panose="02020603050405020304" pitchFamily="18" charset="0"/>
            <a:cs typeface="Times New Roman" panose="02020603050405020304" pitchFamily="18" charset="0"/>
          </a:endParaRPr>
        </a:p>
      </dgm:t>
    </dgm:pt>
    <dgm:pt modelId="{CAFEA803-EB02-4CCD-A013-7B1C8D580DA6}">
      <dgm:prSet phldrT="[文本]"/>
      <dgm:spPr/>
      <dgm:t>
        <a:bodyPr/>
        <a:lstStyle/>
        <a:p>
          <a:r>
            <a:rPr lang="en-US" altLang="zh-CN" dirty="0">
              <a:latin typeface="Times New Roman" panose="02020603050405020304" pitchFamily="18" charset="0"/>
              <a:cs typeface="Times New Roman" panose="02020603050405020304" pitchFamily="18" charset="0"/>
            </a:rPr>
            <a:t>B. Head Ruling Heart</a:t>
          </a:r>
          <a:endParaRPr lang="zh-CN" altLang="en-US" dirty="0">
            <a:latin typeface="Times New Roman" panose="02020603050405020304" pitchFamily="18" charset="0"/>
            <a:cs typeface="Times New Roman" panose="02020603050405020304" pitchFamily="18" charset="0"/>
          </a:endParaRPr>
        </a:p>
      </dgm:t>
    </dgm:pt>
    <dgm:pt modelId="{F12C9793-CA6F-4BD8-8784-A8CAEC2F31A0}" type="parTrans" cxnId="{9AE82E0D-96A6-4015-87E0-DE651EB39E85}">
      <dgm:prSet/>
      <dgm:spPr/>
      <dgm:t>
        <a:bodyPr/>
        <a:lstStyle/>
        <a:p>
          <a:endParaRPr lang="zh-CN" altLang="en-US">
            <a:latin typeface="Times New Roman" panose="02020603050405020304" pitchFamily="18" charset="0"/>
            <a:cs typeface="Times New Roman" panose="02020603050405020304" pitchFamily="18" charset="0"/>
          </a:endParaRPr>
        </a:p>
      </dgm:t>
    </dgm:pt>
    <dgm:pt modelId="{C02C9BD5-E9AC-4612-8866-8586B09A76DC}" type="sibTrans" cxnId="{9AE82E0D-96A6-4015-87E0-DE651EB39E85}">
      <dgm:prSet/>
      <dgm:spPr/>
      <dgm:t>
        <a:bodyPr/>
        <a:lstStyle/>
        <a:p>
          <a:endParaRPr lang="zh-CN" altLang="en-US">
            <a:latin typeface="Times New Roman" panose="02020603050405020304" pitchFamily="18" charset="0"/>
            <a:cs typeface="Times New Roman" panose="02020603050405020304" pitchFamily="18" charset="0"/>
          </a:endParaRPr>
        </a:p>
      </dgm:t>
    </dgm:pt>
    <dgm:pt modelId="{4FCDA05F-4A71-4A47-8017-FCCCD29B8702}">
      <dgm:prSet phldrT="[文本]"/>
      <dgm:spPr/>
      <dgm:t>
        <a:bodyPr/>
        <a:lstStyle/>
        <a:p>
          <a:r>
            <a:rPr lang="zh-CN" altLang="en-US" dirty="0">
              <a:latin typeface="Times New Roman" panose="02020603050405020304" pitchFamily="18" charset="0"/>
              <a:cs typeface="Times New Roman" panose="02020603050405020304" pitchFamily="18" charset="0"/>
            </a:rPr>
            <a:t>理性压倒感性</a:t>
          </a:r>
        </a:p>
      </dgm:t>
    </dgm:pt>
    <dgm:pt modelId="{5F3BCE55-07EF-4B70-9FA6-52729C737955}" type="parTrans" cxnId="{F31B62A7-5363-46F4-AF7A-EF714C49B1B9}">
      <dgm:prSet/>
      <dgm:spPr/>
      <dgm:t>
        <a:bodyPr/>
        <a:lstStyle/>
        <a:p>
          <a:endParaRPr lang="zh-CN" altLang="en-US">
            <a:latin typeface="Times New Roman" panose="02020603050405020304" pitchFamily="18" charset="0"/>
            <a:cs typeface="Times New Roman" panose="02020603050405020304" pitchFamily="18" charset="0"/>
          </a:endParaRPr>
        </a:p>
      </dgm:t>
    </dgm:pt>
    <dgm:pt modelId="{319D2FE5-6962-478D-BCD7-F907B86DCA90}" type="sibTrans" cxnId="{F31B62A7-5363-46F4-AF7A-EF714C49B1B9}">
      <dgm:prSet/>
      <dgm:spPr/>
      <dgm:t>
        <a:bodyPr/>
        <a:lstStyle/>
        <a:p>
          <a:endParaRPr lang="zh-CN" altLang="en-US">
            <a:latin typeface="Times New Roman" panose="02020603050405020304" pitchFamily="18" charset="0"/>
            <a:cs typeface="Times New Roman" panose="02020603050405020304" pitchFamily="18" charset="0"/>
          </a:endParaRPr>
        </a:p>
      </dgm:t>
    </dgm:pt>
    <dgm:pt modelId="{BCBAC255-3D0F-4004-A97D-C5462E165AEE}">
      <dgm:prSet phldrT="[文本]"/>
      <dgm:spPr/>
      <dgm:t>
        <a:bodyPr/>
        <a:lstStyle/>
        <a:p>
          <a:r>
            <a:rPr lang="en-US" altLang="zh-CN" dirty="0">
              <a:latin typeface="Times New Roman" panose="02020603050405020304" pitchFamily="18" charset="0"/>
              <a:cs typeface="Times New Roman" panose="02020603050405020304" pitchFamily="18" charset="0"/>
            </a:rPr>
            <a:t>D. Trusting Our Senses</a:t>
          </a:r>
          <a:endParaRPr lang="zh-CN" altLang="en-US" dirty="0">
            <a:latin typeface="Times New Roman" panose="02020603050405020304" pitchFamily="18" charset="0"/>
            <a:cs typeface="Times New Roman" panose="02020603050405020304" pitchFamily="18" charset="0"/>
          </a:endParaRPr>
        </a:p>
      </dgm:t>
    </dgm:pt>
    <dgm:pt modelId="{59578264-A2B8-49B6-A20A-28BD8E040E74}" type="parTrans" cxnId="{51962AC9-9FBC-4B5A-A656-79F7199E9DD9}">
      <dgm:prSet/>
      <dgm:spPr/>
      <dgm:t>
        <a:bodyPr/>
        <a:lstStyle/>
        <a:p>
          <a:endParaRPr lang="zh-CN" altLang="en-US">
            <a:latin typeface="Times New Roman" panose="02020603050405020304" pitchFamily="18" charset="0"/>
            <a:cs typeface="Times New Roman" panose="02020603050405020304" pitchFamily="18" charset="0"/>
          </a:endParaRPr>
        </a:p>
      </dgm:t>
    </dgm:pt>
    <dgm:pt modelId="{A10924C6-FA87-4EF7-994F-21BF4C177094}" type="sibTrans" cxnId="{51962AC9-9FBC-4B5A-A656-79F7199E9DD9}">
      <dgm:prSet/>
      <dgm:spPr/>
      <dgm:t>
        <a:bodyPr/>
        <a:lstStyle/>
        <a:p>
          <a:endParaRPr lang="zh-CN" altLang="en-US">
            <a:latin typeface="Times New Roman" panose="02020603050405020304" pitchFamily="18" charset="0"/>
            <a:cs typeface="Times New Roman" panose="02020603050405020304" pitchFamily="18" charset="0"/>
          </a:endParaRPr>
        </a:p>
      </dgm:t>
    </dgm:pt>
    <dgm:pt modelId="{910072B0-8B8D-42D6-A5D1-7E13EE875D18}">
      <dgm:prSet phldrT="[文本]"/>
      <dgm:spPr/>
      <dgm:t>
        <a:bodyPr/>
        <a:lstStyle/>
        <a:p>
          <a:r>
            <a:rPr lang="zh-CN" altLang="en-US" dirty="0">
              <a:latin typeface="Times New Roman" panose="02020603050405020304" pitchFamily="18" charset="0"/>
              <a:cs typeface="Times New Roman" panose="02020603050405020304" pitchFamily="18" charset="0"/>
            </a:rPr>
            <a:t>相信我们的感官</a:t>
          </a:r>
        </a:p>
      </dgm:t>
    </dgm:pt>
    <dgm:pt modelId="{47672E33-E23B-4DAC-8E27-A5CD1F39E9CA}" type="parTrans" cxnId="{A2CFBAA4-ABFB-4621-840C-E24B4DDA15E6}">
      <dgm:prSet/>
      <dgm:spPr/>
      <dgm:t>
        <a:bodyPr/>
        <a:lstStyle/>
        <a:p>
          <a:endParaRPr lang="zh-CN" altLang="en-US">
            <a:latin typeface="Times New Roman" panose="02020603050405020304" pitchFamily="18" charset="0"/>
            <a:cs typeface="Times New Roman" panose="02020603050405020304" pitchFamily="18" charset="0"/>
          </a:endParaRPr>
        </a:p>
      </dgm:t>
    </dgm:pt>
    <dgm:pt modelId="{C7CDB4C9-C2DC-4809-B176-CFEB4D095615}" type="sibTrans" cxnId="{A2CFBAA4-ABFB-4621-840C-E24B4DDA15E6}">
      <dgm:prSet/>
      <dgm:spPr/>
      <dgm:t>
        <a:bodyPr/>
        <a:lstStyle/>
        <a:p>
          <a:endParaRPr lang="zh-CN" altLang="en-US">
            <a:latin typeface="Times New Roman" panose="02020603050405020304" pitchFamily="18" charset="0"/>
            <a:cs typeface="Times New Roman" panose="02020603050405020304" pitchFamily="18" charset="0"/>
          </a:endParaRPr>
        </a:p>
      </dgm:t>
    </dgm:pt>
    <dgm:pt modelId="{52E41F97-740C-44BE-826A-69794318A1D6}">
      <dgm:prSet phldrT="[文本]"/>
      <dgm:spPr/>
      <dgm:t>
        <a:bodyPr/>
        <a:lstStyle/>
        <a:p>
          <a:r>
            <a:rPr lang="en-US" altLang="zh-CN" dirty="0">
              <a:latin typeface="Times New Roman" panose="02020603050405020304" pitchFamily="18" charset="0"/>
              <a:cs typeface="Times New Roman" panose="02020603050405020304" pitchFamily="18" charset="0"/>
            </a:rPr>
            <a:t>C. Calm Before Storm</a:t>
          </a:r>
          <a:endParaRPr lang="zh-CN" altLang="en-US" dirty="0">
            <a:latin typeface="Times New Roman" panose="02020603050405020304" pitchFamily="18" charset="0"/>
            <a:cs typeface="Times New Roman" panose="02020603050405020304" pitchFamily="18" charset="0"/>
          </a:endParaRPr>
        </a:p>
      </dgm:t>
    </dgm:pt>
    <dgm:pt modelId="{97E70C79-663D-41AA-92F1-679FBFD5F37E}" type="parTrans" cxnId="{82118EEC-8BBF-42BB-A30D-EE4FB971512D}">
      <dgm:prSet/>
      <dgm:spPr/>
      <dgm:t>
        <a:bodyPr/>
        <a:lstStyle/>
        <a:p>
          <a:endParaRPr lang="zh-CN" altLang="en-US">
            <a:latin typeface="Times New Roman" panose="02020603050405020304" pitchFamily="18" charset="0"/>
            <a:cs typeface="Times New Roman" panose="02020603050405020304" pitchFamily="18" charset="0"/>
          </a:endParaRPr>
        </a:p>
      </dgm:t>
    </dgm:pt>
    <dgm:pt modelId="{18221B09-C7BE-4B47-98FE-86903CEDEFEC}" type="sibTrans" cxnId="{82118EEC-8BBF-42BB-A30D-EE4FB971512D}">
      <dgm:prSet/>
      <dgm:spPr/>
      <dgm:t>
        <a:bodyPr/>
        <a:lstStyle/>
        <a:p>
          <a:endParaRPr lang="zh-CN" altLang="en-US">
            <a:latin typeface="Times New Roman" panose="02020603050405020304" pitchFamily="18" charset="0"/>
            <a:cs typeface="Times New Roman" panose="02020603050405020304" pitchFamily="18" charset="0"/>
          </a:endParaRPr>
        </a:p>
      </dgm:t>
    </dgm:pt>
    <dgm:pt modelId="{6919EBC1-DB03-41E4-B2D2-3741BE194E86}">
      <dgm:prSet phldrT="[文本]"/>
      <dgm:spPr/>
      <dgm:t>
        <a:bodyPr/>
        <a:lstStyle/>
        <a:p>
          <a:r>
            <a:rPr lang="zh-CN" altLang="en-US" dirty="0">
              <a:latin typeface="Times New Roman" panose="02020603050405020304" pitchFamily="18" charset="0"/>
              <a:cs typeface="Times New Roman" panose="02020603050405020304" pitchFamily="18" charset="0"/>
            </a:rPr>
            <a:t>山雨欲来风满楼</a:t>
          </a:r>
        </a:p>
      </dgm:t>
    </dgm:pt>
    <dgm:pt modelId="{3D0C9E4F-DE59-4B23-BA60-36E7741EC300}" type="parTrans" cxnId="{22B2E9C2-1165-475E-B334-97F1E73DDC09}">
      <dgm:prSet/>
      <dgm:spPr/>
      <dgm:t>
        <a:bodyPr/>
        <a:lstStyle/>
        <a:p>
          <a:endParaRPr lang="zh-CN" altLang="en-US">
            <a:latin typeface="Times New Roman" panose="02020603050405020304" pitchFamily="18" charset="0"/>
            <a:cs typeface="Times New Roman" panose="02020603050405020304" pitchFamily="18" charset="0"/>
          </a:endParaRPr>
        </a:p>
      </dgm:t>
    </dgm:pt>
    <dgm:pt modelId="{86B440D0-5B0E-4644-9478-E763F14C3615}" type="sibTrans" cxnId="{22B2E9C2-1165-475E-B334-97F1E73DDC09}">
      <dgm:prSet/>
      <dgm:spPr/>
      <dgm:t>
        <a:bodyPr/>
        <a:lstStyle/>
        <a:p>
          <a:endParaRPr lang="zh-CN" altLang="en-US">
            <a:latin typeface="Times New Roman" panose="02020603050405020304" pitchFamily="18" charset="0"/>
            <a:cs typeface="Times New Roman" panose="02020603050405020304" pitchFamily="18" charset="0"/>
          </a:endParaRPr>
        </a:p>
      </dgm:t>
    </dgm:pt>
    <dgm:pt modelId="{D19DF9C2-2385-48AD-8513-1EC8C7FAABE4}" type="pres">
      <dgm:prSet presAssocID="{0CD2025A-84B7-4121-88EA-205C18A8BBB6}" presName="cycleMatrixDiagram" presStyleCnt="0">
        <dgm:presLayoutVars>
          <dgm:chMax val="1"/>
          <dgm:dir/>
          <dgm:animLvl val="lvl"/>
          <dgm:resizeHandles val="exact"/>
        </dgm:presLayoutVars>
      </dgm:prSet>
      <dgm:spPr/>
    </dgm:pt>
    <dgm:pt modelId="{2D63E43F-F11A-4BFE-82B1-E39E88800FBC}" type="pres">
      <dgm:prSet presAssocID="{0CD2025A-84B7-4121-88EA-205C18A8BBB6}" presName="children" presStyleCnt="0"/>
      <dgm:spPr/>
    </dgm:pt>
    <dgm:pt modelId="{1C69CA06-71AF-47B1-BD51-A97CFF77E455}" type="pres">
      <dgm:prSet presAssocID="{0CD2025A-84B7-4121-88EA-205C18A8BBB6}" presName="child1group" presStyleCnt="0"/>
      <dgm:spPr/>
    </dgm:pt>
    <dgm:pt modelId="{3B7B4179-8DF2-4E7A-BF09-83A7F884D1AB}" type="pres">
      <dgm:prSet presAssocID="{0CD2025A-84B7-4121-88EA-205C18A8BBB6}" presName="child1" presStyleLbl="bgAcc1" presStyleIdx="0" presStyleCnt="4"/>
      <dgm:spPr/>
    </dgm:pt>
    <dgm:pt modelId="{14C80204-4BA8-4976-84FD-E19FA66A9CB7}" type="pres">
      <dgm:prSet presAssocID="{0CD2025A-84B7-4121-88EA-205C18A8BBB6}" presName="child1Text" presStyleLbl="bgAcc1" presStyleIdx="0" presStyleCnt="4">
        <dgm:presLayoutVars>
          <dgm:bulletEnabled val="1"/>
        </dgm:presLayoutVars>
      </dgm:prSet>
      <dgm:spPr/>
    </dgm:pt>
    <dgm:pt modelId="{4837F75D-4FBF-4191-9A08-886E672DBD3A}" type="pres">
      <dgm:prSet presAssocID="{0CD2025A-84B7-4121-88EA-205C18A8BBB6}" presName="child2group" presStyleCnt="0"/>
      <dgm:spPr/>
    </dgm:pt>
    <dgm:pt modelId="{5E8E8BF9-BF37-4632-AE00-C864FC01A1E9}" type="pres">
      <dgm:prSet presAssocID="{0CD2025A-84B7-4121-88EA-205C18A8BBB6}" presName="child2" presStyleLbl="bgAcc1" presStyleIdx="1" presStyleCnt="4"/>
      <dgm:spPr/>
    </dgm:pt>
    <dgm:pt modelId="{E7079450-5A4D-4671-9D6C-EFAEE01A3655}" type="pres">
      <dgm:prSet presAssocID="{0CD2025A-84B7-4121-88EA-205C18A8BBB6}" presName="child2Text" presStyleLbl="bgAcc1" presStyleIdx="1" presStyleCnt="4">
        <dgm:presLayoutVars>
          <dgm:bulletEnabled val="1"/>
        </dgm:presLayoutVars>
      </dgm:prSet>
      <dgm:spPr/>
    </dgm:pt>
    <dgm:pt modelId="{FD22F512-F49B-4424-9C56-70E7FA5B9387}" type="pres">
      <dgm:prSet presAssocID="{0CD2025A-84B7-4121-88EA-205C18A8BBB6}" presName="child3group" presStyleCnt="0"/>
      <dgm:spPr/>
    </dgm:pt>
    <dgm:pt modelId="{4248C408-942D-4B3E-B32B-89B220F4BA15}" type="pres">
      <dgm:prSet presAssocID="{0CD2025A-84B7-4121-88EA-205C18A8BBB6}" presName="child3" presStyleLbl="bgAcc1" presStyleIdx="2" presStyleCnt="4"/>
      <dgm:spPr/>
    </dgm:pt>
    <dgm:pt modelId="{0FA6D445-AE72-4EFD-AC92-17C40ED199E6}" type="pres">
      <dgm:prSet presAssocID="{0CD2025A-84B7-4121-88EA-205C18A8BBB6}" presName="child3Text" presStyleLbl="bgAcc1" presStyleIdx="2" presStyleCnt="4">
        <dgm:presLayoutVars>
          <dgm:bulletEnabled val="1"/>
        </dgm:presLayoutVars>
      </dgm:prSet>
      <dgm:spPr/>
    </dgm:pt>
    <dgm:pt modelId="{E840033C-D1BB-4EF2-A0CB-94C8DF8BB696}" type="pres">
      <dgm:prSet presAssocID="{0CD2025A-84B7-4121-88EA-205C18A8BBB6}" presName="child4group" presStyleCnt="0"/>
      <dgm:spPr/>
    </dgm:pt>
    <dgm:pt modelId="{4E273D41-18F1-4B1E-AD62-FDAFB5FB775E}" type="pres">
      <dgm:prSet presAssocID="{0CD2025A-84B7-4121-88EA-205C18A8BBB6}" presName="child4" presStyleLbl="bgAcc1" presStyleIdx="3" presStyleCnt="4"/>
      <dgm:spPr/>
    </dgm:pt>
    <dgm:pt modelId="{B27F906B-9290-45BE-84D4-751B5746FD7A}" type="pres">
      <dgm:prSet presAssocID="{0CD2025A-84B7-4121-88EA-205C18A8BBB6}" presName="child4Text" presStyleLbl="bgAcc1" presStyleIdx="3" presStyleCnt="4">
        <dgm:presLayoutVars>
          <dgm:bulletEnabled val="1"/>
        </dgm:presLayoutVars>
      </dgm:prSet>
      <dgm:spPr/>
    </dgm:pt>
    <dgm:pt modelId="{7C76009C-0722-4558-9A1E-5186D9FF8801}" type="pres">
      <dgm:prSet presAssocID="{0CD2025A-84B7-4121-88EA-205C18A8BBB6}" presName="childPlaceholder" presStyleCnt="0"/>
      <dgm:spPr/>
    </dgm:pt>
    <dgm:pt modelId="{9C713348-4F2E-48E5-B937-2305AB1AF22C}" type="pres">
      <dgm:prSet presAssocID="{0CD2025A-84B7-4121-88EA-205C18A8BBB6}" presName="circle" presStyleCnt="0"/>
      <dgm:spPr/>
    </dgm:pt>
    <dgm:pt modelId="{6FB07283-0D1F-4A9C-8B91-66D3A11B91C9}" type="pres">
      <dgm:prSet presAssocID="{0CD2025A-84B7-4121-88EA-205C18A8BBB6}" presName="quadrant1" presStyleLbl="node1" presStyleIdx="0" presStyleCnt="4">
        <dgm:presLayoutVars>
          <dgm:chMax val="1"/>
          <dgm:bulletEnabled val="1"/>
        </dgm:presLayoutVars>
      </dgm:prSet>
      <dgm:spPr/>
    </dgm:pt>
    <dgm:pt modelId="{442E71AB-DFD5-4625-A88A-D1777503FB58}" type="pres">
      <dgm:prSet presAssocID="{0CD2025A-84B7-4121-88EA-205C18A8BBB6}" presName="quadrant2" presStyleLbl="node1" presStyleIdx="1" presStyleCnt="4">
        <dgm:presLayoutVars>
          <dgm:chMax val="1"/>
          <dgm:bulletEnabled val="1"/>
        </dgm:presLayoutVars>
      </dgm:prSet>
      <dgm:spPr/>
    </dgm:pt>
    <dgm:pt modelId="{DFF03FA4-D8AC-4C78-BAEF-9643F345B415}" type="pres">
      <dgm:prSet presAssocID="{0CD2025A-84B7-4121-88EA-205C18A8BBB6}" presName="quadrant3" presStyleLbl="node1" presStyleIdx="2" presStyleCnt="4" custLinFactNeighborX="-1299" custLinFactNeighborY="433">
        <dgm:presLayoutVars>
          <dgm:chMax val="1"/>
          <dgm:bulletEnabled val="1"/>
        </dgm:presLayoutVars>
      </dgm:prSet>
      <dgm:spPr/>
    </dgm:pt>
    <dgm:pt modelId="{5ADE8E1E-0CCD-4167-836B-864A1C88B54C}" type="pres">
      <dgm:prSet presAssocID="{0CD2025A-84B7-4121-88EA-205C18A8BBB6}" presName="quadrant4" presStyleLbl="node1" presStyleIdx="3" presStyleCnt="4">
        <dgm:presLayoutVars>
          <dgm:chMax val="1"/>
          <dgm:bulletEnabled val="1"/>
        </dgm:presLayoutVars>
      </dgm:prSet>
      <dgm:spPr/>
    </dgm:pt>
    <dgm:pt modelId="{5890F812-85D9-4175-80B0-F79D1DC6A527}" type="pres">
      <dgm:prSet presAssocID="{0CD2025A-84B7-4121-88EA-205C18A8BBB6}" presName="quadrantPlaceholder" presStyleCnt="0"/>
      <dgm:spPr/>
    </dgm:pt>
    <dgm:pt modelId="{50C33AC7-5A5C-488F-939A-26B30D600088}" type="pres">
      <dgm:prSet presAssocID="{0CD2025A-84B7-4121-88EA-205C18A8BBB6}" presName="center1" presStyleLbl="fgShp" presStyleIdx="0" presStyleCnt="2"/>
      <dgm:spPr/>
    </dgm:pt>
    <dgm:pt modelId="{721255C6-37E2-4FBD-8290-1BE4A714E233}" type="pres">
      <dgm:prSet presAssocID="{0CD2025A-84B7-4121-88EA-205C18A8BBB6}" presName="center2" presStyleLbl="fgShp" presStyleIdx="1" presStyleCnt="2"/>
      <dgm:spPr/>
    </dgm:pt>
  </dgm:ptLst>
  <dgm:cxnLst>
    <dgm:cxn modelId="{AA343B02-D269-4356-A0A5-297ADC0CF341}" type="presOf" srcId="{6919EBC1-DB03-41E4-B2D2-3741BE194E86}" destId="{B27F906B-9290-45BE-84D4-751B5746FD7A}" srcOrd="1" destOrd="0" presId="urn:microsoft.com/office/officeart/2005/8/layout/cycle4"/>
    <dgm:cxn modelId="{9AE82E0D-96A6-4015-87E0-DE651EB39E85}" srcId="{0CD2025A-84B7-4121-88EA-205C18A8BBB6}" destId="{CAFEA803-EB02-4CCD-A013-7B1C8D580DA6}" srcOrd="1" destOrd="0" parTransId="{F12C9793-CA6F-4BD8-8784-A8CAEC2F31A0}" sibTransId="{C02C9BD5-E9AC-4612-8866-8586B09A76DC}"/>
    <dgm:cxn modelId="{8E91F831-FB1B-4AC5-A8FA-D0143020BAE9}" type="presOf" srcId="{0CD2025A-84B7-4121-88EA-205C18A8BBB6}" destId="{D19DF9C2-2385-48AD-8513-1EC8C7FAABE4}" srcOrd="0" destOrd="0" presId="urn:microsoft.com/office/officeart/2005/8/layout/cycle4"/>
    <dgm:cxn modelId="{4EC8773C-5973-4C9F-9701-C1AFC8E4D08C}" type="presOf" srcId="{6919EBC1-DB03-41E4-B2D2-3741BE194E86}" destId="{4E273D41-18F1-4B1E-AD62-FDAFB5FB775E}" srcOrd="0" destOrd="0" presId="urn:microsoft.com/office/officeart/2005/8/layout/cycle4"/>
    <dgm:cxn modelId="{4570853F-2126-48AE-989C-660BFA5D7D46}" srcId="{94921D55-A928-4048-89A9-1AC198086A4F}" destId="{852F584D-D519-4482-B6C3-3FA0BB866121}" srcOrd="0" destOrd="0" parTransId="{DA8A7421-14A7-4848-9CFD-E27AE48C9EC0}" sibTransId="{340B4368-B5A5-4834-9449-C25CA40C5959}"/>
    <dgm:cxn modelId="{28FF374E-4A5F-4FBF-8886-7CCBF368316A}" type="presOf" srcId="{852F584D-D519-4482-B6C3-3FA0BB866121}" destId="{14C80204-4BA8-4976-84FD-E19FA66A9CB7}" srcOrd="1" destOrd="0" presId="urn:microsoft.com/office/officeart/2005/8/layout/cycle4"/>
    <dgm:cxn modelId="{3B966385-F3DB-4B1C-9A59-327FE434AB0D}" type="presOf" srcId="{94921D55-A928-4048-89A9-1AC198086A4F}" destId="{6FB07283-0D1F-4A9C-8B91-66D3A11B91C9}" srcOrd="0" destOrd="0" presId="urn:microsoft.com/office/officeart/2005/8/layout/cycle4"/>
    <dgm:cxn modelId="{8424408A-F812-4B39-A4AC-D6D942B85262}" type="presOf" srcId="{852F584D-D519-4482-B6C3-3FA0BB866121}" destId="{3B7B4179-8DF2-4E7A-BF09-83A7F884D1AB}" srcOrd="0" destOrd="0" presId="urn:microsoft.com/office/officeart/2005/8/layout/cycle4"/>
    <dgm:cxn modelId="{C1E2FB9C-4798-4EAE-A54F-FD4580E75CB7}" srcId="{0CD2025A-84B7-4121-88EA-205C18A8BBB6}" destId="{94921D55-A928-4048-89A9-1AC198086A4F}" srcOrd="0" destOrd="0" parTransId="{CE89C8A6-4C89-422D-87CF-890A330D6EE1}" sibTransId="{0B752F3E-6609-4FC2-8183-C8986E721F4A}"/>
    <dgm:cxn modelId="{A2CFBAA4-ABFB-4621-840C-E24B4DDA15E6}" srcId="{BCBAC255-3D0F-4004-A97D-C5462E165AEE}" destId="{910072B0-8B8D-42D6-A5D1-7E13EE875D18}" srcOrd="0" destOrd="0" parTransId="{47672E33-E23B-4DAC-8E27-A5CD1F39E9CA}" sibTransId="{C7CDB4C9-C2DC-4809-B176-CFEB4D095615}"/>
    <dgm:cxn modelId="{F31B62A7-5363-46F4-AF7A-EF714C49B1B9}" srcId="{CAFEA803-EB02-4CCD-A013-7B1C8D580DA6}" destId="{4FCDA05F-4A71-4A47-8017-FCCCD29B8702}" srcOrd="0" destOrd="0" parTransId="{5F3BCE55-07EF-4B70-9FA6-52729C737955}" sibTransId="{319D2FE5-6962-478D-BCD7-F907B86DCA90}"/>
    <dgm:cxn modelId="{867552BF-059E-4F6A-BA22-EBD27BD439E6}" type="presOf" srcId="{910072B0-8B8D-42D6-A5D1-7E13EE875D18}" destId="{0FA6D445-AE72-4EFD-AC92-17C40ED199E6}" srcOrd="1" destOrd="0" presId="urn:microsoft.com/office/officeart/2005/8/layout/cycle4"/>
    <dgm:cxn modelId="{22B2E9C2-1165-475E-B334-97F1E73DDC09}" srcId="{52E41F97-740C-44BE-826A-69794318A1D6}" destId="{6919EBC1-DB03-41E4-B2D2-3741BE194E86}" srcOrd="0" destOrd="0" parTransId="{3D0C9E4F-DE59-4B23-BA60-36E7741EC300}" sibTransId="{86B440D0-5B0E-4644-9478-E763F14C3615}"/>
    <dgm:cxn modelId="{51962AC9-9FBC-4B5A-A656-79F7199E9DD9}" srcId="{0CD2025A-84B7-4121-88EA-205C18A8BBB6}" destId="{BCBAC255-3D0F-4004-A97D-C5462E165AEE}" srcOrd="2" destOrd="0" parTransId="{59578264-A2B8-49B6-A20A-28BD8E040E74}" sibTransId="{A10924C6-FA87-4EF7-994F-21BF4C177094}"/>
    <dgm:cxn modelId="{D303D9D5-744E-4DB1-9DAA-CF51D44CFEA3}" type="presOf" srcId="{910072B0-8B8D-42D6-A5D1-7E13EE875D18}" destId="{4248C408-942D-4B3E-B32B-89B220F4BA15}" srcOrd="0" destOrd="0" presId="urn:microsoft.com/office/officeart/2005/8/layout/cycle4"/>
    <dgm:cxn modelId="{25F683D8-B6FF-49D6-936E-E915299BBD84}" type="presOf" srcId="{4FCDA05F-4A71-4A47-8017-FCCCD29B8702}" destId="{E7079450-5A4D-4671-9D6C-EFAEE01A3655}" srcOrd="1" destOrd="0" presId="urn:microsoft.com/office/officeart/2005/8/layout/cycle4"/>
    <dgm:cxn modelId="{342837E4-27FB-4534-823C-BCCEBD194182}" type="presOf" srcId="{CAFEA803-EB02-4CCD-A013-7B1C8D580DA6}" destId="{442E71AB-DFD5-4625-A88A-D1777503FB58}" srcOrd="0" destOrd="0" presId="urn:microsoft.com/office/officeart/2005/8/layout/cycle4"/>
    <dgm:cxn modelId="{9FECA0E9-9918-436A-B1FE-652C17CFF97E}" type="presOf" srcId="{4FCDA05F-4A71-4A47-8017-FCCCD29B8702}" destId="{5E8E8BF9-BF37-4632-AE00-C864FC01A1E9}" srcOrd="0" destOrd="0" presId="urn:microsoft.com/office/officeart/2005/8/layout/cycle4"/>
    <dgm:cxn modelId="{82118EEC-8BBF-42BB-A30D-EE4FB971512D}" srcId="{0CD2025A-84B7-4121-88EA-205C18A8BBB6}" destId="{52E41F97-740C-44BE-826A-69794318A1D6}" srcOrd="3" destOrd="0" parTransId="{97E70C79-663D-41AA-92F1-679FBFD5F37E}" sibTransId="{18221B09-C7BE-4B47-98FE-86903CEDEFEC}"/>
    <dgm:cxn modelId="{2F1D85EF-829D-4D7E-AC3F-E06A4A72FBE3}" type="presOf" srcId="{52E41F97-740C-44BE-826A-69794318A1D6}" destId="{5ADE8E1E-0CCD-4167-836B-864A1C88B54C}" srcOrd="0" destOrd="0" presId="urn:microsoft.com/office/officeart/2005/8/layout/cycle4"/>
    <dgm:cxn modelId="{1BA105F7-CF2B-409B-8BB6-C3836671391A}" type="presOf" srcId="{BCBAC255-3D0F-4004-A97D-C5462E165AEE}" destId="{DFF03FA4-D8AC-4C78-BAEF-9643F345B415}" srcOrd="0" destOrd="0" presId="urn:microsoft.com/office/officeart/2005/8/layout/cycle4"/>
    <dgm:cxn modelId="{E127A57E-4668-492E-A4C8-936B9456E744}" type="presParOf" srcId="{D19DF9C2-2385-48AD-8513-1EC8C7FAABE4}" destId="{2D63E43F-F11A-4BFE-82B1-E39E88800FBC}" srcOrd="0" destOrd="0" presId="urn:microsoft.com/office/officeart/2005/8/layout/cycle4"/>
    <dgm:cxn modelId="{DE49B287-4857-476C-8820-3BCAEE237264}" type="presParOf" srcId="{2D63E43F-F11A-4BFE-82B1-E39E88800FBC}" destId="{1C69CA06-71AF-47B1-BD51-A97CFF77E455}" srcOrd="0" destOrd="0" presId="urn:microsoft.com/office/officeart/2005/8/layout/cycle4"/>
    <dgm:cxn modelId="{53878707-D19D-4649-97F8-30DE8A97358B}" type="presParOf" srcId="{1C69CA06-71AF-47B1-BD51-A97CFF77E455}" destId="{3B7B4179-8DF2-4E7A-BF09-83A7F884D1AB}" srcOrd="0" destOrd="0" presId="urn:microsoft.com/office/officeart/2005/8/layout/cycle4"/>
    <dgm:cxn modelId="{433D3DB3-A2FF-44B4-97CB-60B9EBC91A8D}" type="presParOf" srcId="{1C69CA06-71AF-47B1-BD51-A97CFF77E455}" destId="{14C80204-4BA8-4976-84FD-E19FA66A9CB7}" srcOrd="1" destOrd="0" presId="urn:microsoft.com/office/officeart/2005/8/layout/cycle4"/>
    <dgm:cxn modelId="{5A5E2003-709C-4327-89F7-5586C10120EF}" type="presParOf" srcId="{2D63E43F-F11A-4BFE-82B1-E39E88800FBC}" destId="{4837F75D-4FBF-4191-9A08-886E672DBD3A}" srcOrd="1" destOrd="0" presId="urn:microsoft.com/office/officeart/2005/8/layout/cycle4"/>
    <dgm:cxn modelId="{694F9B0F-8106-4EA1-9157-C5E76CB8E3A8}" type="presParOf" srcId="{4837F75D-4FBF-4191-9A08-886E672DBD3A}" destId="{5E8E8BF9-BF37-4632-AE00-C864FC01A1E9}" srcOrd="0" destOrd="0" presId="urn:microsoft.com/office/officeart/2005/8/layout/cycle4"/>
    <dgm:cxn modelId="{B1B2F105-D880-4B2B-8352-B281CF080D8E}" type="presParOf" srcId="{4837F75D-4FBF-4191-9A08-886E672DBD3A}" destId="{E7079450-5A4D-4671-9D6C-EFAEE01A3655}" srcOrd="1" destOrd="0" presId="urn:microsoft.com/office/officeart/2005/8/layout/cycle4"/>
    <dgm:cxn modelId="{AAB9BB06-26E5-4B3C-B139-6D9C0643D9B1}" type="presParOf" srcId="{2D63E43F-F11A-4BFE-82B1-E39E88800FBC}" destId="{FD22F512-F49B-4424-9C56-70E7FA5B9387}" srcOrd="2" destOrd="0" presId="urn:microsoft.com/office/officeart/2005/8/layout/cycle4"/>
    <dgm:cxn modelId="{17FB0C1F-5216-4DCE-88DF-9B36F7E8352D}" type="presParOf" srcId="{FD22F512-F49B-4424-9C56-70E7FA5B9387}" destId="{4248C408-942D-4B3E-B32B-89B220F4BA15}" srcOrd="0" destOrd="0" presId="urn:microsoft.com/office/officeart/2005/8/layout/cycle4"/>
    <dgm:cxn modelId="{1CFCC1AB-6DC8-4930-A6B0-1694DD4F878E}" type="presParOf" srcId="{FD22F512-F49B-4424-9C56-70E7FA5B9387}" destId="{0FA6D445-AE72-4EFD-AC92-17C40ED199E6}" srcOrd="1" destOrd="0" presId="urn:microsoft.com/office/officeart/2005/8/layout/cycle4"/>
    <dgm:cxn modelId="{B69EC9E2-9DA3-430F-BD32-A3DEF261C4EC}" type="presParOf" srcId="{2D63E43F-F11A-4BFE-82B1-E39E88800FBC}" destId="{E840033C-D1BB-4EF2-A0CB-94C8DF8BB696}" srcOrd="3" destOrd="0" presId="urn:microsoft.com/office/officeart/2005/8/layout/cycle4"/>
    <dgm:cxn modelId="{15E998BC-A8A2-4415-9263-4D2E43911034}" type="presParOf" srcId="{E840033C-D1BB-4EF2-A0CB-94C8DF8BB696}" destId="{4E273D41-18F1-4B1E-AD62-FDAFB5FB775E}" srcOrd="0" destOrd="0" presId="urn:microsoft.com/office/officeart/2005/8/layout/cycle4"/>
    <dgm:cxn modelId="{1E5E6443-95C7-4387-99C1-55413261B06B}" type="presParOf" srcId="{E840033C-D1BB-4EF2-A0CB-94C8DF8BB696}" destId="{B27F906B-9290-45BE-84D4-751B5746FD7A}" srcOrd="1" destOrd="0" presId="urn:microsoft.com/office/officeart/2005/8/layout/cycle4"/>
    <dgm:cxn modelId="{05164D3F-826D-44F6-970F-4D898B11C46F}" type="presParOf" srcId="{2D63E43F-F11A-4BFE-82B1-E39E88800FBC}" destId="{7C76009C-0722-4558-9A1E-5186D9FF8801}" srcOrd="4" destOrd="0" presId="urn:microsoft.com/office/officeart/2005/8/layout/cycle4"/>
    <dgm:cxn modelId="{9517920E-BD1C-49B9-B555-98D0D6590F34}" type="presParOf" srcId="{D19DF9C2-2385-48AD-8513-1EC8C7FAABE4}" destId="{9C713348-4F2E-48E5-B937-2305AB1AF22C}" srcOrd="1" destOrd="0" presId="urn:microsoft.com/office/officeart/2005/8/layout/cycle4"/>
    <dgm:cxn modelId="{222C0358-69A3-4502-A755-8E435C391BF7}" type="presParOf" srcId="{9C713348-4F2E-48E5-B937-2305AB1AF22C}" destId="{6FB07283-0D1F-4A9C-8B91-66D3A11B91C9}" srcOrd="0" destOrd="0" presId="urn:microsoft.com/office/officeart/2005/8/layout/cycle4"/>
    <dgm:cxn modelId="{3344DB1F-820E-49C9-A2A2-A1C346DCC620}" type="presParOf" srcId="{9C713348-4F2E-48E5-B937-2305AB1AF22C}" destId="{442E71AB-DFD5-4625-A88A-D1777503FB58}" srcOrd="1" destOrd="0" presId="urn:microsoft.com/office/officeart/2005/8/layout/cycle4"/>
    <dgm:cxn modelId="{C2468EBF-632E-43C6-AC0E-55CD274BBBDC}" type="presParOf" srcId="{9C713348-4F2E-48E5-B937-2305AB1AF22C}" destId="{DFF03FA4-D8AC-4C78-BAEF-9643F345B415}" srcOrd="2" destOrd="0" presId="urn:microsoft.com/office/officeart/2005/8/layout/cycle4"/>
    <dgm:cxn modelId="{112820CF-555C-4ADB-A163-FD22826D24E8}" type="presParOf" srcId="{9C713348-4F2E-48E5-B937-2305AB1AF22C}" destId="{5ADE8E1E-0CCD-4167-836B-864A1C88B54C}" srcOrd="3" destOrd="0" presId="urn:microsoft.com/office/officeart/2005/8/layout/cycle4"/>
    <dgm:cxn modelId="{35EA15DA-C60C-4718-A8EA-C02B486BB20F}" type="presParOf" srcId="{9C713348-4F2E-48E5-B937-2305AB1AF22C}" destId="{5890F812-85D9-4175-80B0-F79D1DC6A527}" srcOrd="4" destOrd="0" presId="urn:microsoft.com/office/officeart/2005/8/layout/cycle4"/>
    <dgm:cxn modelId="{CAD855E7-485A-473A-BB22-EE498C0A4E26}" type="presParOf" srcId="{D19DF9C2-2385-48AD-8513-1EC8C7FAABE4}" destId="{50C33AC7-5A5C-488F-939A-26B30D600088}" srcOrd="2" destOrd="0" presId="urn:microsoft.com/office/officeart/2005/8/layout/cycle4"/>
    <dgm:cxn modelId="{F251EE9C-6DD8-49C6-A4C6-F874FD3A0430}" type="presParOf" srcId="{D19DF9C2-2385-48AD-8513-1EC8C7FAABE4}" destId="{721255C6-37E2-4FBD-8290-1BE4A714E23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A977A6-50A7-4EF5-9CD7-6E2093BA1A74}"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zh-CN" altLang="en-US"/>
        </a:p>
      </dgm:t>
    </dgm:pt>
    <dgm:pt modelId="{62839478-E98B-4276-8BCD-C1043A884A00}">
      <dgm:prSet phldrT="[文本]"/>
      <dgm:spPr/>
      <dgm:t>
        <a:bodyPr/>
        <a:lstStyle/>
        <a:p>
          <a:r>
            <a:rPr lang="en-US" altLang="zh-CN" dirty="0"/>
            <a:t>Lead in</a:t>
          </a:r>
          <a:endParaRPr lang="zh-CN" altLang="en-US" dirty="0"/>
        </a:p>
      </dgm:t>
    </dgm:pt>
    <dgm:pt modelId="{E95D382A-AA6F-4A86-B4CF-2EFE33EF440F}" type="parTrans" cxnId="{5497EC64-72E8-444E-BDAA-5CA721FE79CD}">
      <dgm:prSet/>
      <dgm:spPr/>
      <dgm:t>
        <a:bodyPr/>
        <a:lstStyle/>
        <a:p>
          <a:endParaRPr lang="zh-CN" altLang="en-US"/>
        </a:p>
      </dgm:t>
    </dgm:pt>
    <dgm:pt modelId="{5468FE0D-6F60-43FB-B290-79C6F63661D6}" type="sibTrans" cxnId="{5497EC64-72E8-444E-BDAA-5CA721FE79CD}">
      <dgm:prSet/>
      <dgm:spPr/>
      <dgm:t>
        <a:bodyPr/>
        <a:lstStyle/>
        <a:p>
          <a:endParaRPr lang="zh-CN" altLang="en-US"/>
        </a:p>
      </dgm:t>
    </dgm:pt>
    <dgm:pt modelId="{17CDD726-E734-4DFE-8375-AF95E3158817}">
      <dgm:prSet phldrT="[文本]"/>
      <dgm:spPr/>
      <dgm:t>
        <a:bodyPr/>
        <a:lstStyle/>
        <a:p>
          <a:r>
            <a:rPr lang="en-US" altLang="zh-CN" dirty="0">
              <a:latin typeface="Times New Roman" panose="02020603050405020304" pitchFamily="18" charset="0"/>
              <a:cs typeface="Times New Roman" panose="02020603050405020304" pitchFamily="18" charset="0"/>
            </a:rPr>
            <a:t>Introduce the topic of immersive entertainment</a:t>
          </a:r>
          <a:endParaRPr lang="zh-CN" altLang="en-US" dirty="0">
            <a:latin typeface="Times New Roman" panose="02020603050405020304" pitchFamily="18" charset="0"/>
            <a:cs typeface="Times New Roman" panose="02020603050405020304" pitchFamily="18" charset="0"/>
          </a:endParaRPr>
        </a:p>
      </dgm:t>
    </dgm:pt>
    <dgm:pt modelId="{2CE2A0AE-FBD0-4ACB-A892-0665CCF44915}" type="parTrans" cxnId="{819B9F79-4AE5-4E4E-9633-8576819A48F8}">
      <dgm:prSet/>
      <dgm:spPr/>
      <dgm:t>
        <a:bodyPr/>
        <a:lstStyle/>
        <a:p>
          <a:endParaRPr lang="zh-CN" altLang="en-US"/>
        </a:p>
      </dgm:t>
    </dgm:pt>
    <dgm:pt modelId="{A66E6B17-38BF-4C57-BECF-A8BBFA79E64E}" type="sibTrans" cxnId="{819B9F79-4AE5-4E4E-9633-8576819A48F8}">
      <dgm:prSet/>
      <dgm:spPr/>
      <dgm:t>
        <a:bodyPr/>
        <a:lstStyle/>
        <a:p>
          <a:endParaRPr lang="zh-CN" altLang="en-US"/>
        </a:p>
      </dgm:t>
    </dgm:pt>
    <dgm:pt modelId="{9BFFFBDF-F1BA-43F1-943B-2DD4D95A6B83}">
      <dgm:prSet phldrT="[文本]"/>
      <dgm:spPr/>
      <dgm:t>
        <a:bodyPr/>
        <a:lstStyle/>
        <a:p>
          <a:r>
            <a:rPr lang="en-US" altLang="zh-CN" dirty="0"/>
            <a:t>Personal exposure</a:t>
          </a:r>
          <a:endParaRPr lang="zh-CN" altLang="en-US" dirty="0"/>
        </a:p>
      </dgm:t>
    </dgm:pt>
    <dgm:pt modelId="{C9D7A57E-176E-485D-B088-0ADF45889D43}" type="parTrans" cxnId="{55151E6C-C218-46D9-9013-BB692FE7116D}">
      <dgm:prSet/>
      <dgm:spPr/>
      <dgm:t>
        <a:bodyPr/>
        <a:lstStyle/>
        <a:p>
          <a:endParaRPr lang="zh-CN" altLang="en-US"/>
        </a:p>
      </dgm:t>
    </dgm:pt>
    <dgm:pt modelId="{08FCF32D-5AEE-43DA-80F0-CAB3545B78E3}" type="sibTrans" cxnId="{55151E6C-C218-46D9-9013-BB692FE7116D}">
      <dgm:prSet/>
      <dgm:spPr/>
      <dgm:t>
        <a:bodyPr/>
        <a:lstStyle/>
        <a:p>
          <a:endParaRPr lang="zh-CN" altLang="en-US"/>
        </a:p>
      </dgm:t>
    </dgm:pt>
    <dgm:pt modelId="{89E432B3-931B-4C4C-8D2A-9CF670963A3B}">
      <dgm:prSet phldrT="[文本]" custT="1"/>
      <dgm:spPr/>
      <dgm:t>
        <a:bodyPr/>
        <a:lstStyle/>
        <a:p>
          <a:r>
            <a:rPr lang="en-US" altLang="zh-CN" sz="2400" dirty="0">
              <a:latin typeface="Times New Roman" panose="02020603050405020304" pitchFamily="18" charset="0"/>
              <a:cs typeface="Times New Roman" panose="02020603050405020304" pitchFamily="18" charset="0"/>
            </a:rPr>
            <a:t>Powerfully emotive, exhilarated…</a:t>
          </a:r>
          <a:endParaRPr lang="zh-CN" altLang="en-US" sz="2400" dirty="0">
            <a:latin typeface="Times New Roman" panose="02020603050405020304" pitchFamily="18" charset="0"/>
            <a:cs typeface="Times New Roman" panose="02020603050405020304" pitchFamily="18" charset="0"/>
          </a:endParaRPr>
        </a:p>
      </dgm:t>
    </dgm:pt>
    <dgm:pt modelId="{D14B3AC5-1703-40A7-8F39-36AE3ABFE17E}" type="parTrans" cxnId="{403FE89C-3312-4EE1-8EA3-30FE413BC7B4}">
      <dgm:prSet/>
      <dgm:spPr/>
      <dgm:t>
        <a:bodyPr/>
        <a:lstStyle/>
        <a:p>
          <a:endParaRPr lang="zh-CN" altLang="en-US"/>
        </a:p>
      </dgm:t>
    </dgm:pt>
    <dgm:pt modelId="{A78EEE40-86CE-462B-BB5F-B4A1520056DC}" type="sibTrans" cxnId="{403FE89C-3312-4EE1-8EA3-30FE413BC7B4}">
      <dgm:prSet/>
      <dgm:spPr/>
      <dgm:t>
        <a:bodyPr/>
        <a:lstStyle/>
        <a:p>
          <a:endParaRPr lang="zh-CN" altLang="en-US"/>
        </a:p>
      </dgm:t>
    </dgm:pt>
    <dgm:pt modelId="{D9C9AC6C-D65E-4BB5-904D-8F198C5CBCDA}">
      <dgm:prSet phldrT="[文本]" custT="1"/>
      <dgm:spPr/>
      <dgm:t>
        <a:bodyPr/>
        <a:lstStyle/>
        <a:p>
          <a:r>
            <a:rPr lang="en-US" altLang="zh-CN" sz="2400" dirty="0">
              <a:latin typeface="Times New Roman" panose="02020603050405020304" pitchFamily="18" charset="0"/>
              <a:cs typeface="Times New Roman" panose="02020603050405020304" pitchFamily="18" charset="0"/>
            </a:rPr>
            <a:t>Insularity worries me</a:t>
          </a:r>
          <a:endParaRPr lang="zh-CN" altLang="en-US" sz="2400" dirty="0">
            <a:latin typeface="Times New Roman" panose="02020603050405020304" pitchFamily="18" charset="0"/>
            <a:cs typeface="Times New Roman" panose="02020603050405020304" pitchFamily="18" charset="0"/>
          </a:endParaRPr>
        </a:p>
      </dgm:t>
    </dgm:pt>
    <dgm:pt modelId="{B985DCCF-CD4A-4CC3-9804-56A2F0C3F4B6}" type="parTrans" cxnId="{4DD5AFD3-E1E8-4152-A6D5-BBFD4EB65730}">
      <dgm:prSet/>
      <dgm:spPr/>
      <dgm:t>
        <a:bodyPr/>
        <a:lstStyle/>
        <a:p>
          <a:endParaRPr lang="zh-CN" altLang="en-US"/>
        </a:p>
      </dgm:t>
    </dgm:pt>
    <dgm:pt modelId="{793C09B6-C476-4732-A5F3-067F35AA4704}" type="sibTrans" cxnId="{4DD5AFD3-E1E8-4152-A6D5-BBFD4EB65730}">
      <dgm:prSet/>
      <dgm:spPr/>
      <dgm:t>
        <a:bodyPr/>
        <a:lstStyle/>
        <a:p>
          <a:endParaRPr lang="zh-CN" altLang="en-US"/>
        </a:p>
      </dgm:t>
    </dgm:pt>
    <dgm:pt modelId="{3486999E-D383-44F5-ADE9-5C395CA93E44}">
      <dgm:prSet phldrT="[文本]"/>
      <dgm:spPr/>
      <dgm:t>
        <a:bodyPr/>
        <a:lstStyle/>
        <a:p>
          <a:r>
            <a:rPr lang="en-US" altLang="zh-CN" dirty="0"/>
            <a:t>Different opinions</a:t>
          </a:r>
          <a:endParaRPr lang="zh-CN" altLang="en-US" dirty="0"/>
        </a:p>
      </dgm:t>
    </dgm:pt>
    <dgm:pt modelId="{74937B0D-82F2-4FAC-9538-D26817E27BCD}" type="parTrans" cxnId="{83B1BA3E-ED01-4E7C-BDA8-FBF28448B1A7}">
      <dgm:prSet/>
      <dgm:spPr/>
      <dgm:t>
        <a:bodyPr/>
        <a:lstStyle/>
        <a:p>
          <a:endParaRPr lang="zh-CN" altLang="en-US"/>
        </a:p>
      </dgm:t>
    </dgm:pt>
    <dgm:pt modelId="{E4488699-7B5D-442B-8FB9-BC94E82E1951}" type="sibTrans" cxnId="{83B1BA3E-ED01-4E7C-BDA8-FBF28448B1A7}">
      <dgm:prSet/>
      <dgm:spPr/>
      <dgm:t>
        <a:bodyPr/>
        <a:lstStyle/>
        <a:p>
          <a:endParaRPr lang="zh-CN" altLang="en-US"/>
        </a:p>
      </dgm:t>
    </dgm:pt>
    <dgm:pt modelId="{03F60F0A-58B5-4A74-89DA-1836E10258D0}">
      <dgm:prSet phldrT="[文本]" custT="1"/>
      <dgm:spPr/>
      <dgm:t>
        <a:bodyPr/>
        <a:lstStyle/>
        <a:p>
          <a:r>
            <a:rPr lang="en-US" altLang="zh-CN" sz="2400" dirty="0">
              <a:latin typeface="Times New Roman" panose="02020603050405020304" pitchFamily="18" charset="0"/>
              <a:cs typeface="Times New Roman" panose="02020603050405020304" pitchFamily="18" charset="0"/>
            </a:rPr>
            <a:t>Keren </a:t>
          </a:r>
          <a:r>
            <a:rPr lang="en-US" altLang="zh-CN" sz="2400" dirty="0" err="1">
              <a:latin typeface="Times New Roman" panose="02020603050405020304" pitchFamily="18" charset="0"/>
              <a:cs typeface="Times New Roman" panose="02020603050405020304" pitchFamily="18" charset="0"/>
            </a:rPr>
            <a:t>Zaiontz</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dgm:t>
    </dgm:pt>
    <dgm:pt modelId="{E9B8CE1A-A228-4BAD-8899-EB2CF3F930F7}" type="parTrans" cxnId="{E15EF896-E0B3-46EE-AED8-37EB83F9499E}">
      <dgm:prSet/>
      <dgm:spPr/>
      <dgm:t>
        <a:bodyPr/>
        <a:lstStyle/>
        <a:p>
          <a:endParaRPr lang="zh-CN" altLang="en-US"/>
        </a:p>
      </dgm:t>
    </dgm:pt>
    <dgm:pt modelId="{53E1187B-D5F1-4FCF-9CB2-097AAB8203F6}" type="sibTrans" cxnId="{E15EF896-E0B3-46EE-AED8-37EB83F9499E}">
      <dgm:prSet/>
      <dgm:spPr/>
      <dgm:t>
        <a:bodyPr/>
        <a:lstStyle/>
        <a:p>
          <a:endParaRPr lang="zh-CN" altLang="en-US"/>
        </a:p>
      </dgm:t>
    </dgm:pt>
    <dgm:pt modelId="{A9F0C27A-2B9A-4A17-B71B-C097DAD18A82}">
      <dgm:prSet phldrT="[文本]" custT="1"/>
      <dgm:spPr/>
      <dgm:t>
        <a:bodyPr/>
        <a:lstStyle/>
        <a:p>
          <a:r>
            <a:rPr lang="en-US" sz="2400" dirty="0">
              <a:latin typeface="Times New Roman" panose="02020603050405020304" pitchFamily="18" charset="0"/>
              <a:cs typeface="Times New Roman" panose="02020603050405020304" pitchFamily="18" charset="0"/>
            </a:rPr>
            <a:t>Luke Kemp, Robyn Landau, Sophie </a:t>
          </a:r>
          <a:r>
            <a:rPr lang="en-US" sz="2400" dirty="0" err="1">
              <a:latin typeface="Times New Roman" panose="02020603050405020304" pitchFamily="18" charset="0"/>
              <a:cs typeface="Times New Roman" panose="02020603050405020304" pitchFamily="18" charset="0"/>
            </a:rPr>
            <a:t>Janicke</a:t>
          </a:r>
          <a:r>
            <a:rPr lang="en-US" sz="2400" dirty="0">
              <a:latin typeface="Times New Roman" panose="02020603050405020304" pitchFamily="18" charset="0"/>
              <a:cs typeface="Times New Roman" panose="02020603050405020304" pitchFamily="18" charset="0"/>
            </a:rPr>
            <a:t>-Bowles</a:t>
          </a:r>
          <a:endParaRPr lang="zh-CN" altLang="en-US" sz="2400" dirty="0">
            <a:latin typeface="Times New Roman" panose="02020603050405020304" pitchFamily="18" charset="0"/>
            <a:cs typeface="Times New Roman" panose="02020603050405020304" pitchFamily="18" charset="0"/>
          </a:endParaRPr>
        </a:p>
      </dgm:t>
    </dgm:pt>
    <dgm:pt modelId="{DE0F5532-0BCA-44F7-872D-28A33329DE26}" type="parTrans" cxnId="{0FB6A18A-EE27-40DF-BB07-866A3615E203}">
      <dgm:prSet/>
      <dgm:spPr/>
      <dgm:t>
        <a:bodyPr/>
        <a:lstStyle/>
        <a:p>
          <a:endParaRPr lang="zh-CN" altLang="en-US"/>
        </a:p>
      </dgm:t>
    </dgm:pt>
    <dgm:pt modelId="{19C90EE0-7F8B-4C49-83AD-667615779608}" type="sibTrans" cxnId="{0FB6A18A-EE27-40DF-BB07-866A3615E203}">
      <dgm:prSet/>
      <dgm:spPr/>
      <dgm:t>
        <a:bodyPr/>
        <a:lstStyle/>
        <a:p>
          <a:endParaRPr lang="zh-CN" altLang="en-US"/>
        </a:p>
      </dgm:t>
    </dgm:pt>
    <dgm:pt modelId="{9EC11D3F-A5FE-4C63-BDB0-FF5F4B5E3550}">
      <dgm:prSet/>
      <dgm:spPr/>
      <dgm:t>
        <a:bodyPr/>
        <a:lstStyle/>
        <a:p>
          <a:r>
            <a:rPr lang="en-US" altLang="zh-CN" dirty="0"/>
            <a:t>Author’s opinion</a:t>
          </a:r>
          <a:endParaRPr lang="zh-CN" altLang="en-US" dirty="0"/>
        </a:p>
      </dgm:t>
    </dgm:pt>
    <dgm:pt modelId="{A5562B63-DE28-4430-86E3-7E48A047D109}" type="parTrans" cxnId="{A4A85FC5-CBD1-4DEB-8653-AC494E0E67FF}">
      <dgm:prSet/>
      <dgm:spPr/>
      <dgm:t>
        <a:bodyPr/>
        <a:lstStyle/>
        <a:p>
          <a:endParaRPr lang="zh-CN" altLang="en-US"/>
        </a:p>
      </dgm:t>
    </dgm:pt>
    <dgm:pt modelId="{77983A52-A9CC-4F45-92F1-278C17E2D4C0}" type="sibTrans" cxnId="{A4A85FC5-CBD1-4DEB-8653-AC494E0E67FF}">
      <dgm:prSet/>
      <dgm:spPr/>
      <dgm:t>
        <a:bodyPr/>
        <a:lstStyle/>
        <a:p>
          <a:endParaRPr lang="zh-CN" altLang="en-US"/>
        </a:p>
      </dgm:t>
    </dgm:pt>
    <dgm:pt modelId="{C64A66A3-6A85-4AEA-AB93-69100C23AD5B}">
      <dgm:prSet/>
      <dgm:spPr/>
      <dgm:t>
        <a:bodyPr/>
        <a:lstStyle/>
        <a:p>
          <a:r>
            <a:rPr lang="en-US" altLang="zh-CN" dirty="0">
              <a:latin typeface="Times New Roman" panose="02020603050405020304" pitchFamily="18" charset="0"/>
              <a:cs typeface="Times New Roman" panose="02020603050405020304" pitchFamily="18" charset="0"/>
            </a:rPr>
            <a:t>It does … but …</a:t>
          </a:r>
          <a:endParaRPr lang="zh-CN" altLang="en-US" dirty="0">
            <a:latin typeface="Times New Roman" panose="02020603050405020304" pitchFamily="18" charset="0"/>
            <a:cs typeface="Times New Roman" panose="02020603050405020304" pitchFamily="18" charset="0"/>
          </a:endParaRPr>
        </a:p>
      </dgm:t>
    </dgm:pt>
    <dgm:pt modelId="{D45EA5D2-3186-4565-BCA6-BA602B979C0F}" type="parTrans" cxnId="{B21C6A6F-96D2-419C-8C12-CC0A8F1B438D}">
      <dgm:prSet/>
      <dgm:spPr/>
      <dgm:t>
        <a:bodyPr/>
        <a:lstStyle/>
        <a:p>
          <a:endParaRPr lang="zh-CN" altLang="en-US"/>
        </a:p>
      </dgm:t>
    </dgm:pt>
    <dgm:pt modelId="{68E47A13-D8D1-4E97-A242-DE8A3ED08957}" type="sibTrans" cxnId="{B21C6A6F-96D2-419C-8C12-CC0A8F1B438D}">
      <dgm:prSet/>
      <dgm:spPr/>
      <dgm:t>
        <a:bodyPr/>
        <a:lstStyle/>
        <a:p>
          <a:endParaRPr lang="zh-CN" altLang="en-US"/>
        </a:p>
      </dgm:t>
    </dgm:pt>
    <dgm:pt modelId="{8C432639-1EE8-443F-AE03-E8A7DBFF5BC0}" type="pres">
      <dgm:prSet presAssocID="{5BA977A6-50A7-4EF5-9CD7-6E2093BA1A74}" presName="Name0" presStyleCnt="0">
        <dgm:presLayoutVars>
          <dgm:dir/>
          <dgm:animLvl val="lvl"/>
          <dgm:resizeHandles val="exact"/>
        </dgm:presLayoutVars>
      </dgm:prSet>
      <dgm:spPr/>
    </dgm:pt>
    <dgm:pt modelId="{DFECB58B-BF1A-4400-B4D2-FB181EB5CC67}" type="pres">
      <dgm:prSet presAssocID="{5BA977A6-50A7-4EF5-9CD7-6E2093BA1A74}" presName="tSp" presStyleCnt="0"/>
      <dgm:spPr/>
    </dgm:pt>
    <dgm:pt modelId="{88E2DC3A-1043-42A5-A045-D97900E17B17}" type="pres">
      <dgm:prSet presAssocID="{5BA977A6-50A7-4EF5-9CD7-6E2093BA1A74}" presName="bSp" presStyleCnt="0"/>
      <dgm:spPr/>
    </dgm:pt>
    <dgm:pt modelId="{665DEA60-7CC7-498C-BB0A-B67828952EDF}" type="pres">
      <dgm:prSet presAssocID="{5BA977A6-50A7-4EF5-9CD7-6E2093BA1A74}" presName="process" presStyleCnt="0"/>
      <dgm:spPr/>
    </dgm:pt>
    <dgm:pt modelId="{8C715D6F-08F4-4C44-A2FC-F62E460B2C3D}" type="pres">
      <dgm:prSet presAssocID="{62839478-E98B-4276-8BCD-C1043A884A00}" presName="composite1" presStyleCnt="0"/>
      <dgm:spPr/>
    </dgm:pt>
    <dgm:pt modelId="{73BA3259-8E10-40DC-90C3-D9051F57A174}" type="pres">
      <dgm:prSet presAssocID="{62839478-E98B-4276-8BCD-C1043A884A00}" presName="dummyNode1" presStyleLbl="node1" presStyleIdx="0" presStyleCnt="4"/>
      <dgm:spPr/>
    </dgm:pt>
    <dgm:pt modelId="{F064B807-DE84-48A9-BA41-16F8BAB368D3}" type="pres">
      <dgm:prSet presAssocID="{62839478-E98B-4276-8BCD-C1043A884A00}" presName="childNode1" presStyleLbl="bgAcc1" presStyleIdx="0" presStyleCnt="4" custScaleX="120141" custScaleY="128952">
        <dgm:presLayoutVars>
          <dgm:bulletEnabled val="1"/>
        </dgm:presLayoutVars>
      </dgm:prSet>
      <dgm:spPr/>
    </dgm:pt>
    <dgm:pt modelId="{AEC10A3D-C86D-49B4-A2AA-91F9B64C958D}" type="pres">
      <dgm:prSet presAssocID="{62839478-E98B-4276-8BCD-C1043A884A00}" presName="childNode1tx" presStyleLbl="bgAcc1" presStyleIdx="0" presStyleCnt="4">
        <dgm:presLayoutVars>
          <dgm:bulletEnabled val="1"/>
        </dgm:presLayoutVars>
      </dgm:prSet>
      <dgm:spPr/>
    </dgm:pt>
    <dgm:pt modelId="{02260235-E338-4B3C-A506-FE5CB83632D1}" type="pres">
      <dgm:prSet presAssocID="{62839478-E98B-4276-8BCD-C1043A884A00}" presName="parentNode1" presStyleLbl="node1" presStyleIdx="0" presStyleCnt="4">
        <dgm:presLayoutVars>
          <dgm:chMax val="1"/>
          <dgm:bulletEnabled val="1"/>
        </dgm:presLayoutVars>
      </dgm:prSet>
      <dgm:spPr/>
    </dgm:pt>
    <dgm:pt modelId="{19DC8D29-D3D4-4A5B-B501-5A7159893B79}" type="pres">
      <dgm:prSet presAssocID="{62839478-E98B-4276-8BCD-C1043A884A00}" presName="connSite1" presStyleCnt="0"/>
      <dgm:spPr/>
    </dgm:pt>
    <dgm:pt modelId="{A97FF9C9-1B4A-4AD0-921C-C080D62D390A}" type="pres">
      <dgm:prSet presAssocID="{5468FE0D-6F60-43FB-B290-79C6F63661D6}" presName="Name9" presStyleLbl="sibTrans2D1" presStyleIdx="0" presStyleCnt="3"/>
      <dgm:spPr/>
    </dgm:pt>
    <dgm:pt modelId="{6DDA2C0F-4A8A-4396-9EB7-03D8F78CCCA2}" type="pres">
      <dgm:prSet presAssocID="{9BFFFBDF-F1BA-43F1-943B-2DD4D95A6B83}" presName="composite2" presStyleCnt="0"/>
      <dgm:spPr/>
    </dgm:pt>
    <dgm:pt modelId="{FFD1D61A-CB6F-423C-96AE-61B628024EE9}" type="pres">
      <dgm:prSet presAssocID="{9BFFFBDF-F1BA-43F1-943B-2DD4D95A6B83}" presName="dummyNode2" presStyleLbl="node1" presStyleIdx="0" presStyleCnt="4"/>
      <dgm:spPr/>
    </dgm:pt>
    <dgm:pt modelId="{16EEB12F-8B54-439A-8E94-0AE56DA255CA}" type="pres">
      <dgm:prSet presAssocID="{9BFFFBDF-F1BA-43F1-943B-2DD4D95A6B83}" presName="childNode2" presStyleLbl="bgAcc1" presStyleIdx="1" presStyleCnt="4" custScaleX="136150" custScaleY="130815">
        <dgm:presLayoutVars>
          <dgm:bulletEnabled val="1"/>
        </dgm:presLayoutVars>
      </dgm:prSet>
      <dgm:spPr/>
    </dgm:pt>
    <dgm:pt modelId="{24FE302E-CC5B-420A-A0D7-F0804EBADFF6}" type="pres">
      <dgm:prSet presAssocID="{9BFFFBDF-F1BA-43F1-943B-2DD4D95A6B83}" presName="childNode2tx" presStyleLbl="bgAcc1" presStyleIdx="1" presStyleCnt="4">
        <dgm:presLayoutVars>
          <dgm:bulletEnabled val="1"/>
        </dgm:presLayoutVars>
      </dgm:prSet>
      <dgm:spPr/>
    </dgm:pt>
    <dgm:pt modelId="{12BA482B-71F0-497D-B9C8-C4A3CF1EAB5A}" type="pres">
      <dgm:prSet presAssocID="{9BFFFBDF-F1BA-43F1-943B-2DD4D95A6B83}" presName="parentNode2" presStyleLbl="node1" presStyleIdx="1" presStyleCnt="4" custLinFactNeighborY="-17903">
        <dgm:presLayoutVars>
          <dgm:chMax val="0"/>
          <dgm:bulletEnabled val="1"/>
        </dgm:presLayoutVars>
      </dgm:prSet>
      <dgm:spPr/>
    </dgm:pt>
    <dgm:pt modelId="{A71F7B92-D828-45BD-9743-B1251C9F3B6C}" type="pres">
      <dgm:prSet presAssocID="{9BFFFBDF-F1BA-43F1-943B-2DD4D95A6B83}" presName="connSite2" presStyleCnt="0"/>
      <dgm:spPr/>
    </dgm:pt>
    <dgm:pt modelId="{396F7E40-404A-4FEB-AB49-D6A3D168A75F}" type="pres">
      <dgm:prSet presAssocID="{08FCF32D-5AEE-43DA-80F0-CAB3545B78E3}" presName="Name18" presStyleLbl="sibTrans2D1" presStyleIdx="1" presStyleCnt="3"/>
      <dgm:spPr/>
    </dgm:pt>
    <dgm:pt modelId="{4D5C457E-E127-49EC-AEE7-430FEA78E100}" type="pres">
      <dgm:prSet presAssocID="{3486999E-D383-44F5-ADE9-5C395CA93E44}" presName="composite1" presStyleCnt="0"/>
      <dgm:spPr/>
    </dgm:pt>
    <dgm:pt modelId="{2AA52B18-410E-4739-8E5E-64FB9AF6E173}" type="pres">
      <dgm:prSet presAssocID="{3486999E-D383-44F5-ADE9-5C395CA93E44}" presName="dummyNode1" presStyleLbl="node1" presStyleIdx="1" presStyleCnt="4"/>
      <dgm:spPr/>
    </dgm:pt>
    <dgm:pt modelId="{9B67F902-AF4F-4F98-B68A-BD377009B452}" type="pres">
      <dgm:prSet presAssocID="{3486999E-D383-44F5-ADE9-5C395CA93E44}" presName="childNode1" presStyleLbl="bgAcc1" presStyleIdx="2" presStyleCnt="4" custScaleX="129613" custScaleY="126096">
        <dgm:presLayoutVars>
          <dgm:bulletEnabled val="1"/>
        </dgm:presLayoutVars>
      </dgm:prSet>
      <dgm:spPr/>
    </dgm:pt>
    <dgm:pt modelId="{23A8EF31-3202-420F-B7B1-1F2C2EEAA08D}" type="pres">
      <dgm:prSet presAssocID="{3486999E-D383-44F5-ADE9-5C395CA93E44}" presName="childNode1tx" presStyleLbl="bgAcc1" presStyleIdx="2" presStyleCnt="4">
        <dgm:presLayoutVars>
          <dgm:bulletEnabled val="1"/>
        </dgm:presLayoutVars>
      </dgm:prSet>
      <dgm:spPr/>
    </dgm:pt>
    <dgm:pt modelId="{497C3F8F-AD9D-415D-A46D-28DC9D49D8FA}" type="pres">
      <dgm:prSet presAssocID="{3486999E-D383-44F5-ADE9-5C395CA93E44}" presName="parentNode1" presStyleLbl="node1" presStyleIdx="2" presStyleCnt="4" custLinFactNeighborY="31644">
        <dgm:presLayoutVars>
          <dgm:chMax val="1"/>
          <dgm:bulletEnabled val="1"/>
        </dgm:presLayoutVars>
      </dgm:prSet>
      <dgm:spPr/>
    </dgm:pt>
    <dgm:pt modelId="{3EE8F741-4DAD-45B4-8661-DCCF8BC6B34B}" type="pres">
      <dgm:prSet presAssocID="{3486999E-D383-44F5-ADE9-5C395CA93E44}" presName="connSite1" presStyleCnt="0"/>
      <dgm:spPr/>
    </dgm:pt>
    <dgm:pt modelId="{CCF3361C-8540-4B57-A7FD-1816E0B4C636}" type="pres">
      <dgm:prSet presAssocID="{E4488699-7B5D-442B-8FB9-BC94E82E1951}" presName="Name9" presStyleLbl="sibTrans2D1" presStyleIdx="2" presStyleCnt="3"/>
      <dgm:spPr/>
    </dgm:pt>
    <dgm:pt modelId="{4C69D7B0-DACE-4EA0-A792-428EAE002CD0}" type="pres">
      <dgm:prSet presAssocID="{9EC11D3F-A5FE-4C63-BDB0-FF5F4B5E3550}" presName="composite2" presStyleCnt="0"/>
      <dgm:spPr/>
    </dgm:pt>
    <dgm:pt modelId="{89C69CD6-8FB8-4F1A-B73E-5DC98F308394}" type="pres">
      <dgm:prSet presAssocID="{9EC11D3F-A5FE-4C63-BDB0-FF5F4B5E3550}" presName="dummyNode2" presStyleLbl="node1" presStyleIdx="2" presStyleCnt="4"/>
      <dgm:spPr/>
    </dgm:pt>
    <dgm:pt modelId="{A6BA03A1-0CC2-42E4-887F-E81F04662419}" type="pres">
      <dgm:prSet presAssocID="{9EC11D3F-A5FE-4C63-BDB0-FF5F4B5E3550}" presName="childNode2" presStyleLbl="bgAcc1" presStyleIdx="3" presStyleCnt="4" custScaleX="120209" custScaleY="125422">
        <dgm:presLayoutVars>
          <dgm:bulletEnabled val="1"/>
        </dgm:presLayoutVars>
      </dgm:prSet>
      <dgm:spPr/>
    </dgm:pt>
    <dgm:pt modelId="{BCEED873-CC9F-4266-B4DC-F7201747CE16}" type="pres">
      <dgm:prSet presAssocID="{9EC11D3F-A5FE-4C63-BDB0-FF5F4B5E3550}" presName="childNode2tx" presStyleLbl="bgAcc1" presStyleIdx="3" presStyleCnt="4">
        <dgm:presLayoutVars>
          <dgm:bulletEnabled val="1"/>
        </dgm:presLayoutVars>
      </dgm:prSet>
      <dgm:spPr/>
    </dgm:pt>
    <dgm:pt modelId="{6B6396D4-B9FE-4C43-9100-F9D915B82801}" type="pres">
      <dgm:prSet presAssocID="{9EC11D3F-A5FE-4C63-BDB0-FF5F4B5E3550}" presName="parentNode2" presStyleLbl="node1" presStyleIdx="3" presStyleCnt="4">
        <dgm:presLayoutVars>
          <dgm:chMax val="0"/>
          <dgm:bulletEnabled val="1"/>
        </dgm:presLayoutVars>
      </dgm:prSet>
      <dgm:spPr/>
    </dgm:pt>
    <dgm:pt modelId="{2AF8A102-45CE-46AB-B657-54B261D448B6}" type="pres">
      <dgm:prSet presAssocID="{9EC11D3F-A5FE-4C63-BDB0-FF5F4B5E3550}" presName="connSite2" presStyleCnt="0"/>
      <dgm:spPr/>
    </dgm:pt>
  </dgm:ptLst>
  <dgm:cxnLst>
    <dgm:cxn modelId="{311B8F12-9786-499C-A8DE-E97BDAFD1942}" type="presOf" srcId="{A9F0C27A-2B9A-4A17-B71B-C097DAD18A82}" destId="{23A8EF31-3202-420F-B7B1-1F2C2EEAA08D}" srcOrd="1" destOrd="1" presId="urn:microsoft.com/office/officeart/2005/8/layout/hProcess4"/>
    <dgm:cxn modelId="{B845F312-533B-4152-8542-ED9BC57B5883}" type="presOf" srcId="{A9F0C27A-2B9A-4A17-B71B-C097DAD18A82}" destId="{9B67F902-AF4F-4F98-B68A-BD377009B452}" srcOrd="0" destOrd="1" presId="urn:microsoft.com/office/officeart/2005/8/layout/hProcess4"/>
    <dgm:cxn modelId="{AD829415-4B5A-4FE6-BAF8-A512953FC090}" type="presOf" srcId="{C64A66A3-6A85-4AEA-AB93-69100C23AD5B}" destId="{A6BA03A1-0CC2-42E4-887F-E81F04662419}" srcOrd="0" destOrd="0" presId="urn:microsoft.com/office/officeart/2005/8/layout/hProcess4"/>
    <dgm:cxn modelId="{E940C22F-379C-4E9B-88F5-A4CA4D44F643}" type="presOf" srcId="{5BA977A6-50A7-4EF5-9CD7-6E2093BA1A74}" destId="{8C432639-1EE8-443F-AE03-E8A7DBFF5BC0}" srcOrd="0" destOrd="0" presId="urn:microsoft.com/office/officeart/2005/8/layout/hProcess4"/>
    <dgm:cxn modelId="{08C51734-5D10-4BE9-B8FE-014A522ECA4E}" type="presOf" srcId="{3486999E-D383-44F5-ADE9-5C395CA93E44}" destId="{497C3F8F-AD9D-415D-A46D-28DC9D49D8FA}" srcOrd="0" destOrd="0" presId="urn:microsoft.com/office/officeart/2005/8/layout/hProcess4"/>
    <dgm:cxn modelId="{EB4AD236-C5D3-467F-B675-EB6F15CE0598}" type="presOf" srcId="{89E432B3-931B-4C4C-8D2A-9CF670963A3B}" destId="{24FE302E-CC5B-420A-A0D7-F0804EBADFF6}" srcOrd="1" destOrd="0" presId="urn:microsoft.com/office/officeart/2005/8/layout/hProcess4"/>
    <dgm:cxn modelId="{B70FB638-55BA-45EE-8707-A0CEC804109B}" type="presOf" srcId="{17CDD726-E734-4DFE-8375-AF95E3158817}" destId="{AEC10A3D-C86D-49B4-A2AA-91F9B64C958D}" srcOrd="1" destOrd="0" presId="urn:microsoft.com/office/officeart/2005/8/layout/hProcess4"/>
    <dgm:cxn modelId="{0BCE573A-EE01-46E5-B27A-35DCB605789D}" type="presOf" srcId="{9BFFFBDF-F1BA-43F1-943B-2DD4D95A6B83}" destId="{12BA482B-71F0-497D-B9C8-C4A3CF1EAB5A}" srcOrd="0" destOrd="0" presId="urn:microsoft.com/office/officeart/2005/8/layout/hProcess4"/>
    <dgm:cxn modelId="{9D7A4A3B-2FBA-49CA-9D4A-94FB25FF8216}" type="presOf" srcId="{9EC11D3F-A5FE-4C63-BDB0-FF5F4B5E3550}" destId="{6B6396D4-B9FE-4C43-9100-F9D915B82801}" srcOrd="0" destOrd="0" presId="urn:microsoft.com/office/officeart/2005/8/layout/hProcess4"/>
    <dgm:cxn modelId="{83B1BA3E-ED01-4E7C-BDA8-FBF28448B1A7}" srcId="{5BA977A6-50A7-4EF5-9CD7-6E2093BA1A74}" destId="{3486999E-D383-44F5-ADE9-5C395CA93E44}" srcOrd="2" destOrd="0" parTransId="{74937B0D-82F2-4FAC-9538-D26817E27BCD}" sibTransId="{E4488699-7B5D-442B-8FB9-BC94E82E1951}"/>
    <dgm:cxn modelId="{F36AB243-0CA7-45A6-9EAD-A6A534F71C05}" type="presOf" srcId="{C64A66A3-6A85-4AEA-AB93-69100C23AD5B}" destId="{BCEED873-CC9F-4266-B4DC-F7201747CE16}" srcOrd="1" destOrd="0" presId="urn:microsoft.com/office/officeart/2005/8/layout/hProcess4"/>
    <dgm:cxn modelId="{5497EC64-72E8-444E-BDAA-5CA721FE79CD}" srcId="{5BA977A6-50A7-4EF5-9CD7-6E2093BA1A74}" destId="{62839478-E98B-4276-8BCD-C1043A884A00}" srcOrd="0" destOrd="0" parTransId="{E95D382A-AA6F-4A86-B4CF-2EFE33EF440F}" sibTransId="{5468FE0D-6F60-43FB-B290-79C6F63661D6}"/>
    <dgm:cxn modelId="{F6CA9365-BD70-410F-92C2-862E7C80568E}" type="presOf" srcId="{D9C9AC6C-D65E-4BB5-904D-8F198C5CBCDA}" destId="{24FE302E-CC5B-420A-A0D7-F0804EBADFF6}" srcOrd="1" destOrd="1" presId="urn:microsoft.com/office/officeart/2005/8/layout/hProcess4"/>
    <dgm:cxn modelId="{3C59E949-0D17-4A80-B121-65282BB6D0F3}" type="presOf" srcId="{D9C9AC6C-D65E-4BB5-904D-8F198C5CBCDA}" destId="{16EEB12F-8B54-439A-8E94-0AE56DA255CA}" srcOrd="0" destOrd="1" presId="urn:microsoft.com/office/officeart/2005/8/layout/hProcess4"/>
    <dgm:cxn modelId="{1E4C284A-07F1-42DD-8460-C76A38EAE61E}" type="presOf" srcId="{89E432B3-931B-4C4C-8D2A-9CF670963A3B}" destId="{16EEB12F-8B54-439A-8E94-0AE56DA255CA}" srcOrd="0" destOrd="0" presId="urn:microsoft.com/office/officeart/2005/8/layout/hProcess4"/>
    <dgm:cxn modelId="{55151E6C-C218-46D9-9013-BB692FE7116D}" srcId="{5BA977A6-50A7-4EF5-9CD7-6E2093BA1A74}" destId="{9BFFFBDF-F1BA-43F1-943B-2DD4D95A6B83}" srcOrd="1" destOrd="0" parTransId="{C9D7A57E-176E-485D-B088-0ADF45889D43}" sibTransId="{08FCF32D-5AEE-43DA-80F0-CAB3545B78E3}"/>
    <dgm:cxn modelId="{B21C6A6F-96D2-419C-8C12-CC0A8F1B438D}" srcId="{9EC11D3F-A5FE-4C63-BDB0-FF5F4B5E3550}" destId="{C64A66A3-6A85-4AEA-AB93-69100C23AD5B}" srcOrd="0" destOrd="0" parTransId="{D45EA5D2-3186-4565-BCA6-BA602B979C0F}" sibTransId="{68E47A13-D8D1-4E97-A242-DE8A3ED08957}"/>
    <dgm:cxn modelId="{819B9F79-4AE5-4E4E-9633-8576819A48F8}" srcId="{62839478-E98B-4276-8BCD-C1043A884A00}" destId="{17CDD726-E734-4DFE-8375-AF95E3158817}" srcOrd="0" destOrd="0" parTransId="{2CE2A0AE-FBD0-4ACB-A892-0665CCF44915}" sibTransId="{A66E6B17-38BF-4C57-BECF-A8BBFA79E64E}"/>
    <dgm:cxn modelId="{C32E4482-9660-4836-9537-46EFC7897265}" type="presOf" srcId="{03F60F0A-58B5-4A74-89DA-1836E10258D0}" destId="{23A8EF31-3202-420F-B7B1-1F2C2EEAA08D}" srcOrd="1" destOrd="0" presId="urn:microsoft.com/office/officeart/2005/8/layout/hProcess4"/>
    <dgm:cxn modelId="{F5E29783-37D5-4E04-8663-FDD5B1A19BFD}" type="presOf" srcId="{03F60F0A-58B5-4A74-89DA-1836E10258D0}" destId="{9B67F902-AF4F-4F98-B68A-BD377009B452}" srcOrd="0" destOrd="0" presId="urn:microsoft.com/office/officeart/2005/8/layout/hProcess4"/>
    <dgm:cxn modelId="{15924987-726E-449C-9F63-25861798A2C3}" type="presOf" srcId="{5468FE0D-6F60-43FB-B290-79C6F63661D6}" destId="{A97FF9C9-1B4A-4AD0-921C-C080D62D390A}" srcOrd="0" destOrd="0" presId="urn:microsoft.com/office/officeart/2005/8/layout/hProcess4"/>
    <dgm:cxn modelId="{0FB6A18A-EE27-40DF-BB07-866A3615E203}" srcId="{3486999E-D383-44F5-ADE9-5C395CA93E44}" destId="{A9F0C27A-2B9A-4A17-B71B-C097DAD18A82}" srcOrd="1" destOrd="0" parTransId="{DE0F5532-0BCA-44F7-872D-28A33329DE26}" sibTransId="{19C90EE0-7F8B-4C49-83AD-667615779608}"/>
    <dgm:cxn modelId="{E15EF896-E0B3-46EE-AED8-37EB83F9499E}" srcId="{3486999E-D383-44F5-ADE9-5C395CA93E44}" destId="{03F60F0A-58B5-4A74-89DA-1836E10258D0}" srcOrd="0" destOrd="0" parTransId="{E9B8CE1A-A228-4BAD-8899-EB2CF3F930F7}" sibTransId="{53E1187B-D5F1-4FCF-9CB2-097AAB8203F6}"/>
    <dgm:cxn modelId="{403FE89C-3312-4EE1-8EA3-30FE413BC7B4}" srcId="{9BFFFBDF-F1BA-43F1-943B-2DD4D95A6B83}" destId="{89E432B3-931B-4C4C-8D2A-9CF670963A3B}" srcOrd="0" destOrd="0" parTransId="{D14B3AC5-1703-40A7-8F39-36AE3ABFE17E}" sibTransId="{A78EEE40-86CE-462B-BB5F-B4A1520056DC}"/>
    <dgm:cxn modelId="{98DF3EA6-4F04-4B87-951B-409D957B4718}" type="presOf" srcId="{17CDD726-E734-4DFE-8375-AF95E3158817}" destId="{F064B807-DE84-48A9-BA41-16F8BAB368D3}" srcOrd="0" destOrd="0" presId="urn:microsoft.com/office/officeart/2005/8/layout/hProcess4"/>
    <dgm:cxn modelId="{A4A85FC5-CBD1-4DEB-8653-AC494E0E67FF}" srcId="{5BA977A6-50A7-4EF5-9CD7-6E2093BA1A74}" destId="{9EC11D3F-A5FE-4C63-BDB0-FF5F4B5E3550}" srcOrd="3" destOrd="0" parTransId="{A5562B63-DE28-4430-86E3-7E48A047D109}" sibTransId="{77983A52-A9CC-4F45-92F1-278C17E2D4C0}"/>
    <dgm:cxn modelId="{201861CC-DB66-4BD5-AC72-AE7E3422A895}" type="presOf" srcId="{08FCF32D-5AEE-43DA-80F0-CAB3545B78E3}" destId="{396F7E40-404A-4FEB-AB49-D6A3D168A75F}" srcOrd="0" destOrd="0" presId="urn:microsoft.com/office/officeart/2005/8/layout/hProcess4"/>
    <dgm:cxn modelId="{4DD5AFD3-E1E8-4152-A6D5-BBFD4EB65730}" srcId="{9BFFFBDF-F1BA-43F1-943B-2DD4D95A6B83}" destId="{D9C9AC6C-D65E-4BB5-904D-8F198C5CBCDA}" srcOrd="1" destOrd="0" parTransId="{B985DCCF-CD4A-4CC3-9804-56A2F0C3F4B6}" sibTransId="{793C09B6-C476-4732-A5F3-067F35AA4704}"/>
    <dgm:cxn modelId="{AE67C9EA-0955-4035-91E8-A58356609A78}" type="presOf" srcId="{E4488699-7B5D-442B-8FB9-BC94E82E1951}" destId="{CCF3361C-8540-4B57-A7FD-1816E0B4C636}" srcOrd="0" destOrd="0" presId="urn:microsoft.com/office/officeart/2005/8/layout/hProcess4"/>
    <dgm:cxn modelId="{AFA093F6-1612-47E8-A1B1-9F43FF1A32CE}" type="presOf" srcId="{62839478-E98B-4276-8BCD-C1043A884A00}" destId="{02260235-E338-4B3C-A506-FE5CB83632D1}" srcOrd="0" destOrd="0" presId="urn:microsoft.com/office/officeart/2005/8/layout/hProcess4"/>
    <dgm:cxn modelId="{0FE2D30B-F6C6-48AC-807D-C9D40AFE1B79}" type="presParOf" srcId="{8C432639-1EE8-443F-AE03-E8A7DBFF5BC0}" destId="{DFECB58B-BF1A-4400-B4D2-FB181EB5CC67}" srcOrd="0" destOrd="0" presId="urn:microsoft.com/office/officeart/2005/8/layout/hProcess4"/>
    <dgm:cxn modelId="{B529D195-5E6C-4D35-87CC-ECA12E80210A}" type="presParOf" srcId="{8C432639-1EE8-443F-AE03-E8A7DBFF5BC0}" destId="{88E2DC3A-1043-42A5-A045-D97900E17B17}" srcOrd="1" destOrd="0" presId="urn:microsoft.com/office/officeart/2005/8/layout/hProcess4"/>
    <dgm:cxn modelId="{478A2F90-FBEA-4CFD-978F-A1322D14DB33}" type="presParOf" srcId="{8C432639-1EE8-443F-AE03-E8A7DBFF5BC0}" destId="{665DEA60-7CC7-498C-BB0A-B67828952EDF}" srcOrd="2" destOrd="0" presId="urn:microsoft.com/office/officeart/2005/8/layout/hProcess4"/>
    <dgm:cxn modelId="{35524411-E015-4044-8F3C-2889623A3AFE}" type="presParOf" srcId="{665DEA60-7CC7-498C-BB0A-B67828952EDF}" destId="{8C715D6F-08F4-4C44-A2FC-F62E460B2C3D}" srcOrd="0" destOrd="0" presId="urn:microsoft.com/office/officeart/2005/8/layout/hProcess4"/>
    <dgm:cxn modelId="{7DD10690-93D3-482A-81C5-5A96331E47F8}" type="presParOf" srcId="{8C715D6F-08F4-4C44-A2FC-F62E460B2C3D}" destId="{73BA3259-8E10-40DC-90C3-D9051F57A174}" srcOrd="0" destOrd="0" presId="urn:microsoft.com/office/officeart/2005/8/layout/hProcess4"/>
    <dgm:cxn modelId="{1358A3EF-3541-41C9-A33C-5BE77BAEB83B}" type="presParOf" srcId="{8C715D6F-08F4-4C44-A2FC-F62E460B2C3D}" destId="{F064B807-DE84-48A9-BA41-16F8BAB368D3}" srcOrd="1" destOrd="0" presId="urn:microsoft.com/office/officeart/2005/8/layout/hProcess4"/>
    <dgm:cxn modelId="{A78A87A9-DF2F-4C35-9199-C719FF73F11B}" type="presParOf" srcId="{8C715D6F-08F4-4C44-A2FC-F62E460B2C3D}" destId="{AEC10A3D-C86D-49B4-A2AA-91F9B64C958D}" srcOrd="2" destOrd="0" presId="urn:microsoft.com/office/officeart/2005/8/layout/hProcess4"/>
    <dgm:cxn modelId="{E12E85F5-E641-41CB-A014-E35EFB55BF59}" type="presParOf" srcId="{8C715D6F-08F4-4C44-A2FC-F62E460B2C3D}" destId="{02260235-E338-4B3C-A506-FE5CB83632D1}" srcOrd="3" destOrd="0" presId="urn:microsoft.com/office/officeart/2005/8/layout/hProcess4"/>
    <dgm:cxn modelId="{EA603119-4406-4265-9020-51B426A517F0}" type="presParOf" srcId="{8C715D6F-08F4-4C44-A2FC-F62E460B2C3D}" destId="{19DC8D29-D3D4-4A5B-B501-5A7159893B79}" srcOrd="4" destOrd="0" presId="urn:microsoft.com/office/officeart/2005/8/layout/hProcess4"/>
    <dgm:cxn modelId="{4B4492B8-60BB-4911-BA67-E319A6951BDC}" type="presParOf" srcId="{665DEA60-7CC7-498C-BB0A-B67828952EDF}" destId="{A97FF9C9-1B4A-4AD0-921C-C080D62D390A}" srcOrd="1" destOrd="0" presId="urn:microsoft.com/office/officeart/2005/8/layout/hProcess4"/>
    <dgm:cxn modelId="{473BDC8D-1F88-4DCD-ADF6-E984E4FB4199}" type="presParOf" srcId="{665DEA60-7CC7-498C-BB0A-B67828952EDF}" destId="{6DDA2C0F-4A8A-4396-9EB7-03D8F78CCCA2}" srcOrd="2" destOrd="0" presId="urn:microsoft.com/office/officeart/2005/8/layout/hProcess4"/>
    <dgm:cxn modelId="{682A41E2-7677-47AB-A0BE-2CE5674C6872}" type="presParOf" srcId="{6DDA2C0F-4A8A-4396-9EB7-03D8F78CCCA2}" destId="{FFD1D61A-CB6F-423C-96AE-61B628024EE9}" srcOrd="0" destOrd="0" presId="urn:microsoft.com/office/officeart/2005/8/layout/hProcess4"/>
    <dgm:cxn modelId="{212CE515-54E2-4013-94DD-ED108D3F29F5}" type="presParOf" srcId="{6DDA2C0F-4A8A-4396-9EB7-03D8F78CCCA2}" destId="{16EEB12F-8B54-439A-8E94-0AE56DA255CA}" srcOrd="1" destOrd="0" presId="urn:microsoft.com/office/officeart/2005/8/layout/hProcess4"/>
    <dgm:cxn modelId="{CAE50825-7859-4F6A-B767-2BE1C66B2482}" type="presParOf" srcId="{6DDA2C0F-4A8A-4396-9EB7-03D8F78CCCA2}" destId="{24FE302E-CC5B-420A-A0D7-F0804EBADFF6}" srcOrd="2" destOrd="0" presId="urn:microsoft.com/office/officeart/2005/8/layout/hProcess4"/>
    <dgm:cxn modelId="{C0B4E5A8-E433-4791-9DA7-FA30534DD29D}" type="presParOf" srcId="{6DDA2C0F-4A8A-4396-9EB7-03D8F78CCCA2}" destId="{12BA482B-71F0-497D-B9C8-C4A3CF1EAB5A}" srcOrd="3" destOrd="0" presId="urn:microsoft.com/office/officeart/2005/8/layout/hProcess4"/>
    <dgm:cxn modelId="{2FD36AFE-EA20-49BD-B8BC-9337B0F6CA3E}" type="presParOf" srcId="{6DDA2C0F-4A8A-4396-9EB7-03D8F78CCCA2}" destId="{A71F7B92-D828-45BD-9743-B1251C9F3B6C}" srcOrd="4" destOrd="0" presId="urn:microsoft.com/office/officeart/2005/8/layout/hProcess4"/>
    <dgm:cxn modelId="{92E7F46C-0E06-4F25-8FB7-8FE2F670F846}" type="presParOf" srcId="{665DEA60-7CC7-498C-BB0A-B67828952EDF}" destId="{396F7E40-404A-4FEB-AB49-D6A3D168A75F}" srcOrd="3" destOrd="0" presId="urn:microsoft.com/office/officeart/2005/8/layout/hProcess4"/>
    <dgm:cxn modelId="{24E369EF-DA98-457A-B328-D4261F64C3F2}" type="presParOf" srcId="{665DEA60-7CC7-498C-BB0A-B67828952EDF}" destId="{4D5C457E-E127-49EC-AEE7-430FEA78E100}" srcOrd="4" destOrd="0" presId="urn:microsoft.com/office/officeart/2005/8/layout/hProcess4"/>
    <dgm:cxn modelId="{69172C7D-C3E4-4318-87DD-152345F34DA5}" type="presParOf" srcId="{4D5C457E-E127-49EC-AEE7-430FEA78E100}" destId="{2AA52B18-410E-4739-8E5E-64FB9AF6E173}" srcOrd="0" destOrd="0" presId="urn:microsoft.com/office/officeart/2005/8/layout/hProcess4"/>
    <dgm:cxn modelId="{C5EC66A2-8DF9-44E4-A2CF-B00F14696641}" type="presParOf" srcId="{4D5C457E-E127-49EC-AEE7-430FEA78E100}" destId="{9B67F902-AF4F-4F98-B68A-BD377009B452}" srcOrd="1" destOrd="0" presId="urn:microsoft.com/office/officeart/2005/8/layout/hProcess4"/>
    <dgm:cxn modelId="{CEB18CAB-70E0-46B9-AD16-5C9A289B7D36}" type="presParOf" srcId="{4D5C457E-E127-49EC-AEE7-430FEA78E100}" destId="{23A8EF31-3202-420F-B7B1-1F2C2EEAA08D}" srcOrd="2" destOrd="0" presId="urn:microsoft.com/office/officeart/2005/8/layout/hProcess4"/>
    <dgm:cxn modelId="{3343F287-7BDB-4168-BDBD-DE1F3329646B}" type="presParOf" srcId="{4D5C457E-E127-49EC-AEE7-430FEA78E100}" destId="{497C3F8F-AD9D-415D-A46D-28DC9D49D8FA}" srcOrd="3" destOrd="0" presId="urn:microsoft.com/office/officeart/2005/8/layout/hProcess4"/>
    <dgm:cxn modelId="{718826DE-7894-4D66-9179-8ABC541C8E95}" type="presParOf" srcId="{4D5C457E-E127-49EC-AEE7-430FEA78E100}" destId="{3EE8F741-4DAD-45B4-8661-DCCF8BC6B34B}" srcOrd="4" destOrd="0" presId="urn:microsoft.com/office/officeart/2005/8/layout/hProcess4"/>
    <dgm:cxn modelId="{A0EDF954-4E52-4890-8F96-F93D6FA33091}" type="presParOf" srcId="{665DEA60-7CC7-498C-BB0A-B67828952EDF}" destId="{CCF3361C-8540-4B57-A7FD-1816E0B4C636}" srcOrd="5" destOrd="0" presId="urn:microsoft.com/office/officeart/2005/8/layout/hProcess4"/>
    <dgm:cxn modelId="{83EBE581-CEDA-48DE-943C-1D6AD2FDADD8}" type="presParOf" srcId="{665DEA60-7CC7-498C-BB0A-B67828952EDF}" destId="{4C69D7B0-DACE-4EA0-A792-428EAE002CD0}" srcOrd="6" destOrd="0" presId="urn:microsoft.com/office/officeart/2005/8/layout/hProcess4"/>
    <dgm:cxn modelId="{2734EC70-54B6-4BD8-928E-B3A7340C4807}" type="presParOf" srcId="{4C69D7B0-DACE-4EA0-A792-428EAE002CD0}" destId="{89C69CD6-8FB8-4F1A-B73E-5DC98F308394}" srcOrd="0" destOrd="0" presId="urn:microsoft.com/office/officeart/2005/8/layout/hProcess4"/>
    <dgm:cxn modelId="{04E0582D-AE17-4AEE-A2F7-6C6861583DEF}" type="presParOf" srcId="{4C69D7B0-DACE-4EA0-A792-428EAE002CD0}" destId="{A6BA03A1-0CC2-42E4-887F-E81F04662419}" srcOrd="1" destOrd="0" presId="urn:microsoft.com/office/officeart/2005/8/layout/hProcess4"/>
    <dgm:cxn modelId="{AA607FE6-C2DB-440B-831B-8EABEF512928}" type="presParOf" srcId="{4C69D7B0-DACE-4EA0-A792-428EAE002CD0}" destId="{BCEED873-CC9F-4266-B4DC-F7201747CE16}" srcOrd="2" destOrd="0" presId="urn:microsoft.com/office/officeart/2005/8/layout/hProcess4"/>
    <dgm:cxn modelId="{9D038468-17B7-46F9-B4FA-ADB5B1146D5F}" type="presParOf" srcId="{4C69D7B0-DACE-4EA0-A792-428EAE002CD0}" destId="{6B6396D4-B9FE-4C43-9100-F9D915B82801}" srcOrd="3" destOrd="0" presId="urn:microsoft.com/office/officeart/2005/8/layout/hProcess4"/>
    <dgm:cxn modelId="{7B7D77FC-5C8E-4E5F-8D4C-47FDA1ACE6A9}" type="presParOf" srcId="{4C69D7B0-DACE-4EA0-A792-428EAE002CD0}" destId="{2AF8A102-45CE-46AB-B657-54B261D448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3E0781-3938-4874-AE68-C3248BA18B2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zh-CN" altLang="en-US"/>
        </a:p>
      </dgm:t>
    </dgm:pt>
    <dgm:pt modelId="{BCFB9E53-9FAB-4A4A-A6FE-C8E1458E88B0}">
      <dgm:prSet phldrT="[文本]" custT="1"/>
      <dgm:spPr/>
      <dgm:t>
        <a:bodyPr/>
        <a:lstStyle/>
        <a:p>
          <a:r>
            <a:rPr lang="en-US" sz="2000" dirty="0">
              <a:latin typeface="Times New Roman" panose="02020603050405020304" pitchFamily="18" charset="0"/>
              <a:cs typeface="Times New Roman" panose="02020603050405020304" pitchFamily="18" charset="0"/>
            </a:rPr>
            <a:t>Immersive entertainment</a:t>
          </a:r>
          <a:endParaRPr lang="zh-CN" altLang="en-US" sz="2000" dirty="0">
            <a:latin typeface="Times New Roman" panose="02020603050405020304" pitchFamily="18" charset="0"/>
            <a:cs typeface="Times New Roman" panose="02020603050405020304" pitchFamily="18" charset="0"/>
          </a:endParaRPr>
        </a:p>
      </dgm:t>
    </dgm:pt>
    <dgm:pt modelId="{AC60B4FA-FD9A-4071-A0BE-4A10D446F941}" type="parTrans" cxnId="{22E4FFCD-0742-4889-829F-8038C864EBD3}">
      <dgm:prSet/>
      <dgm:spPr/>
      <dgm:t>
        <a:bodyPr/>
        <a:lstStyle/>
        <a:p>
          <a:endParaRPr lang="zh-CN" altLang="en-US"/>
        </a:p>
      </dgm:t>
    </dgm:pt>
    <dgm:pt modelId="{4C8714C6-5179-4E60-A495-A4E83B1AD015}" type="sibTrans" cxnId="{22E4FFCD-0742-4889-829F-8038C864EBD3}">
      <dgm:prSet/>
      <dgm:spPr/>
      <dgm:t>
        <a:bodyPr/>
        <a:lstStyle/>
        <a:p>
          <a:endParaRPr lang="zh-CN" altLang="en-US"/>
        </a:p>
      </dgm:t>
    </dgm:pt>
    <dgm:pt modelId="{C9B1A2FF-0936-4C52-9A4E-BB9F076F8341}">
      <dgm:prSet phldrT="[文本]" custT="1"/>
      <dgm:spPr/>
      <dgm:t>
        <a:bodyPr/>
        <a:lstStyle/>
        <a:p>
          <a:r>
            <a:rPr lang="en-US" sz="2800" dirty="0">
              <a:latin typeface="Times New Roman" panose="02020603050405020304" pitchFamily="18" charset="0"/>
              <a:cs typeface="Times New Roman" panose="02020603050405020304" pitchFamily="18" charset="0"/>
            </a:rPr>
            <a:t>Keren </a:t>
          </a:r>
          <a:r>
            <a:rPr lang="en-US" sz="2800" dirty="0" err="1">
              <a:latin typeface="Times New Roman" panose="02020603050405020304" pitchFamily="18" charset="0"/>
              <a:cs typeface="Times New Roman" panose="02020603050405020304" pitchFamily="18" charset="0"/>
            </a:rPr>
            <a:t>Zaiontz</a:t>
          </a:r>
          <a:endParaRPr lang="zh-CN" altLang="en-US" sz="2800" dirty="0">
            <a:latin typeface="Times New Roman" panose="02020603050405020304" pitchFamily="18" charset="0"/>
            <a:cs typeface="Times New Roman" panose="02020603050405020304" pitchFamily="18" charset="0"/>
          </a:endParaRPr>
        </a:p>
      </dgm:t>
    </dgm:pt>
    <dgm:pt modelId="{AD9B70A2-954A-42A6-B68F-4079540F2C86}" type="parTrans" cxnId="{1FF09D93-EB0B-497C-BAA5-EEDD164700B3}">
      <dgm:prSet/>
      <dgm:spPr/>
      <dgm:t>
        <a:bodyPr/>
        <a:lstStyle/>
        <a:p>
          <a:endParaRPr lang="zh-CN" altLang="en-US"/>
        </a:p>
      </dgm:t>
    </dgm:pt>
    <dgm:pt modelId="{EFA17D1B-A7D3-4E9C-81CA-9496F2E2887E}" type="sibTrans" cxnId="{1FF09D93-EB0B-497C-BAA5-EEDD164700B3}">
      <dgm:prSet/>
      <dgm:spPr/>
      <dgm:t>
        <a:bodyPr/>
        <a:lstStyle/>
        <a:p>
          <a:endParaRPr lang="zh-CN" altLang="en-US"/>
        </a:p>
      </dgm:t>
    </dgm:pt>
    <dgm:pt modelId="{270BB62E-2991-409C-9364-59679F6379C1}">
      <dgm:prSet phldrT="[文本]" custT="1"/>
      <dgm:spPr/>
      <dgm:t>
        <a:bodyPr/>
        <a:lstStyle/>
        <a:p>
          <a:pPr algn="l"/>
          <a:r>
            <a:rPr lang="en-US" sz="2000" dirty="0">
              <a:latin typeface="Times New Roman" panose="02020603050405020304" pitchFamily="18" charset="0"/>
              <a:cs typeface="Times New Roman" panose="02020603050405020304" pitchFamily="18" charset="0"/>
            </a:rPr>
            <a:t>narcissistic spectatorship</a:t>
          </a:r>
        </a:p>
        <a:p>
          <a:pPr algn="l"/>
          <a:r>
            <a:rPr lang="en-US" altLang="zh-CN" sz="2000" dirty="0">
              <a:latin typeface="Times New Roman" panose="02020603050405020304" pitchFamily="18" charset="0"/>
              <a:cs typeface="Times New Roman" panose="02020603050405020304" pitchFamily="18" charset="0"/>
            </a:rPr>
            <a:t>(research)</a:t>
          </a:r>
          <a:r>
            <a:rPr lang="en-US" sz="2000" dirty="0"/>
            <a:t> </a:t>
          </a:r>
          <a:r>
            <a:rPr lang="en-US" sz="2000" dirty="0">
              <a:latin typeface="Times New Roman" panose="02020603050405020304" pitchFamily="18" charset="0"/>
              <a:cs typeface="Times New Roman" panose="02020603050405020304" pitchFamily="18" charset="0"/>
            </a:rPr>
            <a:t>addiction to the experience and isolation</a:t>
          </a:r>
          <a:endParaRPr lang="zh-CN" altLang="en-US" sz="2000" dirty="0">
            <a:latin typeface="Times New Roman" panose="02020603050405020304" pitchFamily="18" charset="0"/>
            <a:cs typeface="Times New Roman" panose="02020603050405020304" pitchFamily="18" charset="0"/>
          </a:endParaRPr>
        </a:p>
      </dgm:t>
    </dgm:pt>
    <dgm:pt modelId="{5803FB06-DA2C-48BD-ACF4-A53AFAA5AA5F}" type="parTrans" cxnId="{71E5C61C-EC85-49B0-897D-2CF663324695}">
      <dgm:prSet/>
      <dgm:spPr/>
      <dgm:t>
        <a:bodyPr/>
        <a:lstStyle/>
        <a:p>
          <a:endParaRPr lang="zh-CN" altLang="en-US"/>
        </a:p>
      </dgm:t>
    </dgm:pt>
    <dgm:pt modelId="{86441D1C-8899-4959-A511-CD17A452D8F5}" type="sibTrans" cxnId="{71E5C61C-EC85-49B0-897D-2CF663324695}">
      <dgm:prSet/>
      <dgm:spPr/>
      <dgm:t>
        <a:bodyPr/>
        <a:lstStyle/>
        <a:p>
          <a:endParaRPr lang="zh-CN" altLang="en-US"/>
        </a:p>
      </dgm:t>
    </dgm:pt>
    <dgm:pt modelId="{15DB0FAA-BB7C-4636-A699-A1B0A5CF3EC1}">
      <dgm:prSet phldrT="[文本]" custT="1"/>
      <dgm:spPr/>
      <dgm:t>
        <a:bodyPr/>
        <a:lstStyle/>
        <a:p>
          <a:pPr algn="l"/>
          <a:r>
            <a:rPr lang="en-US" sz="2000" dirty="0">
              <a:latin typeface="Times New Roman" panose="02020603050405020304" pitchFamily="18" charset="0"/>
              <a:cs typeface="Times New Roman" panose="02020603050405020304" pitchFamily="18" charset="0"/>
            </a:rPr>
            <a:t>respond to our need for “playful” cultural spaces; </a:t>
          </a:r>
        </a:p>
        <a:p>
          <a:pPr algn="l"/>
          <a:r>
            <a:rPr lang="en-US" sz="2000" dirty="0">
              <a:latin typeface="Times New Roman" panose="02020603050405020304" pitchFamily="18" charset="0"/>
              <a:cs typeface="Times New Roman" panose="02020603050405020304" pitchFamily="18" charset="0"/>
            </a:rPr>
            <a:t>allows the audience to feel part of something</a:t>
          </a:r>
          <a:endParaRPr lang="zh-CN" altLang="en-US" sz="2000" dirty="0">
            <a:latin typeface="Times New Roman" panose="02020603050405020304" pitchFamily="18" charset="0"/>
            <a:cs typeface="Times New Roman" panose="02020603050405020304" pitchFamily="18" charset="0"/>
          </a:endParaRPr>
        </a:p>
      </dgm:t>
    </dgm:pt>
    <dgm:pt modelId="{29E1E61C-73B7-48D9-BAA3-00E33CA73E23}" type="parTrans" cxnId="{FE4DD3BB-09BA-46AC-BF6F-532B71D8A25C}">
      <dgm:prSet/>
      <dgm:spPr>
        <a:ln>
          <a:solidFill>
            <a:schemeClr val="bg2"/>
          </a:solidFill>
        </a:ln>
      </dgm:spPr>
      <dgm:t>
        <a:bodyPr/>
        <a:lstStyle/>
        <a:p>
          <a:endParaRPr lang="zh-CN" altLang="en-US"/>
        </a:p>
      </dgm:t>
    </dgm:pt>
    <dgm:pt modelId="{EB5689C9-EA59-4267-85C6-BB90FC6E49CD}" type="sibTrans" cxnId="{FE4DD3BB-09BA-46AC-BF6F-532B71D8A25C}">
      <dgm:prSet/>
      <dgm:spPr/>
      <dgm:t>
        <a:bodyPr/>
        <a:lstStyle/>
        <a:p>
          <a:endParaRPr lang="zh-CN" altLang="en-US"/>
        </a:p>
      </dgm:t>
    </dgm:pt>
    <dgm:pt modelId="{DD814CED-4B72-42BC-9F3D-36229C1EBD1F}">
      <dgm:prSet phldrT="[文本]" custT="1"/>
      <dgm:spPr/>
      <dgm:t>
        <a:bodyPr/>
        <a:lstStyle/>
        <a:p>
          <a:r>
            <a:rPr lang="en-US" altLang="zh-CN" sz="2800" dirty="0">
              <a:latin typeface="Times New Roman" panose="02020603050405020304" pitchFamily="18" charset="0"/>
              <a:cs typeface="Times New Roman" panose="02020603050405020304" pitchFamily="18" charset="0"/>
            </a:rPr>
            <a:t>Author (I)</a:t>
          </a:r>
          <a:endParaRPr lang="zh-CN" altLang="en-US" sz="2800" dirty="0">
            <a:latin typeface="Times New Roman" panose="02020603050405020304" pitchFamily="18" charset="0"/>
            <a:cs typeface="Times New Roman" panose="02020603050405020304" pitchFamily="18" charset="0"/>
          </a:endParaRPr>
        </a:p>
      </dgm:t>
    </dgm:pt>
    <dgm:pt modelId="{1F0763A2-1503-43AB-9A94-CE800A7DEE6D}" type="parTrans" cxnId="{AA148885-13AB-416E-AE67-5B5C02D3CB0E}">
      <dgm:prSet/>
      <dgm:spPr/>
      <dgm:t>
        <a:bodyPr/>
        <a:lstStyle/>
        <a:p>
          <a:endParaRPr lang="zh-CN" altLang="en-US"/>
        </a:p>
      </dgm:t>
    </dgm:pt>
    <dgm:pt modelId="{CC849B22-63DE-4ED4-A456-3C6245C19E97}" type="sibTrans" cxnId="{AA148885-13AB-416E-AE67-5B5C02D3CB0E}">
      <dgm:prSet/>
      <dgm:spPr/>
      <dgm:t>
        <a:bodyPr/>
        <a:lstStyle/>
        <a:p>
          <a:endParaRPr lang="zh-CN" altLang="en-US"/>
        </a:p>
      </dgm:t>
    </dgm:pt>
    <dgm:pt modelId="{DFBB045C-33C6-431C-B5D7-4D20951E67F0}">
      <dgm:prSet phldrT="[文本]"/>
      <dgm:spPr/>
      <dgm:t>
        <a:bodyPr/>
        <a:lstStyle/>
        <a:p>
          <a:pPr algn="just"/>
          <a:r>
            <a:rPr lang="en-US" dirty="0">
              <a:latin typeface="Times New Roman" panose="02020603050405020304" pitchFamily="18" charset="0"/>
              <a:cs typeface="Times New Roman" panose="02020603050405020304" pitchFamily="18" charset="0"/>
            </a:rPr>
            <a:t>I am torn about where the rapidly developing scene is taking us. It does give us an opportunity to tune into ourselves, but I am less convinced it amplifies our bond with those around us…</a:t>
          </a:r>
          <a:endParaRPr lang="zh-CN" altLang="en-US" dirty="0">
            <a:latin typeface="Times New Roman" panose="02020603050405020304" pitchFamily="18" charset="0"/>
            <a:cs typeface="Times New Roman" panose="02020603050405020304" pitchFamily="18" charset="0"/>
          </a:endParaRPr>
        </a:p>
      </dgm:t>
    </dgm:pt>
    <dgm:pt modelId="{226DA1F6-7311-4C9A-A324-1245DCE396B2}" type="parTrans" cxnId="{FCFAFEEE-0F90-4868-BA69-1CB7235B97CD}">
      <dgm:prSet/>
      <dgm:spPr/>
      <dgm:t>
        <a:bodyPr/>
        <a:lstStyle/>
        <a:p>
          <a:endParaRPr lang="zh-CN" altLang="en-US"/>
        </a:p>
      </dgm:t>
    </dgm:pt>
    <dgm:pt modelId="{CAE6E2C5-C848-41E2-9C79-924377A3B407}" type="sibTrans" cxnId="{FCFAFEEE-0F90-4868-BA69-1CB7235B97CD}">
      <dgm:prSet/>
      <dgm:spPr/>
      <dgm:t>
        <a:bodyPr/>
        <a:lstStyle/>
        <a:p>
          <a:endParaRPr lang="zh-CN" altLang="en-US"/>
        </a:p>
      </dgm:t>
    </dgm:pt>
    <dgm:pt modelId="{9FC209BB-A6A0-443F-890D-05F9B27296ED}">
      <dgm:prSet/>
      <dgm:spPr/>
      <dgm:t>
        <a:bodyPr/>
        <a:lstStyle/>
        <a:p>
          <a:endParaRPr lang="zh-CN" altLang="en-US"/>
        </a:p>
      </dgm:t>
    </dgm:pt>
    <dgm:pt modelId="{55263527-A1DD-4135-8BB1-876DF8A04382}" type="parTrans" cxnId="{F552B16F-C0E5-4C36-BB45-42984853677D}">
      <dgm:prSet/>
      <dgm:spPr/>
      <dgm:t>
        <a:bodyPr/>
        <a:lstStyle/>
        <a:p>
          <a:endParaRPr lang="zh-CN" altLang="en-US"/>
        </a:p>
      </dgm:t>
    </dgm:pt>
    <dgm:pt modelId="{C163B733-987C-45F4-BA5E-36C403540676}" type="sibTrans" cxnId="{F552B16F-C0E5-4C36-BB45-42984853677D}">
      <dgm:prSet/>
      <dgm:spPr/>
      <dgm:t>
        <a:bodyPr/>
        <a:lstStyle/>
        <a:p>
          <a:endParaRPr lang="zh-CN" altLang="en-US"/>
        </a:p>
      </dgm:t>
    </dgm:pt>
    <dgm:pt modelId="{B1BA9FD6-9D7D-4C2D-AC86-945E4F3FD37A}">
      <dgm:prSet/>
      <dgm:spPr/>
      <dgm:t>
        <a:bodyPr/>
        <a:lstStyle/>
        <a:p>
          <a:endParaRPr lang="zh-CN" altLang="en-US"/>
        </a:p>
      </dgm:t>
    </dgm:pt>
    <dgm:pt modelId="{2B368E42-E61F-49C4-BC8A-BA38CB102F75}" type="parTrans" cxnId="{94BB82D6-3CA9-42FC-BCF0-E224830EC96C}">
      <dgm:prSet/>
      <dgm:spPr/>
      <dgm:t>
        <a:bodyPr/>
        <a:lstStyle/>
        <a:p>
          <a:endParaRPr lang="zh-CN" altLang="en-US"/>
        </a:p>
      </dgm:t>
    </dgm:pt>
    <dgm:pt modelId="{4A9ACC11-AC69-48A8-B12E-8BD32EE8312D}" type="sibTrans" cxnId="{94BB82D6-3CA9-42FC-BCF0-E224830EC96C}">
      <dgm:prSet/>
      <dgm:spPr/>
      <dgm:t>
        <a:bodyPr/>
        <a:lstStyle/>
        <a:p>
          <a:endParaRPr lang="zh-CN" altLang="en-US"/>
        </a:p>
      </dgm:t>
    </dgm:pt>
    <dgm:pt modelId="{FF83FEB1-0FEA-45F0-947D-3D92EA031312}">
      <dgm:prSet/>
      <dgm:spPr/>
      <dgm:t>
        <a:bodyPr/>
        <a:lstStyle/>
        <a:p>
          <a:endParaRPr lang="zh-CN" altLang="en-US"/>
        </a:p>
      </dgm:t>
    </dgm:pt>
    <dgm:pt modelId="{C438FB97-9443-485B-ABA3-18BE6D0340A3}" type="parTrans" cxnId="{AD19D04F-AC94-41C3-BED9-9ECDD50D771B}">
      <dgm:prSet/>
      <dgm:spPr/>
      <dgm:t>
        <a:bodyPr/>
        <a:lstStyle/>
        <a:p>
          <a:endParaRPr lang="zh-CN" altLang="en-US"/>
        </a:p>
      </dgm:t>
    </dgm:pt>
    <dgm:pt modelId="{61FE03BD-ADD3-49A5-95E3-091440F69418}" type="sibTrans" cxnId="{AD19D04F-AC94-41C3-BED9-9ECDD50D771B}">
      <dgm:prSet/>
      <dgm:spPr/>
      <dgm:t>
        <a:bodyPr/>
        <a:lstStyle/>
        <a:p>
          <a:endParaRPr lang="zh-CN" altLang="en-US"/>
        </a:p>
      </dgm:t>
    </dgm:pt>
    <dgm:pt modelId="{4CCB16E3-9A19-42AD-954A-4B86BD5F3318}" type="pres">
      <dgm:prSet presAssocID="{043E0781-3938-4874-AE68-C3248BA18B29}" presName="diagram" presStyleCnt="0">
        <dgm:presLayoutVars>
          <dgm:chPref val="1"/>
          <dgm:dir/>
          <dgm:animOne val="branch"/>
          <dgm:animLvl val="lvl"/>
          <dgm:resizeHandles val="exact"/>
        </dgm:presLayoutVars>
      </dgm:prSet>
      <dgm:spPr/>
    </dgm:pt>
    <dgm:pt modelId="{607BCFE7-2C12-4042-9764-5C0812860009}" type="pres">
      <dgm:prSet presAssocID="{BCFB9E53-9FAB-4A4A-A6FE-C8E1458E88B0}" presName="root1" presStyleCnt="0"/>
      <dgm:spPr/>
    </dgm:pt>
    <dgm:pt modelId="{91CCC151-A60A-4C5A-8AB8-BC18F1540898}" type="pres">
      <dgm:prSet presAssocID="{BCFB9E53-9FAB-4A4A-A6FE-C8E1458E88B0}" presName="LevelOneTextNode" presStyleLbl="node0" presStyleIdx="0" presStyleCnt="1" custScaleX="71314" custScaleY="105511" custLinFactNeighborX="-26392" custLinFactNeighborY="-3823">
        <dgm:presLayoutVars>
          <dgm:chPref val="3"/>
        </dgm:presLayoutVars>
      </dgm:prSet>
      <dgm:spPr/>
    </dgm:pt>
    <dgm:pt modelId="{19ABF69E-D276-4050-8ABD-E66A3397F6B4}" type="pres">
      <dgm:prSet presAssocID="{BCFB9E53-9FAB-4A4A-A6FE-C8E1458E88B0}" presName="level2hierChild" presStyleCnt="0"/>
      <dgm:spPr/>
    </dgm:pt>
    <dgm:pt modelId="{0FCDF0B0-0B70-4CAF-82AA-602163AF2D28}" type="pres">
      <dgm:prSet presAssocID="{AD9B70A2-954A-42A6-B68F-4079540F2C86}" presName="conn2-1" presStyleLbl="parChTrans1D2" presStyleIdx="0" presStyleCnt="5"/>
      <dgm:spPr/>
    </dgm:pt>
    <dgm:pt modelId="{E14E5F12-14D6-4387-9665-BABA7AB2145B}" type="pres">
      <dgm:prSet presAssocID="{AD9B70A2-954A-42A6-B68F-4079540F2C86}" presName="connTx" presStyleLbl="parChTrans1D2" presStyleIdx="0" presStyleCnt="5"/>
      <dgm:spPr/>
    </dgm:pt>
    <dgm:pt modelId="{EE6F3548-07F8-4F8A-AE1B-2A324F483A70}" type="pres">
      <dgm:prSet presAssocID="{C9B1A2FF-0936-4C52-9A4E-BB9F076F8341}" presName="root2" presStyleCnt="0"/>
      <dgm:spPr/>
    </dgm:pt>
    <dgm:pt modelId="{553AE17C-EACC-4498-9DC7-6CCAEB4D320C}" type="pres">
      <dgm:prSet presAssocID="{C9B1A2FF-0936-4C52-9A4E-BB9F076F8341}" presName="LevelTwoTextNode" presStyleLbl="node2" presStyleIdx="0" presStyleCnt="5" custScaleX="90455" custScaleY="76807" custLinFactNeighborX="-62055" custLinFactNeighborY="-56352">
        <dgm:presLayoutVars>
          <dgm:chPref val="3"/>
        </dgm:presLayoutVars>
      </dgm:prSet>
      <dgm:spPr/>
    </dgm:pt>
    <dgm:pt modelId="{AD7E20D6-4AE1-46CA-9023-06DAD70B5574}" type="pres">
      <dgm:prSet presAssocID="{C9B1A2FF-0936-4C52-9A4E-BB9F076F8341}" presName="level3hierChild" presStyleCnt="0"/>
      <dgm:spPr/>
    </dgm:pt>
    <dgm:pt modelId="{27FD983D-0F7D-4BC6-A958-5C98A6F6B5E0}" type="pres">
      <dgm:prSet presAssocID="{5803FB06-DA2C-48BD-ACF4-A53AFAA5AA5F}" presName="conn2-1" presStyleLbl="parChTrans1D3" presStyleIdx="0" presStyleCnt="3"/>
      <dgm:spPr/>
    </dgm:pt>
    <dgm:pt modelId="{71312235-857D-4C6E-822C-BE1A7A4BBE73}" type="pres">
      <dgm:prSet presAssocID="{5803FB06-DA2C-48BD-ACF4-A53AFAA5AA5F}" presName="connTx" presStyleLbl="parChTrans1D3" presStyleIdx="0" presStyleCnt="3"/>
      <dgm:spPr/>
    </dgm:pt>
    <dgm:pt modelId="{CF477A35-B528-4513-BEC6-EF081AA498FB}" type="pres">
      <dgm:prSet presAssocID="{270BB62E-2991-409C-9364-59679F6379C1}" presName="root2" presStyleCnt="0"/>
      <dgm:spPr/>
    </dgm:pt>
    <dgm:pt modelId="{9FA3AC97-C2F8-465A-BA98-7EBD1457B7D5}" type="pres">
      <dgm:prSet presAssocID="{270BB62E-2991-409C-9364-59679F6379C1}" presName="LevelTwoTextNode" presStyleLbl="node3" presStyleIdx="0" presStyleCnt="3" custScaleX="257958" custLinFactNeighborX="-78831" custLinFactNeighborY="-371">
        <dgm:presLayoutVars>
          <dgm:chPref val="3"/>
        </dgm:presLayoutVars>
      </dgm:prSet>
      <dgm:spPr/>
    </dgm:pt>
    <dgm:pt modelId="{348146B8-7966-42B2-BE8A-E2ACB8A31BB0}" type="pres">
      <dgm:prSet presAssocID="{270BB62E-2991-409C-9364-59679F6379C1}" presName="level3hierChild" presStyleCnt="0"/>
      <dgm:spPr/>
    </dgm:pt>
    <dgm:pt modelId="{C14058DE-BAB6-4AE1-8178-AF224980FD03}" type="pres">
      <dgm:prSet presAssocID="{29E1E61C-73B7-48D9-BAA3-00E33CA73E23}" presName="conn2-1" presStyleLbl="parChTrans1D3" presStyleIdx="1" presStyleCnt="3"/>
      <dgm:spPr/>
    </dgm:pt>
    <dgm:pt modelId="{348AAD7A-6907-4A28-B3FE-30A62EC38579}" type="pres">
      <dgm:prSet presAssocID="{29E1E61C-73B7-48D9-BAA3-00E33CA73E23}" presName="connTx" presStyleLbl="parChTrans1D3" presStyleIdx="1" presStyleCnt="3"/>
      <dgm:spPr/>
    </dgm:pt>
    <dgm:pt modelId="{0C37F6F5-5299-4547-855E-AFA2C2B7AE02}" type="pres">
      <dgm:prSet presAssocID="{15DB0FAA-BB7C-4636-A699-A1B0A5CF3EC1}" presName="root2" presStyleCnt="0"/>
      <dgm:spPr/>
    </dgm:pt>
    <dgm:pt modelId="{52AAA747-A787-4D99-8C03-33E90B49D896}" type="pres">
      <dgm:prSet presAssocID="{15DB0FAA-BB7C-4636-A699-A1B0A5CF3EC1}" presName="LevelTwoTextNode" presStyleLbl="node3" presStyleIdx="1" presStyleCnt="3" custScaleX="257196" custLinFactNeighborX="-77851" custLinFactNeighborY="-7335">
        <dgm:presLayoutVars>
          <dgm:chPref val="3"/>
        </dgm:presLayoutVars>
      </dgm:prSet>
      <dgm:spPr/>
    </dgm:pt>
    <dgm:pt modelId="{88A83E68-33D1-45BA-8266-28970C29902A}" type="pres">
      <dgm:prSet presAssocID="{15DB0FAA-BB7C-4636-A699-A1B0A5CF3EC1}" presName="level3hierChild" presStyleCnt="0"/>
      <dgm:spPr/>
    </dgm:pt>
    <dgm:pt modelId="{1D2219B4-DAA2-4E60-AB23-CD98E6C3FAC0}" type="pres">
      <dgm:prSet presAssocID="{2B368E42-E61F-49C4-BC8A-BA38CB102F75}" presName="conn2-1" presStyleLbl="parChTrans1D2" presStyleIdx="1" presStyleCnt="5"/>
      <dgm:spPr/>
    </dgm:pt>
    <dgm:pt modelId="{362E135E-6B9E-4340-884C-345E81E55706}" type="pres">
      <dgm:prSet presAssocID="{2B368E42-E61F-49C4-BC8A-BA38CB102F75}" presName="connTx" presStyleLbl="parChTrans1D2" presStyleIdx="1" presStyleCnt="5"/>
      <dgm:spPr/>
    </dgm:pt>
    <dgm:pt modelId="{193739FF-F2AB-4133-948F-A397ADF0ADAE}" type="pres">
      <dgm:prSet presAssocID="{B1BA9FD6-9D7D-4C2D-AC86-945E4F3FD37A}" presName="root2" presStyleCnt="0"/>
      <dgm:spPr/>
    </dgm:pt>
    <dgm:pt modelId="{B391B4F5-67C3-459F-9BFC-CCA4C1D828B0}" type="pres">
      <dgm:prSet presAssocID="{B1BA9FD6-9D7D-4C2D-AC86-945E4F3FD37A}" presName="LevelTwoTextNode" presStyleLbl="node2" presStyleIdx="1" presStyleCnt="5" custScaleX="90049" custScaleY="83889" custLinFactNeighborX="-61567" custLinFactNeighborY="-54481">
        <dgm:presLayoutVars>
          <dgm:chPref val="3"/>
        </dgm:presLayoutVars>
      </dgm:prSet>
      <dgm:spPr/>
    </dgm:pt>
    <dgm:pt modelId="{6E312CF6-9C7D-441B-A805-79D5BC22D9DD}" type="pres">
      <dgm:prSet presAssocID="{B1BA9FD6-9D7D-4C2D-AC86-945E4F3FD37A}" presName="level3hierChild" presStyleCnt="0"/>
      <dgm:spPr/>
    </dgm:pt>
    <dgm:pt modelId="{3D2C9395-BA06-4AC4-8EAA-90027476F243}" type="pres">
      <dgm:prSet presAssocID="{C438FB97-9443-485B-ABA3-18BE6D0340A3}" presName="conn2-1" presStyleLbl="parChTrans1D2" presStyleIdx="2" presStyleCnt="5"/>
      <dgm:spPr/>
    </dgm:pt>
    <dgm:pt modelId="{32895232-BE52-464D-85B0-4F3917D3489A}" type="pres">
      <dgm:prSet presAssocID="{C438FB97-9443-485B-ABA3-18BE6D0340A3}" presName="connTx" presStyleLbl="parChTrans1D2" presStyleIdx="2" presStyleCnt="5"/>
      <dgm:spPr/>
    </dgm:pt>
    <dgm:pt modelId="{30F59F59-BF1B-4A1A-BF78-41261EA48A6F}" type="pres">
      <dgm:prSet presAssocID="{FF83FEB1-0FEA-45F0-947D-3D92EA031312}" presName="root2" presStyleCnt="0"/>
      <dgm:spPr/>
    </dgm:pt>
    <dgm:pt modelId="{2ECD1448-E86D-469C-BB81-DCC592959A35}" type="pres">
      <dgm:prSet presAssocID="{FF83FEB1-0FEA-45F0-947D-3D92EA031312}" presName="LevelTwoTextNode" presStyleLbl="node2" presStyleIdx="2" presStyleCnt="5" custScaleX="92338" custScaleY="82327" custLinFactNeighborX="-63185" custLinFactNeighborY="76505">
        <dgm:presLayoutVars>
          <dgm:chPref val="3"/>
        </dgm:presLayoutVars>
      </dgm:prSet>
      <dgm:spPr/>
    </dgm:pt>
    <dgm:pt modelId="{37439006-B6BB-4B4F-9374-C214A020CB61}" type="pres">
      <dgm:prSet presAssocID="{FF83FEB1-0FEA-45F0-947D-3D92EA031312}" presName="level3hierChild" presStyleCnt="0"/>
      <dgm:spPr/>
    </dgm:pt>
    <dgm:pt modelId="{4F21E027-6918-4290-ADCE-D226A1E2759F}" type="pres">
      <dgm:prSet presAssocID="{55263527-A1DD-4135-8BB1-876DF8A04382}" presName="conn2-1" presStyleLbl="parChTrans1D2" presStyleIdx="3" presStyleCnt="5"/>
      <dgm:spPr/>
    </dgm:pt>
    <dgm:pt modelId="{EF4A8C96-5F0F-41E8-A607-D6CC3D7C7EC4}" type="pres">
      <dgm:prSet presAssocID="{55263527-A1DD-4135-8BB1-876DF8A04382}" presName="connTx" presStyleLbl="parChTrans1D2" presStyleIdx="3" presStyleCnt="5"/>
      <dgm:spPr/>
    </dgm:pt>
    <dgm:pt modelId="{167AF3D5-0AC4-4FD6-BDEE-399803B5F094}" type="pres">
      <dgm:prSet presAssocID="{9FC209BB-A6A0-443F-890D-05F9B27296ED}" presName="root2" presStyleCnt="0"/>
      <dgm:spPr/>
    </dgm:pt>
    <dgm:pt modelId="{493D5CE0-B866-416D-ADBE-D796E1802151}" type="pres">
      <dgm:prSet presAssocID="{9FC209BB-A6A0-443F-890D-05F9B27296ED}" presName="LevelTwoTextNode" presStyleLbl="node2" presStyleIdx="3" presStyleCnt="5" custScaleX="89988" custScaleY="88131" custLinFactY="-41197" custLinFactNeighborX="-61909" custLinFactNeighborY="-100000">
        <dgm:presLayoutVars>
          <dgm:chPref val="3"/>
        </dgm:presLayoutVars>
      </dgm:prSet>
      <dgm:spPr/>
    </dgm:pt>
    <dgm:pt modelId="{C5582A70-0CCC-4802-98B6-E725B4424759}" type="pres">
      <dgm:prSet presAssocID="{9FC209BB-A6A0-443F-890D-05F9B27296ED}" presName="level3hierChild" presStyleCnt="0"/>
      <dgm:spPr/>
    </dgm:pt>
    <dgm:pt modelId="{08467598-A705-40AF-A46B-E438FB0C6141}" type="pres">
      <dgm:prSet presAssocID="{1F0763A2-1503-43AB-9A94-CE800A7DEE6D}" presName="conn2-1" presStyleLbl="parChTrans1D2" presStyleIdx="4" presStyleCnt="5"/>
      <dgm:spPr/>
    </dgm:pt>
    <dgm:pt modelId="{A497A92E-2671-4E4E-AC81-64BBA0E92664}" type="pres">
      <dgm:prSet presAssocID="{1F0763A2-1503-43AB-9A94-CE800A7DEE6D}" presName="connTx" presStyleLbl="parChTrans1D2" presStyleIdx="4" presStyleCnt="5"/>
      <dgm:spPr/>
    </dgm:pt>
    <dgm:pt modelId="{7AC62EE1-E68B-428B-AA7C-3F089317573F}" type="pres">
      <dgm:prSet presAssocID="{DD814CED-4B72-42BC-9F3D-36229C1EBD1F}" presName="root2" presStyleCnt="0"/>
      <dgm:spPr/>
    </dgm:pt>
    <dgm:pt modelId="{C5A1084E-8484-4140-891C-0A9C9903A299}" type="pres">
      <dgm:prSet presAssocID="{DD814CED-4B72-42BC-9F3D-36229C1EBD1F}" presName="LevelTwoTextNode" presStyleLbl="node2" presStyleIdx="4" presStyleCnt="5" custScaleX="91282" custScaleY="75739" custLinFactNeighborX="-62596" custLinFactNeighborY="-12306">
        <dgm:presLayoutVars>
          <dgm:chPref val="3"/>
        </dgm:presLayoutVars>
      </dgm:prSet>
      <dgm:spPr/>
    </dgm:pt>
    <dgm:pt modelId="{609FF5EB-5580-4E1C-8FF5-D866B72440BF}" type="pres">
      <dgm:prSet presAssocID="{DD814CED-4B72-42BC-9F3D-36229C1EBD1F}" presName="level3hierChild" presStyleCnt="0"/>
      <dgm:spPr/>
    </dgm:pt>
    <dgm:pt modelId="{1802F174-257A-4A1E-9642-93229F4C2DCF}" type="pres">
      <dgm:prSet presAssocID="{226DA1F6-7311-4C9A-A324-1245DCE396B2}" presName="conn2-1" presStyleLbl="parChTrans1D3" presStyleIdx="2" presStyleCnt="3"/>
      <dgm:spPr/>
    </dgm:pt>
    <dgm:pt modelId="{EF6118A0-5520-460D-92B6-BD495FA4C582}" type="pres">
      <dgm:prSet presAssocID="{226DA1F6-7311-4C9A-A324-1245DCE396B2}" presName="connTx" presStyleLbl="parChTrans1D3" presStyleIdx="2" presStyleCnt="3"/>
      <dgm:spPr/>
    </dgm:pt>
    <dgm:pt modelId="{F21B5A1A-A114-4979-B2CD-3F627F92C72C}" type="pres">
      <dgm:prSet presAssocID="{DFBB045C-33C6-431C-B5D7-4D20951E67F0}" presName="root2" presStyleCnt="0"/>
      <dgm:spPr/>
    </dgm:pt>
    <dgm:pt modelId="{6D9D0328-698D-4687-835F-368EF80AA345}" type="pres">
      <dgm:prSet presAssocID="{DFBB045C-33C6-431C-B5D7-4D20951E67F0}" presName="LevelTwoTextNode" presStyleLbl="node3" presStyleIdx="2" presStyleCnt="3" custScaleX="263044" custScaleY="104855" custLinFactNeighborX="-80117" custLinFactNeighborY="408">
        <dgm:presLayoutVars>
          <dgm:chPref val="3"/>
        </dgm:presLayoutVars>
      </dgm:prSet>
      <dgm:spPr/>
    </dgm:pt>
    <dgm:pt modelId="{D54C9608-3683-42A7-A0B6-9558A00CDCA3}" type="pres">
      <dgm:prSet presAssocID="{DFBB045C-33C6-431C-B5D7-4D20951E67F0}" presName="level3hierChild" presStyleCnt="0"/>
      <dgm:spPr/>
    </dgm:pt>
  </dgm:ptLst>
  <dgm:cxnLst>
    <dgm:cxn modelId="{F2DC081B-0234-40BB-8A46-B0CB466F2484}" type="presOf" srcId="{AD9B70A2-954A-42A6-B68F-4079540F2C86}" destId="{E14E5F12-14D6-4387-9665-BABA7AB2145B}" srcOrd="1" destOrd="0" presId="urn:microsoft.com/office/officeart/2005/8/layout/hierarchy2"/>
    <dgm:cxn modelId="{71E5C61C-EC85-49B0-897D-2CF663324695}" srcId="{C9B1A2FF-0936-4C52-9A4E-BB9F076F8341}" destId="{270BB62E-2991-409C-9364-59679F6379C1}" srcOrd="0" destOrd="0" parTransId="{5803FB06-DA2C-48BD-ACF4-A53AFAA5AA5F}" sibTransId="{86441D1C-8899-4959-A511-CD17A452D8F5}"/>
    <dgm:cxn modelId="{54438628-9B3B-48ED-913D-8008169B53AB}" type="presOf" srcId="{270BB62E-2991-409C-9364-59679F6379C1}" destId="{9FA3AC97-C2F8-465A-BA98-7EBD1457B7D5}" srcOrd="0" destOrd="0" presId="urn:microsoft.com/office/officeart/2005/8/layout/hierarchy2"/>
    <dgm:cxn modelId="{44E85829-A05A-44F3-AB82-6F7C5261BC44}" type="presOf" srcId="{C438FB97-9443-485B-ABA3-18BE6D0340A3}" destId="{32895232-BE52-464D-85B0-4F3917D3489A}" srcOrd="1" destOrd="0" presId="urn:microsoft.com/office/officeart/2005/8/layout/hierarchy2"/>
    <dgm:cxn modelId="{3817472E-EF41-4C17-A69A-CAE694409ABB}" type="presOf" srcId="{55263527-A1DD-4135-8BB1-876DF8A04382}" destId="{4F21E027-6918-4290-ADCE-D226A1E2759F}" srcOrd="0" destOrd="0" presId="urn:microsoft.com/office/officeart/2005/8/layout/hierarchy2"/>
    <dgm:cxn modelId="{F9464235-577F-45DD-8918-9712AA519C7B}" type="presOf" srcId="{B1BA9FD6-9D7D-4C2D-AC86-945E4F3FD37A}" destId="{B391B4F5-67C3-459F-9BFC-CCA4C1D828B0}" srcOrd="0" destOrd="0" presId="urn:microsoft.com/office/officeart/2005/8/layout/hierarchy2"/>
    <dgm:cxn modelId="{2318773D-CE04-41F5-BE15-4C6C5946324D}" type="presOf" srcId="{C438FB97-9443-485B-ABA3-18BE6D0340A3}" destId="{3D2C9395-BA06-4AC4-8EAA-90027476F243}" srcOrd="0" destOrd="0" presId="urn:microsoft.com/office/officeart/2005/8/layout/hierarchy2"/>
    <dgm:cxn modelId="{FDE97662-2E85-4D3D-90E1-CD5542222A7F}" type="presOf" srcId="{55263527-A1DD-4135-8BB1-876DF8A04382}" destId="{EF4A8C96-5F0F-41E8-A607-D6CC3D7C7EC4}" srcOrd="1" destOrd="0" presId="urn:microsoft.com/office/officeart/2005/8/layout/hierarchy2"/>
    <dgm:cxn modelId="{326C5647-590F-4E23-899D-D248530D7BCE}" type="presOf" srcId="{C9B1A2FF-0936-4C52-9A4E-BB9F076F8341}" destId="{553AE17C-EACC-4498-9DC7-6CCAEB4D320C}" srcOrd="0" destOrd="0" presId="urn:microsoft.com/office/officeart/2005/8/layout/hierarchy2"/>
    <dgm:cxn modelId="{020C6048-4579-4836-B3E5-5788BDAD72DD}" type="presOf" srcId="{29E1E61C-73B7-48D9-BAA3-00E33CA73E23}" destId="{C14058DE-BAB6-4AE1-8178-AF224980FD03}" srcOrd="0" destOrd="0" presId="urn:microsoft.com/office/officeart/2005/8/layout/hierarchy2"/>
    <dgm:cxn modelId="{F552B16F-C0E5-4C36-BB45-42984853677D}" srcId="{BCFB9E53-9FAB-4A4A-A6FE-C8E1458E88B0}" destId="{9FC209BB-A6A0-443F-890D-05F9B27296ED}" srcOrd="3" destOrd="0" parTransId="{55263527-A1DD-4135-8BB1-876DF8A04382}" sibTransId="{C163B733-987C-45F4-BA5E-36C403540676}"/>
    <dgm:cxn modelId="{AD19D04F-AC94-41C3-BED9-9ECDD50D771B}" srcId="{BCFB9E53-9FAB-4A4A-A6FE-C8E1458E88B0}" destId="{FF83FEB1-0FEA-45F0-947D-3D92EA031312}" srcOrd="2" destOrd="0" parTransId="{C438FB97-9443-485B-ABA3-18BE6D0340A3}" sibTransId="{61FE03BD-ADD3-49A5-95E3-091440F69418}"/>
    <dgm:cxn modelId="{5EFA9672-EC76-4641-A36D-C74FDCEE684B}" type="presOf" srcId="{DFBB045C-33C6-431C-B5D7-4D20951E67F0}" destId="{6D9D0328-698D-4687-835F-368EF80AA345}" srcOrd="0" destOrd="0" presId="urn:microsoft.com/office/officeart/2005/8/layout/hierarchy2"/>
    <dgm:cxn modelId="{89C8C553-AB67-41A5-803D-4A97DF0BA8A1}" type="presOf" srcId="{043E0781-3938-4874-AE68-C3248BA18B29}" destId="{4CCB16E3-9A19-42AD-954A-4B86BD5F3318}" srcOrd="0" destOrd="0" presId="urn:microsoft.com/office/officeart/2005/8/layout/hierarchy2"/>
    <dgm:cxn modelId="{97D81C75-007C-4DD2-805A-E705882259BD}" type="presOf" srcId="{2B368E42-E61F-49C4-BC8A-BA38CB102F75}" destId="{1D2219B4-DAA2-4E60-AB23-CD98E6C3FAC0}" srcOrd="0" destOrd="0" presId="urn:microsoft.com/office/officeart/2005/8/layout/hierarchy2"/>
    <dgm:cxn modelId="{30189D7F-42B6-42C1-A317-4152871A430B}" type="presOf" srcId="{5803FB06-DA2C-48BD-ACF4-A53AFAA5AA5F}" destId="{71312235-857D-4C6E-822C-BE1A7A4BBE73}" srcOrd="1" destOrd="0" presId="urn:microsoft.com/office/officeart/2005/8/layout/hierarchy2"/>
    <dgm:cxn modelId="{AA148885-13AB-416E-AE67-5B5C02D3CB0E}" srcId="{BCFB9E53-9FAB-4A4A-A6FE-C8E1458E88B0}" destId="{DD814CED-4B72-42BC-9F3D-36229C1EBD1F}" srcOrd="4" destOrd="0" parTransId="{1F0763A2-1503-43AB-9A94-CE800A7DEE6D}" sibTransId="{CC849B22-63DE-4ED4-A456-3C6245C19E97}"/>
    <dgm:cxn modelId="{E49FD889-C12F-47ED-8721-EF090CE2D351}" type="presOf" srcId="{226DA1F6-7311-4C9A-A324-1245DCE396B2}" destId="{1802F174-257A-4A1E-9642-93229F4C2DCF}" srcOrd="0" destOrd="0" presId="urn:microsoft.com/office/officeart/2005/8/layout/hierarchy2"/>
    <dgm:cxn modelId="{1FF09D93-EB0B-497C-BAA5-EEDD164700B3}" srcId="{BCFB9E53-9FAB-4A4A-A6FE-C8E1458E88B0}" destId="{C9B1A2FF-0936-4C52-9A4E-BB9F076F8341}" srcOrd="0" destOrd="0" parTransId="{AD9B70A2-954A-42A6-B68F-4079540F2C86}" sibTransId="{EFA17D1B-A7D3-4E9C-81CA-9496F2E2887E}"/>
    <dgm:cxn modelId="{E84D8896-3B14-4722-9D8F-5BF580F0D3BF}" type="presOf" srcId="{BCFB9E53-9FAB-4A4A-A6FE-C8E1458E88B0}" destId="{91CCC151-A60A-4C5A-8AB8-BC18F1540898}" srcOrd="0" destOrd="0" presId="urn:microsoft.com/office/officeart/2005/8/layout/hierarchy2"/>
    <dgm:cxn modelId="{2E4340AF-38DB-4A99-8948-5EC139A7F354}" type="presOf" srcId="{29E1E61C-73B7-48D9-BAA3-00E33CA73E23}" destId="{348AAD7A-6907-4A28-B3FE-30A62EC38579}" srcOrd="1" destOrd="0" presId="urn:microsoft.com/office/officeart/2005/8/layout/hierarchy2"/>
    <dgm:cxn modelId="{D11F18B5-FE4B-4371-A60C-EDD1E0A9ABE7}" type="presOf" srcId="{DD814CED-4B72-42BC-9F3D-36229C1EBD1F}" destId="{C5A1084E-8484-4140-891C-0A9C9903A299}" srcOrd="0" destOrd="0" presId="urn:microsoft.com/office/officeart/2005/8/layout/hierarchy2"/>
    <dgm:cxn modelId="{702E8CB8-69FA-435D-9458-2A91A08A08F3}" type="presOf" srcId="{15DB0FAA-BB7C-4636-A699-A1B0A5CF3EC1}" destId="{52AAA747-A787-4D99-8C03-33E90B49D896}" srcOrd="0" destOrd="0" presId="urn:microsoft.com/office/officeart/2005/8/layout/hierarchy2"/>
    <dgm:cxn modelId="{FE4DD3BB-09BA-46AC-BF6F-532B71D8A25C}" srcId="{C9B1A2FF-0936-4C52-9A4E-BB9F076F8341}" destId="{15DB0FAA-BB7C-4636-A699-A1B0A5CF3EC1}" srcOrd="1" destOrd="0" parTransId="{29E1E61C-73B7-48D9-BAA3-00E33CA73E23}" sibTransId="{EB5689C9-EA59-4267-85C6-BB90FC6E49CD}"/>
    <dgm:cxn modelId="{A6224EC7-5B82-4C80-81E2-C48D5222D4FC}" type="presOf" srcId="{AD9B70A2-954A-42A6-B68F-4079540F2C86}" destId="{0FCDF0B0-0B70-4CAF-82AA-602163AF2D28}" srcOrd="0" destOrd="0" presId="urn:microsoft.com/office/officeart/2005/8/layout/hierarchy2"/>
    <dgm:cxn modelId="{31D297C7-FD31-487D-9788-0833ABC86A5D}" type="presOf" srcId="{1F0763A2-1503-43AB-9A94-CE800A7DEE6D}" destId="{A497A92E-2671-4E4E-AC81-64BBA0E92664}" srcOrd="1" destOrd="0" presId="urn:microsoft.com/office/officeart/2005/8/layout/hierarchy2"/>
    <dgm:cxn modelId="{22E4FFCD-0742-4889-829F-8038C864EBD3}" srcId="{043E0781-3938-4874-AE68-C3248BA18B29}" destId="{BCFB9E53-9FAB-4A4A-A6FE-C8E1458E88B0}" srcOrd="0" destOrd="0" parTransId="{AC60B4FA-FD9A-4071-A0BE-4A10D446F941}" sibTransId="{4C8714C6-5179-4E60-A495-A4E83B1AD015}"/>
    <dgm:cxn modelId="{94BB82D6-3CA9-42FC-BCF0-E224830EC96C}" srcId="{BCFB9E53-9FAB-4A4A-A6FE-C8E1458E88B0}" destId="{B1BA9FD6-9D7D-4C2D-AC86-945E4F3FD37A}" srcOrd="1" destOrd="0" parTransId="{2B368E42-E61F-49C4-BC8A-BA38CB102F75}" sibTransId="{4A9ACC11-AC69-48A8-B12E-8BD32EE8312D}"/>
    <dgm:cxn modelId="{654211E1-A974-4514-A550-142EB0931682}" type="presOf" srcId="{9FC209BB-A6A0-443F-890D-05F9B27296ED}" destId="{493D5CE0-B866-416D-ADBE-D796E1802151}" srcOrd="0" destOrd="0" presId="urn:microsoft.com/office/officeart/2005/8/layout/hierarchy2"/>
    <dgm:cxn modelId="{C12435E3-2AAA-40B3-85A2-711E8F630C83}" type="presOf" srcId="{1F0763A2-1503-43AB-9A94-CE800A7DEE6D}" destId="{08467598-A705-40AF-A46B-E438FB0C6141}" srcOrd="0" destOrd="0" presId="urn:microsoft.com/office/officeart/2005/8/layout/hierarchy2"/>
    <dgm:cxn modelId="{56DBA6E3-9076-4C31-8E1F-C944F7176FA4}" type="presOf" srcId="{2B368E42-E61F-49C4-BC8A-BA38CB102F75}" destId="{362E135E-6B9E-4340-884C-345E81E55706}" srcOrd="1" destOrd="0" presId="urn:microsoft.com/office/officeart/2005/8/layout/hierarchy2"/>
    <dgm:cxn modelId="{738F5AE9-24CA-4337-B258-2A05F99F1927}" type="presOf" srcId="{5803FB06-DA2C-48BD-ACF4-A53AFAA5AA5F}" destId="{27FD983D-0F7D-4BC6-A958-5C98A6F6B5E0}" srcOrd="0" destOrd="0" presId="urn:microsoft.com/office/officeart/2005/8/layout/hierarchy2"/>
    <dgm:cxn modelId="{C709E2EB-6613-4064-8410-80B01FD66E90}" type="presOf" srcId="{226DA1F6-7311-4C9A-A324-1245DCE396B2}" destId="{EF6118A0-5520-460D-92B6-BD495FA4C582}" srcOrd="1" destOrd="0" presId="urn:microsoft.com/office/officeart/2005/8/layout/hierarchy2"/>
    <dgm:cxn modelId="{74F22AED-2A81-4E5E-B0A4-1EC29CB38569}" type="presOf" srcId="{FF83FEB1-0FEA-45F0-947D-3D92EA031312}" destId="{2ECD1448-E86D-469C-BB81-DCC592959A35}" srcOrd="0" destOrd="0" presId="urn:microsoft.com/office/officeart/2005/8/layout/hierarchy2"/>
    <dgm:cxn modelId="{FCFAFEEE-0F90-4868-BA69-1CB7235B97CD}" srcId="{DD814CED-4B72-42BC-9F3D-36229C1EBD1F}" destId="{DFBB045C-33C6-431C-B5D7-4D20951E67F0}" srcOrd="0" destOrd="0" parTransId="{226DA1F6-7311-4C9A-A324-1245DCE396B2}" sibTransId="{CAE6E2C5-C848-41E2-9C79-924377A3B407}"/>
    <dgm:cxn modelId="{10C25DC5-569B-4002-816B-22C662356645}" type="presParOf" srcId="{4CCB16E3-9A19-42AD-954A-4B86BD5F3318}" destId="{607BCFE7-2C12-4042-9764-5C0812860009}" srcOrd="0" destOrd="0" presId="urn:microsoft.com/office/officeart/2005/8/layout/hierarchy2"/>
    <dgm:cxn modelId="{1F54E9FA-57EF-4A38-B2EC-23FC12D4F402}" type="presParOf" srcId="{607BCFE7-2C12-4042-9764-5C0812860009}" destId="{91CCC151-A60A-4C5A-8AB8-BC18F1540898}" srcOrd="0" destOrd="0" presId="urn:microsoft.com/office/officeart/2005/8/layout/hierarchy2"/>
    <dgm:cxn modelId="{65D5BCB7-3451-46BC-B1A0-2A654DF3C78A}" type="presParOf" srcId="{607BCFE7-2C12-4042-9764-5C0812860009}" destId="{19ABF69E-D276-4050-8ABD-E66A3397F6B4}" srcOrd="1" destOrd="0" presId="urn:microsoft.com/office/officeart/2005/8/layout/hierarchy2"/>
    <dgm:cxn modelId="{7735E37B-0D4F-41A4-8114-D2D543658332}" type="presParOf" srcId="{19ABF69E-D276-4050-8ABD-E66A3397F6B4}" destId="{0FCDF0B0-0B70-4CAF-82AA-602163AF2D28}" srcOrd="0" destOrd="0" presId="urn:microsoft.com/office/officeart/2005/8/layout/hierarchy2"/>
    <dgm:cxn modelId="{2BB1A0E0-A3A8-4FBB-8E39-9031B5BB5B4C}" type="presParOf" srcId="{0FCDF0B0-0B70-4CAF-82AA-602163AF2D28}" destId="{E14E5F12-14D6-4387-9665-BABA7AB2145B}" srcOrd="0" destOrd="0" presId="urn:microsoft.com/office/officeart/2005/8/layout/hierarchy2"/>
    <dgm:cxn modelId="{775EBABB-2C69-4F0D-B334-D2B3575E32CE}" type="presParOf" srcId="{19ABF69E-D276-4050-8ABD-E66A3397F6B4}" destId="{EE6F3548-07F8-4F8A-AE1B-2A324F483A70}" srcOrd="1" destOrd="0" presId="urn:microsoft.com/office/officeart/2005/8/layout/hierarchy2"/>
    <dgm:cxn modelId="{4C38D15C-49B8-4E8C-838F-257E9C2B2B94}" type="presParOf" srcId="{EE6F3548-07F8-4F8A-AE1B-2A324F483A70}" destId="{553AE17C-EACC-4498-9DC7-6CCAEB4D320C}" srcOrd="0" destOrd="0" presId="urn:microsoft.com/office/officeart/2005/8/layout/hierarchy2"/>
    <dgm:cxn modelId="{2A6ECFF0-91A7-4FF2-AE4E-CADDE7FE101E}" type="presParOf" srcId="{EE6F3548-07F8-4F8A-AE1B-2A324F483A70}" destId="{AD7E20D6-4AE1-46CA-9023-06DAD70B5574}" srcOrd="1" destOrd="0" presId="urn:microsoft.com/office/officeart/2005/8/layout/hierarchy2"/>
    <dgm:cxn modelId="{45726F7E-9C0E-4E12-98E3-3DA1D1D96E7D}" type="presParOf" srcId="{AD7E20D6-4AE1-46CA-9023-06DAD70B5574}" destId="{27FD983D-0F7D-4BC6-A958-5C98A6F6B5E0}" srcOrd="0" destOrd="0" presId="urn:microsoft.com/office/officeart/2005/8/layout/hierarchy2"/>
    <dgm:cxn modelId="{8BCF7BA0-B7DE-48AB-856D-06FE4191CF8E}" type="presParOf" srcId="{27FD983D-0F7D-4BC6-A958-5C98A6F6B5E0}" destId="{71312235-857D-4C6E-822C-BE1A7A4BBE73}" srcOrd="0" destOrd="0" presId="urn:microsoft.com/office/officeart/2005/8/layout/hierarchy2"/>
    <dgm:cxn modelId="{1B3F3FE6-9F3F-4F9C-9E62-86F01FCA1062}" type="presParOf" srcId="{AD7E20D6-4AE1-46CA-9023-06DAD70B5574}" destId="{CF477A35-B528-4513-BEC6-EF081AA498FB}" srcOrd="1" destOrd="0" presId="urn:microsoft.com/office/officeart/2005/8/layout/hierarchy2"/>
    <dgm:cxn modelId="{A7599E65-4CFA-4550-BB2F-9AB470EB18A4}" type="presParOf" srcId="{CF477A35-B528-4513-BEC6-EF081AA498FB}" destId="{9FA3AC97-C2F8-465A-BA98-7EBD1457B7D5}" srcOrd="0" destOrd="0" presId="urn:microsoft.com/office/officeart/2005/8/layout/hierarchy2"/>
    <dgm:cxn modelId="{CCCA6EC3-144D-4246-A0AC-5A34938B2E6A}" type="presParOf" srcId="{CF477A35-B528-4513-BEC6-EF081AA498FB}" destId="{348146B8-7966-42B2-BE8A-E2ACB8A31BB0}" srcOrd="1" destOrd="0" presId="urn:microsoft.com/office/officeart/2005/8/layout/hierarchy2"/>
    <dgm:cxn modelId="{382EF3C4-0C69-45C4-BCE3-4A703899CF95}" type="presParOf" srcId="{AD7E20D6-4AE1-46CA-9023-06DAD70B5574}" destId="{C14058DE-BAB6-4AE1-8178-AF224980FD03}" srcOrd="2" destOrd="0" presId="urn:microsoft.com/office/officeart/2005/8/layout/hierarchy2"/>
    <dgm:cxn modelId="{65A98451-99C6-4634-8113-8A019DB25981}" type="presParOf" srcId="{C14058DE-BAB6-4AE1-8178-AF224980FD03}" destId="{348AAD7A-6907-4A28-B3FE-30A62EC38579}" srcOrd="0" destOrd="0" presId="urn:microsoft.com/office/officeart/2005/8/layout/hierarchy2"/>
    <dgm:cxn modelId="{EBAAEE90-4F20-4B26-A8CB-93BBBD47BF94}" type="presParOf" srcId="{AD7E20D6-4AE1-46CA-9023-06DAD70B5574}" destId="{0C37F6F5-5299-4547-855E-AFA2C2B7AE02}" srcOrd="3" destOrd="0" presId="urn:microsoft.com/office/officeart/2005/8/layout/hierarchy2"/>
    <dgm:cxn modelId="{C561760E-0E7C-4ECC-9793-4175D1D17AEF}" type="presParOf" srcId="{0C37F6F5-5299-4547-855E-AFA2C2B7AE02}" destId="{52AAA747-A787-4D99-8C03-33E90B49D896}" srcOrd="0" destOrd="0" presId="urn:microsoft.com/office/officeart/2005/8/layout/hierarchy2"/>
    <dgm:cxn modelId="{BDDFF1F4-2D88-4DAD-863D-E3618F75BC3D}" type="presParOf" srcId="{0C37F6F5-5299-4547-855E-AFA2C2B7AE02}" destId="{88A83E68-33D1-45BA-8266-28970C29902A}" srcOrd="1" destOrd="0" presId="urn:microsoft.com/office/officeart/2005/8/layout/hierarchy2"/>
    <dgm:cxn modelId="{55CF59CC-36BD-4B3B-A067-9FC1A74BD5F3}" type="presParOf" srcId="{19ABF69E-D276-4050-8ABD-E66A3397F6B4}" destId="{1D2219B4-DAA2-4E60-AB23-CD98E6C3FAC0}" srcOrd="2" destOrd="0" presId="urn:microsoft.com/office/officeart/2005/8/layout/hierarchy2"/>
    <dgm:cxn modelId="{F64CD16A-988F-46AC-AF8F-3A19EA3A61D5}" type="presParOf" srcId="{1D2219B4-DAA2-4E60-AB23-CD98E6C3FAC0}" destId="{362E135E-6B9E-4340-884C-345E81E55706}" srcOrd="0" destOrd="0" presId="urn:microsoft.com/office/officeart/2005/8/layout/hierarchy2"/>
    <dgm:cxn modelId="{95A55725-7E99-4069-8265-9C605142826C}" type="presParOf" srcId="{19ABF69E-D276-4050-8ABD-E66A3397F6B4}" destId="{193739FF-F2AB-4133-948F-A397ADF0ADAE}" srcOrd="3" destOrd="0" presId="urn:microsoft.com/office/officeart/2005/8/layout/hierarchy2"/>
    <dgm:cxn modelId="{2B063A6B-8310-4C21-934B-7E55C7BB7B06}" type="presParOf" srcId="{193739FF-F2AB-4133-948F-A397ADF0ADAE}" destId="{B391B4F5-67C3-459F-9BFC-CCA4C1D828B0}" srcOrd="0" destOrd="0" presId="urn:microsoft.com/office/officeart/2005/8/layout/hierarchy2"/>
    <dgm:cxn modelId="{F0510550-045F-440D-8AE9-3E135D4DD625}" type="presParOf" srcId="{193739FF-F2AB-4133-948F-A397ADF0ADAE}" destId="{6E312CF6-9C7D-441B-A805-79D5BC22D9DD}" srcOrd="1" destOrd="0" presId="urn:microsoft.com/office/officeart/2005/8/layout/hierarchy2"/>
    <dgm:cxn modelId="{52FE27D6-7E98-44E4-8E54-D814BFB7B466}" type="presParOf" srcId="{19ABF69E-D276-4050-8ABD-E66A3397F6B4}" destId="{3D2C9395-BA06-4AC4-8EAA-90027476F243}" srcOrd="4" destOrd="0" presId="urn:microsoft.com/office/officeart/2005/8/layout/hierarchy2"/>
    <dgm:cxn modelId="{57235C1B-E941-4FAC-9E23-17769F95AC50}" type="presParOf" srcId="{3D2C9395-BA06-4AC4-8EAA-90027476F243}" destId="{32895232-BE52-464D-85B0-4F3917D3489A}" srcOrd="0" destOrd="0" presId="urn:microsoft.com/office/officeart/2005/8/layout/hierarchy2"/>
    <dgm:cxn modelId="{41D385ED-6392-4B59-B895-4EC5C8544B61}" type="presParOf" srcId="{19ABF69E-D276-4050-8ABD-E66A3397F6B4}" destId="{30F59F59-BF1B-4A1A-BF78-41261EA48A6F}" srcOrd="5" destOrd="0" presId="urn:microsoft.com/office/officeart/2005/8/layout/hierarchy2"/>
    <dgm:cxn modelId="{5189A7C2-8DC5-4D7A-B459-DF84A693A822}" type="presParOf" srcId="{30F59F59-BF1B-4A1A-BF78-41261EA48A6F}" destId="{2ECD1448-E86D-469C-BB81-DCC592959A35}" srcOrd="0" destOrd="0" presId="urn:microsoft.com/office/officeart/2005/8/layout/hierarchy2"/>
    <dgm:cxn modelId="{D69C558C-8F6D-4144-888F-460D6981E11A}" type="presParOf" srcId="{30F59F59-BF1B-4A1A-BF78-41261EA48A6F}" destId="{37439006-B6BB-4B4F-9374-C214A020CB61}" srcOrd="1" destOrd="0" presId="urn:microsoft.com/office/officeart/2005/8/layout/hierarchy2"/>
    <dgm:cxn modelId="{E70138D7-C2F2-4427-8233-E02C4FEDB797}" type="presParOf" srcId="{19ABF69E-D276-4050-8ABD-E66A3397F6B4}" destId="{4F21E027-6918-4290-ADCE-D226A1E2759F}" srcOrd="6" destOrd="0" presId="urn:microsoft.com/office/officeart/2005/8/layout/hierarchy2"/>
    <dgm:cxn modelId="{1ACACCEA-6322-421F-BA51-76A239C70D1C}" type="presParOf" srcId="{4F21E027-6918-4290-ADCE-D226A1E2759F}" destId="{EF4A8C96-5F0F-41E8-A607-D6CC3D7C7EC4}" srcOrd="0" destOrd="0" presId="urn:microsoft.com/office/officeart/2005/8/layout/hierarchy2"/>
    <dgm:cxn modelId="{FD1D00DC-932A-4045-B59E-CECD33589D50}" type="presParOf" srcId="{19ABF69E-D276-4050-8ABD-E66A3397F6B4}" destId="{167AF3D5-0AC4-4FD6-BDEE-399803B5F094}" srcOrd="7" destOrd="0" presId="urn:microsoft.com/office/officeart/2005/8/layout/hierarchy2"/>
    <dgm:cxn modelId="{0573C462-AA2F-42DF-A2C8-0074104F6CB8}" type="presParOf" srcId="{167AF3D5-0AC4-4FD6-BDEE-399803B5F094}" destId="{493D5CE0-B866-416D-ADBE-D796E1802151}" srcOrd="0" destOrd="0" presId="urn:microsoft.com/office/officeart/2005/8/layout/hierarchy2"/>
    <dgm:cxn modelId="{E71D07C9-A7AB-427E-88B7-6222B6976C86}" type="presParOf" srcId="{167AF3D5-0AC4-4FD6-BDEE-399803B5F094}" destId="{C5582A70-0CCC-4802-98B6-E725B4424759}" srcOrd="1" destOrd="0" presId="urn:microsoft.com/office/officeart/2005/8/layout/hierarchy2"/>
    <dgm:cxn modelId="{484276CD-2D49-4FE0-8D3A-984B98E9756B}" type="presParOf" srcId="{19ABF69E-D276-4050-8ABD-E66A3397F6B4}" destId="{08467598-A705-40AF-A46B-E438FB0C6141}" srcOrd="8" destOrd="0" presId="urn:microsoft.com/office/officeart/2005/8/layout/hierarchy2"/>
    <dgm:cxn modelId="{433F769D-1A6F-4CFA-9C93-E0525A8CBC25}" type="presParOf" srcId="{08467598-A705-40AF-A46B-E438FB0C6141}" destId="{A497A92E-2671-4E4E-AC81-64BBA0E92664}" srcOrd="0" destOrd="0" presId="urn:microsoft.com/office/officeart/2005/8/layout/hierarchy2"/>
    <dgm:cxn modelId="{C219F890-560D-408C-8467-98FFF723487F}" type="presParOf" srcId="{19ABF69E-D276-4050-8ABD-E66A3397F6B4}" destId="{7AC62EE1-E68B-428B-AA7C-3F089317573F}" srcOrd="9" destOrd="0" presId="urn:microsoft.com/office/officeart/2005/8/layout/hierarchy2"/>
    <dgm:cxn modelId="{4F8AEE7C-28FE-47B0-89B4-BC4795F3A3DB}" type="presParOf" srcId="{7AC62EE1-E68B-428B-AA7C-3F089317573F}" destId="{C5A1084E-8484-4140-891C-0A9C9903A299}" srcOrd="0" destOrd="0" presId="urn:microsoft.com/office/officeart/2005/8/layout/hierarchy2"/>
    <dgm:cxn modelId="{13664302-05AE-400E-9342-59EB20DF09D9}" type="presParOf" srcId="{7AC62EE1-E68B-428B-AA7C-3F089317573F}" destId="{609FF5EB-5580-4E1C-8FF5-D866B72440BF}" srcOrd="1" destOrd="0" presId="urn:microsoft.com/office/officeart/2005/8/layout/hierarchy2"/>
    <dgm:cxn modelId="{74544936-BF15-462A-BEA6-ED3B33D8DDA7}" type="presParOf" srcId="{609FF5EB-5580-4E1C-8FF5-D866B72440BF}" destId="{1802F174-257A-4A1E-9642-93229F4C2DCF}" srcOrd="0" destOrd="0" presId="urn:microsoft.com/office/officeart/2005/8/layout/hierarchy2"/>
    <dgm:cxn modelId="{DF6EECA5-EFD7-4A18-83FF-99254F04E9B0}" type="presParOf" srcId="{1802F174-257A-4A1E-9642-93229F4C2DCF}" destId="{EF6118A0-5520-460D-92B6-BD495FA4C582}" srcOrd="0" destOrd="0" presId="urn:microsoft.com/office/officeart/2005/8/layout/hierarchy2"/>
    <dgm:cxn modelId="{10570F33-44DA-493C-9158-2FA6BE7D823B}" type="presParOf" srcId="{609FF5EB-5580-4E1C-8FF5-D866B72440BF}" destId="{F21B5A1A-A114-4979-B2CD-3F627F92C72C}" srcOrd="1" destOrd="0" presId="urn:microsoft.com/office/officeart/2005/8/layout/hierarchy2"/>
    <dgm:cxn modelId="{B7743541-33AE-46DF-A83B-8315A93AF31D}" type="presParOf" srcId="{F21B5A1A-A114-4979-B2CD-3F627F92C72C}" destId="{6D9D0328-698D-4687-835F-368EF80AA345}" srcOrd="0" destOrd="0" presId="urn:microsoft.com/office/officeart/2005/8/layout/hierarchy2"/>
    <dgm:cxn modelId="{FD8151BA-30E9-4EB6-8108-03E32637C344}" type="presParOf" srcId="{F21B5A1A-A114-4979-B2CD-3F627F92C72C}" destId="{D54C9608-3683-42A7-A0B6-9558A00CDCA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55D9-77A8-4503-8428-1A2C7E458D3C}">
      <dsp:nvSpPr>
        <dsp:cNvPr id="0" name=""/>
        <dsp:cNvSpPr/>
      </dsp:nvSpPr>
      <dsp:spPr>
        <a:xfrm rot="21300000">
          <a:off x="23810" y="1651423"/>
          <a:ext cx="7711545" cy="883088"/>
        </a:xfrm>
        <a:prstGeom prst="mathMinus">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98C63B-BE64-4ED9-809F-E5F574111221}">
      <dsp:nvSpPr>
        <dsp:cNvPr id="0" name=""/>
        <dsp:cNvSpPr/>
      </dsp:nvSpPr>
      <dsp:spPr>
        <a:xfrm>
          <a:off x="931100" y="209296"/>
          <a:ext cx="2327750" cy="1674374"/>
        </a:xfrm>
        <a:prstGeom prst="down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D9D70-8951-48EB-B028-D538110817DC}">
      <dsp:nvSpPr>
        <dsp:cNvPr id="0" name=""/>
        <dsp:cNvSpPr/>
      </dsp:nvSpPr>
      <dsp:spPr>
        <a:xfrm>
          <a:off x="3755635" y="0"/>
          <a:ext cx="3196379" cy="1758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zh-CN" altLang="en-US" sz="4800" kern="1200" dirty="0"/>
            <a:t>难题解析</a:t>
          </a:r>
        </a:p>
      </dsp:txBody>
      <dsp:txXfrm>
        <a:off x="3755635" y="0"/>
        <a:ext cx="3196379" cy="1758092"/>
      </dsp:txXfrm>
    </dsp:sp>
    <dsp:sp modelId="{68D20F8F-3554-4B07-AE21-F87403A0246F}">
      <dsp:nvSpPr>
        <dsp:cNvPr id="0" name=""/>
        <dsp:cNvSpPr/>
      </dsp:nvSpPr>
      <dsp:spPr>
        <a:xfrm>
          <a:off x="4500316" y="2302264"/>
          <a:ext cx="2327750" cy="1674374"/>
        </a:xfrm>
        <a:prstGeom prst="up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15309-1B27-46A8-9A50-7E2868BFD80B}">
      <dsp:nvSpPr>
        <dsp:cNvPr id="0" name=""/>
        <dsp:cNvSpPr/>
      </dsp:nvSpPr>
      <dsp:spPr>
        <a:xfrm>
          <a:off x="806953" y="2427842"/>
          <a:ext cx="3196776" cy="1758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zh-CN" altLang="en-US" sz="4700" kern="1200" dirty="0"/>
            <a:t>复习建议</a:t>
          </a:r>
        </a:p>
      </dsp:txBody>
      <dsp:txXfrm>
        <a:off x="806953" y="2427842"/>
        <a:ext cx="3196776" cy="17580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6744B-4448-484B-BCF3-052A79086F1F}">
      <dsp:nvSpPr>
        <dsp:cNvPr id="0" name=""/>
        <dsp:cNvSpPr/>
      </dsp:nvSpPr>
      <dsp:spPr>
        <a:xfrm rot="5400000">
          <a:off x="1004876" y="1052965"/>
          <a:ext cx="1816935" cy="3023339"/>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C19A1-6874-469A-9BF2-7C37D17184A7}">
      <dsp:nvSpPr>
        <dsp:cNvPr id="0" name=""/>
        <dsp:cNvSpPr/>
      </dsp:nvSpPr>
      <dsp:spPr>
        <a:xfrm>
          <a:off x="701585" y="1956292"/>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dirty="0">
              <a:latin typeface="Times New Roman" panose="02020603050405020304" pitchFamily="18" charset="0"/>
              <a:cs typeface="Times New Roman" panose="02020603050405020304" pitchFamily="18" charset="0"/>
            </a:rPr>
            <a:t>作者对该行业的态度</a:t>
          </a:r>
          <a:r>
            <a:rPr lang="en-US" altLang="zh-CN" sz="2800" kern="1200"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sz="2800" kern="1200" dirty="0">
              <a:latin typeface="Times New Roman" panose="02020603050405020304" pitchFamily="18" charset="0"/>
              <a:cs typeface="Times New Roman" panose="02020603050405020304" pitchFamily="18" charset="0"/>
            </a:rPr>
            <a:t>作者与语篇中某位人士的观点比对</a:t>
          </a:r>
          <a:endParaRPr lang="zh-CN" altLang="en-US" sz="2800" kern="1200" dirty="0"/>
        </a:p>
      </dsp:txBody>
      <dsp:txXfrm>
        <a:off x="701585" y="1956292"/>
        <a:ext cx="2729487" cy="2392556"/>
      </dsp:txXfrm>
    </dsp:sp>
    <dsp:sp modelId="{4B0770A3-97B9-4B0B-A7B9-5FF2162AB426}">
      <dsp:nvSpPr>
        <dsp:cNvPr id="0" name=""/>
        <dsp:cNvSpPr/>
      </dsp:nvSpPr>
      <dsp:spPr>
        <a:xfrm>
          <a:off x="2916075" y="830384"/>
          <a:ext cx="514997" cy="51499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C3E05-5348-4656-8DB0-3B677B5D569D}">
      <dsp:nvSpPr>
        <dsp:cNvPr id="0" name=""/>
        <dsp:cNvSpPr/>
      </dsp:nvSpPr>
      <dsp:spPr>
        <a:xfrm rot="5400000">
          <a:off x="4346303" y="226126"/>
          <a:ext cx="1816935" cy="3023339"/>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C4B1A-AC71-4096-A0CB-C1A60C660FF7}">
      <dsp:nvSpPr>
        <dsp:cNvPr id="0" name=""/>
        <dsp:cNvSpPr/>
      </dsp:nvSpPr>
      <dsp:spPr>
        <a:xfrm>
          <a:off x="4043011" y="1129453"/>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kern="1200" dirty="0">
              <a:latin typeface="Times New Roman" panose="02020603050405020304" pitchFamily="18" charset="0"/>
              <a:cs typeface="Times New Roman" panose="02020603050405020304" pitchFamily="18" charset="0"/>
            </a:rPr>
            <a:t>argument</a:t>
          </a:r>
        </a:p>
        <a:p>
          <a:pPr marL="0" lvl="0" indent="0" algn="l" defTabSz="1244600">
            <a:lnSpc>
              <a:spcPct val="90000"/>
            </a:lnSpc>
            <a:spcBef>
              <a:spcPct val="0"/>
            </a:spcBef>
            <a:spcAft>
              <a:spcPct val="35000"/>
            </a:spcAft>
            <a:buNone/>
          </a:pPr>
          <a:r>
            <a:rPr lang="en-US" altLang="zh-CN" sz="2800" kern="1200" dirty="0">
              <a:latin typeface="Times New Roman" panose="02020603050405020304" pitchFamily="18" charset="0"/>
              <a:cs typeface="Times New Roman" panose="02020603050405020304" pitchFamily="18" charset="0"/>
              <a:sym typeface="Wingdings" panose="05000000000000000000" pitchFamily="2" charset="2"/>
            </a:rPr>
            <a:t> View</a:t>
          </a:r>
        </a:p>
        <a:p>
          <a:pPr marL="0" lvl="0" indent="0" algn="l" defTabSz="1244600">
            <a:lnSpc>
              <a:spcPct val="90000"/>
            </a:lnSpc>
            <a:spcBef>
              <a:spcPct val="0"/>
            </a:spcBef>
            <a:spcAft>
              <a:spcPct val="35000"/>
            </a:spcAft>
            <a:buNone/>
          </a:pPr>
          <a:r>
            <a:rPr lang="en-US" altLang="zh-CN" sz="2800" kern="1200" dirty="0">
              <a:latin typeface="Times New Roman" panose="02020603050405020304" pitchFamily="18" charset="0"/>
              <a:cs typeface="Times New Roman" panose="02020603050405020304" pitchFamily="18" charset="0"/>
              <a:sym typeface="Wingdings" panose="05000000000000000000" pitchFamily="2" charset="2"/>
            </a:rPr>
            <a:t>Disapproving</a:t>
          </a:r>
        </a:p>
        <a:p>
          <a:pPr marL="0" lvl="0" indent="0" algn="l" defTabSz="1244600">
            <a:lnSpc>
              <a:spcPct val="90000"/>
            </a:lnSpc>
            <a:spcBef>
              <a:spcPct val="0"/>
            </a:spcBef>
            <a:spcAft>
              <a:spcPct val="35000"/>
            </a:spcAft>
            <a:buNone/>
          </a:pPr>
          <a:r>
            <a:rPr lang="en-US" altLang="zh-CN" sz="2800" kern="1200" dirty="0">
              <a:latin typeface="Times New Roman" panose="02020603050405020304" pitchFamily="18" charset="0"/>
              <a:cs typeface="Times New Roman" panose="02020603050405020304" pitchFamily="18" charset="0"/>
              <a:sym typeface="Wingdings" panose="05000000000000000000" pitchFamily="2" charset="2"/>
            </a:rPr>
            <a:t> skeptical</a:t>
          </a:r>
          <a:endParaRPr lang="zh-CN" altLang="en-US" sz="2800" kern="1200" dirty="0"/>
        </a:p>
      </dsp:txBody>
      <dsp:txXfrm>
        <a:off x="4043011" y="1129453"/>
        <a:ext cx="2729487" cy="2392556"/>
      </dsp:txXfrm>
    </dsp:sp>
    <dsp:sp modelId="{6ED8A884-56BE-4E61-8699-D33B6EBF436D}">
      <dsp:nvSpPr>
        <dsp:cNvPr id="0" name=""/>
        <dsp:cNvSpPr/>
      </dsp:nvSpPr>
      <dsp:spPr>
        <a:xfrm>
          <a:off x="6257501" y="3544"/>
          <a:ext cx="514997" cy="51499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4CA05-BB33-4757-B116-96CD92AD5D4D}">
      <dsp:nvSpPr>
        <dsp:cNvPr id="0" name=""/>
        <dsp:cNvSpPr/>
      </dsp:nvSpPr>
      <dsp:spPr>
        <a:xfrm rot="5400000">
          <a:off x="7687729" y="-600712"/>
          <a:ext cx="1816935" cy="3023339"/>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AA06D-A90A-48F1-8E67-7F59D2F384DA}">
      <dsp:nvSpPr>
        <dsp:cNvPr id="0" name=""/>
        <dsp:cNvSpPr/>
      </dsp:nvSpPr>
      <dsp:spPr>
        <a:xfrm>
          <a:off x="7384437" y="302614"/>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作者的态度</a:t>
          </a:r>
          <a:endParaRPr lang="en-US" altLang="zh-CN" sz="3200" kern="1200" dirty="0"/>
        </a:p>
        <a:p>
          <a:pPr marL="0" lvl="0" indent="0" algn="l" defTabSz="1422400">
            <a:lnSpc>
              <a:spcPct val="90000"/>
            </a:lnSpc>
            <a:spcBef>
              <a:spcPct val="0"/>
            </a:spcBef>
            <a:spcAft>
              <a:spcPct val="35000"/>
            </a:spcAft>
            <a:buNone/>
          </a:pPr>
          <a:r>
            <a:rPr lang="en-US" altLang="zh-CN" sz="3200" kern="1200" dirty="0">
              <a:sym typeface="Wingdings" panose="05000000000000000000" pitchFamily="2" charset="2"/>
            </a:rPr>
            <a:t></a:t>
          </a:r>
          <a:r>
            <a:rPr lang="zh-CN" altLang="en-US" sz="3200" kern="1200" dirty="0">
              <a:sym typeface="Wingdings" panose="05000000000000000000" pitchFamily="2" charset="2"/>
            </a:rPr>
            <a:t>作者的评价</a:t>
          </a:r>
          <a:endParaRPr lang="zh-CN" altLang="en-US" sz="3200" kern="1200" dirty="0"/>
        </a:p>
      </dsp:txBody>
      <dsp:txXfrm>
        <a:off x="7384437" y="302614"/>
        <a:ext cx="2729487" cy="23925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9E57A-FC55-4C26-9EA3-CE6DFA2EEC61}">
      <dsp:nvSpPr>
        <dsp:cNvPr id="0" name=""/>
        <dsp:cNvSpPr/>
      </dsp:nvSpPr>
      <dsp:spPr>
        <a:xfrm>
          <a:off x="1451729" y="1462229"/>
          <a:ext cx="4525577" cy="452557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65C0F-99FC-4BB1-A760-B82EFA70D96C}">
      <dsp:nvSpPr>
        <dsp:cNvPr id="0" name=""/>
        <dsp:cNvSpPr/>
      </dsp:nvSpPr>
      <dsp:spPr>
        <a:xfrm>
          <a:off x="2391601" y="2413641"/>
          <a:ext cx="2715346" cy="27153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89DB6-B400-4E0F-9C9C-6F1DD1C5D11A}">
      <dsp:nvSpPr>
        <dsp:cNvPr id="0" name=""/>
        <dsp:cNvSpPr/>
      </dsp:nvSpPr>
      <dsp:spPr>
        <a:xfrm>
          <a:off x="3296716" y="3318756"/>
          <a:ext cx="905115" cy="90511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C9BCF-D5D6-4CBD-9C85-EBCD9672A030}">
      <dsp:nvSpPr>
        <dsp:cNvPr id="0" name=""/>
        <dsp:cNvSpPr/>
      </dsp:nvSpPr>
      <dsp:spPr>
        <a:xfrm>
          <a:off x="6766325" y="0"/>
          <a:ext cx="2262788" cy="131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altLang="zh-CN" sz="2800" kern="1200" dirty="0">
              <a:latin typeface="Times New Roman" panose="02020603050405020304" pitchFamily="18" charset="0"/>
              <a:cs typeface="Times New Roman" panose="02020603050405020304" pitchFamily="18" charset="0"/>
            </a:rPr>
            <a:t>Gratitude </a:t>
          </a:r>
          <a:endParaRPr lang="zh-CN" altLang="en-US" sz="2800" kern="1200" dirty="0">
            <a:latin typeface="Times New Roman" panose="02020603050405020304" pitchFamily="18" charset="0"/>
            <a:cs typeface="Times New Roman" panose="02020603050405020304" pitchFamily="18" charset="0"/>
          </a:endParaRPr>
        </a:p>
      </dsp:txBody>
      <dsp:txXfrm>
        <a:off x="6766325" y="0"/>
        <a:ext cx="2262788" cy="1319960"/>
      </dsp:txXfrm>
    </dsp:sp>
    <dsp:sp modelId="{9C83B6B8-A224-4099-98C2-C93A0C3E47D2}">
      <dsp:nvSpPr>
        <dsp:cNvPr id="0" name=""/>
        <dsp:cNvSpPr/>
      </dsp:nvSpPr>
      <dsp:spPr>
        <a:xfrm>
          <a:off x="6200628" y="659980"/>
          <a:ext cx="565697" cy="0"/>
        </a:xfrm>
        <a:prstGeom prst="line">
          <a:avLst/>
        </a:prstGeom>
        <a:solidFill>
          <a:schemeClr val="accent2">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BC2218A6-8CB2-4DE6-96AC-F3A348A3A906}">
      <dsp:nvSpPr>
        <dsp:cNvPr id="0" name=""/>
        <dsp:cNvSpPr/>
      </dsp:nvSpPr>
      <dsp:spPr>
        <a:xfrm rot="5400000">
          <a:off x="3418529" y="991478"/>
          <a:ext cx="3110580" cy="2449091"/>
        </a:xfrm>
        <a:prstGeom prst="line">
          <a:avLst/>
        </a:prstGeom>
        <a:solidFill>
          <a:schemeClr val="accent2">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8DFA9116-0CAC-4E55-B9CC-9184964838FD}">
      <dsp:nvSpPr>
        <dsp:cNvPr id="0" name=""/>
        <dsp:cNvSpPr/>
      </dsp:nvSpPr>
      <dsp:spPr>
        <a:xfrm>
          <a:off x="6916801" y="2581604"/>
          <a:ext cx="2262788" cy="131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altLang="zh-CN" sz="2800" kern="1200" dirty="0">
              <a:latin typeface="Times New Roman" panose="02020603050405020304" pitchFamily="18" charset="0"/>
              <a:cs typeface="Times New Roman" panose="02020603050405020304" pitchFamily="18" charset="0"/>
            </a:rPr>
            <a:t>Traits linked to self-trust during uncertainty</a:t>
          </a:r>
          <a:endParaRPr lang="zh-CN" altLang="en-US" sz="2800" kern="1200" dirty="0">
            <a:latin typeface="Times New Roman" panose="02020603050405020304" pitchFamily="18" charset="0"/>
            <a:cs typeface="Times New Roman" panose="02020603050405020304" pitchFamily="18" charset="0"/>
          </a:endParaRPr>
        </a:p>
      </dsp:txBody>
      <dsp:txXfrm>
        <a:off x="6916801" y="2581604"/>
        <a:ext cx="2262788" cy="1319960"/>
      </dsp:txXfrm>
    </dsp:sp>
    <dsp:sp modelId="{3DE26C3F-7EAB-4A9F-BB66-60FC756C3F86}">
      <dsp:nvSpPr>
        <dsp:cNvPr id="0" name=""/>
        <dsp:cNvSpPr/>
      </dsp:nvSpPr>
      <dsp:spPr>
        <a:xfrm>
          <a:off x="6675186" y="3160558"/>
          <a:ext cx="565697" cy="0"/>
        </a:xfrm>
        <a:prstGeom prst="line">
          <a:avLst/>
        </a:prstGeom>
        <a:solidFill>
          <a:schemeClr val="accent2">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91508890-C7D9-4865-AFA0-4AB906A2EB86}">
      <dsp:nvSpPr>
        <dsp:cNvPr id="0" name=""/>
        <dsp:cNvSpPr/>
      </dsp:nvSpPr>
      <dsp:spPr>
        <a:xfrm rot="5400000">
          <a:off x="5139663" y="2445138"/>
          <a:ext cx="826282" cy="2255807"/>
        </a:xfrm>
        <a:prstGeom prst="line">
          <a:avLst/>
        </a:prstGeom>
        <a:solidFill>
          <a:schemeClr val="accent2">
            <a:hueOff val="0"/>
            <a:satOff val="0"/>
            <a:lumOff val="0"/>
            <a:alphaOff val="0"/>
          </a:schemeClr>
        </a:solidFill>
        <a:ln w="12700" cap="flat" cmpd="sng" algn="ctr">
          <a:solidFill>
            <a:srgbClr val="BE1007"/>
          </a:solidFill>
          <a:prstDash val="solid"/>
          <a:miter lim="800000"/>
        </a:ln>
        <a:effectLst/>
      </dsp:spPr>
      <dsp:style>
        <a:lnRef idx="2">
          <a:scrgbClr r="0" g="0" b="0"/>
        </a:lnRef>
        <a:fillRef idx="1">
          <a:scrgbClr r="0" g="0" b="0"/>
        </a:fillRef>
        <a:effectRef idx="0">
          <a:scrgbClr r="0" g="0" b="0"/>
        </a:effectRef>
        <a:fontRef idx="minor"/>
      </dsp:style>
    </dsp:sp>
    <dsp:sp modelId="{64F7F779-3372-49A0-B06D-B2814A57E3C3}">
      <dsp:nvSpPr>
        <dsp:cNvPr id="0" name=""/>
        <dsp:cNvSpPr/>
      </dsp:nvSpPr>
      <dsp:spPr>
        <a:xfrm>
          <a:off x="7020979" y="3889988"/>
          <a:ext cx="2262788" cy="131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altLang="zh-CN" sz="2800" kern="1200" dirty="0">
              <a:latin typeface="Times New Roman" panose="02020603050405020304" pitchFamily="18" charset="0"/>
              <a:cs typeface="Times New Roman" panose="02020603050405020304" pitchFamily="18" charset="0"/>
            </a:rPr>
            <a:t>Uncertainty </a:t>
          </a:r>
          <a:endParaRPr lang="zh-CN" altLang="en-US" sz="2800" kern="1200" dirty="0">
            <a:latin typeface="Times New Roman" panose="02020603050405020304" pitchFamily="18" charset="0"/>
            <a:cs typeface="Times New Roman" panose="02020603050405020304" pitchFamily="18" charset="0"/>
          </a:endParaRPr>
        </a:p>
      </dsp:txBody>
      <dsp:txXfrm>
        <a:off x="7020979" y="3889988"/>
        <a:ext cx="2262788" cy="1319960"/>
      </dsp:txXfrm>
    </dsp:sp>
    <dsp:sp modelId="{B6C43988-45CE-4A9E-B415-77CB7A193DBF}">
      <dsp:nvSpPr>
        <dsp:cNvPr id="0" name=""/>
        <dsp:cNvSpPr/>
      </dsp:nvSpPr>
      <dsp:spPr>
        <a:xfrm>
          <a:off x="6676249" y="4450178"/>
          <a:ext cx="565697" cy="0"/>
        </a:xfrm>
        <a:prstGeom prst="line">
          <a:avLst/>
        </a:prstGeom>
        <a:solidFill>
          <a:schemeClr val="accent2">
            <a:hueOff val="0"/>
            <a:satOff val="0"/>
            <a:lumOff val="0"/>
            <a:alphaOff val="0"/>
          </a:schemeClr>
        </a:solidFill>
        <a:ln w="25400" cap="flat" cmpd="sng" algn="ctr">
          <a:solidFill>
            <a:srgbClr val="BE1007"/>
          </a:solidFill>
          <a:prstDash val="solid"/>
          <a:miter lim="800000"/>
        </a:ln>
        <a:effectLst/>
      </dsp:spPr>
      <dsp:style>
        <a:lnRef idx="2">
          <a:scrgbClr r="0" g="0" b="0"/>
        </a:lnRef>
        <a:fillRef idx="1">
          <a:scrgbClr r="0" g="0" b="0"/>
        </a:fillRef>
        <a:effectRef idx="0">
          <a:scrgbClr r="0" g="0" b="0"/>
        </a:effectRef>
        <a:fontRef idx="minor"/>
      </dsp:style>
    </dsp:sp>
    <dsp:sp modelId="{ECEAFDAC-AE05-452A-9EAE-C434E4E8FEA0}">
      <dsp:nvSpPr>
        <dsp:cNvPr id="0" name=""/>
        <dsp:cNvSpPr/>
      </dsp:nvSpPr>
      <dsp:spPr>
        <a:xfrm rot="5400000">
          <a:off x="5182614" y="3749250"/>
          <a:ext cx="760220" cy="2174233"/>
        </a:xfrm>
        <a:prstGeom prst="line">
          <a:avLst/>
        </a:prstGeom>
        <a:solidFill>
          <a:schemeClr val="accent2">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0BB68-8250-4944-9FF8-D2267D7947B1}">
      <dsp:nvSpPr>
        <dsp:cNvPr id="0" name=""/>
        <dsp:cNvSpPr/>
      </dsp:nvSpPr>
      <dsp:spPr>
        <a:xfrm rot="10800000">
          <a:off x="1541923" y="4769"/>
          <a:ext cx="5405120" cy="72193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21920" rIns="227584"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句间逻辑</a:t>
          </a:r>
        </a:p>
      </dsp:txBody>
      <dsp:txXfrm rot="10800000">
        <a:off x="1722407" y="4769"/>
        <a:ext cx="5224636" cy="721935"/>
      </dsp:txXfrm>
    </dsp:sp>
    <dsp:sp modelId="{1CD85363-836B-4101-B23B-1CA55CDD6204}">
      <dsp:nvSpPr>
        <dsp:cNvPr id="0" name=""/>
        <dsp:cNvSpPr/>
      </dsp:nvSpPr>
      <dsp:spPr>
        <a:xfrm>
          <a:off x="1180956" y="4769"/>
          <a:ext cx="721935" cy="72193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442F90-B503-4231-A544-BB062B3259B7}">
      <dsp:nvSpPr>
        <dsp:cNvPr id="0" name=""/>
        <dsp:cNvSpPr/>
      </dsp:nvSpPr>
      <dsp:spPr>
        <a:xfrm rot="10800000">
          <a:off x="1541923" y="942207"/>
          <a:ext cx="5405120" cy="721935"/>
        </a:xfrm>
        <a:prstGeom prst="homePlate">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21920" rIns="227584"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段落间逻辑</a:t>
          </a:r>
        </a:p>
      </dsp:txBody>
      <dsp:txXfrm rot="10800000">
        <a:off x="1722407" y="942207"/>
        <a:ext cx="5224636" cy="721935"/>
      </dsp:txXfrm>
    </dsp:sp>
    <dsp:sp modelId="{EFA61A07-5068-470A-A7BA-EDF590AB20F5}">
      <dsp:nvSpPr>
        <dsp:cNvPr id="0" name=""/>
        <dsp:cNvSpPr/>
      </dsp:nvSpPr>
      <dsp:spPr>
        <a:xfrm>
          <a:off x="1180956" y="942207"/>
          <a:ext cx="721935" cy="72193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D8237D-5F41-45E9-AF40-81CF4EEEFE26}">
      <dsp:nvSpPr>
        <dsp:cNvPr id="0" name=""/>
        <dsp:cNvSpPr/>
      </dsp:nvSpPr>
      <dsp:spPr>
        <a:xfrm rot="10800000">
          <a:off x="1541923" y="1879646"/>
          <a:ext cx="5405120" cy="721935"/>
        </a:xfrm>
        <a:prstGeom prst="homePlate">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21920" rIns="227584"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段首句功能</a:t>
          </a:r>
        </a:p>
      </dsp:txBody>
      <dsp:txXfrm rot="10800000">
        <a:off x="1722407" y="1879646"/>
        <a:ext cx="5224636" cy="721935"/>
      </dsp:txXfrm>
    </dsp:sp>
    <dsp:sp modelId="{555137F4-87F9-4BD1-8239-1AC6EB17602D}">
      <dsp:nvSpPr>
        <dsp:cNvPr id="0" name=""/>
        <dsp:cNvSpPr/>
      </dsp:nvSpPr>
      <dsp:spPr>
        <a:xfrm>
          <a:off x="1180956" y="1879646"/>
          <a:ext cx="721935" cy="72193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88D47-20D4-40F0-BA1B-818D3393AFD7}">
      <dsp:nvSpPr>
        <dsp:cNvPr id="0" name=""/>
        <dsp:cNvSpPr/>
      </dsp:nvSpPr>
      <dsp:spPr>
        <a:xfrm rot="10800000">
          <a:off x="1541923" y="2817085"/>
          <a:ext cx="5405120" cy="721935"/>
        </a:xfrm>
        <a:prstGeom prst="homePlate">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21920" rIns="227584"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段尾句功能</a:t>
          </a:r>
        </a:p>
      </dsp:txBody>
      <dsp:txXfrm rot="10800000">
        <a:off x="1722407" y="2817085"/>
        <a:ext cx="5224636" cy="721935"/>
      </dsp:txXfrm>
    </dsp:sp>
    <dsp:sp modelId="{4083686C-0916-4CDB-9798-EA8AA8DC0EA8}">
      <dsp:nvSpPr>
        <dsp:cNvPr id="0" name=""/>
        <dsp:cNvSpPr/>
      </dsp:nvSpPr>
      <dsp:spPr>
        <a:xfrm>
          <a:off x="1180956" y="2817085"/>
          <a:ext cx="721935" cy="72193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D8570-B539-4E59-A92E-B2FDF9E5536E}">
      <dsp:nvSpPr>
        <dsp:cNvPr id="0" name=""/>
        <dsp:cNvSpPr/>
      </dsp:nvSpPr>
      <dsp:spPr>
        <a:xfrm rot="10800000">
          <a:off x="1541923" y="3754523"/>
          <a:ext cx="5405120" cy="721935"/>
        </a:xfrm>
        <a:prstGeom prst="homePlate">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21920" rIns="227584"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过渡句</a:t>
          </a:r>
        </a:p>
      </dsp:txBody>
      <dsp:txXfrm rot="10800000">
        <a:off x="1722407" y="3754523"/>
        <a:ext cx="5224636" cy="721935"/>
      </dsp:txXfrm>
    </dsp:sp>
    <dsp:sp modelId="{160A5F09-CC2D-4428-B437-FA805F2DD14E}">
      <dsp:nvSpPr>
        <dsp:cNvPr id="0" name=""/>
        <dsp:cNvSpPr/>
      </dsp:nvSpPr>
      <dsp:spPr>
        <a:xfrm>
          <a:off x="1180956" y="3754523"/>
          <a:ext cx="721935" cy="72193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49552-D906-4241-8A58-62D08DE77701}">
      <dsp:nvSpPr>
        <dsp:cNvPr id="0" name=""/>
        <dsp:cNvSpPr/>
      </dsp:nvSpPr>
      <dsp:spPr>
        <a:xfrm rot="10800000">
          <a:off x="1541923" y="4691962"/>
          <a:ext cx="5405120" cy="721935"/>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21920" rIns="227584"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指代对象</a:t>
          </a:r>
        </a:p>
      </dsp:txBody>
      <dsp:txXfrm rot="10800000">
        <a:off x="1722407" y="4691962"/>
        <a:ext cx="5224636" cy="721935"/>
      </dsp:txXfrm>
    </dsp:sp>
    <dsp:sp modelId="{E9314527-1AA4-498A-AE06-7C96F639AD93}">
      <dsp:nvSpPr>
        <dsp:cNvPr id="0" name=""/>
        <dsp:cNvSpPr/>
      </dsp:nvSpPr>
      <dsp:spPr>
        <a:xfrm>
          <a:off x="1180956" y="4691962"/>
          <a:ext cx="721935" cy="721935"/>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274B7-BC90-4E87-A063-4648C68C5BD3}">
      <dsp:nvSpPr>
        <dsp:cNvPr id="0" name=""/>
        <dsp:cNvSpPr/>
      </dsp:nvSpPr>
      <dsp:spPr>
        <a:xfrm>
          <a:off x="2447966" y="0"/>
          <a:ext cx="2842395" cy="28436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107751-2A1C-4A9C-8097-591E34A76DCD}">
      <dsp:nvSpPr>
        <dsp:cNvPr id="0" name=""/>
        <dsp:cNvSpPr/>
      </dsp:nvSpPr>
      <dsp:spPr>
        <a:xfrm>
          <a:off x="2633730" y="124362"/>
          <a:ext cx="511631" cy="51185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3C451B3-3237-4EE4-BC7A-8AADD0404844}">
      <dsp:nvSpPr>
        <dsp:cNvPr id="0" name=""/>
        <dsp:cNvSpPr/>
      </dsp:nvSpPr>
      <dsp:spPr>
        <a:xfrm>
          <a:off x="2961356" y="493871"/>
          <a:ext cx="2736673" cy="51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t>关注核心素养</a:t>
          </a:r>
        </a:p>
      </dsp:txBody>
      <dsp:txXfrm>
        <a:off x="2961356" y="493871"/>
        <a:ext cx="2736673" cy="511850"/>
      </dsp:txXfrm>
    </dsp:sp>
    <dsp:sp modelId="{E582341E-F12F-4550-9FBE-DCD3A1EC8BB0}">
      <dsp:nvSpPr>
        <dsp:cNvPr id="0" name=""/>
        <dsp:cNvSpPr/>
      </dsp:nvSpPr>
      <dsp:spPr>
        <a:xfrm>
          <a:off x="2877903" y="1613321"/>
          <a:ext cx="2740520" cy="26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考查思维品质</a:t>
          </a:r>
        </a:p>
      </dsp:txBody>
      <dsp:txXfrm>
        <a:off x="2877903" y="1613321"/>
        <a:ext cx="2740520" cy="269393"/>
      </dsp:txXfrm>
    </dsp:sp>
    <dsp:sp modelId="{08651831-A85F-4306-9A74-92CF2ECD6A26}">
      <dsp:nvSpPr>
        <dsp:cNvPr id="0" name=""/>
        <dsp:cNvSpPr/>
      </dsp:nvSpPr>
      <dsp:spPr>
        <a:xfrm>
          <a:off x="2888207" y="905605"/>
          <a:ext cx="97083" cy="9670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F572C58-A441-44E6-AF8B-5A53800A0237}">
      <dsp:nvSpPr>
        <dsp:cNvPr id="0" name=""/>
        <dsp:cNvSpPr/>
      </dsp:nvSpPr>
      <dsp:spPr>
        <a:xfrm>
          <a:off x="2929315" y="1114350"/>
          <a:ext cx="2740520" cy="26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用语言做事情</a:t>
          </a:r>
        </a:p>
      </dsp:txBody>
      <dsp:txXfrm>
        <a:off x="2929315" y="1114350"/>
        <a:ext cx="2740520" cy="269393"/>
      </dsp:txXfrm>
    </dsp:sp>
    <dsp:sp modelId="{E866B1CF-D590-42AD-9B6B-DFDEC568624E}">
      <dsp:nvSpPr>
        <dsp:cNvPr id="0" name=""/>
        <dsp:cNvSpPr/>
      </dsp:nvSpPr>
      <dsp:spPr>
        <a:xfrm>
          <a:off x="2208295" y="2571717"/>
          <a:ext cx="2842395" cy="28436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69AC38E-0220-4D04-B141-922A6ADE8DBE}">
      <dsp:nvSpPr>
        <dsp:cNvPr id="0" name=""/>
        <dsp:cNvSpPr/>
      </dsp:nvSpPr>
      <dsp:spPr>
        <a:xfrm>
          <a:off x="2397423" y="2571702"/>
          <a:ext cx="511631" cy="51185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BB4D44A-1414-46F7-8E78-4EB7D5412630}">
      <dsp:nvSpPr>
        <dsp:cNvPr id="0" name=""/>
        <dsp:cNvSpPr/>
      </dsp:nvSpPr>
      <dsp:spPr>
        <a:xfrm>
          <a:off x="2653124" y="3334953"/>
          <a:ext cx="2736673" cy="51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100000"/>
            </a:lnSpc>
            <a:spcBef>
              <a:spcPct val="0"/>
            </a:spcBef>
            <a:spcAft>
              <a:spcPct val="35000"/>
            </a:spcAft>
            <a:buNone/>
          </a:pPr>
          <a:r>
            <a:rPr lang="en-US" altLang="zh-CN" sz="2800" kern="1200" dirty="0"/>
            <a:t>    </a:t>
          </a:r>
          <a:r>
            <a:rPr lang="zh-CN" altLang="en-US" sz="2800" kern="1200" dirty="0"/>
            <a:t>体现</a:t>
          </a:r>
          <a:endParaRPr lang="en-US" altLang="zh-CN" sz="2800" kern="1200" dirty="0"/>
        </a:p>
        <a:p>
          <a:pPr marL="0" lvl="0" indent="0" algn="l" defTabSz="1244600">
            <a:lnSpc>
              <a:spcPct val="100000"/>
            </a:lnSpc>
            <a:spcBef>
              <a:spcPct val="0"/>
            </a:spcBef>
            <a:spcAft>
              <a:spcPct val="35000"/>
            </a:spcAft>
            <a:buNone/>
          </a:pPr>
          <a:r>
            <a:rPr lang="zh-CN" altLang="en-US" sz="2800" kern="1200" dirty="0"/>
            <a:t>  社会主义</a:t>
          </a:r>
          <a:endParaRPr lang="en-US" altLang="zh-CN" sz="2800" kern="1200" dirty="0"/>
        </a:p>
        <a:p>
          <a:pPr marL="0" lvl="0" indent="0" algn="l" defTabSz="1244600">
            <a:lnSpc>
              <a:spcPct val="100000"/>
            </a:lnSpc>
            <a:spcBef>
              <a:spcPct val="0"/>
            </a:spcBef>
            <a:spcAft>
              <a:spcPct val="35000"/>
            </a:spcAft>
            <a:buNone/>
          </a:pPr>
          <a:r>
            <a:rPr lang="zh-CN" altLang="en-US" sz="2800" kern="1200" dirty="0"/>
            <a:t>核心价值观</a:t>
          </a:r>
        </a:p>
      </dsp:txBody>
      <dsp:txXfrm>
        <a:off x="2653124" y="3334953"/>
        <a:ext cx="2736673" cy="511850"/>
      </dsp:txXfrm>
    </dsp:sp>
    <dsp:sp modelId="{E2C78402-6EC6-40F0-93C0-5BA70848A30E}">
      <dsp:nvSpPr>
        <dsp:cNvPr id="0" name=""/>
        <dsp:cNvSpPr/>
      </dsp:nvSpPr>
      <dsp:spPr>
        <a:xfrm>
          <a:off x="2888207" y="3201406"/>
          <a:ext cx="2740520" cy="26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 rIns="0" bIns="6350" numCol="1" spcCol="1270" anchor="ctr" anchorCtr="0">
          <a:noAutofit/>
        </a:bodyPr>
        <a:lstStyle/>
        <a:p>
          <a:pPr marL="0" lvl="0" indent="0" algn="l" defTabSz="222250">
            <a:lnSpc>
              <a:spcPct val="90000"/>
            </a:lnSpc>
            <a:spcBef>
              <a:spcPct val="0"/>
            </a:spcBef>
            <a:spcAft>
              <a:spcPct val="35000"/>
            </a:spcAft>
            <a:buNone/>
          </a:pPr>
          <a:endParaRPr lang="zh-CN" altLang="en-US" sz="500" kern="1200" dirty="0"/>
        </a:p>
      </dsp:txBody>
      <dsp:txXfrm>
        <a:off x="2888207" y="3201406"/>
        <a:ext cx="2740520" cy="2693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FCC0F-5B66-4CD6-8A60-6AEC8744E2FB}">
      <dsp:nvSpPr>
        <dsp:cNvPr id="0" name=""/>
        <dsp:cNvSpPr/>
      </dsp:nvSpPr>
      <dsp:spPr>
        <a:xfrm>
          <a:off x="22764" y="1076383"/>
          <a:ext cx="1952681" cy="195268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E4025-0C52-4231-9423-CC08E0B18317}">
      <dsp:nvSpPr>
        <dsp:cNvPr id="0" name=""/>
        <dsp:cNvSpPr/>
      </dsp:nvSpPr>
      <dsp:spPr>
        <a:xfrm>
          <a:off x="319378" y="2226747"/>
          <a:ext cx="1952681" cy="19526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Life with autism</a:t>
          </a:r>
          <a:endParaRPr lang="zh-CN" altLang="en-US" sz="2200" kern="1200" dirty="0"/>
        </a:p>
      </dsp:txBody>
      <dsp:txXfrm>
        <a:off x="376570" y="2283939"/>
        <a:ext cx="1838297" cy="1838297"/>
      </dsp:txXfrm>
    </dsp:sp>
    <dsp:sp modelId="{E9ADC270-5280-4AA1-AD9B-4ACACD314738}">
      <dsp:nvSpPr>
        <dsp:cNvPr id="0" name=""/>
        <dsp:cNvSpPr/>
      </dsp:nvSpPr>
      <dsp:spPr>
        <a:xfrm rot="14237">
          <a:off x="2356419" y="1824533"/>
          <a:ext cx="380978" cy="4692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2356419" y="1918136"/>
        <a:ext cx="266685" cy="281522"/>
      </dsp:txXfrm>
    </dsp:sp>
    <dsp:sp modelId="{7C4F0776-DC56-41C6-85B5-AC36489FF268}">
      <dsp:nvSpPr>
        <dsp:cNvPr id="0" name=""/>
        <dsp:cNvSpPr/>
      </dsp:nvSpPr>
      <dsp:spPr>
        <a:xfrm>
          <a:off x="3063946" y="1088978"/>
          <a:ext cx="1952681" cy="1952681"/>
        </a:xfrm>
        <a:prstGeom prst="roundRect">
          <a:avLst>
            <a:gd name="adj" fmla="val 10000"/>
          </a:avLst>
        </a:prstGeom>
        <a:solidFill>
          <a:schemeClr val="accent1">
            <a:tint val="50000"/>
            <a:hueOff val="-4019912"/>
            <a:satOff val="8042"/>
            <a:lumOff val="34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BD0CA-6726-42B8-9740-B2CB2B0E26E7}">
      <dsp:nvSpPr>
        <dsp:cNvPr id="0" name=""/>
        <dsp:cNvSpPr/>
      </dsp:nvSpPr>
      <dsp:spPr>
        <a:xfrm>
          <a:off x="3346715" y="2226747"/>
          <a:ext cx="1952681" cy="19526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Joined media club</a:t>
          </a:r>
        </a:p>
        <a:p>
          <a:pPr marL="0" lvl="0" indent="0" algn="ctr" defTabSz="977900">
            <a:lnSpc>
              <a:spcPct val="90000"/>
            </a:lnSpc>
            <a:spcBef>
              <a:spcPct val="0"/>
            </a:spcBef>
            <a:spcAft>
              <a:spcPct val="35000"/>
            </a:spcAft>
            <a:buNone/>
          </a:pPr>
          <a:r>
            <a:rPr lang="en-US" altLang="zh-CN" sz="2200" kern="1200" dirty="0"/>
            <a:t>Discovered the world of podcasting</a:t>
          </a:r>
          <a:endParaRPr lang="zh-CN" altLang="en-US" sz="2200" kern="1200" dirty="0"/>
        </a:p>
      </dsp:txBody>
      <dsp:txXfrm>
        <a:off x="3403907" y="2283939"/>
        <a:ext cx="1838297" cy="1838297"/>
      </dsp:txXfrm>
    </dsp:sp>
    <dsp:sp modelId="{5E887EFF-B373-4FCC-BC92-E09B2596390D}">
      <dsp:nvSpPr>
        <dsp:cNvPr id="0" name=""/>
        <dsp:cNvSpPr/>
      </dsp:nvSpPr>
      <dsp:spPr>
        <a:xfrm rot="21561123">
          <a:off x="5380458" y="1813503"/>
          <a:ext cx="363864" cy="4692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5380461" y="1907960"/>
        <a:ext cx="254705" cy="281522"/>
      </dsp:txXfrm>
    </dsp:sp>
    <dsp:sp modelId="{0C2941AD-1D33-46A7-A6FF-49E7A32E3CF0}">
      <dsp:nvSpPr>
        <dsp:cNvPr id="0" name=""/>
        <dsp:cNvSpPr/>
      </dsp:nvSpPr>
      <dsp:spPr>
        <a:xfrm>
          <a:off x="6056175" y="1055138"/>
          <a:ext cx="1952681" cy="1952681"/>
        </a:xfrm>
        <a:prstGeom prst="roundRect">
          <a:avLst>
            <a:gd name="adj" fmla="val 10000"/>
          </a:avLst>
        </a:prstGeom>
        <a:solidFill>
          <a:schemeClr val="accent1">
            <a:tint val="50000"/>
            <a:hueOff val="-8039823"/>
            <a:satOff val="16083"/>
            <a:lumOff val="6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F4247A-0CE2-43DE-9960-4CA5DC1A1BAC}">
      <dsp:nvSpPr>
        <dsp:cNvPr id="0" name=""/>
        <dsp:cNvSpPr/>
      </dsp:nvSpPr>
      <dsp:spPr>
        <a:xfrm>
          <a:off x="6374053" y="2226747"/>
          <a:ext cx="1952681" cy="19526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dirty="0"/>
            <a:t>Started my own podcast</a:t>
          </a:r>
          <a:endParaRPr lang="zh-CN" altLang="en-US" sz="2200" kern="1200" dirty="0"/>
        </a:p>
        <a:p>
          <a:pPr marL="171450" lvl="1" indent="-171450" algn="l" defTabSz="755650">
            <a:lnSpc>
              <a:spcPct val="90000"/>
            </a:lnSpc>
            <a:spcBef>
              <a:spcPct val="0"/>
            </a:spcBef>
            <a:spcAft>
              <a:spcPct val="15000"/>
            </a:spcAft>
            <a:buChar char="•"/>
          </a:pPr>
          <a:r>
            <a:rPr lang="en-US" altLang="zh-CN" sz="1700" kern="1200" dirty="0"/>
            <a:t>Had listeners telling me …</a:t>
          </a:r>
          <a:endParaRPr lang="zh-CN" altLang="en-US" sz="1700" kern="1200" dirty="0"/>
        </a:p>
        <a:p>
          <a:pPr marL="171450" lvl="1" indent="-171450" algn="l" defTabSz="755650">
            <a:lnSpc>
              <a:spcPct val="90000"/>
            </a:lnSpc>
            <a:spcBef>
              <a:spcPct val="0"/>
            </a:spcBef>
            <a:spcAft>
              <a:spcPct val="15000"/>
            </a:spcAft>
            <a:buChar char="•"/>
          </a:pPr>
          <a:endParaRPr lang="zh-CN" altLang="en-US" sz="1700" kern="1200"/>
        </a:p>
      </dsp:txBody>
      <dsp:txXfrm>
        <a:off x="6431245" y="2283939"/>
        <a:ext cx="1838297" cy="1838297"/>
      </dsp:txXfrm>
    </dsp:sp>
    <dsp:sp modelId="{2110FFFF-3514-40A1-88C2-083AD96ECDFE}">
      <dsp:nvSpPr>
        <dsp:cNvPr id="0" name=""/>
        <dsp:cNvSpPr/>
      </dsp:nvSpPr>
      <dsp:spPr>
        <a:xfrm>
          <a:off x="8384986" y="1796877"/>
          <a:ext cx="376129" cy="4692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8384986" y="1890717"/>
        <a:ext cx="263290" cy="281522"/>
      </dsp:txXfrm>
    </dsp:sp>
    <dsp:sp modelId="{086AC123-148A-4F1B-AD4C-CCDB017AB969}">
      <dsp:nvSpPr>
        <dsp:cNvPr id="0" name=""/>
        <dsp:cNvSpPr/>
      </dsp:nvSpPr>
      <dsp:spPr>
        <a:xfrm>
          <a:off x="9083513" y="1055138"/>
          <a:ext cx="1952681" cy="1952681"/>
        </a:xfrm>
        <a:prstGeom prst="roundRect">
          <a:avLst>
            <a:gd name="adj" fmla="val 10000"/>
          </a:avLst>
        </a:prstGeom>
        <a:solidFill>
          <a:schemeClr val="accent1">
            <a:tint val="50000"/>
            <a:hueOff val="-12059734"/>
            <a:satOff val="24125"/>
            <a:lumOff val="10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D0C84-1C90-430B-A8D6-7C4C72006AB4}">
      <dsp:nvSpPr>
        <dsp:cNvPr id="0" name=""/>
        <dsp:cNvSpPr/>
      </dsp:nvSpPr>
      <dsp:spPr>
        <a:xfrm>
          <a:off x="9401391" y="2226747"/>
          <a:ext cx="1952681" cy="19526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The  podcast has reached places I never expected. Looking back…</a:t>
          </a:r>
          <a:endParaRPr lang="zh-CN" altLang="en-US" sz="2200" kern="1200" dirty="0"/>
        </a:p>
      </dsp:txBody>
      <dsp:txXfrm>
        <a:off x="9458583" y="2283939"/>
        <a:ext cx="1838297" cy="18382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D476D-42DA-4D4D-90D6-44025FDF2BD8}">
      <dsp:nvSpPr>
        <dsp:cNvPr id="0" name=""/>
        <dsp:cNvSpPr/>
      </dsp:nvSpPr>
      <dsp:spPr>
        <a:xfrm>
          <a:off x="5003026" y="2546718"/>
          <a:ext cx="1958517" cy="19585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altLang="zh-CN" sz="3600" kern="1200" dirty="0"/>
            <a:t>Growth</a:t>
          </a:r>
          <a:endParaRPr lang="zh-CN" altLang="en-US" sz="3600" kern="1200" dirty="0"/>
        </a:p>
      </dsp:txBody>
      <dsp:txXfrm>
        <a:off x="5098633" y="2642325"/>
        <a:ext cx="1767303" cy="1767303"/>
      </dsp:txXfrm>
    </dsp:sp>
    <dsp:sp modelId="{27B76046-8D08-469A-A596-7775D7ED054B}">
      <dsp:nvSpPr>
        <dsp:cNvPr id="0" name=""/>
        <dsp:cNvSpPr/>
      </dsp:nvSpPr>
      <dsp:spPr>
        <a:xfrm rot="16200000">
          <a:off x="5429258" y="1993692"/>
          <a:ext cx="1106052" cy="0"/>
        </a:xfrm>
        <a:custGeom>
          <a:avLst/>
          <a:gdLst/>
          <a:ahLst/>
          <a:cxnLst/>
          <a:rect l="0" t="0" r="0" b="0"/>
          <a:pathLst>
            <a:path>
              <a:moveTo>
                <a:pt x="0" y="0"/>
              </a:moveTo>
              <a:lnTo>
                <a:pt x="110605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29109C-26CE-4E4B-8CC9-9CCA3AA6B634}">
      <dsp:nvSpPr>
        <dsp:cNvPr id="0" name=""/>
        <dsp:cNvSpPr/>
      </dsp:nvSpPr>
      <dsp:spPr>
        <a:xfrm>
          <a:off x="5037410" y="128459"/>
          <a:ext cx="1889748" cy="13122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Self-acceptance</a:t>
          </a:r>
          <a:endParaRPr lang="zh-CN" altLang="en-US" sz="2700" kern="1200" dirty="0"/>
        </a:p>
      </dsp:txBody>
      <dsp:txXfrm>
        <a:off x="5101467" y="192516"/>
        <a:ext cx="1761634" cy="1184092"/>
      </dsp:txXfrm>
    </dsp:sp>
    <dsp:sp modelId="{35835F3A-7FE3-40FF-9E39-2A84E7DEA634}">
      <dsp:nvSpPr>
        <dsp:cNvPr id="0" name=""/>
        <dsp:cNvSpPr/>
      </dsp:nvSpPr>
      <dsp:spPr>
        <a:xfrm rot="20520000">
          <a:off x="6943653" y="3094841"/>
          <a:ext cx="731065" cy="0"/>
        </a:xfrm>
        <a:custGeom>
          <a:avLst/>
          <a:gdLst/>
          <a:ahLst/>
          <a:cxnLst/>
          <a:rect l="0" t="0" r="0" b="0"/>
          <a:pathLst>
            <a:path>
              <a:moveTo>
                <a:pt x="0" y="0"/>
              </a:moveTo>
              <a:lnTo>
                <a:pt x="73106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788BA8-3F46-4DD8-B05E-CC2B1B9995BD}">
      <dsp:nvSpPr>
        <dsp:cNvPr id="0" name=""/>
        <dsp:cNvSpPr/>
      </dsp:nvSpPr>
      <dsp:spPr>
        <a:xfrm>
          <a:off x="7656827" y="2022730"/>
          <a:ext cx="1865393" cy="13122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altLang="zh-CN" sz="3500" kern="1200" dirty="0"/>
            <a:t>Bravery to try</a:t>
          </a:r>
          <a:endParaRPr lang="zh-CN" altLang="en-US" sz="3500" kern="1200" dirty="0"/>
        </a:p>
      </dsp:txBody>
      <dsp:txXfrm>
        <a:off x="7720884" y="2086787"/>
        <a:ext cx="1737279" cy="1184092"/>
      </dsp:txXfrm>
    </dsp:sp>
    <dsp:sp modelId="{EAD81665-1F82-4ACE-B904-77646F69D895}">
      <dsp:nvSpPr>
        <dsp:cNvPr id="0" name=""/>
        <dsp:cNvSpPr/>
      </dsp:nvSpPr>
      <dsp:spPr>
        <a:xfrm rot="3240000">
          <a:off x="6545361" y="4796480"/>
          <a:ext cx="719995" cy="0"/>
        </a:xfrm>
        <a:custGeom>
          <a:avLst/>
          <a:gdLst/>
          <a:ahLst/>
          <a:cxnLst/>
          <a:rect l="0" t="0" r="0" b="0"/>
          <a:pathLst>
            <a:path>
              <a:moveTo>
                <a:pt x="0" y="0"/>
              </a:moveTo>
              <a:lnTo>
                <a:pt x="71999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10F5D7-9BF2-4299-BE29-A31B10B79F70}">
      <dsp:nvSpPr>
        <dsp:cNvPr id="0" name=""/>
        <dsp:cNvSpPr/>
      </dsp:nvSpPr>
      <dsp:spPr>
        <a:xfrm>
          <a:off x="6690482" y="5087724"/>
          <a:ext cx="1806331" cy="1312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altLang="zh-CN" sz="2600" kern="1200" dirty="0"/>
            <a:t>Connection  with others </a:t>
          </a:r>
          <a:endParaRPr lang="zh-CN" altLang="en-US" sz="2600" kern="1200" dirty="0"/>
        </a:p>
      </dsp:txBody>
      <dsp:txXfrm>
        <a:off x="6754539" y="5151781"/>
        <a:ext cx="1678217" cy="1184092"/>
      </dsp:txXfrm>
    </dsp:sp>
    <dsp:sp modelId="{BBD8600A-6379-4035-ABE3-041829C4D854}">
      <dsp:nvSpPr>
        <dsp:cNvPr id="0" name=""/>
        <dsp:cNvSpPr/>
      </dsp:nvSpPr>
      <dsp:spPr>
        <a:xfrm rot="7560000">
          <a:off x="4699212" y="4796480"/>
          <a:ext cx="719995" cy="0"/>
        </a:xfrm>
        <a:custGeom>
          <a:avLst/>
          <a:gdLst/>
          <a:ahLst/>
          <a:cxnLst/>
          <a:rect l="0" t="0" r="0" b="0"/>
          <a:pathLst>
            <a:path>
              <a:moveTo>
                <a:pt x="0" y="0"/>
              </a:moveTo>
              <a:lnTo>
                <a:pt x="71999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EC57B9-6885-4094-B80C-5579B030051C}">
      <dsp:nvSpPr>
        <dsp:cNvPr id="0" name=""/>
        <dsp:cNvSpPr/>
      </dsp:nvSpPr>
      <dsp:spPr>
        <a:xfrm>
          <a:off x="3423056" y="5087724"/>
          <a:ext cx="1895731" cy="131220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persistence</a:t>
          </a:r>
          <a:endParaRPr lang="zh-CN" altLang="en-US" sz="2700" kern="1200" dirty="0"/>
        </a:p>
      </dsp:txBody>
      <dsp:txXfrm>
        <a:off x="3487113" y="5151781"/>
        <a:ext cx="1767617" cy="1184092"/>
      </dsp:txXfrm>
    </dsp:sp>
    <dsp:sp modelId="{5F6F8F8E-E947-4D6C-96D3-D37306CA5043}">
      <dsp:nvSpPr>
        <dsp:cNvPr id="0" name=""/>
        <dsp:cNvSpPr/>
      </dsp:nvSpPr>
      <dsp:spPr>
        <a:xfrm rot="11880000">
          <a:off x="4323769" y="3100213"/>
          <a:ext cx="696295" cy="0"/>
        </a:xfrm>
        <a:custGeom>
          <a:avLst/>
          <a:gdLst/>
          <a:ahLst/>
          <a:cxnLst/>
          <a:rect l="0" t="0" r="0" b="0"/>
          <a:pathLst>
            <a:path>
              <a:moveTo>
                <a:pt x="0" y="0"/>
              </a:moveTo>
              <a:lnTo>
                <a:pt x="69629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A5065C-666B-4AF5-8F76-210978087C09}">
      <dsp:nvSpPr>
        <dsp:cNvPr id="0" name=""/>
        <dsp:cNvSpPr/>
      </dsp:nvSpPr>
      <dsp:spPr>
        <a:xfrm>
          <a:off x="2409280" y="2070192"/>
          <a:ext cx="1931528" cy="12172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The thirst to be heard</a:t>
          </a:r>
          <a:endParaRPr lang="zh-CN" altLang="en-US" sz="2800" kern="1200" dirty="0"/>
        </a:p>
      </dsp:txBody>
      <dsp:txXfrm>
        <a:off x="2468703" y="2129615"/>
        <a:ext cx="1812682" cy="10984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54CB3-EAE1-46AF-B3B9-A22882891FAD}">
      <dsp:nvSpPr>
        <dsp:cNvPr id="0" name=""/>
        <dsp:cNvSpPr/>
      </dsp:nvSpPr>
      <dsp:spPr>
        <a:xfrm rot="16200000">
          <a:off x="705046" y="-673149"/>
          <a:ext cx="1942115" cy="3288413"/>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青少年视角</a:t>
          </a:r>
        </a:p>
      </dsp:txBody>
      <dsp:txXfrm rot="5400000">
        <a:off x="31898" y="0"/>
        <a:ext cx="3288413" cy="1456586"/>
      </dsp:txXfrm>
    </dsp:sp>
    <dsp:sp modelId="{65A4040A-78A4-4A2F-9078-6273577423B4}">
      <dsp:nvSpPr>
        <dsp:cNvPr id="0" name=""/>
        <dsp:cNvSpPr/>
      </dsp:nvSpPr>
      <dsp:spPr>
        <a:xfrm>
          <a:off x="3288413" y="0"/>
          <a:ext cx="3288413" cy="1942115"/>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互动与链接</a:t>
          </a:r>
        </a:p>
      </dsp:txBody>
      <dsp:txXfrm>
        <a:off x="3288413" y="0"/>
        <a:ext cx="3288413" cy="1456586"/>
      </dsp:txXfrm>
    </dsp:sp>
    <dsp:sp modelId="{5E22EC8B-2D6B-40DE-8154-35659BCBF973}">
      <dsp:nvSpPr>
        <dsp:cNvPr id="0" name=""/>
        <dsp:cNvSpPr/>
      </dsp:nvSpPr>
      <dsp:spPr>
        <a:xfrm rot="10800000">
          <a:off x="0" y="1942115"/>
          <a:ext cx="3288413" cy="1942115"/>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可操作性强</a:t>
          </a:r>
        </a:p>
      </dsp:txBody>
      <dsp:txXfrm rot="10800000">
        <a:off x="0" y="2427644"/>
        <a:ext cx="3288413" cy="1456586"/>
      </dsp:txXfrm>
    </dsp:sp>
    <dsp:sp modelId="{EB21F5C4-4923-489C-91D2-17D3D9403C2F}">
      <dsp:nvSpPr>
        <dsp:cNvPr id="0" name=""/>
        <dsp:cNvSpPr/>
      </dsp:nvSpPr>
      <dsp:spPr>
        <a:xfrm rot="5400000">
          <a:off x="3961563" y="1268966"/>
          <a:ext cx="1942115" cy="3288413"/>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l" defTabSz="1689100">
            <a:lnSpc>
              <a:spcPct val="90000"/>
            </a:lnSpc>
            <a:spcBef>
              <a:spcPct val="0"/>
            </a:spcBef>
            <a:spcAft>
              <a:spcPct val="35000"/>
            </a:spcAft>
            <a:buNone/>
          </a:pPr>
          <a:r>
            <a:rPr lang="zh-CN" altLang="en-US" sz="3800" kern="1200" dirty="0"/>
            <a:t>   效果可预见</a:t>
          </a:r>
        </a:p>
      </dsp:txBody>
      <dsp:txXfrm rot="-5400000">
        <a:off x="3288414" y="2427643"/>
        <a:ext cx="3288413" cy="1456586"/>
      </dsp:txXfrm>
    </dsp:sp>
    <dsp:sp modelId="{7AF9FCED-D311-47E2-B29E-0E530DF323E8}">
      <dsp:nvSpPr>
        <dsp:cNvPr id="0" name=""/>
        <dsp:cNvSpPr/>
      </dsp:nvSpPr>
      <dsp:spPr>
        <a:xfrm>
          <a:off x="1931943" y="1286651"/>
          <a:ext cx="2712941" cy="1310927"/>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基于邻里</a:t>
          </a:r>
        </a:p>
      </dsp:txBody>
      <dsp:txXfrm>
        <a:off x="1995937" y="1350645"/>
        <a:ext cx="2584953" cy="11829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702BD-0969-415B-902B-0EF041F63D08}">
      <dsp:nvSpPr>
        <dsp:cNvPr id="0" name=""/>
        <dsp:cNvSpPr/>
      </dsp:nvSpPr>
      <dsp:spPr>
        <a:xfrm>
          <a:off x="3060229" y="674454"/>
          <a:ext cx="4655231" cy="4655231"/>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22A936-3F06-4511-8722-587FC7318E3F}">
      <dsp:nvSpPr>
        <dsp:cNvPr id="0" name=""/>
        <dsp:cNvSpPr/>
      </dsp:nvSpPr>
      <dsp:spPr>
        <a:xfrm>
          <a:off x="3060011" y="642964"/>
          <a:ext cx="4655231" cy="4655231"/>
        </a:xfrm>
        <a:prstGeom prst="blockArc">
          <a:avLst>
            <a:gd name="adj1" fmla="val 5335359"/>
            <a:gd name="adj2" fmla="val 10752383"/>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51390-50E2-4E6C-932A-56DC999CFD33}">
      <dsp:nvSpPr>
        <dsp:cNvPr id="0" name=""/>
        <dsp:cNvSpPr/>
      </dsp:nvSpPr>
      <dsp:spPr>
        <a:xfrm>
          <a:off x="3049706" y="643181"/>
          <a:ext cx="4655231" cy="4655231"/>
        </a:xfrm>
        <a:prstGeom prst="blockArc">
          <a:avLst>
            <a:gd name="adj1" fmla="val 21566901"/>
            <a:gd name="adj2" fmla="val 5319775"/>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7C691C-AB42-4B08-A801-BA1ED9A1B4C5}">
      <dsp:nvSpPr>
        <dsp:cNvPr id="0" name=""/>
        <dsp:cNvSpPr/>
      </dsp:nvSpPr>
      <dsp:spPr>
        <a:xfrm>
          <a:off x="3050222" y="674432"/>
          <a:ext cx="4655231" cy="4655231"/>
        </a:xfrm>
        <a:prstGeom prst="blockArc">
          <a:avLst>
            <a:gd name="adj1" fmla="val 16215131"/>
            <a:gd name="adj2" fmla="val 21519641"/>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72E0B7-A6C4-4D70-AF7D-91D34636FF7D}">
      <dsp:nvSpPr>
        <dsp:cNvPr id="0" name=""/>
        <dsp:cNvSpPr/>
      </dsp:nvSpPr>
      <dsp:spPr>
        <a:xfrm>
          <a:off x="4315620" y="1929846"/>
          <a:ext cx="2144448" cy="2144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青少年视角</a:t>
          </a:r>
        </a:p>
      </dsp:txBody>
      <dsp:txXfrm>
        <a:off x="4629667" y="2243893"/>
        <a:ext cx="1516354" cy="1516354"/>
      </dsp:txXfrm>
    </dsp:sp>
    <dsp:sp modelId="{F2C8F0F5-02AE-4DB2-AD60-510479152C13}">
      <dsp:nvSpPr>
        <dsp:cNvPr id="0" name=""/>
        <dsp:cNvSpPr/>
      </dsp:nvSpPr>
      <dsp:spPr>
        <a:xfrm>
          <a:off x="4457499" y="-116377"/>
          <a:ext cx="1860691" cy="168974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主动</a:t>
          </a:r>
          <a:endParaRPr lang="en-US" altLang="zh-CN" sz="2800" kern="1200" dirty="0"/>
        </a:p>
        <a:p>
          <a:pPr marL="0" lvl="0" indent="0" algn="ctr" defTabSz="1244600">
            <a:lnSpc>
              <a:spcPct val="90000"/>
            </a:lnSpc>
            <a:spcBef>
              <a:spcPct val="0"/>
            </a:spcBef>
            <a:spcAft>
              <a:spcPct val="35000"/>
            </a:spcAft>
            <a:buNone/>
          </a:pPr>
          <a:r>
            <a:rPr lang="zh-CN" altLang="en-US" sz="2800" kern="1200" dirty="0"/>
            <a:t>参与</a:t>
          </a:r>
        </a:p>
      </dsp:txBody>
      <dsp:txXfrm>
        <a:off x="4729991" y="131080"/>
        <a:ext cx="1315707" cy="1194830"/>
      </dsp:txXfrm>
    </dsp:sp>
    <dsp:sp modelId="{46F2C08C-51AA-4206-AAC1-59007D0B0AA9}">
      <dsp:nvSpPr>
        <dsp:cNvPr id="0" name=""/>
        <dsp:cNvSpPr/>
      </dsp:nvSpPr>
      <dsp:spPr>
        <a:xfrm>
          <a:off x="6782450" y="2065711"/>
          <a:ext cx="1736684" cy="176639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0668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情感</a:t>
          </a:r>
          <a:endParaRPr lang="en-US" altLang="zh-CN" sz="2800" kern="1200" dirty="0">
            <a:solidFill>
              <a:prstClr val="white"/>
            </a:solidFill>
            <a:latin typeface="Calibri" panose="020F0502020204030204"/>
            <a:ea typeface="宋体" panose="02010600030101010101" pitchFamily="2" charset="-122"/>
            <a:cs typeface="+mn-cs"/>
          </a:endParaRPr>
        </a:p>
        <a:p>
          <a:pPr marL="0" lvl="0" indent="0" algn="ctr" defTabSz="10668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联结</a:t>
          </a:r>
          <a:endParaRPr lang="en-US" altLang="zh-CN" sz="2800" kern="1200" dirty="0">
            <a:solidFill>
              <a:prstClr val="white"/>
            </a:solidFill>
            <a:latin typeface="Calibri" panose="020F0502020204030204"/>
            <a:ea typeface="宋体" panose="02010600030101010101" pitchFamily="2" charset="-122"/>
            <a:cs typeface="+mn-cs"/>
          </a:endParaRPr>
        </a:p>
      </dsp:txBody>
      <dsp:txXfrm>
        <a:off x="7036781" y="2324393"/>
        <a:ext cx="1228022" cy="1249027"/>
      </dsp:txXfrm>
    </dsp:sp>
    <dsp:sp modelId="{3DBFE66B-B8C7-4809-A4FD-00E53BB92250}">
      <dsp:nvSpPr>
        <dsp:cNvPr id="0" name=""/>
        <dsp:cNvSpPr/>
      </dsp:nvSpPr>
      <dsp:spPr>
        <a:xfrm>
          <a:off x="4516391" y="4353097"/>
          <a:ext cx="1827966" cy="178131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altLang="zh-CN" sz="2400" kern="1200" dirty="0">
            <a:solidFill>
              <a:prstClr val="white"/>
            </a:solidFill>
            <a:latin typeface="Calibri" panose="020F0502020204030204"/>
            <a:ea typeface="宋体" panose="02010600030101010101" pitchFamily="2" charset="-122"/>
            <a:cs typeface="+mn-cs"/>
          </a:endParaRPr>
        </a:p>
        <a:p>
          <a:pPr marL="0" lvl="0" indent="0" algn="ctr" defTabSz="10668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理想</a:t>
          </a:r>
          <a:endParaRPr lang="en-US" altLang="zh-CN" sz="2800" kern="1200" dirty="0">
            <a:solidFill>
              <a:prstClr val="white"/>
            </a:solidFill>
            <a:latin typeface="Calibri" panose="020F0502020204030204"/>
            <a:ea typeface="宋体" panose="02010600030101010101" pitchFamily="2" charset="-122"/>
            <a:cs typeface="+mn-cs"/>
          </a:endParaRPr>
        </a:p>
        <a:p>
          <a:pPr marL="0" lvl="0" indent="0" algn="ctr" defTabSz="10668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主义</a:t>
          </a:r>
          <a:endParaRPr lang="en-US" altLang="zh-CN" sz="2800" kern="1200" dirty="0">
            <a:solidFill>
              <a:prstClr val="white"/>
            </a:solidFill>
            <a:latin typeface="Calibri" panose="020F0502020204030204"/>
            <a:ea typeface="宋体" panose="02010600030101010101" pitchFamily="2" charset="-122"/>
            <a:cs typeface="+mn-cs"/>
          </a:endParaRPr>
        </a:p>
        <a:p>
          <a:pPr marL="0" lvl="0" indent="0" algn="ctr" defTabSz="1066800">
            <a:lnSpc>
              <a:spcPct val="90000"/>
            </a:lnSpc>
            <a:spcBef>
              <a:spcPct val="0"/>
            </a:spcBef>
            <a:spcAft>
              <a:spcPct val="35000"/>
            </a:spcAft>
            <a:buNone/>
          </a:pPr>
          <a:endParaRPr lang="zh-CN" altLang="en-US" sz="2400" kern="1200" dirty="0"/>
        </a:p>
      </dsp:txBody>
      <dsp:txXfrm>
        <a:off x="4784090" y="4613964"/>
        <a:ext cx="1292568" cy="1259578"/>
      </dsp:txXfrm>
    </dsp:sp>
    <dsp:sp modelId="{C9F89C98-0054-406A-AD6F-5A6C07C7A8C1}">
      <dsp:nvSpPr>
        <dsp:cNvPr id="0" name=""/>
        <dsp:cNvSpPr/>
      </dsp:nvSpPr>
      <dsp:spPr>
        <a:xfrm>
          <a:off x="2155958" y="2123258"/>
          <a:ext cx="1916622" cy="17576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促进</a:t>
          </a:r>
          <a:endParaRPr lang="en-US" altLang="zh-CN" sz="2800" kern="1200" dirty="0"/>
        </a:p>
        <a:p>
          <a:pPr marL="0" lvl="0" indent="0" algn="ctr" defTabSz="1244600">
            <a:lnSpc>
              <a:spcPct val="90000"/>
            </a:lnSpc>
            <a:spcBef>
              <a:spcPct val="0"/>
            </a:spcBef>
            <a:spcAft>
              <a:spcPct val="35000"/>
            </a:spcAft>
            <a:buNone/>
          </a:pPr>
          <a:r>
            <a:rPr lang="zh-CN" altLang="en-US" sz="2800" kern="1200" dirty="0"/>
            <a:t>成长</a:t>
          </a:r>
        </a:p>
      </dsp:txBody>
      <dsp:txXfrm>
        <a:off x="2436641" y="2380656"/>
        <a:ext cx="1355256" cy="12428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A936-3F06-4511-8722-587FC7318E3F}">
      <dsp:nvSpPr>
        <dsp:cNvPr id="0" name=""/>
        <dsp:cNvSpPr/>
      </dsp:nvSpPr>
      <dsp:spPr>
        <a:xfrm>
          <a:off x="2905881" y="796404"/>
          <a:ext cx="4978275" cy="4978275"/>
        </a:xfrm>
        <a:prstGeom prst="blockArc">
          <a:avLst>
            <a:gd name="adj1" fmla="val 10382975"/>
            <a:gd name="adj2" fmla="val 16160716"/>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51390-50E2-4E6C-932A-56DC999CFD33}">
      <dsp:nvSpPr>
        <dsp:cNvPr id="0" name=""/>
        <dsp:cNvSpPr/>
      </dsp:nvSpPr>
      <dsp:spPr>
        <a:xfrm>
          <a:off x="2852866" y="634181"/>
          <a:ext cx="4978275" cy="4978275"/>
        </a:xfrm>
        <a:prstGeom prst="blockArc">
          <a:avLst>
            <a:gd name="adj1" fmla="val 602589"/>
            <a:gd name="adj2" fmla="val 9841570"/>
            <a:gd name="adj3" fmla="val 46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7C691C-AB42-4B08-A801-BA1ED9A1B4C5}">
      <dsp:nvSpPr>
        <dsp:cNvPr id="0" name=""/>
        <dsp:cNvSpPr/>
      </dsp:nvSpPr>
      <dsp:spPr>
        <a:xfrm>
          <a:off x="2793132" y="795078"/>
          <a:ext cx="4978275" cy="4978275"/>
        </a:xfrm>
        <a:prstGeom prst="blockArc">
          <a:avLst>
            <a:gd name="adj1" fmla="val 16320156"/>
            <a:gd name="adj2" fmla="val 71329"/>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72E0B7-A6C4-4D70-AF7D-91D34636FF7D}">
      <dsp:nvSpPr>
        <dsp:cNvPr id="0" name=""/>
        <dsp:cNvSpPr/>
      </dsp:nvSpPr>
      <dsp:spPr>
        <a:xfrm>
          <a:off x="4221964" y="2140429"/>
          <a:ext cx="2290542" cy="2290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可操作性</a:t>
          </a:r>
        </a:p>
      </dsp:txBody>
      <dsp:txXfrm>
        <a:off x="4557406" y="2475871"/>
        <a:ext cx="1619658" cy="1619658"/>
      </dsp:txXfrm>
    </dsp:sp>
    <dsp:sp modelId="{F2C8F0F5-02AE-4DB2-AD60-510479152C13}">
      <dsp:nvSpPr>
        <dsp:cNvPr id="0" name=""/>
        <dsp:cNvSpPr/>
      </dsp:nvSpPr>
      <dsp:spPr>
        <a:xfrm>
          <a:off x="4373509" y="-48145"/>
          <a:ext cx="1987453" cy="180486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是否符合社区实际</a:t>
          </a:r>
        </a:p>
      </dsp:txBody>
      <dsp:txXfrm>
        <a:off x="4664565" y="216171"/>
        <a:ext cx="1405341" cy="1276228"/>
      </dsp:txXfrm>
    </dsp:sp>
    <dsp:sp modelId="{46F2C08C-51AA-4206-AAC1-59007D0B0AA9}">
      <dsp:nvSpPr>
        <dsp:cNvPr id="0" name=""/>
        <dsp:cNvSpPr/>
      </dsp:nvSpPr>
      <dsp:spPr>
        <a:xfrm>
          <a:off x="6785663" y="2391296"/>
          <a:ext cx="1854998" cy="18867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0668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是否适合青少年执行</a:t>
          </a:r>
          <a:endParaRPr lang="en-US" altLang="zh-CN" sz="2800" kern="1200" dirty="0">
            <a:solidFill>
              <a:prstClr val="white"/>
            </a:solidFill>
            <a:latin typeface="Calibri" panose="020F0502020204030204"/>
            <a:ea typeface="宋体" panose="02010600030101010101" pitchFamily="2" charset="-122"/>
            <a:cs typeface="+mn-cs"/>
          </a:endParaRPr>
        </a:p>
      </dsp:txBody>
      <dsp:txXfrm>
        <a:off x="7057321" y="2667601"/>
        <a:ext cx="1311682" cy="1334119"/>
      </dsp:txXfrm>
    </dsp:sp>
    <dsp:sp modelId="{3DBFE66B-B8C7-4809-A4FD-00E53BB92250}">
      <dsp:nvSpPr>
        <dsp:cNvPr id="0" name=""/>
        <dsp:cNvSpPr/>
      </dsp:nvSpPr>
      <dsp:spPr>
        <a:xfrm>
          <a:off x="2005221" y="2628435"/>
          <a:ext cx="1952499" cy="190266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prstClr val="white"/>
              </a:solidFill>
              <a:latin typeface="Calibri" panose="020F0502020204030204"/>
              <a:ea typeface="宋体" panose="02010600030101010101" pitchFamily="2" charset="-122"/>
              <a:cs typeface="+mn-cs"/>
            </a:rPr>
            <a:t>是否符合学校设定</a:t>
          </a:r>
          <a:endParaRPr lang="zh-CN" altLang="en-US" sz="2400" kern="1200" dirty="0"/>
        </a:p>
      </dsp:txBody>
      <dsp:txXfrm>
        <a:off x="2291158" y="2907074"/>
        <a:ext cx="1380625" cy="13453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D7DBD-279A-432A-970F-F39697B7D8CD}">
      <dsp:nvSpPr>
        <dsp:cNvPr id="0" name=""/>
        <dsp:cNvSpPr/>
      </dsp:nvSpPr>
      <dsp:spPr>
        <a:xfrm>
          <a:off x="6820098" y="4280242"/>
          <a:ext cx="3109470" cy="201423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zh-CN" altLang="en-US" sz="2200" b="1" i="0" kern="1200" dirty="0"/>
            <a:t>邻里共建花园</a:t>
          </a:r>
          <a:endParaRPr lang="zh-CN" altLang="en-US" sz="2200" kern="1200" dirty="0"/>
        </a:p>
        <a:p>
          <a:pPr marL="228600" lvl="1" indent="-228600" algn="l" defTabSz="977900">
            <a:lnSpc>
              <a:spcPct val="90000"/>
            </a:lnSpc>
            <a:spcBef>
              <a:spcPct val="0"/>
            </a:spcBef>
            <a:spcAft>
              <a:spcPct val="15000"/>
            </a:spcAft>
            <a:buChar char="•"/>
          </a:pPr>
          <a:r>
            <a:rPr lang="zh-CN" altLang="en-US" sz="2200" b="1" i="0" kern="1200" dirty="0"/>
            <a:t>“以物易物”儿童公益市集</a:t>
          </a:r>
          <a:endParaRPr lang="zh-CN" altLang="en-US" sz="2200" kern="1200" dirty="0"/>
        </a:p>
      </dsp:txBody>
      <dsp:txXfrm>
        <a:off x="7797185" y="4828046"/>
        <a:ext cx="2088137" cy="1422182"/>
      </dsp:txXfrm>
    </dsp:sp>
    <dsp:sp modelId="{125B7A85-666F-4291-97F4-0D162A85BBA2}">
      <dsp:nvSpPr>
        <dsp:cNvPr id="0" name=""/>
        <dsp:cNvSpPr/>
      </dsp:nvSpPr>
      <dsp:spPr>
        <a:xfrm>
          <a:off x="1746751" y="4280242"/>
          <a:ext cx="3109470" cy="20142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zh-CN" altLang="en-US" sz="2200" b="1" i="0" kern="1200" dirty="0"/>
            <a:t>“放学后”趣味学习角</a:t>
          </a:r>
          <a:endParaRPr lang="zh-CN" altLang="en-US" sz="2200" kern="1200" dirty="0"/>
        </a:p>
        <a:p>
          <a:pPr marL="228600" lvl="1" indent="-228600" algn="l" defTabSz="977900">
            <a:lnSpc>
              <a:spcPct val="90000"/>
            </a:lnSpc>
            <a:spcBef>
              <a:spcPct val="0"/>
            </a:spcBef>
            <a:spcAft>
              <a:spcPct val="15000"/>
            </a:spcAft>
            <a:buChar char="•"/>
          </a:pPr>
          <a:r>
            <a:rPr lang="zh-CN" altLang="en-US" sz="2200" b="1" i="0" kern="1200" dirty="0"/>
            <a:t>“生活黑客”青少年工作坊</a:t>
          </a:r>
          <a:endParaRPr lang="zh-CN" altLang="en-US" sz="2200" kern="1200" dirty="0"/>
        </a:p>
      </dsp:txBody>
      <dsp:txXfrm>
        <a:off x="1790997" y="4828046"/>
        <a:ext cx="2088137" cy="1422182"/>
      </dsp:txXfrm>
    </dsp:sp>
    <dsp:sp modelId="{D069131E-0625-4A9C-B6AA-E948098EF665}">
      <dsp:nvSpPr>
        <dsp:cNvPr id="0" name=""/>
        <dsp:cNvSpPr/>
      </dsp:nvSpPr>
      <dsp:spPr>
        <a:xfrm>
          <a:off x="6820098" y="0"/>
          <a:ext cx="3109470" cy="201423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zh-CN" altLang="en-US" sz="2200" b="1" i="0" kern="1200" dirty="0"/>
            <a:t>“数字时代”青少年讲师团</a:t>
          </a:r>
          <a:endParaRPr lang="zh-CN" altLang="en-US" sz="2200" kern="1200" dirty="0"/>
        </a:p>
        <a:p>
          <a:pPr marL="228600" lvl="1" indent="-228600" algn="l" defTabSz="977900">
            <a:lnSpc>
              <a:spcPct val="90000"/>
            </a:lnSpc>
            <a:spcBef>
              <a:spcPct val="0"/>
            </a:spcBef>
            <a:spcAft>
              <a:spcPct val="15000"/>
            </a:spcAft>
            <a:buChar char="•"/>
          </a:pPr>
          <a:r>
            <a:rPr lang="zh-CN" altLang="en-US" sz="2200" b="1" i="0" kern="1200" dirty="0"/>
            <a:t>“时光记忆”口述史采集</a:t>
          </a:r>
          <a:endParaRPr lang="zh-CN" altLang="en-US" sz="2200" kern="1200" dirty="0"/>
        </a:p>
      </dsp:txBody>
      <dsp:txXfrm>
        <a:off x="7797185" y="44246"/>
        <a:ext cx="2088137" cy="1422182"/>
      </dsp:txXfrm>
    </dsp:sp>
    <dsp:sp modelId="{614980A0-76EA-4CFD-B3EA-A04479111E8A}">
      <dsp:nvSpPr>
        <dsp:cNvPr id="0" name=""/>
        <dsp:cNvSpPr/>
      </dsp:nvSpPr>
      <dsp:spPr>
        <a:xfrm>
          <a:off x="1746751" y="0"/>
          <a:ext cx="3109470" cy="201423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zh-CN" altLang="en-US" sz="2200" b="1" i="0" kern="1200" dirty="0"/>
            <a:t>“我们的社区故事”主题墙绘</a:t>
          </a:r>
          <a:endParaRPr lang="zh-CN" altLang="en-US" sz="2200" kern="1200" dirty="0"/>
        </a:p>
        <a:p>
          <a:pPr marL="228600" lvl="1" indent="-228600" algn="l" defTabSz="977900">
            <a:lnSpc>
              <a:spcPct val="90000"/>
            </a:lnSpc>
            <a:spcBef>
              <a:spcPct val="0"/>
            </a:spcBef>
            <a:spcAft>
              <a:spcPct val="15000"/>
            </a:spcAft>
            <a:buChar char="•"/>
          </a:pPr>
          <a:r>
            <a:rPr lang="zh-CN" altLang="en-US" sz="2200" b="1" i="0" kern="1200" dirty="0"/>
            <a:t>“旧物新生”公共艺术展</a:t>
          </a:r>
          <a:endParaRPr lang="zh-CN" altLang="en-US" sz="2200" kern="1200" dirty="0"/>
        </a:p>
        <a:p>
          <a:pPr marL="228600" lvl="1" indent="-228600" algn="l" defTabSz="977900">
            <a:lnSpc>
              <a:spcPct val="90000"/>
            </a:lnSpc>
            <a:spcBef>
              <a:spcPct val="0"/>
            </a:spcBef>
            <a:spcAft>
              <a:spcPct val="15000"/>
            </a:spcAft>
            <a:buChar char="•"/>
          </a:pPr>
          <a:endParaRPr lang="zh-CN" altLang="en-US" sz="2200" kern="1200" dirty="0"/>
        </a:p>
      </dsp:txBody>
      <dsp:txXfrm>
        <a:off x="1790997" y="44246"/>
        <a:ext cx="2088137" cy="1422182"/>
      </dsp:txXfrm>
    </dsp:sp>
    <dsp:sp modelId="{7EAE1D9B-34BA-4E29-9663-09223C27F27E}">
      <dsp:nvSpPr>
        <dsp:cNvPr id="0" name=""/>
        <dsp:cNvSpPr/>
      </dsp:nvSpPr>
      <dsp:spPr>
        <a:xfrm>
          <a:off x="3049708" y="358785"/>
          <a:ext cx="2725507" cy="272550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艺术</a:t>
          </a:r>
          <a:endParaRPr lang="en-US" altLang="zh-CN" sz="3600" kern="1200" dirty="0"/>
        </a:p>
        <a:p>
          <a:pPr marL="0" lvl="0" indent="0" algn="ctr" defTabSz="1600200">
            <a:lnSpc>
              <a:spcPct val="90000"/>
            </a:lnSpc>
            <a:spcBef>
              <a:spcPct val="0"/>
            </a:spcBef>
            <a:spcAft>
              <a:spcPct val="35000"/>
            </a:spcAft>
            <a:buNone/>
          </a:pPr>
          <a:r>
            <a:rPr lang="zh-CN" altLang="en-US" sz="3600" kern="1200" dirty="0"/>
            <a:t>美化类</a:t>
          </a:r>
        </a:p>
      </dsp:txBody>
      <dsp:txXfrm>
        <a:off x="3847991" y="1157068"/>
        <a:ext cx="1927224" cy="1927224"/>
      </dsp:txXfrm>
    </dsp:sp>
    <dsp:sp modelId="{FF64435E-BD2B-46D8-AFE1-9252F2E2386E}">
      <dsp:nvSpPr>
        <dsp:cNvPr id="0" name=""/>
        <dsp:cNvSpPr/>
      </dsp:nvSpPr>
      <dsp:spPr>
        <a:xfrm rot="5400000">
          <a:off x="5901105" y="358785"/>
          <a:ext cx="2725507" cy="2725507"/>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代际</a:t>
          </a:r>
          <a:endParaRPr lang="en-US" altLang="zh-CN" sz="3600" kern="1200" dirty="0"/>
        </a:p>
        <a:p>
          <a:pPr marL="0" lvl="0" indent="0" algn="ctr" defTabSz="1600200">
            <a:lnSpc>
              <a:spcPct val="90000"/>
            </a:lnSpc>
            <a:spcBef>
              <a:spcPct val="0"/>
            </a:spcBef>
            <a:spcAft>
              <a:spcPct val="35000"/>
            </a:spcAft>
            <a:buNone/>
          </a:pPr>
          <a:r>
            <a:rPr lang="zh-CN" altLang="en-US" sz="3600" kern="1200" dirty="0"/>
            <a:t>融合类</a:t>
          </a:r>
        </a:p>
      </dsp:txBody>
      <dsp:txXfrm rot="-5400000">
        <a:off x="5901105" y="1157068"/>
        <a:ext cx="1927224" cy="1927224"/>
      </dsp:txXfrm>
    </dsp:sp>
    <dsp:sp modelId="{A2EFFD1E-76E6-45B8-A63D-C3A443D221D5}">
      <dsp:nvSpPr>
        <dsp:cNvPr id="0" name=""/>
        <dsp:cNvSpPr/>
      </dsp:nvSpPr>
      <dsp:spPr>
        <a:xfrm rot="10800000">
          <a:off x="5901105" y="3210182"/>
          <a:ext cx="2725507" cy="2725507"/>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环境</a:t>
          </a:r>
          <a:endParaRPr lang="en-US" altLang="zh-CN" sz="3600" kern="1200" dirty="0"/>
        </a:p>
        <a:p>
          <a:pPr marL="0" lvl="0" indent="0" algn="ctr" defTabSz="1600200">
            <a:lnSpc>
              <a:spcPct val="90000"/>
            </a:lnSpc>
            <a:spcBef>
              <a:spcPct val="0"/>
            </a:spcBef>
            <a:spcAft>
              <a:spcPct val="35000"/>
            </a:spcAft>
            <a:buNone/>
          </a:pPr>
          <a:r>
            <a:rPr lang="zh-CN" altLang="en-US" sz="3600" kern="1200" dirty="0"/>
            <a:t>保护类</a:t>
          </a:r>
        </a:p>
      </dsp:txBody>
      <dsp:txXfrm rot="10800000">
        <a:off x="5901105" y="3210182"/>
        <a:ext cx="1927224" cy="1927224"/>
      </dsp:txXfrm>
    </dsp:sp>
    <dsp:sp modelId="{03979B59-FDB2-4116-BAC2-C0D3C3E555D8}">
      <dsp:nvSpPr>
        <dsp:cNvPr id="0" name=""/>
        <dsp:cNvSpPr/>
      </dsp:nvSpPr>
      <dsp:spPr>
        <a:xfrm rot="16200000">
          <a:off x="3049708" y="3210182"/>
          <a:ext cx="2725507" cy="272550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知识</a:t>
          </a:r>
          <a:endParaRPr lang="en-US" altLang="zh-CN" sz="3600" kern="1200" dirty="0"/>
        </a:p>
        <a:p>
          <a:pPr marL="0" lvl="0" indent="0" algn="ctr" defTabSz="1600200">
            <a:lnSpc>
              <a:spcPct val="90000"/>
            </a:lnSpc>
            <a:spcBef>
              <a:spcPct val="0"/>
            </a:spcBef>
            <a:spcAft>
              <a:spcPct val="35000"/>
            </a:spcAft>
            <a:buNone/>
          </a:pPr>
          <a:r>
            <a:rPr lang="zh-CN" altLang="en-US" sz="3600" kern="1200" dirty="0"/>
            <a:t>共享类</a:t>
          </a:r>
        </a:p>
      </dsp:txBody>
      <dsp:txXfrm rot="5400000">
        <a:off x="3847991" y="3210182"/>
        <a:ext cx="1927224" cy="1927224"/>
      </dsp:txXfrm>
    </dsp:sp>
    <dsp:sp modelId="{15FE9168-9FEA-4A72-8836-1110145A2DE2}">
      <dsp:nvSpPr>
        <dsp:cNvPr id="0" name=""/>
        <dsp:cNvSpPr/>
      </dsp:nvSpPr>
      <dsp:spPr>
        <a:xfrm>
          <a:off x="5367648" y="2580734"/>
          <a:ext cx="941024" cy="818281"/>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4A7E13-9A30-4125-875C-E9DBF2F8E4B7}">
      <dsp:nvSpPr>
        <dsp:cNvPr id="0" name=""/>
        <dsp:cNvSpPr/>
      </dsp:nvSpPr>
      <dsp:spPr>
        <a:xfrm rot="10800000">
          <a:off x="5367648" y="2895458"/>
          <a:ext cx="941024" cy="818281"/>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8DFF7-F63B-4086-8FAF-1E2AF35E46BB}">
      <dsp:nvSpPr>
        <dsp:cNvPr id="0" name=""/>
        <dsp:cNvSpPr/>
      </dsp:nvSpPr>
      <dsp:spPr>
        <a:xfrm>
          <a:off x="1563393" y="0"/>
          <a:ext cx="6376246" cy="63762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It grounds me.</a:t>
          </a:r>
          <a:endParaRPr lang="zh-CN" altLang="en-US" sz="2000" kern="1200" dirty="0"/>
        </a:p>
      </dsp:txBody>
      <dsp:txXfrm>
        <a:off x="3860117" y="318812"/>
        <a:ext cx="1782798" cy="956436"/>
      </dsp:txXfrm>
    </dsp:sp>
    <dsp:sp modelId="{D6E45138-F665-420E-91F3-2908EC934716}">
      <dsp:nvSpPr>
        <dsp:cNvPr id="0" name=""/>
        <dsp:cNvSpPr/>
      </dsp:nvSpPr>
      <dsp:spPr>
        <a:xfrm>
          <a:off x="2107861" y="1275249"/>
          <a:ext cx="5100996" cy="510099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Grow up. It’s ingrained in me. </a:t>
          </a:r>
          <a:endParaRPr lang="zh-CN" altLang="en-US" sz="2000" kern="1200" dirty="0"/>
        </a:p>
      </dsp:txBody>
      <dsp:txXfrm>
        <a:off x="3766960" y="1581309"/>
        <a:ext cx="1782798" cy="918179"/>
      </dsp:txXfrm>
    </dsp:sp>
    <dsp:sp modelId="{B83DB557-859C-4761-8BC0-16647BB14D1C}">
      <dsp:nvSpPr>
        <dsp:cNvPr id="0" name=""/>
        <dsp:cNvSpPr/>
      </dsp:nvSpPr>
      <dsp:spPr>
        <a:xfrm>
          <a:off x="2745486" y="2550498"/>
          <a:ext cx="3825747" cy="382574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Grandpa passed away. I chose what he would’ve chosen.</a:t>
          </a:r>
        </a:p>
      </dsp:txBody>
      <dsp:txXfrm>
        <a:off x="3766960" y="2837429"/>
        <a:ext cx="1782798" cy="860793"/>
      </dsp:txXfrm>
    </dsp:sp>
    <dsp:sp modelId="{85FB434A-B592-44F7-AA1D-DB202CE20D7F}">
      <dsp:nvSpPr>
        <dsp:cNvPr id="0" name=""/>
        <dsp:cNvSpPr/>
      </dsp:nvSpPr>
      <dsp:spPr>
        <a:xfrm>
          <a:off x="3383110" y="3825747"/>
          <a:ext cx="2550498" cy="255049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It’s a tradition. But why?</a:t>
          </a:r>
          <a:endParaRPr lang="zh-CN" altLang="en-US" sz="2000" kern="1200" dirty="0"/>
        </a:p>
      </dsp:txBody>
      <dsp:txXfrm>
        <a:off x="3756622" y="4463372"/>
        <a:ext cx="1803474" cy="12752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118AE-4E2A-4317-965B-430FD7DF5DC4}">
      <dsp:nvSpPr>
        <dsp:cNvPr id="0" name=""/>
        <dsp:cNvSpPr/>
      </dsp:nvSpPr>
      <dsp:spPr>
        <a:xfrm>
          <a:off x="2657530" y="0"/>
          <a:ext cx="5581540" cy="558154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51EEED-63F2-49CF-9705-E210109D355D}">
      <dsp:nvSpPr>
        <dsp:cNvPr id="0" name=""/>
        <dsp:cNvSpPr/>
      </dsp:nvSpPr>
      <dsp:spPr>
        <a:xfrm>
          <a:off x="3187776" y="530246"/>
          <a:ext cx="2176800" cy="217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通过主题复习，建构知识体系，发展思维品质 </a:t>
          </a:r>
        </a:p>
      </dsp:txBody>
      <dsp:txXfrm>
        <a:off x="3294039" y="636509"/>
        <a:ext cx="1964274" cy="1964274"/>
      </dsp:txXfrm>
    </dsp:sp>
    <dsp:sp modelId="{B483B7DC-0B2C-4260-A95F-B8B32E33393C}">
      <dsp:nvSpPr>
        <dsp:cNvPr id="0" name=""/>
        <dsp:cNvSpPr/>
      </dsp:nvSpPr>
      <dsp:spPr>
        <a:xfrm>
          <a:off x="5532023" y="530246"/>
          <a:ext cx="2176800" cy="217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引导学生进行概念界定 </a:t>
          </a:r>
          <a:endParaRPr lang="en-US" altLang="zh-CN" sz="2400" kern="1200" dirty="0"/>
        </a:p>
        <a:p>
          <a:pPr marL="0" lvl="0" indent="0" algn="ctr" defTabSz="1066800">
            <a:lnSpc>
              <a:spcPct val="90000"/>
            </a:lnSpc>
            <a:spcBef>
              <a:spcPct val="0"/>
            </a:spcBef>
            <a:spcAft>
              <a:spcPct val="35000"/>
            </a:spcAft>
            <a:buNone/>
          </a:pPr>
          <a:r>
            <a:rPr lang="zh-CN" altLang="en-US" sz="2400" kern="1200" dirty="0"/>
            <a:t>提升解题的精准度</a:t>
          </a:r>
        </a:p>
      </dsp:txBody>
      <dsp:txXfrm>
        <a:off x="5638286" y="636509"/>
        <a:ext cx="1964274" cy="1964274"/>
      </dsp:txXfrm>
    </dsp:sp>
    <dsp:sp modelId="{4CB61AF9-3D64-45D7-AD78-3EBF86BE08B6}">
      <dsp:nvSpPr>
        <dsp:cNvPr id="0" name=""/>
        <dsp:cNvSpPr/>
      </dsp:nvSpPr>
      <dsp:spPr>
        <a:xfrm>
          <a:off x="3187776" y="2874493"/>
          <a:ext cx="2176800" cy="2176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培养学生良好习惯</a:t>
          </a:r>
          <a:r>
            <a:rPr lang="en-US" altLang="zh-CN" sz="2400" kern="1200" dirty="0"/>
            <a:t> </a:t>
          </a:r>
        </a:p>
        <a:p>
          <a:pPr marL="0" lvl="0" indent="0" algn="ctr" defTabSz="1066800">
            <a:lnSpc>
              <a:spcPct val="90000"/>
            </a:lnSpc>
            <a:spcBef>
              <a:spcPct val="0"/>
            </a:spcBef>
            <a:spcAft>
              <a:spcPct val="35000"/>
            </a:spcAft>
            <a:buNone/>
          </a:pPr>
          <a:r>
            <a:rPr lang="zh-CN" altLang="en-US" sz="2400" kern="1200" dirty="0"/>
            <a:t>避免书写、超行扣分</a:t>
          </a:r>
        </a:p>
      </dsp:txBody>
      <dsp:txXfrm>
        <a:off x="3294039" y="2980756"/>
        <a:ext cx="1964274" cy="1964274"/>
      </dsp:txXfrm>
    </dsp:sp>
    <dsp:sp modelId="{56F31C5C-CC9D-4D86-8B9F-A9FB6C2C5214}">
      <dsp:nvSpPr>
        <dsp:cNvPr id="0" name=""/>
        <dsp:cNvSpPr/>
      </dsp:nvSpPr>
      <dsp:spPr>
        <a:xfrm>
          <a:off x="5532023" y="2874493"/>
          <a:ext cx="2176800" cy="217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及时提炼学生的问题</a:t>
          </a:r>
          <a:endParaRPr lang="en-US" altLang="zh-CN" sz="2400" kern="1200" dirty="0"/>
        </a:p>
        <a:p>
          <a:pPr marL="0" lvl="0" indent="0" algn="ctr" defTabSz="1066800">
            <a:lnSpc>
              <a:spcPct val="90000"/>
            </a:lnSpc>
            <a:spcBef>
              <a:spcPct val="0"/>
            </a:spcBef>
            <a:spcAft>
              <a:spcPct val="35000"/>
            </a:spcAft>
            <a:buNone/>
          </a:pPr>
          <a:r>
            <a:rPr lang="zh-CN" altLang="en-US" sz="2400" kern="1200" dirty="0"/>
            <a:t>追根溯源</a:t>
          </a:r>
          <a:endParaRPr lang="en-US" altLang="zh-CN" sz="2400" kern="1200" dirty="0"/>
        </a:p>
        <a:p>
          <a:pPr marL="0" lvl="0" indent="0" algn="ctr" defTabSz="1066800">
            <a:lnSpc>
              <a:spcPct val="90000"/>
            </a:lnSpc>
            <a:spcBef>
              <a:spcPct val="0"/>
            </a:spcBef>
            <a:spcAft>
              <a:spcPct val="35000"/>
            </a:spcAft>
            <a:buNone/>
          </a:pPr>
          <a:r>
            <a:rPr lang="zh-CN" altLang="en-US" sz="2400" kern="1200" dirty="0"/>
            <a:t>找准方向</a:t>
          </a:r>
        </a:p>
      </dsp:txBody>
      <dsp:txXfrm>
        <a:off x="5638286" y="2980756"/>
        <a:ext cx="1964274" cy="1964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A9CBD-B169-491F-AC6F-11F9271DAE19}">
      <dsp:nvSpPr>
        <dsp:cNvPr id="0" name=""/>
        <dsp:cNvSpPr/>
      </dsp:nvSpPr>
      <dsp:spPr>
        <a:xfrm rot="16200000">
          <a:off x="-1058697" y="1058697"/>
          <a:ext cx="4373535" cy="2256139"/>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t>学生了解词性的用处吗？</a:t>
          </a:r>
          <a:endParaRPr lang="zh-CN" altLang="en-US" sz="3500" kern="1200" dirty="0"/>
        </a:p>
      </dsp:txBody>
      <dsp:txXfrm rot="5400000">
        <a:off x="1" y="874706"/>
        <a:ext cx="2256139" cy="2624121"/>
      </dsp:txXfrm>
    </dsp:sp>
    <dsp:sp modelId="{728DA582-6CEF-44F9-9ECC-2366A5DDF58B}">
      <dsp:nvSpPr>
        <dsp:cNvPr id="0" name=""/>
        <dsp:cNvSpPr/>
      </dsp:nvSpPr>
      <dsp:spPr>
        <a:xfrm rot="16200000">
          <a:off x="1367520" y="1058697"/>
          <a:ext cx="4373535" cy="2256139"/>
        </a:xfrm>
        <a:prstGeom prst="flowChartManualOperati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0" tIns="0" rIns="222622" bIns="0"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学生能在词性和句子成分间建立关联吗？</a:t>
          </a:r>
        </a:p>
      </dsp:txBody>
      <dsp:txXfrm rot="5400000">
        <a:off x="2426218" y="874706"/>
        <a:ext cx="2256139" cy="2624121"/>
      </dsp:txXfrm>
    </dsp:sp>
    <dsp:sp modelId="{9C410922-9B4E-4527-A42D-3AFB4FF187C9}">
      <dsp:nvSpPr>
        <dsp:cNvPr id="0" name=""/>
        <dsp:cNvSpPr/>
      </dsp:nvSpPr>
      <dsp:spPr>
        <a:xfrm rot="16200000">
          <a:off x="3792870" y="1058697"/>
          <a:ext cx="4373535" cy="2256139"/>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0" tIns="0" rIns="222622" bIns="0"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如何用学生理解的语言明晰这些概念？</a:t>
          </a:r>
        </a:p>
      </dsp:txBody>
      <dsp:txXfrm rot="5400000">
        <a:off x="4851568" y="874706"/>
        <a:ext cx="2256139" cy="2624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45769-4C47-4213-A6BD-2992684E7392}">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90188F-073A-4710-96B3-521FB226BA0E}">
      <dsp:nvSpPr>
        <dsp:cNvPr id="0" name=""/>
        <dsp:cNvSpPr/>
      </dsp:nvSpPr>
      <dsp:spPr>
        <a:xfrm>
          <a:off x="604289" y="435133"/>
          <a:ext cx="9851585" cy="8702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09220" rIns="109220" bIns="109220" numCol="1" spcCol="1270" anchor="ctr" anchorCtr="0">
          <a:noAutofit/>
        </a:bodyPr>
        <a:lstStyle/>
        <a:p>
          <a:pPr marL="0" lvl="0" indent="0" algn="l" defTabSz="1911350">
            <a:lnSpc>
              <a:spcPct val="90000"/>
            </a:lnSpc>
            <a:spcBef>
              <a:spcPct val="0"/>
            </a:spcBef>
            <a:spcAft>
              <a:spcPct val="35000"/>
            </a:spcAft>
            <a:buNone/>
          </a:pPr>
          <a:r>
            <a:rPr lang="zh-CN" altLang="en-US" sz="4300" kern="1200" dirty="0"/>
            <a:t>思维导图</a:t>
          </a:r>
          <a:r>
            <a:rPr lang="en-US" altLang="zh-CN" sz="4300" kern="1200" dirty="0">
              <a:sym typeface="Wingdings" panose="05000000000000000000" pitchFamily="2" charset="2"/>
            </a:rPr>
            <a:t></a:t>
          </a:r>
          <a:r>
            <a:rPr lang="zh-CN" altLang="en-US" sz="4300" kern="1200" dirty="0"/>
            <a:t>主题词汇  （词汇群）</a:t>
          </a:r>
        </a:p>
      </dsp:txBody>
      <dsp:txXfrm>
        <a:off x="604289" y="435133"/>
        <a:ext cx="9851585" cy="870267"/>
      </dsp:txXfrm>
    </dsp:sp>
    <dsp:sp modelId="{1BD65CD9-A432-4DB6-99DE-CEE933608FB0}">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903EB8-9FB1-4F23-970F-6BCF9F8EE9CF}">
      <dsp:nvSpPr>
        <dsp:cNvPr id="0" name=""/>
        <dsp:cNvSpPr/>
      </dsp:nvSpPr>
      <dsp:spPr>
        <a:xfrm>
          <a:off x="920631" y="1740535"/>
          <a:ext cx="9535243" cy="870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09220" rIns="109220" bIns="109220" numCol="1" spcCol="1270" anchor="ctr" anchorCtr="0">
          <a:noAutofit/>
        </a:bodyPr>
        <a:lstStyle/>
        <a:p>
          <a:pPr marL="0" lvl="0" indent="0" algn="l" defTabSz="1911350">
            <a:lnSpc>
              <a:spcPct val="90000"/>
            </a:lnSpc>
            <a:spcBef>
              <a:spcPct val="0"/>
            </a:spcBef>
            <a:spcAft>
              <a:spcPct val="35000"/>
            </a:spcAft>
            <a:buNone/>
          </a:pPr>
          <a:r>
            <a:rPr lang="en-US" altLang="zh-CN" sz="4300" kern="1200" dirty="0"/>
            <a:t> </a:t>
          </a:r>
          <a:r>
            <a:rPr lang="zh-CN" altLang="en-US" sz="4300" kern="1200" dirty="0"/>
            <a:t>利用规律</a:t>
          </a:r>
          <a:r>
            <a:rPr lang="en-US" altLang="zh-CN" sz="4300" kern="1200" dirty="0">
              <a:sym typeface="Wingdings" panose="05000000000000000000" pitchFamily="2" charset="2"/>
            </a:rPr>
            <a:t></a:t>
          </a:r>
          <a:r>
            <a:rPr lang="zh-CN" altLang="en-US" sz="4300" kern="1200" dirty="0">
              <a:sym typeface="Wingdings" panose="05000000000000000000" pitchFamily="2" charset="2"/>
            </a:rPr>
            <a:t>词性变化   （构词法）</a:t>
          </a:r>
          <a:r>
            <a:rPr lang="zh-CN" altLang="en-US" sz="4300" kern="1200" dirty="0"/>
            <a:t> </a:t>
          </a:r>
        </a:p>
      </dsp:txBody>
      <dsp:txXfrm>
        <a:off x="920631" y="1740535"/>
        <a:ext cx="9535243" cy="870267"/>
      </dsp:txXfrm>
    </dsp:sp>
    <dsp:sp modelId="{DFD5AB9E-61E6-4622-88DF-7D611D39FA8D}">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E7BF68-B0F9-4885-B354-A64142F5BDBC}">
      <dsp:nvSpPr>
        <dsp:cNvPr id="0" name=""/>
        <dsp:cNvSpPr/>
      </dsp:nvSpPr>
      <dsp:spPr>
        <a:xfrm>
          <a:off x="604289" y="3045936"/>
          <a:ext cx="9851585" cy="8702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09220" rIns="109220" bIns="109220" numCol="1" spcCol="1270" anchor="ctr" anchorCtr="0">
          <a:noAutofit/>
        </a:bodyPr>
        <a:lstStyle/>
        <a:p>
          <a:pPr marL="0" lvl="0" indent="0" algn="l" defTabSz="1911350">
            <a:lnSpc>
              <a:spcPct val="90000"/>
            </a:lnSpc>
            <a:spcBef>
              <a:spcPct val="0"/>
            </a:spcBef>
            <a:spcAft>
              <a:spcPct val="35000"/>
            </a:spcAft>
            <a:buNone/>
          </a:pPr>
          <a:r>
            <a:rPr lang="zh-CN" altLang="en-US" sz="4300" kern="1200" dirty="0"/>
            <a:t>探究规律 </a:t>
          </a:r>
          <a:r>
            <a:rPr lang="en-US" altLang="zh-CN" sz="4300" kern="1200" dirty="0">
              <a:sym typeface="Wingdings" panose="05000000000000000000" pitchFamily="2" charset="2"/>
            </a:rPr>
            <a:t> </a:t>
          </a:r>
          <a:r>
            <a:rPr lang="zh-CN" altLang="en-US" sz="4300" kern="1200" dirty="0">
              <a:sym typeface="Wingdings" panose="05000000000000000000" pitchFamily="2" charset="2"/>
            </a:rPr>
            <a:t>语法规则   （表意）</a:t>
          </a:r>
          <a:endParaRPr lang="zh-CN" altLang="en-US" sz="4300" kern="1200" dirty="0"/>
        </a:p>
      </dsp:txBody>
      <dsp:txXfrm>
        <a:off x="604289" y="3045936"/>
        <a:ext cx="9851585" cy="870267"/>
      </dsp:txXfrm>
    </dsp:sp>
    <dsp:sp modelId="{E710664C-15E9-46BE-B5D6-6AC651B35F09}">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D371A-8B65-4CEF-9F37-6139ED951107}">
      <dsp:nvSpPr>
        <dsp:cNvPr id="0" name=""/>
        <dsp:cNvSpPr/>
      </dsp:nvSpPr>
      <dsp:spPr>
        <a:xfrm>
          <a:off x="1586" y="1773426"/>
          <a:ext cx="2592885" cy="18528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a:latin typeface="Times New Roman" panose="02020603050405020304" pitchFamily="18" charset="0"/>
              <a:cs typeface="Times New Roman" panose="02020603050405020304" pitchFamily="18" charset="0"/>
            </a:rPr>
            <a:t>A PI came and examined what was inside the house </a:t>
          </a:r>
          <a:endParaRPr lang="zh-CN" altLang="en-US" sz="2400" kern="1200" dirty="0">
            <a:latin typeface="Times New Roman" panose="02020603050405020304" pitchFamily="18" charset="0"/>
            <a:cs typeface="Times New Roman" panose="02020603050405020304" pitchFamily="18" charset="0"/>
          </a:endParaRPr>
        </a:p>
      </dsp:txBody>
      <dsp:txXfrm>
        <a:off x="44226" y="1816066"/>
        <a:ext cx="2507605" cy="1370554"/>
      </dsp:txXfrm>
    </dsp:sp>
    <dsp:sp modelId="{AD611272-E78C-4D92-98D8-E042D5B5359D}">
      <dsp:nvSpPr>
        <dsp:cNvPr id="0" name=""/>
        <dsp:cNvSpPr/>
      </dsp:nvSpPr>
      <dsp:spPr>
        <a:xfrm>
          <a:off x="1375728" y="1771343"/>
          <a:ext cx="2909368" cy="2909368"/>
        </a:xfrm>
        <a:prstGeom prst="leftCircularArrow">
          <a:avLst>
            <a:gd name="adj1" fmla="val 2661"/>
            <a:gd name="adj2" fmla="val 323671"/>
            <a:gd name="adj3" fmla="val 2099263"/>
            <a:gd name="adj4" fmla="val 9024570"/>
            <a:gd name="adj5" fmla="val 310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041DE9-5E11-404A-898E-93CF29657D02}">
      <dsp:nvSpPr>
        <dsp:cNvPr id="0" name=""/>
        <dsp:cNvSpPr/>
      </dsp:nvSpPr>
      <dsp:spPr>
        <a:xfrm>
          <a:off x="730781" y="3181094"/>
          <a:ext cx="1815192" cy="7218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Beginning</a:t>
          </a:r>
          <a:endParaRPr lang="zh-CN" altLang="en-US" sz="2800" kern="1200" dirty="0"/>
        </a:p>
      </dsp:txBody>
      <dsp:txXfrm>
        <a:off x="751923" y="3202236"/>
        <a:ext cx="1772908" cy="679558"/>
      </dsp:txXfrm>
    </dsp:sp>
    <dsp:sp modelId="{0A6BDC7E-DFB2-4013-BF04-6AA501FC37DF}">
      <dsp:nvSpPr>
        <dsp:cNvPr id="0" name=""/>
        <dsp:cNvSpPr/>
      </dsp:nvSpPr>
      <dsp:spPr>
        <a:xfrm>
          <a:off x="2963095" y="1764342"/>
          <a:ext cx="3003549" cy="186852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a:latin typeface="Times New Roman" panose="02020603050405020304" pitchFamily="18" charset="0"/>
              <a:cs typeface="Times New Roman" panose="02020603050405020304" pitchFamily="18" charset="0"/>
            </a:rPr>
            <a:t>I got to know more about myself through reading the analysis</a:t>
          </a:r>
          <a:endParaRPr lang="zh-CN" altLang="en-US" sz="2400" kern="1200" dirty="0">
            <a:latin typeface="Times New Roman" panose="02020603050405020304" pitchFamily="18" charset="0"/>
            <a:cs typeface="Times New Roman" panose="02020603050405020304" pitchFamily="18" charset="0"/>
          </a:endParaRPr>
        </a:p>
      </dsp:txBody>
      <dsp:txXfrm>
        <a:off x="3006095" y="2207741"/>
        <a:ext cx="2917549" cy="1382128"/>
      </dsp:txXfrm>
    </dsp:sp>
    <dsp:sp modelId="{292BE361-1744-4FBD-86BD-0BC92060A29B}">
      <dsp:nvSpPr>
        <dsp:cNvPr id="0" name=""/>
        <dsp:cNvSpPr/>
      </dsp:nvSpPr>
      <dsp:spPr>
        <a:xfrm>
          <a:off x="4533216" y="681882"/>
          <a:ext cx="3051649" cy="3051649"/>
        </a:xfrm>
        <a:prstGeom prst="circularArrow">
          <a:avLst>
            <a:gd name="adj1" fmla="val 2537"/>
            <a:gd name="adj2" fmla="val 307692"/>
            <a:gd name="adj3" fmla="val 19517082"/>
            <a:gd name="adj4" fmla="val 12575796"/>
            <a:gd name="adj5" fmla="val 295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0258F0-F2B5-43A4-AFB1-5CDB3D211D17}">
      <dsp:nvSpPr>
        <dsp:cNvPr id="0" name=""/>
        <dsp:cNvSpPr/>
      </dsp:nvSpPr>
      <dsp:spPr>
        <a:xfrm>
          <a:off x="3897622" y="1495535"/>
          <a:ext cx="1815192" cy="7218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a:t>Developing</a:t>
          </a:r>
          <a:endParaRPr lang="zh-CN" altLang="en-US" sz="2800" b="1" kern="1200" dirty="0"/>
        </a:p>
      </dsp:txBody>
      <dsp:txXfrm>
        <a:off x="3918764" y="1516677"/>
        <a:ext cx="1772908" cy="679558"/>
      </dsp:txXfrm>
    </dsp:sp>
    <dsp:sp modelId="{C4B4FE21-79A0-4C4C-A178-B3D9933CFC88}">
      <dsp:nvSpPr>
        <dsp:cNvPr id="0" name=""/>
        <dsp:cNvSpPr/>
      </dsp:nvSpPr>
      <dsp:spPr>
        <a:xfrm>
          <a:off x="6335269" y="1794538"/>
          <a:ext cx="2386531" cy="181035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a:latin typeface="Times New Roman" panose="02020603050405020304" pitchFamily="18" charset="0"/>
              <a:cs typeface="Times New Roman" panose="02020603050405020304" pitchFamily="18" charset="0"/>
            </a:rPr>
            <a:t>I was the PI. </a:t>
          </a:r>
          <a:endParaRPr lang="zh-CN" alt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altLang="zh-CN" sz="2400" kern="1200" dirty="0">
              <a:latin typeface="Times New Roman" panose="02020603050405020304" pitchFamily="18" charset="0"/>
              <a:cs typeface="Times New Roman" panose="02020603050405020304" pitchFamily="18" charset="0"/>
            </a:rPr>
            <a:t>How the game works</a:t>
          </a:r>
          <a:endParaRPr lang="zh-CN" altLang="en-US" sz="2400" kern="1200" dirty="0">
            <a:latin typeface="Times New Roman" panose="02020603050405020304" pitchFamily="18" charset="0"/>
            <a:cs typeface="Times New Roman" panose="02020603050405020304" pitchFamily="18" charset="0"/>
          </a:endParaRPr>
        </a:p>
      </dsp:txBody>
      <dsp:txXfrm>
        <a:off x="6376930" y="1836199"/>
        <a:ext cx="2303209" cy="1339097"/>
      </dsp:txXfrm>
    </dsp:sp>
    <dsp:sp modelId="{EA2376BA-7F2B-45DC-A2DB-9FE7DADD5EF8}">
      <dsp:nvSpPr>
        <dsp:cNvPr id="0" name=""/>
        <dsp:cNvSpPr/>
      </dsp:nvSpPr>
      <dsp:spPr>
        <a:xfrm>
          <a:off x="7655970" y="2125972"/>
          <a:ext cx="2489677" cy="2489677"/>
        </a:xfrm>
        <a:prstGeom prst="leftCircularArrow">
          <a:avLst>
            <a:gd name="adj1" fmla="val 3109"/>
            <a:gd name="adj2" fmla="val 382231"/>
            <a:gd name="adj3" fmla="val 2296941"/>
            <a:gd name="adj4" fmla="val 9163689"/>
            <a:gd name="adj5" fmla="val 362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FE22DE-1759-4A57-A729-30CE5869F9E9}">
      <dsp:nvSpPr>
        <dsp:cNvPr id="0" name=""/>
        <dsp:cNvSpPr/>
      </dsp:nvSpPr>
      <dsp:spPr>
        <a:xfrm>
          <a:off x="6961287" y="3180942"/>
          <a:ext cx="1815192" cy="7218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Climax </a:t>
          </a:r>
          <a:endParaRPr lang="zh-CN" altLang="en-US" sz="2800" kern="1200" dirty="0"/>
        </a:p>
      </dsp:txBody>
      <dsp:txXfrm>
        <a:off x="6982429" y="3202084"/>
        <a:ext cx="1772908" cy="679558"/>
      </dsp:txXfrm>
    </dsp:sp>
    <dsp:sp modelId="{992C62D6-10EE-44D5-8DA3-746E1CFB19D1}">
      <dsp:nvSpPr>
        <dsp:cNvPr id="0" name=""/>
        <dsp:cNvSpPr/>
      </dsp:nvSpPr>
      <dsp:spPr>
        <a:xfrm>
          <a:off x="9144552" y="1885707"/>
          <a:ext cx="2368438" cy="178997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a:latin typeface="Times New Roman" panose="02020603050405020304" pitchFamily="18" charset="0"/>
              <a:cs typeface="Times New Roman" panose="02020603050405020304" pitchFamily="18" charset="0"/>
            </a:rPr>
            <a:t>The benefits of uncovering things about yourself </a:t>
          </a:r>
          <a:endParaRPr lang="zh-CN" altLang="en-US" sz="2400" kern="1200" dirty="0">
            <a:latin typeface="Times New Roman" panose="02020603050405020304" pitchFamily="18" charset="0"/>
            <a:cs typeface="Times New Roman" panose="02020603050405020304" pitchFamily="18" charset="0"/>
          </a:endParaRPr>
        </a:p>
      </dsp:txBody>
      <dsp:txXfrm>
        <a:off x="9185744" y="2310464"/>
        <a:ext cx="2286054" cy="1324022"/>
      </dsp:txXfrm>
    </dsp:sp>
    <dsp:sp modelId="{F01A7CA6-6160-4717-BEF7-4564A100B33D}">
      <dsp:nvSpPr>
        <dsp:cNvPr id="0" name=""/>
        <dsp:cNvSpPr/>
      </dsp:nvSpPr>
      <dsp:spPr>
        <a:xfrm>
          <a:off x="9762075" y="1495816"/>
          <a:ext cx="1815192" cy="7218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a:t>Ending</a:t>
          </a:r>
          <a:endParaRPr lang="zh-CN" altLang="en-US" sz="2800" b="1" kern="1200" dirty="0"/>
        </a:p>
      </dsp:txBody>
      <dsp:txXfrm>
        <a:off x="9783217" y="1516958"/>
        <a:ext cx="1772908" cy="679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1D42D-54AB-42B3-9DD9-E273C03CC30C}">
      <dsp:nvSpPr>
        <dsp:cNvPr id="0" name=""/>
        <dsp:cNvSpPr/>
      </dsp:nvSpPr>
      <dsp:spPr>
        <a:xfrm>
          <a:off x="5026295" y="3160265"/>
          <a:ext cx="2595542" cy="2595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u="none" kern="1200" dirty="0">
              <a:solidFill>
                <a:srgbClr val="FFFF00"/>
              </a:solidFill>
              <a:latin typeface="Times New Roman" panose="02020603050405020304" pitchFamily="18" charset="0"/>
              <a:cs typeface="Times New Roman" panose="02020603050405020304" pitchFamily="18" charset="0"/>
            </a:rPr>
            <a:t>somatic </a:t>
          </a:r>
          <a:r>
            <a:rPr lang="en-US" sz="2800" b="0" u="none" kern="1200" dirty="0">
              <a:latin typeface="Times New Roman" panose="02020603050405020304" pitchFamily="18" charset="0"/>
              <a:cs typeface="Times New Roman" panose="02020603050405020304" pitchFamily="18" charset="0"/>
            </a:rPr>
            <a:t>marker hypothesis</a:t>
          </a:r>
          <a:endParaRPr lang="zh-CN" altLang="en-US" sz="2800" b="0" u="none" kern="1200" dirty="0">
            <a:latin typeface="Times New Roman" panose="02020603050405020304" pitchFamily="18" charset="0"/>
            <a:cs typeface="Times New Roman" panose="02020603050405020304" pitchFamily="18" charset="0"/>
          </a:endParaRPr>
        </a:p>
      </dsp:txBody>
      <dsp:txXfrm>
        <a:off x="5406403" y="3540373"/>
        <a:ext cx="1835326" cy="1835326"/>
      </dsp:txXfrm>
    </dsp:sp>
    <dsp:sp modelId="{D0FB451E-9136-4C12-88CE-AD4C23F92881}">
      <dsp:nvSpPr>
        <dsp:cNvPr id="0" name=""/>
        <dsp:cNvSpPr/>
      </dsp:nvSpPr>
      <dsp:spPr>
        <a:xfrm rot="1870406" flipH="1" flipV="1">
          <a:off x="4555403" y="3993948"/>
          <a:ext cx="530482" cy="48251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A4C198-9F63-4912-BB20-F82649E78169}">
      <dsp:nvSpPr>
        <dsp:cNvPr id="0" name=""/>
        <dsp:cNvSpPr/>
      </dsp:nvSpPr>
      <dsp:spPr>
        <a:xfrm>
          <a:off x="426464" y="2192943"/>
          <a:ext cx="4250018" cy="19726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en-US" altLang="zh-CN" sz="2400" b="0" u="sng" kern="1200" dirty="0">
              <a:latin typeface="Times New Roman" panose="02020603050405020304" pitchFamily="18" charset="0"/>
              <a:cs typeface="Times New Roman" panose="02020603050405020304" pitchFamily="18" charset="0"/>
            </a:rPr>
            <a:t>What</a:t>
          </a:r>
          <a:r>
            <a:rPr lang="en-US" altLang="zh-CN" sz="2400" b="0" kern="1200" dirty="0">
              <a:latin typeface="Times New Roman" panose="02020603050405020304" pitchFamily="18" charset="0"/>
              <a:cs typeface="Times New Roman" panose="02020603050405020304" pitchFamily="18" charset="0"/>
            </a:rPr>
            <a:t>: </a:t>
          </a:r>
          <a:r>
            <a:rPr lang="en-US" sz="2400" b="0" kern="1200" dirty="0">
              <a:latin typeface="Times New Roman" panose="02020603050405020304" pitchFamily="18" charset="0"/>
              <a:cs typeface="Times New Roman" panose="02020603050405020304" pitchFamily="18" charset="0"/>
            </a:rPr>
            <a:t>emotions are key to decision making;</a:t>
          </a:r>
          <a:r>
            <a:rPr lang="en-US" sz="2400" b="0" kern="1200" dirty="0"/>
            <a:t> </a:t>
          </a:r>
          <a:r>
            <a:rPr lang="en-US" sz="2400" b="0" kern="1200" dirty="0">
              <a:latin typeface="Times New Roman" panose="02020603050405020304" pitchFamily="18" charset="0"/>
              <a:cs typeface="Times New Roman" panose="02020603050405020304" pitchFamily="18" charset="0"/>
            </a:rPr>
            <a:t>they are bodily processes that signal value, influence risk assessment, and speed up judgements </a:t>
          </a:r>
          <a:endParaRPr lang="zh-CN" altLang="en-US" sz="2400" b="0" kern="1200" dirty="0">
            <a:latin typeface="Times New Roman" panose="02020603050405020304" pitchFamily="18" charset="0"/>
            <a:cs typeface="Times New Roman" panose="02020603050405020304" pitchFamily="18" charset="0"/>
          </a:endParaRPr>
        </a:p>
      </dsp:txBody>
      <dsp:txXfrm>
        <a:off x="484240" y="2250719"/>
        <a:ext cx="4134466" cy="1857060"/>
      </dsp:txXfrm>
    </dsp:sp>
    <dsp:sp modelId="{C4A590C2-91C3-42D9-991D-928AA7948C19}">
      <dsp:nvSpPr>
        <dsp:cNvPr id="0" name=""/>
        <dsp:cNvSpPr/>
      </dsp:nvSpPr>
      <dsp:spPr>
        <a:xfrm rot="16124628">
          <a:off x="5275018" y="1678803"/>
          <a:ext cx="1992430" cy="73972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65027D-40AE-486F-9C2C-63A24AF66ADA}">
      <dsp:nvSpPr>
        <dsp:cNvPr id="0" name=""/>
        <dsp:cNvSpPr/>
      </dsp:nvSpPr>
      <dsp:spPr>
        <a:xfrm>
          <a:off x="3732981" y="-64042"/>
          <a:ext cx="5032824" cy="223347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altLang="zh-CN" sz="2400" b="0" kern="1200" dirty="0">
              <a:latin typeface="Times New Roman" panose="02020603050405020304" pitchFamily="18" charset="0"/>
              <a:cs typeface="Times New Roman" panose="02020603050405020304" pitchFamily="18" charset="0"/>
            </a:rPr>
            <a:t>Back-up research:</a:t>
          </a:r>
        </a:p>
        <a:p>
          <a:pPr marL="0" lvl="0" indent="0" algn="l" defTabSz="1066800">
            <a:lnSpc>
              <a:spcPct val="90000"/>
            </a:lnSpc>
            <a:spcBef>
              <a:spcPct val="0"/>
            </a:spcBef>
            <a:spcAft>
              <a:spcPct val="35000"/>
            </a:spcAft>
            <a:buNone/>
          </a:pPr>
          <a:r>
            <a:rPr lang="en-US" sz="2400" b="0" kern="1200" dirty="0">
              <a:latin typeface="Times New Roman" panose="02020603050405020304" pitchFamily="18" charset="0"/>
              <a:cs typeface="Times New Roman" panose="02020603050405020304" pitchFamily="18" charset="0"/>
            </a:rPr>
            <a:t>neurological patients with damage to the brain’s frontal lobe</a:t>
          </a:r>
          <a:r>
            <a:rPr lang="en-US" altLang="zh-CN" sz="2400" b="0" kern="1200" dirty="0">
              <a:latin typeface="Times New Roman" panose="02020603050405020304" pitchFamily="18" charset="0"/>
              <a:cs typeface="Times New Roman" panose="02020603050405020304" pitchFamily="18" charset="0"/>
            </a:rPr>
            <a:t> </a:t>
          </a:r>
          <a:r>
            <a:rPr lang="en-US" sz="2400" b="0" kern="1200" dirty="0">
              <a:latin typeface="Times New Roman" panose="02020603050405020304" pitchFamily="18" charset="0"/>
              <a:cs typeface="Times New Roman" panose="02020603050405020304" pitchFamily="18" charset="0"/>
            </a:rPr>
            <a:t>reveal impaired decision making and a compromised ability to express emotion and to experience feelings  </a:t>
          </a:r>
          <a:endParaRPr lang="zh-CN" altLang="en-US" sz="2400" b="0" kern="1200" dirty="0">
            <a:latin typeface="Times New Roman" panose="02020603050405020304" pitchFamily="18" charset="0"/>
            <a:cs typeface="Times New Roman" panose="02020603050405020304" pitchFamily="18" charset="0"/>
          </a:endParaRPr>
        </a:p>
      </dsp:txBody>
      <dsp:txXfrm>
        <a:off x="3798397" y="1374"/>
        <a:ext cx="4901992" cy="2102638"/>
      </dsp:txXfrm>
    </dsp:sp>
    <dsp:sp modelId="{A8655933-A346-4590-89C3-B879FFE9E6B8}">
      <dsp:nvSpPr>
        <dsp:cNvPr id="0" name=""/>
        <dsp:cNvSpPr/>
      </dsp:nvSpPr>
      <dsp:spPr>
        <a:xfrm rot="8461869" flipH="1">
          <a:off x="7523042" y="3926433"/>
          <a:ext cx="846589" cy="50578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A521CC-0FB2-4910-8BF2-04FCFC66F4F9}">
      <dsp:nvSpPr>
        <dsp:cNvPr id="0" name=""/>
        <dsp:cNvSpPr/>
      </dsp:nvSpPr>
      <dsp:spPr>
        <a:xfrm>
          <a:off x="7930288" y="2278041"/>
          <a:ext cx="4259239" cy="216869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altLang="zh-CN" sz="2800" b="0" kern="1200" dirty="0">
              <a:latin typeface="Times New Roman" panose="02020603050405020304" pitchFamily="18" charset="0"/>
              <a:cs typeface="Times New Roman" panose="02020603050405020304" pitchFamily="18" charset="0"/>
            </a:rPr>
            <a:t>Conclusion: </a:t>
          </a:r>
          <a:r>
            <a:rPr lang="en-US" sz="2800" b="0" kern="1200" dirty="0">
              <a:latin typeface="Times New Roman" panose="02020603050405020304" pitchFamily="18" charset="0"/>
              <a:cs typeface="Times New Roman" panose="02020603050405020304" pitchFamily="18" charset="0"/>
            </a:rPr>
            <a:t>somatic  response is what drives decision making.</a:t>
          </a:r>
          <a:endParaRPr lang="zh-CN" altLang="en-US" sz="2800" b="0" kern="1200" dirty="0">
            <a:latin typeface="Times New Roman" panose="02020603050405020304" pitchFamily="18" charset="0"/>
            <a:cs typeface="Times New Roman" panose="02020603050405020304" pitchFamily="18" charset="0"/>
          </a:endParaRPr>
        </a:p>
      </dsp:txBody>
      <dsp:txXfrm>
        <a:off x="7993807" y="2341560"/>
        <a:ext cx="4132201" cy="20416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8C408-942D-4B3E-B32B-89B220F4BA15}">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latin typeface="Times New Roman" panose="02020603050405020304" pitchFamily="18" charset="0"/>
              <a:cs typeface="Times New Roman" panose="02020603050405020304" pitchFamily="18" charset="0"/>
            </a:rPr>
            <a:t>相信我们的感官</a:t>
          </a:r>
        </a:p>
      </dsp:txBody>
      <dsp:txXfrm>
        <a:off x="5750448" y="4156276"/>
        <a:ext cx="1797595" cy="1224300"/>
      </dsp:txXfrm>
    </dsp:sp>
    <dsp:sp modelId="{4E273D41-18F1-4B1E-AD62-FDAFB5FB775E}">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latin typeface="Times New Roman" panose="02020603050405020304" pitchFamily="18" charset="0"/>
              <a:cs typeface="Times New Roman" panose="02020603050405020304" pitchFamily="18" charset="0"/>
            </a:rPr>
            <a:t>山雨欲来风满楼</a:t>
          </a:r>
        </a:p>
      </dsp:txBody>
      <dsp:txXfrm>
        <a:off x="579956" y="4156276"/>
        <a:ext cx="1797595" cy="1224300"/>
      </dsp:txXfrm>
    </dsp:sp>
    <dsp:sp modelId="{5E8E8BF9-BF37-4632-AE00-C864FC01A1E9}">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latin typeface="Times New Roman" panose="02020603050405020304" pitchFamily="18" charset="0"/>
              <a:cs typeface="Times New Roman" panose="02020603050405020304" pitchFamily="18" charset="0"/>
            </a:rPr>
            <a:t>理性压倒感性</a:t>
          </a:r>
        </a:p>
      </dsp:txBody>
      <dsp:txXfrm>
        <a:off x="5750448" y="38090"/>
        <a:ext cx="1797595" cy="1224300"/>
      </dsp:txXfrm>
    </dsp:sp>
    <dsp:sp modelId="{3B7B4179-8DF2-4E7A-BF09-83A7F884D1AB}">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latin typeface="Times New Roman" panose="02020603050405020304" pitchFamily="18" charset="0"/>
              <a:cs typeface="Times New Roman" panose="02020603050405020304" pitchFamily="18" charset="0"/>
            </a:rPr>
            <a:t>跟着感觉走</a:t>
          </a:r>
          <a:r>
            <a:rPr lang="en-US" altLang="zh-CN" sz="2500" kern="1200" dirty="0">
              <a:latin typeface="Times New Roman" panose="02020603050405020304" pitchFamily="18" charset="0"/>
              <a:cs typeface="Times New Roman" panose="02020603050405020304" pitchFamily="18" charset="0"/>
            </a:rPr>
            <a:t>(</a:t>
          </a:r>
          <a:r>
            <a:rPr lang="zh-CN" altLang="en-US" sz="2500" kern="1200" dirty="0">
              <a:latin typeface="Times New Roman" panose="02020603050405020304" pitchFamily="18" charset="0"/>
              <a:cs typeface="Times New Roman" panose="02020603050405020304" pitchFamily="18" charset="0"/>
            </a:rPr>
            <a:t>双关）</a:t>
          </a:r>
        </a:p>
      </dsp:txBody>
      <dsp:txXfrm>
        <a:off x="579956" y="38090"/>
        <a:ext cx="1797595" cy="1224300"/>
      </dsp:txXfrm>
    </dsp:sp>
    <dsp:sp modelId="{6FB07283-0D1F-4A9C-8B91-66D3A11B91C9}">
      <dsp:nvSpPr>
        <dsp:cNvPr id="0" name=""/>
        <dsp:cNvSpPr/>
      </dsp:nvSpPr>
      <dsp:spPr>
        <a:xfrm>
          <a:off x="1663530" y="308864"/>
          <a:ext cx="2346282" cy="2346282"/>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solidFill>
                <a:schemeClr val="bg1"/>
              </a:solidFill>
              <a:latin typeface="Times New Roman" panose="02020603050405020304" pitchFamily="18" charset="0"/>
              <a:cs typeface="Times New Roman" panose="02020603050405020304" pitchFamily="18" charset="0"/>
            </a:rPr>
            <a:t>A. Feeling Our way </a:t>
          </a:r>
          <a:endParaRPr lang="zh-CN" altLang="en-US" sz="2400" b="1" kern="1200" dirty="0">
            <a:solidFill>
              <a:schemeClr val="bg1"/>
            </a:solidFill>
            <a:latin typeface="Times New Roman" panose="02020603050405020304" pitchFamily="18" charset="0"/>
            <a:cs typeface="Times New Roman" panose="02020603050405020304" pitchFamily="18" charset="0"/>
          </a:endParaRPr>
        </a:p>
      </dsp:txBody>
      <dsp:txXfrm>
        <a:off x="2350740" y="996074"/>
        <a:ext cx="1659072" cy="1659072"/>
      </dsp:txXfrm>
    </dsp:sp>
    <dsp:sp modelId="{442E71AB-DFD5-4625-A88A-D1777503FB58}">
      <dsp:nvSpPr>
        <dsp:cNvPr id="0" name=""/>
        <dsp:cNvSpPr/>
      </dsp:nvSpPr>
      <dsp:spPr>
        <a:xfrm rot="5400000">
          <a:off x="4118186" y="308864"/>
          <a:ext cx="2346282" cy="2346282"/>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latin typeface="Times New Roman" panose="02020603050405020304" pitchFamily="18" charset="0"/>
              <a:cs typeface="Times New Roman" panose="02020603050405020304" pitchFamily="18" charset="0"/>
            </a:rPr>
            <a:t>B. Head Ruling Heart</a:t>
          </a:r>
          <a:endParaRPr lang="zh-CN" altLang="en-US" sz="2400" kern="1200" dirty="0">
            <a:latin typeface="Times New Roman" panose="02020603050405020304" pitchFamily="18" charset="0"/>
            <a:cs typeface="Times New Roman" panose="02020603050405020304" pitchFamily="18" charset="0"/>
          </a:endParaRPr>
        </a:p>
      </dsp:txBody>
      <dsp:txXfrm rot="-5400000">
        <a:off x="4118186" y="996074"/>
        <a:ext cx="1659072" cy="1659072"/>
      </dsp:txXfrm>
    </dsp:sp>
    <dsp:sp modelId="{DFF03FA4-D8AC-4C78-BAEF-9643F345B415}">
      <dsp:nvSpPr>
        <dsp:cNvPr id="0" name=""/>
        <dsp:cNvSpPr/>
      </dsp:nvSpPr>
      <dsp:spPr>
        <a:xfrm rot="10800000">
          <a:off x="4087708" y="2773679"/>
          <a:ext cx="2346282" cy="2346282"/>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latin typeface="Times New Roman" panose="02020603050405020304" pitchFamily="18" charset="0"/>
              <a:cs typeface="Times New Roman" panose="02020603050405020304" pitchFamily="18" charset="0"/>
            </a:rPr>
            <a:t>D. Trusting Our Senses</a:t>
          </a:r>
          <a:endParaRPr lang="zh-CN" altLang="en-US" sz="2400" kern="1200" dirty="0">
            <a:latin typeface="Times New Roman" panose="02020603050405020304" pitchFamily="18" charset="0"/>
            <a:cs typeface="Times New Roman" panose="02020603050405020304" pitchFamily="18" charset="0"/>
          </a:endParaRPr>
        </a:p>
      </dsp:txBody>
      <dsp:txXfrm rot="10800000">
        <a:off x="4087708" y="2773679"/>
        <a:ext cx="1659072" cy="1659072"/>
      </dsp:txXfrm>
    </dsp:sp>
    <dsp:sp modelId="{5ADE8E1E-0CCD-4167-836B-864A1C88B54C}">
      <dsp:nvSpPr>
        <dsp:cNvPr id="0" name=""/>
        <dsp:cNvSpPr/>
      </dsp:nvSpPr>
      <dsp:spPr>
        <a:xfrm rot="16200000">
          <a:off x="1663530" y="2763520"/>
          <a:ext cx="2346282" cy="2346282"/>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latin typeface="Times New Roman" panose="02020603050405020304" pitchFamily="18" charset="0"/>
              <a:cs typeface="Times New Roman" panose="02020603050405020304" pitchFamily="18" charset="0"/>
            </a:rPr>
            <a:t>C. Calm Before Storm</a:t>
          </a:r>
          <a:endParaRPr lang="zh-CN" altLang="en-US" sz="2400" kern="1200" dirty="0">
            <a:latin typeface="Times New Roman" panose="02020603050405020304" pitchFamily="18" charset="0"/>
            <a:cs typeface="Times New Roman" panose="02020603050405020304" pitchFamily="18" charset="0"/>
          </a:endParaRPr>
        </a:p>
      </dsp:txBody>
      <dsp:txXfrm rot="5400000">
        <a:off x="2350740" y="2763520"/>
        <a:ext cx="1659072" cy="1659072"/>
      </dsp:txXfrm>
    </dsp:sp>
    <dsp:sp modelId="{50C33AC7-5A5C-488F-939A-26B30D600088}">
      <dsp:nvSpPr>
        <dsp:cNvPr id="0" name=""/>
        <dsp:cNvSpPr/>
      </dsp:nvSpPr>
      <dsp:spPr>
        <a:xfrm>
          <a:off x="3658954" y="2221653"/>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255C6-37E2-4FBD-8290-1BE4A714E233}">
      <dsp:nvSpPr>
        <dsp:cNvPr id="0" name=""/>
        <dsp:cNvSpPr/>
      </dsp:nvSpPr>
      <dsp:spPr>
        <a:xfrm rot="10800000">
          <a:off x="3658954" y="2492586"/>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4B807-DE84-48A9-BA41-16F8BAB368D3}">
      <dsp:nvSpPr>
        <dsp:cNvPr id="0" name=""/>
        <dsp:cNvSpPr/>
      </dsp:nvSpPr>
      <dsp:spPr>
        <a:xfrm>
          <a:off x="2336" y="1125118"/>
          <a:ext cx="2486384" cy="22011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altLang="zh-CN" sz="2800" kern="1200" dirty="0">
              <a:latin typeface="Times New Roman" panose="02020603050405020304" pitchFamily="18" charset="0"/>
              <a:cs typeface="Times New Roman" panose="02020603050405020304" pitchFamily="18" charset="0"/>
            </a:rPr>
            <a:t>Introduce the topic of immersive entertainment</a:t>
          </a:r>
          <a:endParaRPr lang="zh-CN" altLang="en-US" sz="2800" kern="1200" dirty="0">
            <a:latin typeface="Times New Roman" panose="02020603050405020304" pitchFamily="18" charset="0"/>
            <a:cs typeface="Times New Roman" panose="02020603050405020304" pitchFamily="18" charset="0"/>
          </a:endParaRPr>
        </a:p>
      </dsp:txBody>
      <dsp:txXfrm>
        <a:off x="52991" y="1175773"/>
        <a:ext cx="2385074" cy="1628162"/>
      </dsp:txXfrm>
    </dsp:sp>
    <dsp:sp modelId="{A97FF9C9-1B4A-4AD0-921C-C080D62D390A}">
      <dsp:nvSpPr>
        <dsp:cNvPr id="0" name=""/>
        <dsp:cNvSpPr/>
      </dsp:nvSpPr>
      <dsp:spPr>
        <a:xfrm>
          <a:off x="1308241" y="1322744"/>
          <a:ext cx="2911603" cy="2911603"/>
        </a:xfrm>
        <a:prstGeom prst="leftCircularArrow">
          <a:avLst>
            <a:gd name="adj1" fmla="val 3367"/>
            <a:gd name="adj2" fmla="val 416482"/>
            <a:gd name="adj3" fmla="val 2192159"/>
            <a:gd name="adj4" fmla="val 9024656"/>
            <a:gd name="adj5" fmla="val 392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260235-E338-4B3C-A506-FE5CB83632D1}">
      <dsp:nvSpPr>
        <dsp:cNvPr id="0" name=""/>
        <dsp:cNvSpPr/>
      </dsp:nvSpPr>
      <dsp:spPr>
        <a:xfrm>
          <a:off x="670652" y="2713391"/>
          <a:ext cx="1839604" cy="7315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Lead in</a:t>
          </a:r>
          <a:endParaRPr lang="zh-CN" altLang="en-US" sz="2200" kern="1200" dirty="0"/>
        </a:p>
      </dsp:txBody>
      <dsp:txXfrm>
        <a:off x="692078" y="2734817"/>
        <a:ext cx="1796752" cy="688698"/>
      </dsp:txXfrm>
    </dsp:sp>
    <dsp:sp modelId="{16EEB12F-8B54-439A-8E94-0AE56DA255CA}">
      <dsp:nvSpPr>
        <dsp:cNvPr id="0" name=""/>
        <dsp:cNvSpPr/>
      </dsp:nvSpPr>
      <dsp:spPr>
        <a:xfrm>
          <a:off x="2977121" y="1105574"/>
          <a:ext cx="2817699" cy="223294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a:latin typeface="Times New Roman" panose="02020603050405020304" pitchFamily="18" charset="0"/>
              <a:cs typeface="Times New Roman" panose="02020603050405020304" pitchFamily="18" charset="0"/>
            </a:rPr>
            <a:t>Powerfully emotive, exhilarated…</a:t>
          </a:r>
          <a:endParaRPr lang="zh-CN" alt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altLang="zh-CN" sz="2400" kern="1200" dirty="0">
              <a:latin typeface="Times New Roman" panose="02020603050405020304" pitchFamily="18" charset="0"/>
              <a:cs typeface="Times New Roman" panose="02020603050405020304" pitchFamily="18" charset="0"/>
            </a:rPr>
            <a:t>Insularity worries me</a:t>
          </a:r>
          <a:endParaRPr lang="zh-CN" altLang="en-US" sz="2400" kern="1200" dirty="0">
            <a:latin typeface="Times New Roman" panose="02020603050405020304" pitchFamily="18" charset="0"/>
            <a:cs typeface="Times New Roman" panose="02020603050405020304" pitchFamily="18" charset="0"/>
          </a:endParaRPr>
        </a:p>
      </dsp:txBody>
      <dsp:txXfrm>
        <a:off x="3028507" y="1635449"/>
        <a:ext cx="2714927" cy="1651686"/>
      </dsp:txXfrm>
    </dsp:sp>
    <dsp:sp modelId="{396F7E40-404A-4FEB-AB49-D6A3D168A75F}">
      <dsp:nvSpPr>
        <dsp:cNvPr id="0" name=""/>
        <dsp:cNvSpPr/>
      </dsp:nvSpPr>
      <dsp:spPr>
        <a:xfrm>
          <a:off x="4386534" y="57054"/>
          <a:ext cx="3267727" cy="3267727"/>
        </a:xfrm>
        <a:prstGeom prst="circularArrow">
          <a:avLst>
            <a:gd name="adj1" fmla="val 3000"/>
            <a:gd name="adj2" fmla="val 367888"/>
            <a:gd name="adj3" fmla="val 19626511"/>
            <a:gd name="adj4" fmla="val 12745420"/>
            <a:gd name="adj5" fmla="val 35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BA482B-71F0-497D-B9C8-C4A3CF1EAB5A}">
      <dsp:nvSpPr>
        <dsp:cNvPr id="0" name=""/>
        <dsp:cNvSpPr/>
      </dsp:nvSpPr>
      <dsp:spPr>
        <a:xfrm>
          <a:off x="3811094" y="871828"/>
          <a:ext cx="1839604" cy="7315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Personal exposure</a:t>
          </a:r>
          <a:endParaRPr lang="zh-CN" altLang="en-US" sz="2200" kern="1200" dirty="0"/>
        </a:p>
      </dsp:txBody>
      <dsp:txXfrm>
        <a:off x="3832520" y="893254"/>
        <a:ext cx="1796752" cy="688698"/>
      </dsp:txXfrm>
    </dsp:sp>
    <dsp:sp modelId="{9B67F902-AF4F-4F98-B68A-BD377009B452}">
      <dsp:nvSpPr>
        <dsp:cNvPr id="0" name=""/>
        <dsp:cNvSpPr/>
      </dsp:nvSpPr>
      <dsp:spPr>
        <a:xfrm>
          <a:off x="6261685" y="1149319"/>
          <a:ext cx="2682412" cy="2152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a:latin typeface="Times New Roman" panose="02020603050405020304" pitchFamily="18" charset="0"/>
              <a:cs typeface="Times New Roman" panose="02020603050405020304" pitchFamily="18" charset="0"/>
            </a:rPr>
            <a:t>Keren </a:t>
          </a:r>
          <a:r>
            <a:rPr lang="en-US" altLang="zh-CN" sz="2400" kern="1200" dirty="0" err="1">
              <a:latin typeface="Times New Roman" panose="02020603050405020304" pitchFamily="18" charset="0"/>
              <a:cs typeface="Times New Roman" panose="02020603050405020304" pitchFamily="18" charset="0"/>
            </a:rPr>
            <a:t>Zaiontz</a:t>
          </a:r>
          <a:r>
            <a:rPr lang="en-US" altLang="zh-CN" sz="2400" kern="1200" dirty="0">
              <a:latin typeface="Times New Roman" panose="02020603050405020304" pitchFamily="18" charset="0"/>
              <a:cs typeface="Times New Roman" panose="02020603050405020304" pitchFamily="18" charset="0"/>
            </a:rPr>
            <a:t> </a:t>
          </a:r>
          <a:endParaRPr lang="zh-CN" alt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Luke Kemp, Robyn Landau, Sophie </a:t>
          </a:r>
          <a:r>
            <a:rPr lang="en-US" sz="2400" kern="1200" dirty="0" err="1">
              <a:latin typeface="Times New Roman" panose="02020603050405020304" pitchFamily="18" charset="0"/>
              <a:cs typeface="Times New Roman" panose="02020603050405020304" pitchFamily="18" charset="0"/>
            </a:rPr>
            <a:t>Janicke</a:t>
          </a:r>
          <a:r>
            <a:rPr lang="en-US" sz="2400" kern="1200" dirty="0">
              <a:latin typeface="Times New Roman" panose="02020603050405020304" pitchFamily="18" charset="0"/>
              <a:cs typeface="Times New Roman" panose="02020603050405020304" pitchFamily="18" charset="0"/>
            </a:rPr>
            <a:t>-Bowles</a:t>
          </a:r>
          <a:endParaRPr lang="zh-CN" altLang="en-US" sz="2400" kern="1200" dirty="0">
            <a:latin typeface="Times New Roman" panose="02020603050405020304" pitchFamily="18" charset="0"/>
            <a:cs typeface="Times New Roman" panose="02020603050405020304" pitchFamily="18" charset="0"/>
          </a:endParaRPr>
        </a:p>
      </dsp:txBody>
      <dsp:txXfrm>
        <a:off x="6311218" y="1198852"/>
        <a:ext cx="2583346" cy="1592102"/>
      </dsp:txXfrm>
    </dsp:sp>
    <dsp:sp modelId="{CCF3361C-8540-4B57-A7FD-1816E0B4C636}">
      <dsp:nvSpPr>
        <dsp:cNvPr id="0" name=""/>
        <dsp:cNvSpPr/>
      </dsp:nvSpPr>
      <dsp:spPr>
        <a:xfrm>
          <a:off x="7599660" y="1507429"/>
          <a:ext cx="2823467" cy="2823467"/>
        </a:xfrm>
        <a:prstGeom prst="leftCircularArrow">
          <a:avLst>
            <a:gd name="adj1" fmla="val 3472"/>
            <a:gd name="adj2" fmla="val 430559"/>
            <a:gd name="adj3" fmla="val 1854893"/>
            <a:gd name="adj4" fmla="val 8673313"/>
            <a:gd name="adj5" fmla="val 405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7C3F8F-AD9D-415D-A46D-28DC9D49D8FA}">
      <dsp:nvSpPr>
        <dsp:cNvPr id="0" name=""/>
        <dsp:cNvSpPr/>
      </dsp:nvSpPr>
      <dsp:spPr>
        <a:xfrm>
          <a:off x="7028015" y="2944709"/>
          <a:ext cx="1839604" cy="731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Different opinions</a:t>
          </a:r>
          <a:endParaRPr lang="zh-CN" altLang="en-US" sz="2200" kern="1200" dirty="0"/>
        </a:p>
      </dsp:txBody>
      <dsp:txXfrm>
        <a:off x="7049441" y="2966135"/>
        <a:ext cx="1796752" cy="688698"/>
      </dsp:txXfrm>
    </dsp:sp>
    <dsp:sp modelId="{A6BA03A1-0CC2-42E4-887F-E81F04662419}">
      <dsp:nvSpPr>
        <dsp:cNvPr id="0" name=""/>
        <dsp:cNvSpPr/>
      </dsp:nvSpPr>
      <dsp:spPr>
        <a:xfrm>
          <a:off x="9410963" y="1151931"/>
          <a:ext cx="2487791" cy="214089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altLang="zh-CN" sz="2800" kern="1200" dirty="0">
              <a:latin typeface="Times New Roman" panose="02020603050405020304" pitchFamily="18" charset="0"/>
              <a:cs typeface="Times New Roman" panose="02020603050405020304" pitchFamily="18" charset="0"/>
            </a:rPr>
            <a:t>It does … but …</a:t>
          </a:r>
          <a:endParaRPr lang="zh-CN" altLang="en-US" sz="2800" kern="1200" dirty="0">
            <a:latin typeface="Times New Roman" panose="02020603050405020304" pitchFamily="18" charset="0"/>
            <a:cs typeface="Times New Roman" panose="02020603050405020304" pitchFamily="18" charset="0"/>
          </a:endParaRPr>
        </a:p>
      </dsp:txBody>
      <dsp:txXfrm>
        <a:off x="9460231" y="1659961"/>
        <a:ext cx="2389255" cy="1583592"/>
      </dsp:txXfrm>
    </dsp:sp>
    <dsp:sp modelId="{6B6396D4-B9FE-4C43-9100-F9D915B82801}">
      <dsp:nvSpPr>
        <dsp:cNvPr id="0" name=""/>
        <dsp:cNvSpPr/>
      </dsp:nvSpPr>
      <dsp:spPr>
        <a:xfrm>
          <a:off x="10079982" y="1003126"/>
          <a:ext cx="1839604" cy="73155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Author’s opinion</a:t>
          </a:r>
          <a:endParaRPr lang="zh-CN" altLang="en-US" sz="2200" kern="1200" dirty="0"/>
        </a:p>
      </dsp:txBody>
      <dsp:txXfrm>
        <a:off x="10101408" y="1024552"/>
        <a:ext cx="1796752" cy="6886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CC151-A60A-4C5A-8AB8-BC18F1540898}">
      <dsp:nvSpPr>
        <dsp:cNvPr id="0" name=""/>
        <dsp:cNvSpPr/>
      </dsp:nvSpPr>
      <dsp:spPr>
        <a:xfrm>
          <a:off x="222662" y="2786586"/>
          <a:ext cx="1611703" cy="1192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Immersive entertainment</a:t>
          </a:r>
          <a:endParaRPr lang="zh-CN" altLang="en-US" sz="2000" kern="1200" dirty="0">
            <a:latin typeface="Times New Roman" panose="02020603050405020304" pitchFamily="18" charset="0"/>
            <a:cs typeface="Times New Roman" panose="02020603050405020304" pitchFamily="18" charset="0"/>
          </a:endParaRPr>
        </a:p>
      </dsp:txBody>
      <dsp:txXfrm>
        <a:off x="257583" y="2821507"/>
        <a:ext cx="1541861" cy="1122437"/>
      </dsp:txXfrm>
    </dsp:sp>
    <dsp:sp modelId="{0FCDF0B0-0B70-4CAF-82AA-602163AF2D28}">
      <dsp:nvSpPr>
        <dsp:cNvPr id="0" name=""/>
        <dsp:cNvSpPr/>
      </dsp:nvSpPr>
      <dsp:spPr>
        <a:xfrm rot="16320397">
          <a:off x="483727" y="1967628"/>
          <a:ext cx="2799291" cy="32619"/>
        </a:xfrm>
        <a:custGeom>
          <a:avLst/>
          <a:gdLst/>
          <a:ahLst/>
          <a:cxnLst/>
          <a:rect l="0" t="0" r="0" b="0"/>
          <a:pathLst>
            <a:path>
              <a:moveTo>
                <a:pt x="0" y="16309"/>
              </a:moveTo>
              <a:lnTo>
                <a:pt x="2799291" y="16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813391" y="1913955"/>
        <a:ext cx="139964" cy="139964"/>
      </dsp:txXfrm>
    </dsp:sp>
    <dsp:sp modelId="{553AE17C-EACC-4498-9DC7-6CCAEB4D320C}">
      <dsp:nvSpPr>
        <dsp:cNvPr id="0" name=""/>
        <dsp:cNvSpPr/>
      </dsp:nvSpPr>
      <dsp:spPr>
        <a:xfrm>
          <a:off x="1932381" y="151188"/>
          <a:ext cx="2044291" cy="8679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Keren </a:t>
          </a:r>
          <a:r>
            <a:rPr lang="en-US" sz="2800" kern="1200" dirty="0" err="1">
              <a:latin typeface="Times New Roman" panose="02020603050405020304" pitchFamily="18" charset="0"/>
              <a:cs typeface="Times New Roman" panose="02020603050405020304" pitchFamily="18" charset="0"/>
            </a:rPr>
            <a:t>Zaiontz</a:t>
          </a:r>
          <a:endParaRPr lang="zh-CN" altLang="en-US" sz="2800" kern="1200" dirty="0">
            <a:latin typeface="Times New Roman" panose="02020603050405020304" pitchFamily="18" charset="0"/>
            <a:cs typeface="Times New Roman" panose="02020603050405020304" pitchFamily="18" charset="0"/>
          </a:endParaRPr>
        </a:p>
      </dsp:txBody>
      <dsp:txXfrm>
        <a:off x="1957802" y="176609"/>
        <a:ext cx="1993449" cy="817080"/>
      </dsp:txXfrm>
    </dsp:sp>
    <dsp:sp modelId="{27FD983D-0F7D-4BC6-A958-5C98A6F6B5E0}">
      <dsp:nvSpPr>
        <dsp:cNvPr id="0" name=""/>
        <dsp:cNvSpPr/>
      </dsp:nvSpPr>
      <dsp:spPr>
        <a:xfrm rot="21487615">
          <a:off x="3976533" y="560258"/>
          <a:ext cx="525145" cy="32619"/>
        </a:xfrm>
        <a:custGeom>
          <a:avLst/>
          <a:gdLst/>
          <a:ahLst/>
          <a:cxnLst/>
          <a:rect l="0" t="0" r="0" b="0"/>
          <a:pathLst>
            <a:path>
              <a:moveTo>
                <a:pt x="0" y="16309"/>
              </a:moveTo>
              <a:lnTo>
                <a:pt x="525145" y="1630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225977" y="563439"/>
        <a:ext cx="26257" cy="26257"/>
      </dsp:txXfrm>
    </dsp:sp>
    <dsp:sp modelId="{9FA3AC97-C2F8-465A-BA98-7EBD1457B7D5}">
      <dsp:nvSpPr>
        <dsp:cNvPr id="0" name=""/>
        <dsp:cNvSpPr/>
      </dsp:nvSpPr>
      <dsp:spPr>
        <a:xfrm>
          <a:off x="4501538" y="2983"/>
          <a:ext cx="5829875" cy="11300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narcissistic spectatorship</a:t>
          </a:r>
        </a:p>
        <a:p>
          <a:pPr marL="0" lvl="0" indent="0" algn="l" defTabSz="889000">
            <a:lnSpc>
              <a:spcPct val="90000"/>
            </a:lnSpc>
            <a:spcBef>
              <a:spcPct val="0"/>
            </a:spcBef>
            <a:spcAft>
              <a:spcPct val="35000"/>
            </a:spcAft>
            <a:buNone/>
          </a:pPr>
          <a:r>
            <a:rPr lang="en-US" altLang="zh-CN" sz="2000" kern="1200" dirty="0">
              <a:latin typeface="Times New Roman" panose="02020603050405020304" pitchFamily="18" charset="0"/>
              <a:cs typeface="Times New Roman" panose="02020603050405020304" pitchFamily="18" charset="0"/>
            </a:rPr>
            <a:t>(research)</a:t>
          </a:r>
          <a:r>
            <a:rPr lang="en-US" sz="2000" kern="1200" dirty="0"/>
            <a:t> </a:t>
          </a:r>
          <a:r>
            <a:rPr lang="en-US" sz="2000" kern="1200" dirty="0">
              <a:latin typeface="Times New Roman" panose="02020603050405020304" pitchFamily="18" charset="0"/>
              <a:cs typeface="Times New Roman" panose="02020603050405020304" pitchFamily="18" charset="0"/>
            </a:rPr>
            <a:t>addiction to the experience and isolation</a:t>
          </a:r>
          <a:endParaRPr lang="zh-CN" altLang="en-US" sz="2000" kern="1200" dirty="0">
            <a:latin typeface="Times New Roman" panose="02020603050405020304" pitchFamily="18" charset="0"/>
            <a:cs typeface="Times New Roman" panose="02020603050405020304" pitchFamily="18" charset="0"/>
          </a:endParaRPr>
        </a:p>
      </dsp:txBody>
      <dsp:txXfrm>
        <a:off x="4534635" y="36080"/>
        <a:ext cx="5763681" cy="1063810"/>
      </dsp:txXfrm>
    </dsp:sp>
    <dsp:sp modelId="{C14058DE-BAB6-4AE1-8178-AF224980FD03}">
      <dsp:nvSpPr>
        <dsp:cNvPr id="0" name=""/>
        <dsp:cNvSpPr/>
      </dsp:nvSpPr>
      <dsp:spPr>
        <a:xfrm rot="3933599">
          <a:off x="3589122" y="1170664"/>
          <a:ext cx="1322115" cy="32619"/>
        </a:xfrm>
        <a:custGeom>
          <a:avLst/>
          <a:gdLst/>
          <a:ahLst/>
          <a:cxnLst/>
          <a:rect l="0" t="0" r="0" b="0"/>
          <a:pathLst>
            <a:path>
              <a:moveTo>
                <a:pt x="0" y="16309"/>
              </a:moveTo>
              <a:lnTo>
                <a:pt x="1322115" y="16309"/>
              </a:lnTo>
            </a:path>
          </a:pathLst>
        </a:custGeom>
        <a:noFill/>
        <a:ln w="12700"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217127" y="1153921"/>
        <a:ext cx="66105" cy="66105"/>
      </dsp:txXfrm>
    </dsp:sp>
    <dsp:sp modelId="{52AAA747-A787-4D99-8C03-33E90B49D896}">
      <dsp:nvSpPr>
        <dsp:cNvPr id="0" name=""/>
        <dsp:cNvSpPr/>
      </dsp:nvSpPr>
      <dsp:spPr>
        <a:xfrm>
          <a:off x="4523686" y="1223795"/>
          <a:ext cx="5812654" cy="11300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respond to our need for “playful” cultural spaces; </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allows the audience to feel part of something</a:t>
          </a:r>
          <a:endParaRPr lang="zh-CN" altLang="en-US" sz="2000" kern="1200" dirty="0">
            <a:latin typeface="Times New Roman" panose="02020603050405020304" pitchFamily="18" charset="0"/>
            <a:cs typeface="Times New Roman" panose="02020603050405020304" pitchFamily="18" charset="0"/>
          </a:endParaRPr>
        </a:p>
      </dsp:txBody>
      <dsp:txXfrm>
        <a:off x="4556783" y="1256892"/>
        <a:ext cx="5746460" cy="1063810"/>
      </dsp:txXfrm>
    </dsp:sp>
    <dsp:sp modelId="{1D2219B4-DAA2-4E60-AB23-CD98E6C3FAC0}">
      <dsp:nvSpPr>
        <dsp:cNvPr id="0" name=""/>
        <dsp:cNvSpPr/>
      </dsp:nvSpPr>
      <dsp:spPr>
        <a:xfrm rot="16420340">
          <a:off x="1037642" y="2516917"/>
          <a:ext cx="1702491" cy="32619"/>
        </a:xfrm>
        <a:custGeom>
          <a:avLst/>
          <a:gdLst/>
          <a:ahLst/>
          <a:cxnLst/>
          <a:rect l="0" t="0" r="0" b="0"/>
          <a:pathLst>
            <a:path>
              <a:moveTo>
                <a:pt x="0" y="16309"/>
              </a:moveTo>
              <a:lnTo>
                <a:pt x="1702491" y="16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1846325" y="2490665"/>
        <a:ext cx="85124" cy="85124"/>
      </dsp:txXfrm>
    </dsp:sp>
    <dsp:sp modelId="{B391B4F5-67C3-459F-9BFC-CCA4C1D828B0}">
      <dsp:nvSpPr>
        <dsp:cNvPr id="0" name=""/>
        <dsp:cNvSpPr/>
      </dsp:nvSpPr>
      <dsp:spPr>
        <a:xfrm>
          <a:off x="1943410" y="1209754"/>
          <a:ext cx="2035116" cy="9479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zh-CN" altLang="en-US" sz="1900" kern="1200"/>
        </a:p>
      </dsp:txBody>
      <dsp:txXfrm>
        <a:off x="1971174" y="1237518"/>
        <a:ext cx="1979588" cy="892421"/>
      </dsp:txXfrm>
    </dsp:sp>
    <dsp:sp modelId="{3D2C9395-BA06-4AC4-8EAA-90027476F243}">
      <dsp:nvSpPr>
        <dsp:cNvPr id="0" name=""/>
        <dsp:cNvSpPr/>
      </dsp:nvSpPr>
      <dsp:spPr>
        <a:xfrm rot="5120589">
          <a:off x="1424242" y="3811304"/>
          <a:ext cx="892724" cy="32619"/>
        </a:xfrm>
        <a:custGeom>
          <a:avLst/>
          <a:gdLst/>
          <a:ahLst/>
          <a:cxnLst/>
          <a:rect l="0" t="0" r="0" b="0"/>
          <a:pathLst>
            <a:path>
              <a:moveTo>
                <a:pt x="0" y="16309"/>
              </a:moveTo>
              <a:lnTo>
                <a:pt x="892724" y="16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48286" y="3805296"/>
        <a:ext cx="44636" cy="44636"/>
      </dsp:txXfrm>
    </dsp:sp>
    <dsp:sp modelId="{2ECD1448-E86D-469C-BB81-DCC592959A35}">
      <dsp:nvSpPr>
        <dsp:cNvPr id="0" name=""/>
        <dsp:cNvSpPr/>
      </dsp:nvSpPr>
      <dsp:spPr>
        <a:xfrm>
          <a:off x="1906843" y="3807353"/>
          <a:ext cx="2086847" cy="9302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zh-CN" altLang="en-US" sz="1900" kern="1200"/>
        </a:p>
      </dsp:txBody>
      <dsp:txXfrm>
        <a:off x="1934091" y="3834601"/>
        <a:ext cx="2032351" cy="875803"/>
      </dsp:txXfrm>
    </dsp:sp>
    <dsp:sp modelId="{4F21E027-6918-4290-ADCE-D226A1E2759F}">
      <dsp:nvSpPr>
        <dsp:cNvPr id="0" name=""/>
        <dsp:cNvSpPr/>
      </dsp:nvSpPr>
      <dsp:spPr>
        <a:xfrm rot="16982023">
          <a:off x="1660399" y="3147579"/>
          <a:ext cx="449247" cy="32619"/>
        </a:xfrm>
        <a:custGeom>
          <a:avLst/>
          <a:gdLst/>
          <a:ahLst/>
          <a:cxnLst/>
          <a:rect l="0" t="0" r="0" b="0"/>
          <a:pathLst>
            <a:path>
              <a:moveTo>
                <a:pt x="0" y="16309"/>
              </a:moveTo>
              <a:lnTo>
                <a:pt x="449247" y="16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73792" y="3152657"/>
        <a:ext cx="22462" cy="22462"/>
      </dsp:txXfrm>
    </dsp:sp>
    <dsp:sp modelId="{493D5CE0-B866-416D-ADBE-D796E1802151}">
      <dsp:nvSpPr>
        <dsp:cNvPr id="0" name=""/>
        <dsp:cNvSpPr/>
      </dsp:nvSpPr>
      <dsp:spPr>
        <a:xfrm>
          <a:off x="1935681" y="2447110"/>
          <a:ext cx="2033737" cy="9958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zh-CN" altLang="en-US" sz="1900" kern="1200"/>
        </a:p>
      </dsp:txBody>
      <dsp:txXfrm>
        <a:off x="1964849" y="2476278"/>
        <a:ext cx="1975401" cy="937548"/>
      </dsp:txXfrm>
    </dsp:sp>
    <dsp:sp modelId="{08467598-A705-40AF-A46B-E438FB0C6141}">
      <dsp:nvSpPr>
        <dsp:cNvPr id="0" name=""/>
        <dsp:cNvSpPr/>
      </dsp:nvSpPr>
      <dsp:spPr>
        <a:xfrm rot="5260578">
          <a:off x="819304" y="4423501"/>
          <a:ext cx="2115911" cy="32619"/>
        </a:xfrm>
        <a:custGeom>
          <a:avLst/>
          <a:gdLst/>
          <a:ahLst/>
          <a:cxnLst/>
          <a:rect l="0" t="0" r="0" b="0"/>
          <a:pathLst>
            <a:path>
              <a:moveTo>
                <a:pt x="0" y="16309"/>
              </a:moveTo>
              <a:lnTo>
                <a:pt x="2115911" y="1630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1824362" y="4386913"/>
        <a:ext cx="105795" cy="105795"/>
      </dsp:txXfrm>
    </dsp:sp>
    <dsp:sp modelId="{C5A1084E-8484-4140-891C-0A9C9903A299}">
      <dsp:nvSpPr>
        <dsp:cNvPr id="0" name=""/>
        <dsp:cNvSpPr/>
      </dsp:nvSpPr>
      <dsp:spPr>
        <a:xfrm>
          <a:off x="1920155" y="5068969"/>
          <a:ext cx="2062981" cy="8558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latin typeface="Times New Roman" panose="02020603050405020304" pitchFamily="18" charset="0"/>
              <a:cs typeface="Times New Roman" panose="02020603050405020304" pitchFamily="18" charset="0"/>
            </a:rPr>
            <a:t>Author (I)</a:t>
          </a:r>
          <a:endParaRPr lang="zh-CN" altLang="en-US" sz="2800" kern="1200" dirty="0">
            <a:latin typeface="Times New Roman" panose="02020603050405020304" pitchFamily="18" charset="0"/>
            <a:cs typeface="Times New Roman" panose="02020603050405020304" pitchFamily="18" charset="0"/>
          </a:endParaRPr>
        </a:p>
      </dsp:txBody>
      <dsp:txXfrm>
        <a:off x="1945222" y="5094036"/>
        <a:ext cx="2012847" cy="805720"/>
      </dsp:txXfrm>
    </dsp:sp>
    <dsp:sp modelId="{1802F174-257A-4A1E-9642-93229F4C2DCF}">
      <dsp:nvSpPr>
        <dsp:cNvPr id="0" name=""/>
        <dsp:cNvSpPr/>
      </dsp:nvSpPr>
      <dsp:spPr>
        <a:xfrm rot="947446">
          <a:off x="3973175" y="5552421"/>
          <a:ext cx="527951" cy="32619"/>
        </a:xfrm>
        <a:custGeom>
          <a:avLst/>
          <a:gdLst/>
          <a:ahLst/>
          <a:cxnLst/>
          <a:rect l="0" t="0" r="0" b="0"/>
          <a:pathLst>
            <a:path>
              <a:moveTo>
                <a:pt x="0" y="16309"/>
              </a:moveTo>
              <a:lnTo>
                <a:pt x="527951" y="1630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223952" y="5555532"/>
        <a:ext cx="26397" cy="26397"/>
      </dsp:txXfrm>
    </dsp:sp>
    <dsp:sp modelId="{6D9D0328-698D-4687-835F-368EF80AA345}">
      <dsp:nvSpPr>
        <dsp:cNvPr id="0" name=""/>
        <dsp:cNvSpPr/>
      </dsp:nvSpPr>
      <dsp:spPr>
        <a:xfrm>
          <a:off x="4491164" y="5048132"/>
          <a:ext cx="5944819" cy="11848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just"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I am torn about where the rapidly developing scene is taking us. It does give us an opportunity to tune into ourselves, but I am less convinced it amplifies our bond with those around us…</a:t>
          </a:r>
          <a:endParaRPr lang="zh-CN" altLang="en-US" sz="1900" kern="1200" dirty="0">
            <a:latin typeface="Times New Roman" panose="02020603050405020304" pitchFamily="18" charset="0"/>
            <a:cs typeface="Times New Roman" panose="02020603050405020304" pitchFamily="18" charset="0"/>
          </a:endParaRPr>
        </a:p>
      </dsp:txBody>
      <dsp:txXfrm>
        <a:off x="4525868" y="5082836"/>
        <a:ext cx="5875411" cy="111545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C0826-6BC5-4534-8F91-2515044AF1B8}" type="datetimeFigureOut">
              <a:rPr lang="zh-CN" altLang="en-US" smtClean="0"/>
              <a:t>2025/11/25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4993C-2851-4B37-8A50-837DDC8B7B44}" type="slidenum">
              <a:rPr lang="zh-CN" altLang="en-US" smtClean="0"/>
              <a:t>‹#›</a:t>
            </a:fld>
            <a:endParaRPr lang="zh-CN" altLang="en-US"/>
          </a:p>
        </p:txBody>
      </p:sp>
    </p:spTree>
    <p:extLst>
      <p:ext uri="{BB962C8B-B14F-4D97-AF65-F5344CB8AC3E}">
        <p14:creationId xmlns:p14="http://schemas.microsoft.com/office/powerpoint/2010/main" val="311955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72366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0000"/>
              </a:lnSpc>
            </a:pPr>
            <a:r>
              <a:rPr lang="en-US" altLang="zh-CN" dirty="0">
                <a:latin typeface="Times New Roman" panose="02020603050405020304" pitchFamily="18" charset="0"/>
                <a:cs typeface="Times New Roman" panose="02020603050405020304" pitchFamily="18" charset="0"/>
              </a:rPr>
              <a:t>But in all other aspects of intellect  — basic attention and working memory, the ability to use logic in the solution of problems, the learning of factual knowledge and skills, even their knowledge of social issues — the patients were otherwise perfectly fine.</a:t>
            </a:r>
            <a:endParaRPr lang="zh-CN" altLang="zh-CN" dirty="0">
              <a:latin typeface="Times New Roman" panose="02020603050405020304" pitchFamily="18" charset="0"/>
              <a:cs typeface="Times New Roman" panose="02020603050405020304" pitchFamily="18" charset="0"/>
            </a:endParaRPr>
          </a:p>
          <a:p>
            <a:endParaRPr lang="zh-CN" altLang="zh-CN"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21</a:t>
            </a:fld>
            <a:endParaRPr lang="zh-CN" altLang="en-US"/>
          </a:p>
        </p:txBody>
      </p:sp>
    </p:spTree>
    <p:extLst>
      <p:ext uri="{BB962C8B-B14F-4D97-AF65-F5344CB8AC3E}">
        <p14:creationId xmlns:p14="http://schemas.microsoft.com/office/powerpoint/2010/main" val="364590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22</a:t>
            </a:fld>
            <a:endParaRPr lang="zh-CN" altLang="en-US"/>
          </a:p>
        </p:txBody>
      </p:sp>
    </p:spTree>
    <p:extLst>
      <p:ext uri="{BB962C8B-B14F-4D97-AF65-F5344CB8AC3E}">
        <p14:creationId xmlns:p14="http://schemas.microsoft.com/office/powerpoint/2010/main" val="197406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23</a:t>
            </a:fld>
            <a:endParaRPr lang="zh-CN" altLang="en-US"/>
          </a:p>
        </p:txBody>
      </p:sp>
    </p:spTree>
    <p:extLst>
      <p:ext uri="{BB962C8B-B14F-4D97-AF65-F5344CB8AC3E}">
        <p14:creationId xmlns:p14="http://schemas.microsoft.com/office/powerpoint/2010/main" val="131930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25</a:t>
            </a:fld>
            <a:endParaRPr lang="zh-CN" altLang="en-US"/>
          </a:p>
        </p:txBody>
      </p:sp>
    </p:spTree>
    <p:extLst>
      <p:ext uri="{BB962C8B-B14F-4D97-AF65-F5344CB8AC3E}">
        <p14:creationId xmlns:p14="http://schemas.microsoft.com/office/powerpoint/2010/main" val="59409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28</a:t>
            </a:fld>
            <a:endParaRPr lang="zh-CN" altLang="en-US"/>
          </a:p>
        </p:txBody>
      </p:sp>
    </p:spTree>
    <p:extLst>
      <p:ext uri="{BB962C8B-B14F-4D97-AF65-F5344CB8AC3E}">
        <p14:creationId xmlns:p14="http://schemas.microsoft.com/office/powerpoint/2010/main" val="3802650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31</a:t>
            </a:fld>
            <a:endParaRPr lang="zh-CN" altLang="en-US"/>
          </a:p>
        </p:txBody>
      </p:sp>
    </p:spTree>
    <p:extLst>
      <p:ext uri="{BB962C8B-B14F-4D97-AF65-F5344CB8AC3E}">
        <p14:creationId xmlns:p14="http://schemas.microsoft.com/office/powerpoint/2010/main" val="42684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35</a:t>
            </a:fld>
            <a:endParaRPr lang="zh-CN" altLang="en-US"/>
          </a:p>
        </p:txBody>
      </p:sp>
    </p:spTree>
    <p:extLst>
      <p:ext uri="{BB962C8B-B14F-4D97-AF65-F5344CB8AC3E}">
        <p14:creationId xmlns:p14="http://schemas.microsoft.com/office/powerpoint/2010/main" val="340086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54</a:t>
            </a:fld>
            <a:endParaRPr lang="zh-CN" altLang="en-US"/>
          </a:p>
        </p:txBody>
      </p:sp>
    </p:spTree>
    <p:extLst>
      <p:ext uri="{BB962C8B-B14F-4D97-AF65-F5344CB8AC3E}">
        <p14:creationId xmlns:p14="http://schemas.microsoft.com/office/powerpoint/2010/main" val="233751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61</a:t>
            </a:fld>
            <a:endParaRPr lang="zh-CN" altLang="en-US"/>
          </a:p>
        </p:txBody>
      </p:sp>
    </p:spTree>
    <p:extLst>
      <p:ext uri="{BB962C8B-B14F-4D97-AF65-F5344CB8AC3E}">
        <p14:creationId xmlns:p14="http://schemas.microsoft.com/office/powerpoint/2010/main" val="4223265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54993C-2851-4B37-8A50-837DDC8B7B44}" type="slidenum">
              <a:rPr lang="zh-CN" altLang="en-US" smtClean="0"/>
              <a:t>63</a:t>
            </a:fld>
            <a:endParaRPr lang="zh-CN" altLang="en-US"/>
          </a:p>
        </p:txBody>
      </p:sp>
    </p:spTree>
    <p:extLst>
      <p:ext uri="{BB962C8B-B14F-4D97-AF65-F5344CB8AC3E}">
        <p14:creationId xmlns:p14="http://schemas.microsoft.com/office/powerpoint/2010/main" val="402266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4993C-2851-4B37-8A50-837DDC8B7B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3414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4993C-2851-4B37-8A50-837DDC8B7B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10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4993C-2851-4B37-8A50-837DDC8B7B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983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4993C-2851-4B37-8A50-837DDC8B7B4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0488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16</a:t>
            </a:fld>
            <a:endParaRPr lang="zh-CN" altLang="en-US"/>
          </a:p>
        </p:txBody>
      </p:sp>
    </p:spTree>
    <p:extLst>
      <p:ext uri="{BB962C8B-B14F-4D97-AF65-F5344CB8AC3E}">
        <p14:creationId xmlns:p14="http://schemas.microsoft.com/office/powerpoint/2010/main" val="390806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17</a:t>
            </a:fld>
            <a:endParaRPr lang="zh-CN" altLang="en-US"/>
          </a:p>
        </p:txBody>
      </p:sp>
    </p:spTree>
    <p:extLst>
      <p:ext uri="{BB962C8B-B14F-4D97-AF65-F5344CB8AC3E}">
        <p14:creationId xmlns:p14="http://schemas.microsoft.com/office/powerpoint/2010/main" val="111721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18</a:t>
            </a:fld>
            <a:endParaRPr lang="zh-CN" altLang="en-US"/>
          </a:p>
        </p:txBody>
      </p:sp>
    </p:spTree>
    <p:extLst>
      <p:ext uri="{BB962C8B-B14F-4D97-AF65-F5344CB8AC3E}">
        <p14:creationId xmlns:p14="http://schemas.microsoft.com/office/powerpoint/2010/main" val="267389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t>19</a:t>
            </a:fld>
            <a:endParaRPr lang="zh-CN" altLang="en-US"/>
          </a:p>
        </p:txBody>
      </p:sp>
    </p:spTree>
    <p:extLst>
      <p:ext uri="{BB962C8B-B14F-4D97-AF65-F5344CB8AC3E}">
        <p14:creationId xmlns:p14="http://schemas.microsoft.com/office/powerpoint/2010/main" val="3016019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矩形 6"/>
          <p:cNvSpPr/>
          <p:nvPr userDrawn="1"/>
        </p:nvSpPr>
        <p:spPr>
          <a:xfrm>
            <a:off x="4419600" y="3245476"/>
            <a:ext cx="7772400" cy="78016"/>
          </a:xfrm>
          <a:prstGeom prst="rect">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文本框 7"/>
          <p:cNvSpPr txBox="1"/>
          <p:nvPr userDrawn="1"/>
        </p:nvSpPr>
        <p:spPr>
          <a:xfrm>
            <a:off x="9852898" y="4090667"/>
            <a:ext cx="2339102" cy="307777"/>
          </a:xfrm>
          <a:prstGeom prst="rect">
            <a:avLst/>
          </a:prstGeom>
          <a:solidFill>
            <a:srgbClr val="202022"/>
          </a:solidFill>
        </p:spPr>
        <p:txBody>
          <a:bodyPr wrap="none" rtlCol="0">
            <a:spAutoFit/>
          </a:bodyPr>
          <a:lstStyle/>
          <a:p>
            <a:pPr algn="r"/>
            <a:r>
              <a:rPr lang="zh-CN" altLang="en-US" sz="1400" b="1" dirty="0">
                <a:solidFill>
                  <a:schemeClr val="bg1"/>
                </a:solidFill>
                <a:latin typeface="微软雅黑" panose="020B0503020204020204" pitchFamily="34" charset="-122"/>
                <a:ea typeface="微软雅黑" panose="020B0503020204020204" pitchFamily="34" charset="-122"/>
              </a:rPr>
              <a:t>北京市海淀区教师进修学校</a:t>
            </a: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124" y="105020"/>
            <a:ext cx="1625931" cy="1219448"/>
          </a:xfrm>
          <a:prstGeom prst="rect">
            <a:avLst/>
          </a:prstGeom>
        </p:spPr>
      </p:pic>
      <p:sp>
        <p:nvSpPr>
          <p:cNvPr id="10" name="矩形 9"/>
          <p:cNvSpPr/>
          <p:nvPr userDrawn="1"/>
        </p:nvSpPr>
        <p:spPr>
          <a:xfrm>
            <a:off x="2194512" y="6531003"/>
            <a:ext cx="22200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http://www.hdjx.org/</a:t>
            </a:r>
            <a:endParaRPr lang="zh-CN" altLang="en-US" sz="1800" dirty="0">
              <a:solidFill>
                <a:schemeClr val="bg1"/>
              </a:solidFill>
            </a:endParaRPr>
          </a:p>
        </p:txBody>
      </p:sp>
      <p:grpSp>
        <p:nvGrpSpPr>
          <p:cNvPr id="11" name="组合 10"/>
          <p:cNvGrpSpPr/>
          <p:nvPr userDrawn="1"/>
        </p:nvGrpSpPr>
        <p:grpSpPr>
          <a:xfrm>
            <a:off x="1958299" y="377842"/>
            <a:ext cx="3151760" cy="548466"/>
            <a:chOff x="833724" y="188640"/>
            <a:chExt cx="2363820" cy="548466"/>
          </a:xfrm>
        </p:grpSpPr>
        <p:sp>
          <p:nvSpPr>
            <p:cNvPr id="12" name="文本框 11"/>
            <p:cNvSpPr txBox="1"/>
            <p:nvPr userDrawn="1"/>
          </p:nvSpPr>
          <p:spPr>
            <a:xfrm>
              <a:off x="932277" y="188640"/>
              <a:ext cx="2215991" cy="369332"/>
            </a:xfrm>
            <a:prstGeom prst="rect">
              <a:avLst/>
            </a:prstGeom>
            <a:noFill/>
          </p:spPr>
          <p:txBody>
            <a:bodyPr wrap="none" rtlCol="0">
              <a:spAutoFit/>
            </a:bodyPr>
            <a:lstStyle/>
            <a:p>
              <a:r>
                <a:rPr lang="zh-CN" altLang="en-US" sz="1800" b="0" dirty="0">
                  <a:solidFill>
                    <a:schemeClr val="tx1"/>
                  </a:solidFill>
                  <a:latin typeface="方正启体简体" panose="03000509000000000000" pitchFamily="65" charset="-122"/>
                  <a:ea typeface="方正启体简体" panose="03000509000000000000" pitchFamily="65" charset="-122"/>
                </a:rPr>
                <a:t>北京市海淀区教师进修学校</a:t>
              </a:r>
            </a:p>
          </p:txBody>
        </p:sp>
        <p:sp>
          <p:nvSpPr>
            <p:cNvPr id="13" name="文本框 12"/>
            <p:cNvSpPr txBox="1"/>
            <p:nvPr userDrawn="1"/>
          </p:nvSpPr>
          <p:spPr>
            <a:xfrm>
              <a:off x="833724" y="429329"/>
              <a:ext cx="2363820" cy="307777"/>
            </a:xfrm>
            <a:prstGeom prst="rect">
              <a:avLst/>
            </a:prstGeom>
            <a:noFill/>
          </p:spPr>
          <p:txBody>
            <a:bodyPr wrap="none" rtlCol="0">
              <a:spAutoFit/>
            </a:bodyPr>
            <a:lstStyle/>
            <a:p>
              <a:r>
                <a:rPr lang="en-US" altLang="zh-CN" sz="1400" dirty="0">
                  <a:solidFill>
                    <a:schemeClr val="tx1"/>
                  </a:solidFill>
                  <a:latin typeface="Calibri" panose="020F0502020204030204" pitchFamily="34" charset="0"/>
                  <a:ea typeface="迷你简启体" panose="03000509000000000000" pitchFamily="65" charset="-122"/>
                </a:rPr>
                <a:t>Beijing </a:t>
              </a:r>
              <a:r>
                <a:rPr lang="en-US" altLang="zh-CN" sz="1400" dirty="0" err="1">
                  <a:solidFill>
                    <a:schemeClr val="tx1"/>
                  </a:solidFill>
                  <a:latin typeface="Calibri" panose="020F0502020204030204" pitchFamily="34" charset="0"/>
                  <a:ea typeface="迷你简启体" panose="03000509000000000000" pitchFamily="65" charset="-122"/>
                </a:rPr>
                <a:t>Haidian</a:t>
              </a:r>
              <a:r>
                <a:rPr lang="en-US" altLang="zh-CN" sz="1400" dirty="0">
                  <a:solidFill>
                    <a:schemeClr val="tx1"/>
                  </a:solidFill>
                  <a:latin typeface="Calibri" panose="020F0502020204030204" pitchFamily="34" charset="0"/>
                  <a:ea typeface="迷你简启体" panose="03000509000000000000" pitchFamily="65" charset="-122"/>
                </a:rPr>
                <a:t> Teachers Training College</a:t>
              </a:r>
              <a:endParaRPr lang="zh-CN" altLang="en-US" sz="1400" dirty="0">
                <a:solidFill>
                  <a:schemeClr val="tx1"/>
                </a:solidFill>
                <a:latin typeface="Calibri" panose="020F0502020204030204" pitchFamily="34" charset="0"/>
                <a:ea typeface="迷你简启体" panose="03000509000000000000" pitchFamily="65" charset="-122"/>
              </a:endParaRPr>
            </a:p>
          </p:txBody>
        </p:sp>
      </p:grpSp>
    </p:spTree>
    <p:extLst>
      <p:ext uri="{BB962C8B-B14F-4D97-AF65-F5344CB8AC3E}">
        <p14:creationId xmlns:p14="http://schemas.microsoft.com/office/powerpoint/2010/main" val="427970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3810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47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a:xfrm>
            <a:off x="4419600" y="3245476"/>
            <a:ext cx="7772400" cy="78016"/>
          </a:xfrm>
          <a:prstGeom prst="rect">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userDrawn="1"/>
        </p:nvSpPr>
        <p:spPr>
          <a:xfrm>
            <a:off x="9852898" y="4090667"/>
            <a:ext cx="2339102" cy="307777"/>
          </a:xfrm>
          <a:prstGeom prst="rect">
            <a:avLst/>
          </a:prstGeom>
          <a:solidFill>
            <a:srgbClr val="202022"/>
          </a:solidFill>
        </p:spPr>
        <p:txBody>
          <a:bodyPr wrap="none" rtlCol="0">
            <a:spAutoFit/>
          </a:bodyPr>
          <a:lstStyle/>
          <a:p>
            <a:pPr algn="r"/>
            <a:r>
              <a:rPr lang="zh-CN" altLang="en-US" sz="1400" b="1" dirty="0">
                <a:solidFill>
                  <a:schemeClr val="bg1"/>
                </a:solidFill>
                <a:latin typeface="微软雅黑" panose="020B0503020204020204" pitchFamily="34" charset="-122"/>
                <a:ea typeface="微软雅黑" panose="020B0503020204020204" pitchFamily="34" charset="-122"/>
              </a:rPr>
              <a:t>北京市海淀区教师进修学校</a:t>
            </a:r>
          </a:p>
        </p:txBody>
      </p:sp>
      <p:sp>
        <p:nvSpPr>
          <p:cNvPr id="12" name="Rectangle 6"/>
          <p:cNvSpPr>
            <a:spLocks noGrp="1" noChangeArrowheads="1"/>
          </p:cNvSpPr>
          <p:nvPr>
            <p:ph type="ctrTitle"/>
          </p:nvPr>
        </p:nvSpPr>
        <p:spPr bwMode="auto">
          <a:xfrm>
            <a:off x="4419600" y="2251702"/>
            <a:ext cx="7772400" cy="9662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defRPr sz="3200" b="0">
                <a:latin typeface="黑体" panose="02010609060101010101" pitchFamily="49" charset="-122"/>
                <a:ea typeface="黑体" panose="02010609060101010101" pitchFamily="49" charset="-122"/>
              </a:defRPr>
            </a:lvl1pPr>
          </a:lstStyle>
          <a:p>
            <a:pPr lvl="0"/>
            <a:r>
              <a:rPr lang="zh-CN" altLang="en-US" noProof="0"/>
              <a:t>单击此处编辑母版标题样式</a:t>
            </a:r>
          </a:p>
        </p:txBody>
      </p:sp>
      <p:sp>
        <p:nvSpPr>
          <p:cNvPr id="13" name="Rectangle 7"/>
          <p:cNvSpPr>
            <a:spLocks noGrp="1" noChangeArrowheads="1"/>
          </p:cNvSpPr>
          <p:nvPr>
            <p:ph type="subTitle" idx="1"/>
          </p:nvPr>
        </p:nvSpPr>
        <p:spPr>
          <a:xfrm>
            <a:off x="5791200" y="3441471"/>
            <a:ext cx="6400800" cy="457200"/>
          </a:xfrm>
          <a:prstGeom prst="rect">
            <a:avLst/>
          </a:prstGeom>
        </p:spPr>
        <p:txBody>
          <a:bodyPr>
            <a:normAutofit/>
          </a:bodyPr>
          <a:lstStyle>
            <a:lvl1pPr marL="0" indent="0" algn="r">
              <a:buFontTx/>
              <a:buNone/>
              <a:defRPr sz="2400" b="1">
                <a:solidFill>
                  <a:schemeClr val="tx1"/>
                </a:solidFill>
                <a:latin typeface="黑体" panose="02010609060101010101" pitchFamily="49" charset="-122"/>
                <a:ea typeface="黑体" panose="02010609060101010101" pitchFamily="49" charset="-122"/>
              </a:defRPr>
            </a:lvl1pPr>
          </a:lstStyle>
          <a:p>
            <a:pPr lvl="0"/>
            <a:r>
              <a:rPr lang="zh-CN" altLang="en-US" noProof="0"/>
              <a:t>单击此处编辑母版副标题样式</a:t>
            </a:r>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124" y="105020"/>
            <a:ext cx="1625931" cy="1219448"/>
          </a:xfrm>
          <a:prstGeom prst="rect">
            <a:avLst/>
          </a:prstGeom>
        </p:spPr>
      </p:pic>
      <p:sp>
        <p:nvSpPr>
          <p:cNvPr id="7" name="矩形 6"/>
          <p:cNvSpPr/>
          <p:nvPr userDrawn="1"/>
        </p:nvSpPr>
        <p:spPr>
          <a:xfrm>
            <a:off x="2194512" y="6531003"/>
            <a:ext cx="22200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http://www.hdjx.org/</a:t>
            </a:r>
            <a:endParaRPr lang="zh-CN" altLang="en-US" sz="1800" dirty="0">
              <a:solidFill>
                <a:schemeClr val="bg1"/>
              </a:solidFill>
            </a:endParaRPr>
          </a:p>
        </p:txBody>
      </p:sp>
      <p:grpSp>
        <p:nvGrpSpPr>
          <p:cNvPr id="2" name="组合 1"/>
          <p:cNvGrpSpPr/>
          <p:nvPr userDrawn="1"/>
        </p:nvGrpSpPr>
        <p:grpSpPr>
          <a:xfrm>
            <a:off x="1958299" y="377842"/>
            <a:ext cx="3151760" cy="548466"/>
            <a:chOff x="833724" y="188640"/>
            <a:chExt cx="2363820" cy="548466"/>
          </a:xfrm>
        </p:grpSpPr>
        <p:sp>
          <p:nvSpPr>
            <p:cNvPr id="8" name="文本框 7"/>
            <p:cNvSpPr txBox="1"/>
            <p:nvPr userDrawn="1"/>
          </p:nvSpPr>
          <p:spPr>
            <a:xfrm>
              <a:off x="932277" y="188640"/>
              <a:ext cx="2215991" cy="369332"/>
            </a:xfrm>
            <a:prstGeom prst="rect">
              <a:avLst/>
            </a:prstGeom>
            <a:noFill/>
          </p:spPr>
          <p:txBody>
            <a:bodyPr wrap="none" rtlCol="0">
              <a:spAutoFit/>
            </a:bodyPr>
            <a:lstStyle/>
            <a:p>
              <a:r>
                <a:rPr lang="zh-CN" altLang="en-US" sz="1800" b="0" dirty="0">
                  <a:solidFill>
                    <a:schemeClr val="tx1"/>
                  </a:solidFill>
                  <a:latin typeface="方正启体简体" panose="03000509000000000000" pitchFamily="65" charset="-122"/>
                  <a:ea typeface="方正启体简体" panose="03000509000000000000" pitchFamily="65" charset="-122"/>
                </a:rPr>
                <a:t>北京市海淀区教师进修学校</a:t>
              </a:r>
            </a:p>
          </p:txBody>
        </p:sp>
        <p:sp>
          <p:nvSpPr>
            <p:cNvPr id="9" name="文本框 8"/>
            <p:cNvSpPr txBox="1"/>
            <p:nvPr userDrawn="1"/>
          </p:nvSpPr>
          <p:spPr>
            <a:xfrm>
              <a:off x="833724" y="429329"/>
              <a:ext cx="2363820" cy="307777"/>
            </a:xfrm>
            <a:prstGeom prst="rect">
              <a:avLst/>
            </a:prstGeom>
            <a:noFill/>
          </p:spPr>
          <p:txBody>
            <a:bodyPr wrap="none" rtlCol="0">
              <a:spAutoFit/>
            </a:bodyPr>
            <a:lstStyle/>
            <a:p>
              <a:r>
                <a:rPr lang="en-US" altLang="zh-CN" sz="1400" dirty="0">
                  <a:solidFill>
                    <a:schemeClr val="tx1"/>
                  </a:solidFill>
                  <a:latin typeface="Calibri" panose="020F0502020204030204" pitchFamily="34" charset="0"/>
                  <a:ea typeface="迷你简启体" panose="03000509000000000000" pitchFamily="65" charset="-122"/>
                </a:rPr>
                <a:t>Beijing </a:t>
              </a:r>
              <a:r>
                <a:rPr lang="en-US" altLang="zh-CN" sz="1400" dirty="0" err="1">
                  <a:solidFill>
                    <a:schemeClr val="tx1"/>
                  </a:solidFill>
                  <a:latin typeface="Calibri" panose="020F0502020204030204" pitchFamily="34" charset="0"/>
                  <a:ea typeface="迷你简启体" panose="03000509000000000000" pitchFamily="65" charset="-122"/>
                </a:rPr>
                <a:t>Haidian</a:t>
              </a:r>
              <a:r>
                <a:rPr lang="en-US" altLang="zh-CN" sz="1400" dirty="0">
                  <a:solidFill>
                    <a:schemeClr val="tx1"/>
                  </a:solidFill>
                  <a:latin typeface="Calibri" panose="020F0502020204030204" pitchFamily="34" charset="0"/>
                  <a:ea typeface="迷你简启体" panose="03000509000000000000" pitchFamily="65" charset="-122"/>
                </a:rPr>
                <a:t> Teachers Training College</a:t>
              </a:r>
              <a:endParaRPr lang="zh-CN" altLang="en-US" sz="1400" dirty="0">
                <a:solidFill>
                  <a:schemeClr val="tx1"/>
                </a:solidFill>
                <a:latin typeface="Calibri" panose="020F0502020204030204" pitchFamily="34" charset="0"/>
                <a:ea typeface="迷你简启体" panose="03000509000000000000" pitchFamily="65" charset="-122"/>
              </a:endParaRPr>
            </a:p>
          </p:txBody>
        </p:sp>
      </p:grpSp>
    </p:spTree>
    <p:extLst>
      <p:ext uri="{BB962C8B-B14F-4D97-AF65-F5344CB8AC3E}">
        <p14:creationId xmlns:p14="http://schemas.microsoft.com/office/powerpoint/2010/main" val="34983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竖">
    <p:spTree>
      <p:nvGrpSpPr>
        <p:cNvPr id="1" name=""/>
        <p:cNvGrpSpPr/>
        <p:nvPr/>
      </p:nvGrpSpPr>
      <p:grpSpPr>
        <a:xfrm>
          <a:off x="0" y="0"/>
          <a:ext cx="0" cy="0"/>
          <a:chOff x="0" y="0"/>
          <a:chExt cx="0" cy="0"/>
        </a:xfrm>
      </p:grpSpPr>
      <p:sp>
        <p:nvSpPr>
          <p:cNvPr id="5" name="标题 1"/>
          <p:cNvSpPr>
            <a:spLocks noGrp="1"/>
          </p:cNvSpPr>
          <p:nvPr>
            <p:ph type="title"/>
          </p:nvPr>
        </p:nvSpPr>
        <p:spPr>
          <a:xfrm>
            <a:off x="1389185" y="501164"/>
            <a:ext cx="8686800" cy="659423"/>
          </a:xfrm>
          <a:prstGeom prst="rect">
            <a:avLst/>
          </a:prstGeom>
        </p:spPr>
        <p:txBody>
          <a:bodyPr>
            <a:normAutofit/>
          </a:bodyPr>
          <a:lstStyle>
            <a:lvl1pPr algn="ctr">
              <a:defRPr sz="2800">
                <a:solidFill>
                  <a:schemeClr val="tx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
        <p:nvSpPr>
          <p:cNvPr id="6" name="内容占位符 2"/>
          <p:cNvSpPr>
            <a:spLocks noGrp="1"/>
          </p:cNvSpPr>
          <p:nvPr>
            <p:ph sz="half" idx="1"/>
          </p:nvPr>
        </p:nvSpPr>
        <p:spPr>
          <a:xfrm>
            <a:off x="703384" y="1994509"/>
            <a:ext cx="4853355" cy="4341813"/>
          </a:xfrm>
          <a:prstGeom prst="rect">
            <a:avLst/>
          </a:prstGeom>
        </p:spPr>
        <p:txBody>
          <a:bodyPr>
            <a:normAutofit/>
          </a:bodyPr>
          <a:lstStyle>
            <a:lvl1pPr marL="342900" indent="-342900">
              <a:buFont typeface="Wingdings" panose="05000000000000000000" pitchFamily="2" charset="2"/>
              <a:buChar char="p"/>
              <a:defRPr sz="2400">
                <a:solidFill>
                  <a:schemeClr val="tx1"/>
                </a:solidFill>
                <a:latin typeface="黑体" panose="02010609060101010101" pitchFamily="49" charset="-122"/>
                <a:ea typeface="黑体" panose="02010609060101010101" pitchFamily="49" charset="-122"/>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p:txBody>
      </p:sp>
      <p:sp>
        <p:nvSpPr>
          <p:cNvPr id="7" name="内容占位符 3"/>
          <p:cNvSpPr>
            <a:spLocks noGrp="1"/>
          </p:cNvSpPr>
          <p:nvPr>
            <p:ph sz="half" idx="2"/>
          </p:nvPr>
        </p:nvSpPr>
        <p:spPr>
          <a:xfrm>
            <a:off x="6327529" y="1994509"/>
            <a:ext cx="5040923" cy="4341813"/>
          </a:xfrm>
          <a:prstGeom prst="rect">
            <a:avLst/>
          </a:prstGeom>
        </p:spPr>
        <p:txBody>
          <a:bodyPr>
            <a:normAutofit/>
          </a:bodyPr>
          <a:lstStyle>
            <a:lvl1pPr marL="342900" indent="-342900">
              <a:buFont typeface="Wingdings" panose="05000000000000000000" pitchFamily="2" charset="2"/>
              <a:buChar char="p"/>
              <a:defRPr sz="2400">
                <a:solidFill>
                  <a:schemeClr val="tx1"/>
                </a:solidFill>
                <a:latin typeface="黑体" panose="02010609060101010101" pitchFamily="49" charset="-122"/>
                <a:ea typeface="黑体" panose="02010609060101010101" pitchFamily="49" charset="-122"/>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p:txBody>
      </p:sp>
      <p:grpSp>
        <p:nvGrpSpPr>
          <p:cNvPr id="8" name="组合 7"/>
          <p:cNvGrpSpPr/>
          <p:nvPr userDrawn="1"/>
        </p:nvGrpSpPr>
        <p:grpSpPr>
          <a:xfrm>
            <a:off x="7671224" y="62984"/>
            <a:ext cx="4386312" cy="847898"/>
            <a:chOff x="5753418" y="62984"/>
            <a:chExt cx="3289734" cy="847898"/>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5254" y="62984"/>
              <a:ext cx="847898" cy="847898"/>
            </a:xfrm>
            <a:prstGeom prst="rect">
              <a:avLst/>
            </a:prstGeom>
          </p:spPr>
        </p:pic>
        <p:grpSp>
          <p:nvGrpSpPr>
            <p:cNvPr id="10" name="组合 9"/>
            <p:cNvGrpSpPr/>
            <p:nvPr userDrawn="1"/>
          </p:nvGrpSpPr>
          <p:grpSpPr>
            <a:xfrm>
              <a:off x="5753418" y="235211"/>
              <a:ext cx="1897395" cy="502299"/>
              <a:chOff x="4312686" y="234350"/>
              <a:chExt cx="1897395" cy="502299"/>
            </a:xfrm>
          </p:grpSpPr>
          <p:sp>
            <p:nvSpPr>
              <p:cNvPr id="11" name="文本框 10"/>
              <p:cNvSpPr txBox="1"/>
              <p:nvPr userDrawn="1"/>
            </p:nvSpPr>
            <p:spPr>
              <a:xfrm>
                <a:off x="4411239" y="234350"/>
                <a:ext cx="1754326" cy="307777"/>
              </a:xfrm>
              <a:prstGeom prst="rect">
                <a:avLst/>
              </a:prstGeom>
              <a:noFill/>
            </p:spPr>
            <p:txBody>
              <a:bodyPr wrap="none" rtlCol="0">
                <a:spAutoFit/>
              </a:bodyPr>
              <a:lstStyle/>
              <a:p>
                <a:r>
                  <a:rPr lang="zh-CN" altLang="en-US" sz="1400" b="0" dirty="0">
                    <a:solidFill>
                      <a:schemeClr val="tx1"/>
                    </a:solidFill>
                    <a:latin typeface="方正启体简体" panose="03000509000000000000" pitchFamily="65" charset="-122"/>
                    <a:ea typeface="方正启体简体" panose="03000509000000000000" pitchFamily="65" charset="-122"/>
                  </a:rPr>
                  <a:t>北京市海淀区教师进修学校</a:t>
                </a:r>
              </a:p>
            </p:txBody>
          </p:sp>
          <p:sp>
            <p:nvSpPr>
              <p:cNvPr id="12" name="文本框 11"/>
              <p:cNvSpPr txBox="1"/>
              <p:nvPr userDrawn="1"/>
            </p:nvSpPr>
            <p:spPr>
              <a:xfrm>
                <a:off x="4312686" y="475039"/>
                <a:ext cx="1897395" cy="261610"/>
              </a:xfrm>
              <a:prstGeom prst="rect">
                <a:avLst/>
              </a:prstGeom>
              <a:noFill/>
            </p:spPr>
            <p:txBody>
              <a:bodyPr wrap="none" rtlCol="0">
                <a:spAutoFit/>
              </a:bodyPr>
              <a:lstStyle/>
              <a:p>
                <a:r>
                  <a:rPr lang="en-US" altLang="zh-CN" sz="1100" dirty="0">
                    <a:solidFill>
                      <a:schemeClr val="tx1"/>
                    </a:solidFill>
                    <a:latin typeface="Calibri" panose="020F0502020204030204" pitchFamily="34" charset="0"/>
                    <a:ea typeface="迷你简启体" panose="03000509000000000000" pitchFamily="65" charset="-122"/>
                  </a:rPr>
                  <a:t>Beijing </a:t>
                </a:r>
                <a:r>
                  <a:rPr lang="en-US" altLang="zh-CN" sz="1100" dirty="0" err="1">
                    <a:solidFill>
                      <a:schemeClr val="tx1"/>
                    </a:solidFill>
                    <a:latin typeface="Calibri" panose="020F0502020204030204" pitchFamily="34" charset="0"/>
                    <a:ea typeface="迷你简启体" panose="03000509000000000000" pitchFamily="65" charset="-122"/>
                  </a:rPr>
                  <a:t>Haidian</a:t>
                </a:r>
                <a:r>
                  <a:rPr lang="en-US" altLang="zh-CN" sz="1100" dirty="0">
                    <a:solidFill>
                      <a:schemeClr val="tx1"/>
                    </a:solidFill>
                    <a:latin typeface="Calibri" panose="020F0502020204030204" pitchFamily="34" charset="0"/>
                    <a:ea typeface="迷你简启体" panose="03000509000000000000" pitchFamily="65" charset="-122"/>
                  </a:rPr>
                  <a:t> Teachers Training College</a:t>
                </a:r>
                <a:endParaRPr lang="zh-CN" altLang="en-US" sz="1100" dirty="0">
                  <a:solidFill>
                    <a:schemeClr val="tx1"/>
                  </a:solidFill>
                  <a:latin typeface="Calibri" panose="020F0502020204030204" pitchFamily="34" charset="0"/>
                  <a:ea typeface="迷你简启体" panose="03000509000000000000" pitchFamily="65" charset="-122"/>
                </a:endParaRPr>
              </a:p>
            </p:txBody>
          </p:sp>
        </p:grpSp>
      </p:grpSp>
    </p:spTree>
    <p:extLst>
      <p:ext uri="{BB962C8B-B14F-4D97-AF65-F5344CB8AC3E}">
        <p14:creationId xmlns:p14="http://schemas.microsoft.com/office/powerpoint/2010/main" val="2032509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尾页">
    <p:spTree>
      <p:nvGrpSpPr>
        <p:cNvPr id="1" name=""/>
        <p:cNvGrpSpPr/>
        <p:nvPr/>
      </p:nvGrpSpPr>
      <p:grpSpPr>
        <a:xfrm>
          <a:off x="0" y="0"/>
          <a:ext cx="0" cy="0"/>
          <a:chOff x="0" y="0"/>
          <a:chExt cx="0" cy="0"/>
        </a:xfrm>
      </p:grpSpPr>
      <p:sp>
        <p:nvSpPr>
          <p:cNvPr id="6" name="矩形 5"/>
          <p:cNvSpPr/>
          <p:nvPr userDrawn="1"/>
        </p:nvSpPr>
        <p:spPr>
          <a:xfrm>
            <a:off x="79" y="0"/>
            <a:ext cx="12192000" cy="364502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n>
            <a:noFill/>
          </a:ln>
        </p:spPr>
        <p:txBody>
          <a:bodyPr anchor="ctr"/>
          <a:lstStyle/>
          <a:p>
            <a:pPr algn="ctr"/>
            <a:endParaRPr lang="zh-CN" altLang="en-US" sz="1800">
              <a:solidFill>
                <a:schemeClr val="lt1"/>
              </a:solidFill>
              <a:ea typeface="微软雅黑" panose="020B0503020204020204" charset="-122"/>
            </a:endParaRPr>
          </a:p>
        </p:txBody>
      </p:sp>
      <p:sp>
        <p:nvSpPr>
          <p:cNvPr id="14" name="矩形 13"/>
          <p:cNvSpPr/>
          <p:nvPr userDrawn="1"/>
        </p:nvSpPr>
        <p:spPr>
          <a:xfrm>
            <a:off x="0" y="5301216"/>
            <a:ext cx="8219677" cy="72000"/>
          </a:xfrm>
          <a:prstGeom prst="rect">
            <a:avLst/>
          </a:prstGeom>
          <a:solidFill>
            <a:schemeClr val="bg1">
              <a:lumMod val="85000"/>
            </a:schemeClr>
          </a:solidFill>
          <a:ln>
            <a:noFill/>
          </a:ln>
        </p:spPr>
        <p:txBody>
          <a:bodyPr anchor="ctr"/>
          <a:lstStyle/>
          <a:p>
            <a:pPr algn="ctr"/>
            <a:endParaRPr lang="zh-CN" altLang="en-US" sz="1800">
              <a:solidFill>
                <a:schemeClr val="lt1"/>
              </a:solidFill>
              <a:ea typeface="微软雅黑" panose="020B0503020204020204" charset="-122"/>
            </a:endParaRPr>
          </a:p>
        </p:txBody>
      </p:sp>
      <p:sp>
        <p:nvSpPr>
          <p:cNvPr id="15" name="矩形 14"/>
          <p:cNvSpPr/>
          <p:nvPr userDrawn="1"/>
        </p:nvSpPr>
        <p:spPr>
          <a:xfrm>
            <a:off x="8973721" y="5301216"/>
            <a:ext cx="3218279" cy="72000"/>
          </a:xfrm>
          <a:prstGeom prst="rect">
            <a:avLst/>
          </a:prstGeom>
          <a:solidFill>
            <a:srgbClr val="0070C0"/>
          </a:solidFill>
          <a:ln>
            <a:noFill/>
          </a:ln>
        </p:spPr>
        <p:txBody>
          <a:bodyPr anchor="ctr"/>
          <a:lstStyle/>
          <a:p>
            <a:pPr algn="ctr"/>
            <a:endParaRPr lang="zh-CN" altLang="en-US" sz="1800">
              <a:solidFill>
                <a:schemeClr val="lt1"/>
              </a:solidFill>
              <a:ea typeface="微软雅黑" panose="020B0503020204020204" charset="-122"/>
            </a:endParaRPr>
          </a:p>
        </p:txBody>
      </p:sp>
      <p:pic>
        <p:nvPicPr>
          <p:cNvPr id="4" name="图片 3"/>
          <p:cNvPicPr>
            <a:picLocks noChangeAspect="1"/>
          </p:cNvPicPr>
          <p:nvPr userDrawn="1"/>
        </p:nvPicPr>
        <p:blipFill>
          <a:blip r:embed="rId2" cstate="print"/>
          <a:stretch>
            <a:fillRect/>
          </a:stretch>
        </p:blipFill>
        <p:spPr>
          <a:xfrm>
            <a:off x="8328248" y="4329108"/>
            <a:ext cx="2123678" cy="1944216"/>
          </a:xfrm>
          <a:prstGeom prst="rect">
            <a:avLst/>
          </a:prstGeom>
        </p:spPr>
      </p:pic>
      <p:pic>
        <p:nvPicPr>
          <p:cNvPr id="16" name="图片 15"/>
          <p:cNvPicPr>
            <a:picLocks noChangeAspect="1"/>
          </p:cNvPicPr>
          <p:nvPr userDrawn="1"/>
        </p:nvPicPr>
        <p:blipFill>
          <a:blip r:embed="rId3" cstate="print"/>
          <a:stretch>
            <a:fillRect/>
          </a:stretch>
        </p:blipFill>
        <p:spPr>
          <a:xfrm>
            <a:off x="2399227" y="4239758"/>
            <a:ext cx="676274" cy="466725"/>
          </a:xfrm>
          <a:prstGeom prst="rect">
            <a:avLst/>
          </a:prstGeom>
        </p:spPr>
      </p:pic>
    </p:spTree>
    <p:extLst>
      <p:ext uri="{BB962C8B-B14F-4D97-AF65-F5344CB8AC3E}">
        <p14:creationId xmlns:p14="http://schemas.microsoft.com/office/powerpoint/2010/main" val="415086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矩形 6"/>
          <p:cNvSpPr/>
          <p:nvPr userDrawn="1"/>
        </p:nvSpPr>
        <p:spPr>
          <a:xfrm>
            <a:off x="313627" y="452661"/>
            <a:ext cx="96043" cy="43570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 name="组合 7"/>
          <p:cNvGrpSpPr/>
          <p:nvPr userDrawn="1"/>
        </p:nvGrpSpPr>
        <p:grpSpPr>
          <a:xfrm>
            <a:off x="8221363" y="190311"/>
            <a:ext cx="3890704" cy="808995"/>
            <a:chOff x="5079810" y="191358"/>
            <a:chExt cx="3890704" cy="808995"/>
          </a:xfrm>
        </p:grpSpPr>
        <p:grpSp>
          <p:nvGrpSpPr>
            <p:cNvPr id="9" name="组合 8"/>
            <p:cNvGrpSpPr/>
            <p:nvPr userDrawn="1"/>
          </p:nvGrpSpPr>
          <p:grpSpPr>
            <a:xfrm>
              <a:off x="5079810" y="320409"/>
              <a:ext cx="2425664" cy="529363"/>
              <a:chOff x="805222" y="188640"/>
              <a:chExt cx="2425664" cy="529363"/>
            </a:xfrm>
          </p:grpSpPr>
          <p:sp>
            <p:nvSpPr>
              <p:cNvPr id="11" name="文本框 10"/>
              <p:cNvSpPr txBox="1"/>
              <p:nvPr userDrawn="1"/>
            </p:nvSpPr>
            <p:spPr>
              <a:xfrm>
                <a:off x="932277" y="188640"/>
                <a:ext cx="2262158" cy="300082"/>
              </a:xfrm>
              <a:prstGeom prst="rect">
                <a:avLst/>
              </a:prstGeom>
              <a:noFill/>
            </p:spPr>
            <p:txBody>
              <a:bodyPr wrap="none" rtlCol="0">
                <a:spAutoFit/>
              </a:bodyPr>
              <a:lstStyle/>
              <a:p>
                <a:r>
                  <a:rPr lang="zh-CN" altLang="en-US" sz="1350" b="0" dirty="0">
                    <a:solidFill>
                      <a:schemeClr val="bg1"/>
                    </a:solidFill>
                    <a:latin typeface="方正启体简体" panose="03000509000000000000" pitchFamily="65" charset="-122"/>
                    <a:ea typeface="方正启体简体" panose="03000509000000000000" pitchFamily="65" charset="-122"/>
                  </a:rPr>
                  <a:t>北京市海淀区教师进修学校</a:t>
                </a:r>
              </a:p>
            </p:txBody>
          </p:sp>
          <p:sp>
            <p:nvSpPr>
              <p:cNvPr id="12" name="文本框 11"/>
              <p:cNvSpPr txBox="1"/>
              <p:nvPr userDrawn="1"/>
            </p:nvSpPr>
            <p:spPr>
              <a:xfrm>
                <a:off x="805222" y="464087"/>
                <a:ext cx="2425664" cy="253916"/>
              </a:xfrm>
              <a:prstGeom prst="rect">
                <a:avLst/>
              </a:prstGeom>
              <a:noFill/>
            </p:spPr>
            <p:txBody>
              <a:bodyPr wrap="none" rtlCol="0">
                <a:spAutoFit/>
              </a:bodyPr>
              <a:lstStyle/>
              <a:p>
                <a:r>
                  <a:rPr lang="en-US" altLang="zh-CN" sz="1050" b="0" dirty="0">
                    <a:solidFill>
                      <a:schemeClr val="bg1"/>
                    </a:solidFill>
                    <a:latin typeface="Calibri" panose="020F0502020204030204" pitchFamily="34" charset="0"/>
                    <a:ea typeface="迷你简启体" panose="03000509000000000000" pitchFamily="65" charset="-122"/>
                  </a:rPr>
                  <a:t>Beijing </a:t>
                </a:r>
                <a:r>
                  <a:rPr lang="en-US" altLang="zh-CN" sz="1050" b="0" dirty="0" err="1">
                    <a:solidFill>
                      <a:schemeClr val="bg1"/>
                    </a:solidFill>
                    <a:latin typeface="Calibri" panose="020F0502020204030204" pitchFamily="34" charset="0"/>
                    <a:ea typeface="迷你简启体" panose="03000509000000000000" pitchFamily="65" charset="-122"/>
                  </a:rPr>
                  <a:t>Haidian</a:t>
                </a:r>
                <a:r>
                  <a:rPr lang="en-US" altLang="zh-CN" sz="1050" b="0" dirty="0">
                    <a:solidFill>
                      <a:schemeClr val="bg1"/>
                    </a:solidFill>
                    <a:latin typeface="Calibri" panose="020F0502020204030204" pitchFamily="34" charset="0"/>
                    <a:ea typeface="迷你简启体" panose="03000509000000000000" pitchFamily="65" charset="-122"/>
                  </a:rPr>
                  <a:t> Teachers Training College</a:t>
                </a:r>
                <a:endParaRPr lang="zh-CN" altLang="en-US" sz="1050" b="0" dirty="0">
                  <a:solidFill>
                    <a:schemeClr val="bg1"/>
                  </a:solidFill>
                  <a:latin typeface="Calibri" panose="020F0502020204030204" pitchFamily="34" charset="0"/>
                  <a:ea typeface="迷你简启体" panose="03000509000000000000" pitchFamily="65" charset="-122"/>
                </a:endParaRPr>
              </a:p>
            </p:txBody>
          </p:sp>
        </p:grpSp>
        <p:pic>
          <p:nvPicPr>
            <p:cNvPr id="10" name="图片 9"/>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161519" y="191358"/>
              <a:ext cx="808995" cy="808995"/>
            </a:xfrm>
            <a:prstGeom prst="rect">
              <a:avLst/>
            </a:prstGeom>
          </p:spPr>
        </p:pic>
      </p:grpSp>
    </p:spTree>
    <p:extLst>
      <p:ext uri="{BB962C8B-B14F-4D97-AF65-F5344CB8AC3E}">
        <p14:creationId xmlns:p14="http://schemas.microsoft.com/office/powerpoint/2010/main" val="822045349"/>
      </p:ext>
    </p:extLst>
  </p:cSld>
  <p:clrMapOvr>
    <a:masterClrMapping/>
  </p:clrMapOvr>
  <p:extLst>
    <p:ext uri="{DCECCB84-F9BA-43D5-87BE-67443E8EF086}">
      <p15:sldGuideLst xmlns:p15="http://schemas.microsoft.com/office/powerpoint/2012/main">
        <p15:guide id="1" orient="horz" pos="436" userDrawn="1">
          <p15:clr>
            <a:srgbClr val="FBAE40"/>
          </p15:clr>
        </p15:guide>
        <p15:guide id="2" orient="horz" pos="572" userDrawn="1">
          <p15:clr>
            <a:srgbClr val="FBAE40"/>
          </p15:clr>
        </p15:guide>
        <p15:guide id="3" pos="72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102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446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2414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CE037CA-BC52-456D-84BE-CDA11B8F6507}" type="datetimeFigureOut">
              <a:rPr lang="zh-CN" altLang="en-US" smtClean="0"/>
              <a:pPr/>
              <a:t>2025/11/25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3831948-7BFD-4261-ACA9-BBFB2AA21FBF}" type="slidenum">
              <a:rPr lang="zh-CN" altLang="en-US" smtClean="0"/>
              <a:pPr/>
              <a:t>‹#›</a:t>
            </a:fld>
            <a:endParaRPr lang="zh-CN" altLang="en-US"/>
          </a:p>
        </p:txBody>
      </p:sp>
    </p:spTree>
    <p:extLst>
      <p:ext uri="{BB962C8B-B14F-4D97-AF65-F5344CB8AC3E}">
        <p14:creationId xmlns:p14="http://schemas.microsoft.com/office/powerpoint/2010/main" val="83724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2025/11/25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05017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3772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3598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userDrawn="1"/>
        </p:nvSpPr>
        <p:spPr>
          <a:xfrm>
            <a:off x="0" y="6555346"/>
            <a:ext cx="12192000" cy="302654"/>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任意多边形 9"/>
          <p:cNvSpPr/>
          <p:nvPr userDrawn="1"/>
        </p:nvSpPr>
        <p:spPr>
          <a:xfrm>
            <a:off x="1" y="6465194"/>
            <a:ext cx="2305316" cy="392806"/>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任意多边形 10"/>
          <p:cNvSpPr/>
          <p:nvPr userDrawn="1"/>
        </p:nvSpPr>
        <p:spPr>
          <a:xfrm>
            <a:off x="0" y="567314"/>
            <a:ext cx="167640" cy="453766"/>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7095374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68" r:id="rId12"/>
    <p:sldLayoutId id="2147483663" r:id="rId13"/>
    <p:sldLayoutId id="214748371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649442914"/>
              </p:ext>
            </p:extLst>
          </p:nvPr>
        </p:nvGraphicFramePr>
        <p:xfrm>
          <a:off x="986070" y="1074656"/>
          <a:ext cx="9486560" cy="5205720"/>
        </p:xfrm>
        <a:graphic>
          <a:graphicData uri="http://schemas.openxmlformats.org/drawingml/2006/table">
            <a:tbl>
              <a:tblPr firstRow="1" bandRow="1">
                <a:tableStyleId>{5C22544A-7EE6-4342-B048-85BDC9FD1C3A}</a:tableStyleId>
              </a:tblPr>
              <a:tblGrid>
                <a:gridCol w="1897312">
                  <a:extLst>
                    <a:ext uri="{9D8B030D-6E8A-4147-A177-3AD203B41FA5}">
                      <a16:colId xmlns:a16="http://schemas.microsoft.com/office/drawing/2014/main" val="20000"/>
                    </a:ext>
                  </a:extLst>
                </a:gridCol>
                <a:gridCol w="1645411">
                  <a:extLst>
                    <a:ext uri="{9D8B030D-6E8A-4147-A177-3AD203B41FA5}">
                      <a16:colId xmlns:a16="http://schemas.microsoft.com/office/drawing/2014/main" val="20001"/>
                    </a:ext>
                  </a:extLst>
                </a:gridCol>
                <a:gridCol w="2149213">
                  <a:extLst>
                    <a:ext uri="{9D8B030D-6E8A-4147-A177-3AD203B41FA5}">
                      <a16:colId xmlns:a16="http://schemas.microsoft.com/office/drawing/2014/main" val="20002"/>
                    </a:ext>
                  </a:extLst>
                </a:gridCol>
                <a:gridCol w="1897312">
                  <a:extLst>
                    <a:ext uri="{9D8B030D-6E8A-4147-A177-3AD203B41FA5}">
                      <a16:colId xmlns:a16="http://schemas.microsoft.com/office/drawing/2014/main" val="20003"/>
                    </a:ext>
                  </a:extLst>
                </a:gridCol>
                <a:gridCol w="1897312">
                  <a:extLst>
                    <a:ext uri="{9D8B030D-6E8A-4147-A177-3AD203B41FA5}">
                      <a16:colId xmlns:a16="http://schemas.microsoft.com/office/drawing/2014/main" val="20004"/>
                    </a:ext>
                  </a:extLst>
                </a:gridCol>
              </a:tblGrid>
              <a:tr h="542280">
                <a:tc>
                  <a:txBody>
                    <a:bodyPr/>
                    <a:lstStyle/>
                    <a:p>
                      <a:r>
                        <a:rPr lang="zh-CN" altLang="en-US" sz="2800" dirty="0"/>
                        <a:t>部分</a:t>
                      </a:r>
                    </a:p>
                  </a:txBody>
                  <a:tcPr/>
                </a:tc>
                <a:tc>
                  <a:txBody>
                    <a:bodyPr/>
                    <a:lstStyle/>
                    <a:p>
                      <a:r>
                        <a:rPr lang="zh-CN" altLang="en-US" sz="2800" dirty="0"/>
                        <a:t>节次</a:t>
                      </a:r>
                    </a:p>
                  </a:txBody>
                  <a:tcPr/>
                </a:tc>
                <a:tc>
                  <a:txBody>
                    <a:bodyPr/>
                    <a:lstStyle/>
                    <a:p>
                      <a:r>
                        <a:rPr lang="zh-CN" altLang="en-US" sz="2800" dirty="0"/>
                        <a:t>题型</a:t>
                      </a:r>
                    </a:p>
                  </a:txBody>
                  <a:tcPr/>
                </a:tc>
                <a:tc>
                  <a:txBody>
                    <a:bodyPr/>
                    <a:lstStyle/>
                    <a:p>
                      <a:r>
                        <a:rPr lang="zh-CN" altLang="en-US" sz="2800" dirty="0"/>
                        <a:t>题数</a:t>
                      </a:r>
                    </a:p>
                  </a:txBody>
                  <a:tcPr/>
                </a:tc>
                <a:tc>
                  <a:txBody>
                    <a:bodyPr/>
                    <a:lstStyle/>
                    <a:p>
                      <a:r>
                        <a:rPr lang="zh-CN" altLang="en-US" sz="2800" dirty="0"/>
                        <a:t>分值</a:t>
                      </a:r>
                    </a:p>
                  </a:txBody>
                  <a:tcPr/>
                </a:tc>
                <a:extLst>
                  <a:ext uri="{0D108BD9-81ED-4DB2-BD59-A6C34878D82A}">
                    <a16:rowId xmlns:a16="http://schemas.microsoft.com/office/drawing/2014/main" val="10000"/>
                  </a:ext>
                </a:extLst>
              </a:tr>
              <a:tr h="443227">
                <a:tc rowSpan="3">
                  <a:txBody>
                    <a:bodyPr/>
                    <a:lstStyle/>
                    <a:p>
                      <a:r>
                        <a:rPr lang="zh-CN" altLang="en-US" sz="2800" dirty="0"/>
                        <a:t>听说</a:t>
                      </a:r>
                    </a:p>
                  </a:txBody>
                  <a:tcPr/>
                </a:tc>
                <a:tc>
                  <a:txBody>
                    <a:bodyPr/>
                    <a:lstStyle/>
                    <a:p>
                      <a:r>
                        <a:rPr lang="zh-CN" altLang="en-US" sz="2800" dirty="0"/>
                        <a:t>第一节</a:t>
                      </a:r>
                    </a:p>
                  </a:txBody>
                  <a:tcPr/>
                </a:tc>
                <a:tc>
                  <a:txBody>
                    <a:bodyPr/>
                    <a:lstStyle/>
                    <a:p>
                      <a:r>
                        <a:rPr lang="zh-CN" altLang="en-US" sz="2800" dirty="0"/>
                        <a:t>听选信息</a:t>
                      </a:r>
                    </a:p>
                  </a:txBody>
                  <a:tcPr/>
                </a:tc>
                <a:tc>
                  <a:txBody>
                    <a:bodyPr/>
                    <a:lstStyle/>
                    <a:p>
                      <a:r>
                        <a:rPr lang="en-US" altLang="zh-CN" sz="2800" dirty="0"/>
                        <a:t>4+10</a:t>
                      </a:r>
                      <a:endParaRPr lang="zh-CN" altLang="en-US" sz="2800" dirty="0"/>
                    </a:p>
                  </a:txBody>
                  <a:tcPr/>
                </a:tc>
                <a:tc>
                  <a:txBody>
                    <a:bodyPr/>
                    <a:lstStyle/>
                    <a:p>
                      <a:r>
                        <a:rPr lang="en-US" altLang="zh-CN" sz="2800" dirty="0"/>
                        <a:t>21</a:t>
                      </a:r>
                      <a:endParaRPr lang="zh-CN" altLang="en-US" sz="2800" dirty="0"/>
                    </a:p>
                  </a:txBody>
                  <a:tcPr/>
                </a:tc>
                <a:extLst>
                  <a:ext uri="{0D108BD9-81ED-4DB2-BD59-A6C34878D82A}">
                    <a16:rowId xmlns:a16="http://schemas.microsoft.com/office/drawing/2014/main" val="10001"/>
                  </a:ext>
                </a:extLst>
              </a:tr>
              <a:tr h="443227">
                <a:tc vMerge="1">
                  <a:txBody>
                    <a:bodyPr/>
                    <a:lstStyle/>
                    <a:p>
                      <a:endParaRPr lang="zh-CN"/>
                    </a:p>
                  </a:txBody>
                  <a:tcPr/>
                </a:tc>
                <a:tc>
                  <a:txBody>
                    <a:bodyPr/>
                    <a:lstStyle/>
                    <a:p>
                      <a:r>
                        <a:rPr lang="zh-CN" altLang="en-US" sz="2800" dirty="0"/>
                        <a:t>第二节</a:t>
                      </a:r>
                    </a:p>
                  </a:txBody>
                  <a:tcPr/>
                </a:tc>
                <a:tc>
                  <a:txBody>
                    <a:bodyPr/>
                    <a:lstStyle/>
                    <a:p>
                      <a:r>
                        <a:rPr lang="zh-CN" altLang="en-US" sz="2800" dirty="0"/>
                        <a:t>听后转述</a:t>
                      </a:r>
                    </a:p>
                  </a:txBody>
                  <a:tcPr/>
                </a:tc>
                <a:tc>
                  <a:txBody>
                    <a:bodyPr/>
                    <a:lstStyle/>
                    <a:p>
                      <a:r>
                        <a:rPr lang="en-US" altLang="zh-CN" sz="2800" dirty="0"/>
                        <a:t>4+1</a:t>
                      </a:r>
                      <a:endParaRPr lang="zh-CN" altLang="en-US" sz="2800" dirty="0"/>
                    </a:p>
                  </a:txBody>
                  <a:tcPr/>
                </a:tc>
                <a:tc>
                  <a:txBody>
                    <a:bodyPr/>
                    <a:lstStyle/>
                    <a:p>
                      <a:r>
                        <a:rPr lang="en-US" altLang="zh-CN" sz="2800" dirty="0"/>
                        <a:t>15</a:t>
                      </a:r>
                      <a:endParaRPr lang="zh-CN" altLang="en-US" sz="2800" dirty="0"/>
                    </a:p>
                  </a:txBody>
                  <a:tcPr/>
                </a:tc>
                <a:extLst>
                  <a:ext uri="{0D108BD9-81ED-4DB2-BD59-A6C34878D82A}">
                    <a16:rowId xmlns:a16="http://schemas.microsoft.com/office/drawing/2014/main" val="10002"/>
                  </a:ext>
                </a:extLst>
              </a:tr>
              <a:tr h="443227">
                <a:tc vMerge="1">
                  <a:txBody>
                    <a:bodyPr/>
                    <a:lstStyle/>
                    <a:p>
                      <a:endParaRPr lang="zh-CN"/>
                    </a:p>
                  </a:txBody>
                  <a:tcPr/>
                </a:tc>
                <a:tc>
                  <a:txBody>
                    <a:bodyPr/>
                    <a:lstStyle/>
                    <a:p>
                      <a:r>
                        <a:rPr lang="zh-CN" altLang="en-US" sz="2800" dirty="0"/>
                        <a:t>第三节</a:t>
                      </a:r>
                    </a:p>
                  </a:txBody>
                  <a:tcPr/>
                </a:tc>
                <a:tc>
                  <a:txBody>
                    <a:bodyPr/>
                    <a:lstStyle/>
                    <a:p>
                      <a:r>
                        <a:rPr lang="zh-CN" altLang="en-US" sz="2800" dirty="0"/>
                        <a:t>朗读</a:t>
                      </a:r>
                      <a:r>
                        <a:rPr lang="en-US" altLang="zh-CN" sz="2800" dirty="0"/>
                        <a:t>+</a:t>
                      </a:r>
                      <a:r>
                        <a:rPr lang="zh-CN" altLang="en-US" sz="2800" dirty="0"/>
                        <a:t>回答</a:t>
                      </a:r>
                    </a:p>
                  </a:txBody>
                  <a:tcPr/>
                </a:tc>
                <a:tc>
                  <a:txBody>
                    <a:bodyPr/>
                    <a:lstStyle/>
                    <a:p>
                      <a:r>
                        <a:rPr lang="en-US" altLang="zh-CN" sz="2800" dirty="0"/>
                        <a:t>1+3</a:t>
                      </a:r>
                      <a:endParaRPr lang="zh-CN" altLang="en-US" sz="2800" dirty="0"/>
                    </a:p>
                  </a:txBody>
                  <a:tcPr/>
                </a:tc>
                <a:tc>
                  <a:txBody>
                    <a:bodyPr/>
                    <a:lstStyle/>
                    <a:p>
                      <a:r>
                        <a:rPr lang="en-US" altLang="zh-CN" sz="2800" dirty="0"/>
                        <a:t>14</a:t>
                      </a:r>
                      <a:endParaRPr lang="zh-CN" altLang="en-US" sz="2800" dirty="0"/>
                    </a:p>
                  </a:txBody>
                  <a:tcPr/>
                </a:tc>
                <a:extLst>
                  <a:ext uri="{0D108BD9-81ED-4DB2-BD59-A6C34878D82A}">
                    <a16:rowId xmlns:a16="http://schemas.microsoft.com/office/drawing/2014/main" val="10003"/>
                  </a:ext>
                </a:extLst>
              </a:tr>
              <a:tr h="443227">
                <a:tc rowSpan="2">
                  <a:txBody>
                    <a:bodyPr/>
                    <a:lstStyle/>
                    <a:p>
                      <a:r>
                        <a:rPr lang="zh-CN" altLang="en-US" sz="2800" dirty="0"/>
                        <a:t>知识运用</a:t>
                      </a:r>
                    </a:p>
                  </a:txBody>
                  <a:tcPr/>
                </a:tc>
                <a:tc>
                  <a:txBody>
                    <a:bodyPr/>
                    <a:lstStyle/>
                    <a:p>
                      <a:r>
                        <a:rPr lang="zh-CN" altLang="en-US" sz="2800" dirty="0"/>
                        <a:t>第一节</a:t>
                      </a:r>
                    </a:p>
                  </a:txBody>
                  <a:tcPr/>
                </a:tc>
                <a:tc>
                  <a:txBody>
                    <a:bodyPr/>
                    <a:lstStyle/>
                    <a:p>
                      <a:r>
                        <a:rPr lang="zh-CN" altLang="en-US" sz="2800" dirty="0"/>
                        <a:t>完形填空</a:t>
                      </a:r>
                    </a:p>
                  </a:txBody>
                  <a:tcPr/>
                </a:tc>
                <a:tc>
                  <a:txBody>
                    <a:bodyPr/>
                    <a:lstStyle/>
                    <a:p>
                      <a:r>
                        <a:rPr lang="en-US" altLang="zh-CN" sz="2800" dirty="0"/>
                        <a:t>10</a:t>
                      </a:r>
                      <a:endParaRPr lang="zh-CN" altLang="en-US" sz="2800" dirty="0"/>
                    </a:p>
                  </a:txBody>
                  <a:tcPr/>
                </a:tc>
                <a:tc>
                  <a:txBody>
                    <a:bodyPr/>
                    <a:lstStyle/>
                    <a:p>
                      <a:r>
                        <a:rPr lang="en-US" altLang="zh-CN" sz="2800" dirty="0"/>
                        <a:t>15</a:t>
                      </a:r>
                      <a:endParaRPr lang="zh-CN" altLang="en-US" sz="2800" dirty="0"/>
                    </a:p>
                  </a:txBody>
                  <a:tcPr/>
                </a:tc>
                <a:extLst>
                  <a:ext uri="{0D108BD9-81ED-4DB2-BD59-A6C34878D82A}">
                    <a16:rowId xmlns:a16="http://schemas.microsoft.com/office/drawing/2014/main" val="10004"/>
                  </a:ext>
                </a:extLst>
              </a:tr>
              <a:tr h="443227">
                <a:tc vMerge="1">
                  <a:txBody>
                    <a:bodyPr/>
                    <a:lstStyle/>
                    <a:p>
                      <a:endParaRPr lang="zh-CN"/>
                    </a:p>
                  </a:txBody>
                  <a:tcPr/>
                </a:tc>
                <a:tc>
                  <a:txBody>
                    <a:bodyPr/>
                    <a:lstStyle/>
                    <a:p>
                      <a:r>
                        <a:rPr lang="zh-CN" altLang="en-US" sz="2800" dirty="0"/>
                        <a:t>第二节</a:t>
                      </a:r>
                    </a:p>
                  </a:txBody>
                  <a:tcPr/>
                </a:tc>
                <a:tc>
                  <a:txBody>
                    <a:bodyPr/>
                    <a:lstStyle/>
                    <a:p>
                      <a:r>
                        <a:rPr lang="zh-CN" altLang="en-US" sz="2800" dirty="0"/>
                        <a:t>语法填空</a:t>
                      </a:r>
                    </a:p>
                  </a:txBody>
                  <a:tcPr/>
                </a:tc>
                <a:tc>
                  <a:txBody>
                    <a:bodyPr/>
                    <a:lstStyle/>
                    <a:p>
                      <a:r>
                        <a:rPr lang="en-US" altLang="zh-CN" sz="2800" dirty="0"/>
                        <a:t>10</a:t>
                      </a:r>
                      <a:endParaRPr lang="zh-CN" altLang="en-US" sz="2800" dirty="0"/>
                    </a:p>
                  </a:txBody>
                  <a:tcPr/>
                </a:tc>
                <a:tc>
                  <a:txBody>
                    <a:bodyPr/>
                    <a:lstStyle/>
                    <a:p>
                      <a:r>
                        <a:rPr lang="en-US" altLang="zh-CN" sz="2800" dirty="0"/>
                        <a:t>15</a:t>
                      </a:r>
                      <a:endParaRPr lang="zh-CN" altLang="en-US" sz="2800" dirty="0"/>
                    </a:p>
                  </a:txBody>
                  <a:tcPr/>
                </a:tc>
                <a:extLst>
                  <a:ext uri="{0D108BD9-81ED-4DB2-BD59-A6C34878D82A}">
                    <a16:rowId xmlns:a16="http://schemas.microsoft.com/office/drawing/2014/main" val="10005"/>
                  </a:ext>
                </a:extLst>
              </a:tr>
              <a:tr h="443227">
                <a:tc rowSpan="2">
                  <a:txBody>
                    <a:bodyPr/>
                    <a:lstStyle/>
                    <a:p>
                      <a:r>
                        <a:rPr lang="zh-CN" altLang="en-US" sz="2800" dirty="0"/>
                        <a:t>阅读理解</a:t>
                      </a:r>
                    </a:p>
                  </a:txBody>
                  <a:tcPr/>
                </a:tc>
                <a:tc>
                  <a:txBody>
                    <a:bodyPr/>
                    <a:lstStyle/>
                    <a:p>
                      <a:r>
                        <a:rPr lang="zh-CN" altLang="en-US" sz="2800" dirty="0"/>
                        <a:t>第一节</a:t>
                      </a:r>
                    </a:p>
                  </a:txBody>
                  <a:tcPr/>
                </a:tc>
                <a:tc>
                  <a:txBody>
                    <a:bodyPr/>
                    <a:lstStyle/>
                    <a:p>
                      <a:r>
                        <a:rPr lang="zh-CN" altLang="en-US" sz="2800" dirty="0"/>
                        <a:t>阅读选择</a:t>
                      </a:r>
                      <a:r>
                        <a:rPr lang="en-US" altLang="zh-CN" sz="2800" dirty="0"/>
                        <a:t> </a:t>
                      </a:r>
                      <a:endParaRPr lang="zh-CN" altLang="en-US" sz="2800" dirty="0"/>
                    </a:p>
                  </a:txBody>
                  <a:tcPr/>
                </a:tc>
                <a:tc>
                  <a:txBody>
                    <a:bodyPr/>
                    <a:lstStyle/>
                    <a:p>
                      <a:r>
                        <a:rPr lang="en-US" altLang="zh-CN" sz="2800" dirty="0"/>
                        <a:t>14</a:t>
                      </a:r>
                      <a:endParaRPr lang="zh-CN" altLang="en-US" sz="2800" dirty="0"/>
                    </a:p>
                  </a:txBody>
                  <a:tcPr/>
                </a:tc>
                <a:tc>
                  <a:txBody>
                    <a:bodyPr/>
                    <a:lstStyle/>
                    <a:p>
                      <a:r>
                        <a:rPr lang="en-US" altLang="zh-CN" sz="2800" dirty="0"/>
                        <a:t>28</a:t>
                      </a:r>
                      <a:endParaRPr lang="zh-CN" altLang="en-US" sz="2800" dirty="0"/>
                    </a:p>
                  </a:txBody>
                  <a:tcPr/>
                </a:tc>
                <a:extLst>
                  <a:ext uri="{0D108BD9-81ED-4DB2-BD59-A6C34878D82A}">
                    <a16:rowId xmlns:a16="http://schemas.microsoft.com/office/drawing/2014/main" val="10006"/>
                  </a:ext>
                </a:extLst>
              </a:tr>
              <a:tr h="443227">
                <a:tc vMerge="1">
                  <a:txBody>
                    <a:bodyPr/>
                    <a:lstStyle/>
                    <a:p>
                      <a:endParaRPr lang="zh-CN"/>
                    </a:p>
                  </a:txBody>
                  <a:tcPr/>
                </a:tc>
                <a:tc>
                  <a:txBody>
                    <a:bodyPr/>
                    <a:lstStyle/>
                    <a:p>
                      <a:r>
                        <a:rPr lang="zh-CN" altLang="en-US" sz="2800" dirty="0"/>
                        <a:t>第二节</a:t>
                      </a:r>
                    </a:p>
                  </a:txBody>
                  <a:tcPr/>
                </a:tc>
                <a:tc>
                  <a:txBody>
                    <a:bodyPr/>
                    <a:lstStyle/>
                    <a:p>
                      <a:r>
                        <a:rPr lang="zh-CN" altLang="en-US" sz="2800" dirty="0">
                          <a:solidFill>
                            <a:schemeClr val="tx1"/>
                          </a:solidFill>
                        </a:rPr>
                        <a:t>信息还原</a:t>
                      </a:r>
                    </a:p>
                  </a:txBody>
                  <a:tcPr/>
                </a:tc>
                <a:tc>
                  <a:txBody>
                    <a:bodyPr/>
                    <a:lstStyle/>
                    <a:p>
                      <a:r>
                        <a:rPr lang="en-US" altLang="zh-CN" sz="2800" dirty="0">
                          <a:solidFill>
                            <a:schemeClr val="tx1"/>
                          </a:solidFill>
                        </a:rPr>
                        <a:t>5</a:t>
                      </a:r>
                    </a:p>
                  </a:txBody>
                  <a:tcPr/>
                </a:tc>
                <a:tc>
                  <a:txBody>
                    <a:bodyPr/>
                    <a:lstStyle/>
                    <a:p>
                      <a:r>
                        <a:rPr lang="en-US" altLang="zh-CN" sz="2800" dirty="0">
                          <a:solidFill>
                            <a:schemeClr val="tx1"/>
                          </a:solidFill>
                        </a:rPr>
                        <a:t>10</a:t>
                      </a:r>
                    </a:p>
                  </a:txBody>
                  <a:tcPr/>
                </a:tc>
                <a:extLst>
                  <a:ext uri="{0D108BD9-81ED-4DB2-BD59-A6C34878D82A}">
                    <a16:rowId xmlns:a16="http://schemas.microsoft.com/office/drawing/2014/main" val="10007"/>
                  </a:ext>
                </a:extLst>
              </a:tr>
              <a:tr h="259080">
                <a:tc rowSpan="2">
                  <a:txBody>
                    <a:bodyPr/>
                    <a:lstStyle/>
                    <a:p>
                      <a:r>
                        <a:rPr lang="zh-CN" altLang="en-US" sz="2800" dirty="0"/>
                        <a:t>书面表达</a:t>
                      </a:r>
                    </a:p>
                  </a:txBody>
                  <a:tcPr/>
                </a:tc>
                <a:tc>
                  <a:txBody>
                    <a:bodyPr/>
                    <a:lstStyle/>
                    <a:p>
                      <a:r>
                        <a:rPr lang="zh-CN" altLang="en-US" sz="2800" dirty="0"/>
                        <a:t>第一节</a:t>
                      </a:r>
                    </a:p>
                  </a:txBody>
                  <a:tcPr/>
                </a:tc>
                <a:tc>
                  <a:txBody>
                    <a:bodyPr/>
                    <a:lstStyle/>
                    <a:p>
                      <a:r>
                        <a:rPr lang="zh-CN" altLang="en-US" sz="2800" dirty="0"/>
                        <a:t>阅读表达</a:t>
                      </a:r>
                    </a:p>
                  </a:txBody>
                  <a:tcPr/>
                </a:tc>
                <a:tc>
                  <a:txBody>
                    <a:bodyPr/>
                    <a:lstStyle/>
                    <a:p>
                      <a:r>
                        <a:rPr lang="en-US" altLang="zh-CN" sz="2800"/>
                        <a:t>4</a:t>
                      </a:r>
                      <a:endParaRPr lang="zh-CN" altLang="en-US" sz="2800" dirty="0"/>
                    </a:p>
                  </a:txBody>
                  <a:tcPr/>
                </a:tc>
                <a:tc>
                  <a:txBody>
                    <a:bodyPr/>
                    <a:lstStyle/>
                    <a:p>
                      <a:r>
                        <a:rPr lang="en-US" altLang="zh-CN" sz="2800" dirty="0"/>
                        <a:t>12</a:t>
                      </a:r>
                      <a:endParaRPr lang="zh-CN" altLang="en-US" sz="2800" dirty="0"/>
                    </a:p>
                  </a:txBody>
                  <a:tcPr/>
                </a:tc>
                <a:extLst>
                  <a:ext uri="{0D108BD9-81ED-4DB2-BD59-A6C34878D82A}">
                    <a16:rowId xmlns:a16="http://schemas.microsoft.com/office/drawing/2014/main" val="10008"/>
                  </a:ext>
                </a:extLst>
              </a:tr>
              <a:tr h="259080">
                <a:tc vMerge="1">
                  <a:txBody>
                    <a:bodyPr/>
                    <a:lstStyle/>
                    <a:p>
                      <a:endParaRPr lang="zh-CN" altLang="en-US"/>
                    </a:p>
                  </a:txBody>
                  <a:tcPr/>
                </a:tc>
                <a:tc>
                  <a:txBody>
                    <a:bodyPr/>
                    <a:lstStyle/>
                    <a:p>
                      <a:r>
                        <a:rPr lang="zh-CN" altLang="en-US" sz="2800" dirty="0"/>
                        <a:t>第二节</a:t>
                      </a:r>
                    </a:p>
                  </a:txBody>
                  <a:tcPr/>
                </a:tc>
                <a:tc>
                  <a:txBody>
                    <a:bodyPr/>
                    <a:lstStyle/>
                    <a:p>
                      <a:r>
                        <a:rPr lang="zh-CN" altLang="en-US" sz="2800" dirty="0"/>
                        <a:t>情景作文</a:t>
                      </a:r>
                    </a:p>
                  </a:txBody>
                  <a:tcPr/>
                </a:tc>
                <a:tc>
                  <a:txBody>
                    <a:bodyPr/>
                    <a:lstStyle/>
                    <a:p>
                      <a:r>
                        <a:rPr lang="en-US" altLang="zh-CN" sz="2800" dirty="0"/>
                        <a:t>1</a:t>
                      </a:r>
                      <a:endParaRPr lang="zh-CN" altLang="en-US" sz="2800" dirty="0"/>
                    </a:p>
                  </a:txBody>
                  <a:tcPr/>
                </a:tc>
                <a:tc>
                  <a:txBody>
                    <a:bodyPr/>
                    <a:lstStyle/>
                    <a:p>
                      <a:r>
                        <a:rPr lang="en-US" altLang="zh-CN" sz="2800" dirty="0"/>
                        <a:t>20</a:t>
                      </a:r>
                      <a:endParaRPr lang="zh-CN" altLang="en-US" sz="2800" dirty="0"/>
                    </a:p>
                  </a:txBody>
                  <a:tcPr/>
                </a:tc>
                <a:extLst>
                  <a:ext uri="{0D108BD9-81ED-4DB2-BD59-A6C34878D82A}">
                    <a16:rowId xmlns:a16="http://schemas.microsoft.com/office/drawing/2014/main" val="2709779906"/>
                  </a:ext>
                </a:extLst>
              </a:tr>
            </a:tbl>
          </a:graphicData>
        </a:graphic>
      </p:graphicFrame>
      <p:sp>
        <p:nvSpPr>
          <p:cNvPr id="5" name="标题 1"/>
          <p:cNvSpPr txBox="1">
            <a:spLocks/>
          </p:cNvSpPr>
          <p:nvPr/>
        </p:nvSpPr>
        <p:spPr>
          <a:xfrm>
            <a:off x="521612" y="213830"/>
            <a:ext cx="2603869" cy="754992"/>
          </a:xfrm>
          <a:prstGeom prst="rect">
            <a:avLst/>
          </a:prstGeom>
          <a:ln w="22225">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t> </a:t>
            </a:r>
          </a:p>
        </p:txBody>
      </p:sp>
      <p:sp>
        <p:nvSpPr>
          <p:cNvPr id="6" name="椭圆 5"/>
          <p:cNvSpPr/>
          <p:nvPr/>
        </p:nvSpPr>
        <p:spPr>
          <a:xfrm flipH="1">
            <a:off x="43906" y="365745"/>
            <a:ext cx="787220" cy="787220"/>
          </a:xfrm>
          <a:prstGeom prst="ellipse">
            <a:avLst/>
          </a:prstGeom>
          <a:gradFill>
            <a:gsLst>
              <a:gs pos="0">
                <a:srgbClr val="FFFFFF"/>
              </a:gs>
              <a:gs pos="51000">
                <a:srgbClr val="FFFFFF">
                  <a:lumMod val="95000"/>
                </a:srgbClr>
              </a:gs>
              <a:gs pos="100000">
                <a:srgbClr val="FFFFFF">
                  <a:lumMod val="75000"/>
                </a:srgbClr>
              </a:gs>
            </a:gsLst>
            <a:lin ang="18900000" scaled="0"/>
          </a:gradFill>
          <a:ln w="63500" cap="flat" cmpd="sng" algn="ctr">
            <a:gradFill>
              <a:gsLst>
                <a:gs pos="0">
                  <a:srgbClr val="FFFFFF"/>
                </a:gs>
                <a:gs pos="55000">
                  <a:srgbClr val="FFFFFF">
                    <a:lumMod val="95000"/>
                  </a:srgbClr>
                </a:gs>
                <a:gs pos="100000">
                  <a:srgbClr val="FFFFFF">
                    <a:lumMod val="65000"/>
                  </a:srgbClr>
                </a:gs>
              </a:gsLst>
              <a:lin ang="8100000" scaled="0"/>
            </a:gradFill>
            <a:prstDash val="solid"/>
            <a:miter lim="800000"/>
          </a:ln>
          <a:effectLst>
            <a:outerShdw blurRad="444500" dist="254000" dir="6900000" algn="ctr" rotWithShape="0">
              <a:srgbClr val="000000">
                <a:alpha val="4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cs typeface="+mn-ea"/>
              <a:sym typeface="+mn-lt"/>
            </a:endParaRPr>
          </a:p>
        </p:txBody>
      </p:sp>
      <p:sp>
        <p:nvSpPr>
          <p:cNvPr id="7" name="íśľîḑè">
            <a:extLst>
              <a:ext uri="{FF2B5EF4-FFF2-40B4-BE49-F238E27FC236}">
                <a16:creationId xmlns:a16="http://schemas.microsoft.com/office/drawing/2014/main" id="{F02E0137-7847-4ED1-9339-D58A2115ABF9}"/>
              </a:ext>
            </a:extLst>
          </p:cNvPr>
          <p:cNvSpPr txBox="1">
            <a:spLocks/>
          </p:cNvSpPr>
          <p:nvPr/>
        </p:nvSpPr>
        <p:spPr>
          <a:xfrm>
            <a:off x="80512" y="413422"/>
            <a:ext cx="729526" cy="739543"/>
          </a:xfrm>
          <a:prstGeom prst="rect">
            <a:avLst/>
          </a:prstGeom>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r>
              <a:rPr lang="en-US" sz="4000" b="1" dirty="0">
                <a:solidFill>
                  <a:srgbClr val="273849"/>
                </a:solidFill>
                <a:cs typeface="+mn-ea"/>
                <a:sym typeface="+mn-lt"/>
              </a:rPr>
              <a:t>3</a:t>
            </a:r>
            <a:endParaRPr lang="en-US" sz="2800" b="1" dirty="0">
              <a:solidFill>
                <a:srgbClr val="273849"/>
              </a:solidFill>
              <a:cs typeface="+mn-ea"/>
              <a:sym typeface="+mn-lt"/>
            </a:endParaRPr>
          </a:p>
        </p:txBody>
      </p:sp>
      <p:sp>
        <p:nvSpPr>
          <p:cNvPr id="3" name="矩形 2"/>
          <p:cNvSpPr/>
          <p:nvPr/>
        </p:nvSpPr>
        <p:spPr>
          <a:xfrm>
            <a:off x="986070" y="268160"/>
            <a:ext cx="2031325" cy="646331"/>
          </a:xfrm>
          <a:prstGeom prst="rect">
            <a:avLst/>
          </a:prstGeom>
        </p:spPr>
        <p:txBody>
          <a:bodyPr wrap="none">
            <a:spAutoFit/>
          </a:bodyPr>
          <a:lstStyle/>
          <a:p>
            <a:r>
              <a:rPr lang="zh-CN" altLang="en-US" sz="3600" dirty="0"/>
              <a:t>试题结构</a:t>
            </a:r>
          </a:p>
        </p:txBody>
      </p:sp>
    </p:spTree>
    <p:extLst>
      <p:ext uri="{BB962C8B-B14F-4D97-AF65-F5344CB8AC3E}">
        <p14:creationId xmlns:p14="http://schemas.microsoft.com/office/powerpoint/2010/main" val="114159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63" y="379710"/>
            <a:ext cx="11312798" cy="1325563"/>
          </a:xfrm>
        </p:spPr>
        <p:txBody>
          <a:bodyPr>
            <a:noAutofit/>
          </a:bodyPr>
          <a:lstStyle/>
          <a:p>
            <a:r>
              <a:rPr lang="en-US" altLang="zh-CN" sz="3200" dirty="0">
                <a:latin typeface="Times New Roman" panose="02020603050405020304" pitchFamily="18" charset="0"/>
                <a:cs typeface="Times New Roman" panose="02020603050405020304" pitchFamily="18" charset="0"/>
              </a:rPr>
              <a:t>Other times, I sit with a bowl of fruit and reflect quietly. It </a:t>
            </a:r>
            <a:r>
              <a:rPr lang="en-US" altLang="zh-CN" sz="3200" u="sng" dirty="0">
                <a:latin typeface="Times New Roman" panose="02020603050405020304" pitchFamily="18" charset="0"/>
                <a:cs typeface="Times New Roman" panose="02020603050405020304" pitchFamily="18" charset="0"/>
              </a:rPr>
              <a:t>  10  </a:t>
            </a:r>
            <a:r>
              <a:rPr lang="en-US" altLang="zh-CN" sz="3200" dirty="0">
                <a:latin typeface="Times New Roman" panose="02020603050405020304" pitchFamily="18" charset="0"/>
                <a:cs typeface="Times New Roman" panose="02020603050405020304" pitchFamily="18" charset="0"/>
              </a:rPr>
              <a:t> me. It reminds me where I come from and what matters most to me. </a:t>
            </a:r>
            <a:br>
              <a:rPr lang="zh-CN" altLang="zh-CN" sz="3200" dirty="0">
                <a:latin typeface="Times New Roman" panose="02020603050405020304" pitchFamily="18" charset="0"/>
                <a:cs typeface="Times New Roman" panose="02020603050405020304" pitchFamily="18" charset="0"/>
              </a:rPr>
            </a:br>
            <a:endParaRPr lang="zh-CN" altLang="en-US" sz="3200" dirty="0">
              <a:latin typeface="Times New Roman" panose="02020603050405020304" pitchFamily="18" charset="0"/>
              <a:cs typeface="Times New Roman" panose="02020603050405020304" pitchFamily="18" charset="0"/>
            </a:endParaRPr>
          </a:p>
        </p:txBody>
      </p:sp>
      <p:sp>
        <p:nvSpPr>
          <p:cNvPr id="4" name="矩形 3"/>
          <p:cNvSpPr/>
          <p:nvPr/>
        </p:nvSpPr>
        <p:spPr>
          <a:xfrm>
            <a:off x="660463" y="1256090"/>
            <a:ext cx="10592656" cy="602216"/>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
                <a:srgbClr val="000000"/>
              </a:buClr>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10. A. frees	B. judges		C. </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grounds</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 consumes</a:t>
            </a:r>
            <a:endParaRPr kumimoji="0" lang="zh-CN"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157874" y="2004820"/>
            <a:ext cx="11597833" cy="95410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黑体" panose="02010609060101010101" pitchFamily="49" charset="-122"/>
                <a:cs typeface="+mn-cs"/>
              </a:rPr>
              <a:t>①</a:t>
            </a: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语境 </a:t>
            </a:r>
            <a:r>
              <a:rPr kumimoji="0" lang="en-US" altLang="zh-CN"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Times New Roman" panose="02020603050405020304" pitchFamily="18" charset="0"/>
              </a:rPr>
              <a:t>It reminds me </a:t>
            </a:r>
            <a:r>
              <a:rPr kumimoji="0" lang="en-US" altLang="zh-CN" sz="2800" b="0" i="0" u="none" strike="noStrike" kern="1200" cap="none" spc="0" normalizeH="0" baseline="0" noProof="0" dirty="0">
                <a:ln>
                  <a:noFill/>
                </a:ln>
                <a:solidFill>
                  <a:prstClr val="black"/>
                </a:solidFill>
                <a:effectLst/>
                <a:highlight>
                  <a:srgbClr val="FFFF00"/>
                </a:highlight>
                <a:uLnTx/>
                <a:uFillTx/>
                <a:latin typeface="Arial Narrow" panose="020B0606020202030204" pitchFamily="34" charset="0"/>
                <a:ea typeface="宋体" panose="02010600030101010101" pitchFamily="2" charset="-122"/>
                <a:cs typeface="Times New Roman" panose="02020603050405020304" pitchFamily="18" charset="0"/>
              </a:rPr>
              <a:t>where I come from and what matters most to me. </a:t>
            </a:r>
            <a:endParaRPr kumimoji="0" lang="en-US" altLang="zh-CN" sz="2800" b="1" i="0" u="none" strike="noStrike" kern="1200" cap="none" spc="0" normalizeH="0" baseline="0" noProof="0" dirty="0">
              <a:ln w="22225">
                <a:solidFill>
                  <a:srgbClr val="ED7D31"/>
                </a:solidFill>
                <a:prstDash val="solid"/>
              </a:ln>
              <a:solidFill>
                <a:srgbClr val="ED7D31">
                  <a:lumMod val="40000"/>
                  <a:lumOff val="60000"/>
                </a:srgbClr>
              </a:solidFill>
              <a:effectLst/>
              <a:highlight>
                <a:srgbClr val="FFFF00"/>
              </a:highlight>
              <a:uLnTx/>
              <a:uFillTx/>
              <a:latin typeface="Arial Narrow" panose="020B060602020203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黑体" panose="02010609060101010101" pitchFamily="49" charset="-122"/>
                <a:cs typeface="+mn-cs"/>
              </a:rPr>
              <a:t>②</a:t>
            </a: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排除</a:t>
            </a:r>
            <a:r>
              <a:rPr kumimoji="0" lang="en-US" altLang="zh-CN"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B D </a:t>
            </a: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负向</a:t>
            </a:r>
            <a:endParaRPr kumimoji="0" lang="en-US" altLang="zh-CN"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endParaRPr>
          </a:p>
        </p:txBody>
      </p:sp>
      <p:sp>
        <p:nvSpPr>
          <p:cNvPr id="3" name="矩形 2">
            <a:extLst>
              <a:ext uri="{FF2B5EF4-FFF2-40B4-BE49-F238E27FC236}">
                <a16:creationId xmlns:a16="http://schemas.microsoft.com/office/drawing/2014/main" id="{B7B868EE-0A6D-4D16-A8B7-5BE80BDD55CC}"/>
              </a:ext>
            </a:extLst>
          </p:cNvPr>
          <p:cNvSpPr/>
          <p:nvPr/>
        </p:nvSpPr>
        <p:spPr>
          <a:xfrm>
            <a:off x="157874" y="2944967"/>
            <a:ext cx="11815387" cy="95410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③ </a:t>
            </a:r>
            <a:r>
              <a:rPr kumimoji="0" lang="en-US" altLang="zh-CN"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ground—</a:t>
            </a: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地面</a:t>
            </a:r>
            <a:r>
              <a:rPr kumimoji="0" lang="en-US" altLang="zh-CN"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—&gt;</a:t>
            </a: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以地面为依靠</a:t>
            </a:r>
            <a:r>
              <a:rPr kumimoji="0" lang="en-US" altLang="zh-CN"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—&gt;</a:t>
            </a: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提供稳定感和安全感</a:t>
            </a:r>
            <a:r>
              <a:rPr kumimoji="0" lang="en-US" altLang="zh-CN"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—&gt;</a:t>
            </a:r>
            <a:r>
              <a:rPr kumimoji="0" lang="zh-CN"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rPr>
              <a:t>归属感和身份认同</a:t>
            </a:r>
            <a:endParaRPr kumimoji="0" lang="en-US" altLang="zh-CN"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Narrow" panose="020B0606020202030204" pitchFamily="34" charset="0"/>
              <a:ea typeface="宋体" panose="02010600030101010101" pitchFamily="2" charset="-122"/>
              <a:cs typeface="+mn-cs"/>
            </a:endParaRPr>
          </a:p>
        </p:txBody>
      </p:sp>
      <p:sp>
        <p:nvSpPr>
          <p:cNvPr id="7" name="文本框 6">
            <a:extLst>
              <a:ext uri="{FF2B5EF4-FFF2-40B4-BE49-F238E27FC236}">
                <a16:creationId xmlns:a16="http://schemas.microsoft.com/office/drawing/2014/main" id="{38D03A29-103B-46B1-BA65-8B4FE8C9ED05}"/>
              </a:ext>
            </a:extLst>
          </p:cNvPr>
          <p:cNvSpPr txBox="1"/>
          <p:nvPr/>
        </p:nvSpPr>
        <p:spPr>
          <a:xfrm>
            <a:off x="219965" y="3959738"/>
            <a:ext cx="11860873" cy="230832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frees: </a:t>
            </a:r>
            <a:r>
              <a:rPr kumimoji="0" lang="zh-CN" altLang="en-US"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解放</a:t>
            </a:r>
            <a:r>
              <a:rPr kumimoji="0" lang="en-US" altLang="zh-CN"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 </a:t>
            </a:r>
            <a:r>
              <a:rPr kumimoji="0" lang="zh-CN" altLang="en-US"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释放。</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侧重 </a:t>
            </a:r>
            <a:r>
              <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摆脱束缚</a:t>
            </a:r>
            <a:r>
              <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，但句子核心是 “明确归属与重点”</a:t>
            </a:r>
            <a:r>
              <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 </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语义不匹配。</a:t>
            </a:r>
            <a:endPar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judges:</a:t>
            </a:r>
            <a:r>
              <a:rPr kumimoji="0" lang="zh-CN" altLang="en-US"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 表</a:t>
            </a:r>
            <a:r>
              <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 “</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对人 </a:t>
            </a:r>
            <a:r>
              <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 </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事下判断</a:t>
            </a:r>
            <a:r>
              <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 </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与 “反思、提醒根源” 的语境无关，不符合逻辑。</a:t>
            </a:r>
            <a:endPar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grounds: </a:t>
            </a:r>
            <a:r>
              <a:rPr kumimoji="0" lang="zh-CN" altLang="en-US"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使立足，使踏实。</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此处为动词用法，完美契合 “通过反思明确根源与重点” 的语境，与后句 “</a:t>
            </a:r>
            <a:r>
              <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reminds me where I come from...” </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形成语义呼应。</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consumes: </a:t>
            </a:r>
            <a:r>
              <a:rPr kumimoji="0" lang="zh-CN" altLang="en-US" sz="2400" b="1"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消耗，占据。</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多表示 “消耗时间 </a:t>
            </a:r>
            <a:r>
              <a:rPr kumimoji="0" lang="en-US" altLang="zh-CN"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 </a:t>
            </a:r>
            <a:r>
              <a:rPr kumimoji="0" lang="zh-CN" altLang="en-US" sz="2400" b="0" i="0" u="none" strike="noStrike" kern="1200" cap="none" spc="0" normalizeH="0" baseline="0" noProof="0" dirty="0">
                <a:ln>
                  <a:noFill/>
                </a:ln>
                <a:solidFill>
                  <a:srgbClr val="000000"/>
                </a:solidFill>
                <a:effectLst/>
                <a:uLnTx/>
                <a:uFillTx/>
                <a:latin typeface="Arial Narrow" panose="020B0606020202030204" pitchFamily="34" charset="0"/>
                <a:ea typeface="宋体" panose="02010600030101010101" pitchFamily="2" charset="-122"/>
                <a:cs typeface="+mn-cs"/>
              </a:rPr>
              <a:t>精力” 或 “被某种情绪占据”，此处无 “消耗” 含义，且感情色彩不符。</a:t>
            </a:r>
          </a:p>
        </p:txBody>
      </p:sp>
    </p:spTree>
    <p:extLst>
      <p:ext uri="{BB962C8B-B14F-4D97-AF65-F5344CB8AC3E}">
        <p14:creationId xmlns:p14="http://schemas.microsoft.com/office/powerpoint/2010/main" val="14471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81850" y="378241"/>
            <a:ext cx="4657983" cy="642485"/>
          </a:xfrm>
          <a:prstGeom prst="rect">
            <a:avLst/>
          </a:prstGeom>
          <a:ln w="2222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 </a:t>
            </a:r>
          </a:p>
        </p:txBody>
      </p:sp>
      <p:sp>
        <p:nvSpPr>
          <p:cNvPr id="5" name="标题 1"/>
          <p:cNvSpPr>
            <a:spLocks noGrp="1"/>
          </p:cNvSpPr>
          <p:nvPr>
            <p:ph type="title"/>
          </p:nvPr>
        </p:nvSpPr>
        <p:spPr>
          <a:xfrm>
            <a:off x="408481" y="76786"/>
            <a:ext cx="10515600" cy="1325563"/>
          </a:xfrm>
        </p:spPr>
        <p:txBody>
          <a:bodyPr>
            <a:normAutofit/>
          </a:bodyPr>
          <a:lstStyle/>
          <a:p>
            <a:r>
              <a:rPr lang="zh-CN" altLang="en-US" sz="3600" dirty="0">
                <a:latin typeface="宋体" panose="02010600030101010101" pitchFamily="2" charset="-122"/>
                <a:ea typeface="宋体" panose="02010600030101010101" pitchFamily="2" charset="-122"/>
              </a:rPr>
              <a:t>◆</a:t>
            </a:r>
            <a:r>
              <a:rPr lang="zh-CN" altLang="en-US" sz="3600" dirty="0"/>
              <a:t>难题解析</a:t>
            </a:r>
            <a:r>
              <a:rPr lang="en-US" altLang="zh-CN" sz="3600" dirty="0"/>
              <a:t>—</a:t>
            </a:r>
            <a:r>
              <a:rPr lang="zh-CN" altLang="en-US" sz="3600" dirty="0"/>
              <a:t>语法填空</a:t>
            </a:r>
          </a:p>
        </p:txBody>
      </p:sp>
      <p:sp>
        <p:nvSpPr>
          <p:cNvPr id="6" name="文本框 5"/>
          <p:cNvSpPr txBox="1"/>
          <p:nvPr/>
        </p:nvSpPr>
        <p:spPr>
          <a:xfrm>
            <a:off x="598720" y="1144916"/>
            <a:ext cx="11593280" cy="7425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 14. </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6625364" y="580791"/>
            <a:ext cx="4570956" cy="523220"/>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理解长难句，提取句子主干</a:t>
            </a:r>
            <a:endPar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 name="矩形 1">
            <a:extLst>
              <a:ext uri="{FF2B5EF4-FFF2-40B4-BE49-F238E27FC236}">
                <a16:creationId xmlns:a16="http://schemas.microsoft.com/office/drawing/2014/main" id="{92D0B2A2-0626-4272-9E1C-384D29D44A3E}"/>
              </a:ext>
            </a:extLst>
          </p:cNvPr>
          <p:cNvSpPr/>
          <p:nvPr/>
        </p:nvSpPr>
        <p:spPr>
          <a:xfrm>
            <a:off x="920566" y="1979927"/>
            <a:ext cx="10746102" cy="1141851"/>
          </a:xfrm>
          <a:prstGeom prst="rect">
            <a:avLst/>
          </a:prstGeom>
        </p:spPr>
        <p:txBody>
          <a:bodyPr wrap="square">
            <a:spAutoFit/>
          </a:bodyPr>
          <a:lstStyle/>
          <a:p>
            <a:pPr marL="0" marR="0" lvl="0" indent="266700" algn="just"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 new movie empowered by AI </a:t>
            </a:r>
            <a:r>
              <a:rPr kumimoji="0" lang="en-US" altLang="zh-CN" sz="2400" b="0" i="0" u="none" strike="noStrike" kern="100" cap="none" spc="0" normalizeH="0" baseline="0" noProof="0" dirty="0" err="1">
                <a:ln>
                  <a:noFill/>
                </a:ln>
                <a:solidFill>
                  <a:srgbClr val="000000"/>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centres</a:t>
            </a:r>
            <a:r>
              <a:rPr kumimoji="0" lang="en-US" altLang="zh-CN" sz="24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 on</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400" b="0" i="0" u="none" strike="noStrike" kern="100" cap="none" spc="0" normalizeH="0" baseline="0" noProof="0" dirty="0" err="1">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Su</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Shi __</a:t>
            </a:r>
            <a:r>
              <a:rPr kumimoji="0" lang="en-US" altLang="zh-CN" sz="2400" b="0" i="0" u="sng"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14</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__ (witness) </a:t>
            </a:r>
            <a:r>
              <a:rPr kumimoji="0" lang="en-US" altLang="zh-CN" sz="2400" b="1" i="0" u="none" strike="noStrike" kern="1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how</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Hainan </a:t>
            </a:r>
            <a:r>
              <a:rPr kumimoji="0" lang="en-US" altLang="zh-CN" sz="24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has evolved into</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a bustling trade port.</a:t>
            </a:r>
            <a:endParaRPr kumimoji="0" lang="zh-CN" altLang="zh-CN" sz="24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0D79B770-C19B-4AD6-AC2A-428B43D78739}"/>
              </a:ext>
            </a:extLst>
          </p:cNvPr>
          <p:cNvSpPr txBox="1"/>
          <p:nvPr/>
        </p:nvSpPr>
        <p:spPr>
          <a:xfrm>
            <a:off x="500842" y="3151362"/>
            <a:ext cx="11493934" cy="3108543"/>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sym typeface="Wingdings" panose="05000000000000000000" pitchFamily="2" charset="2"/>
              </a:rPr>
              <a:t>提取主干：</a:t>
            </a:r>
            <a:r>
              <a:rPr kumimoji="0" lang="en-US" altLang="zh-CN" sz="28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sym typeface="Wingdings" panose="05000000000000000000" pitchFamily="2" charset="2"/>
              </a:rPr>
              <a:t>A new movie </a:t>
            </a:r>
            <a:r>
              <a:rPr kumimoji="0" lang="en-US" altLang="zh-CN" sz="2800" b="0" i="0" u="none" strike="noStrike" kern="1200" cap="none" spc="0" normalizeH="0" baseline="0" noProof="0" dirty="0" err="1">
                <a:ln>
                  <a:noFill/>
                </a:ln>
                <a:solidFill>
                  <a:srgbClr val="FFFF00"/>
                </a:solidFill>
                <a:effectLst/>
                <a:uLnTx/>
                <a:uFillTx/>
                <a:latin typeface="Calibri" panose="020F0502020204030204"/>
                <a:ea typeface="宋体" panose="02010600030101010101" pitchFamily="2" charset="-122"/>
                <a:cs typeface="+mn-cs"/>
                <a:sym typeface="Wingdings" panose="05000000000000000000" pitchFamily="2" charset="2"/>
              </a:rPr>
              <a:t>centres</a:t>
            </a:r>
            <a:r>
              <a:rPr kumimoji="0" lang="en-US" altLang="zh-CN" sz="28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sym typeface="Wingdings" panose="05000000000000000000" pitchFamily="2" charset="2"/>
              </a:rPr>
              <a:t> on </a:t>
            </a:r>
            <a:r>
              <a:rPr kumimoji="0" lang="en-US" altLang="zh-CN" sz="2800" b="0" i="0" u="none" strike="noStrike" kern="1200" cap="none" spc="0" normalizeH="0" baseline="0" noProof="0" dirty="0" err="1">
                <a:ln>
                  <a:noFill/>
                </a:ln>
                <a:solidFill>
                  <a:srgbClr val="FFFF00"/>
                </a:solidFill>
                <a:effectLst/>
                <a:uLnTx/>
                <a:uFillTx/>
                <a:latin typeface="Calibri" panose="020F0502020204030204"/>
                <a:ea typeface="宋体" panose="02010600030101010101" pitchFamily="2" charset="-122"/>
                <a:cs typeface="+mn-cs"/>
                <a:sym typeface="Wingdings" panose="05000000000000000000" pitchFamily="2" charset="2"/>
              </a:rPr>
              <a:t>sth</a:t>
            </a:r>
            <a:endParaRPr kumimoji="0" lang="en-US" altLang="zh-CN" sz="2800" b="0" i="0" u="none" strike="noStrike" kern="1200" cap="none" spc="0" normalizeH="0" baseline="0" noProof="0" dirty="0">
              <a:ln>
                <a:noFill/>
              </a:ln>
              <a:solidFill>
                <a:srgbClr val="FFFF00"/>
              </a:solidFill>
              <a:effectLst/>
              <a:uLnTx/>
              <a:uFillTx/>
              <a:latin typeface="Calibri" panose="020F0502020204030204"/>
              <a:ea typeface="宋体" panose="02010600030101010101" pitchFamily="2" charset="-122"/>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句子结构梳理：</a:t>
            </a:r>
            <a:endPar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主语：</a:t>
            </a: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A new movie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定语：</a:t>
            </a: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empowered by 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谓语：</a:t>
            </a:r>
            <a:r>
              <a:rPr kumimoji="0" lang="en-US" altLang="zh-CN" sz="2800" b="0" i="0" u="none" strike="noStrike" kern="1200" cap="none" spc="0" normalizeH="0" baseline="0" noProof="0" dirty="0" err="1">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centres</a:t>
            </a: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宾语：</a:t>
            </a:r>
            <a:r>
              <a:rPr kumimoji="0" lang="en-US" altLang="zh-CN" sz="2800" b="0" i="0" u="none" strike="noStrike" kern="1200" cap="none" spc="0" normalizeH="0" baseline="0" noProof="0" dirty="0" err="1">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Su</a:t>
            </a: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 Shi witnessing how...</a:t>
            </a: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（动名词复合结构作宾语，</a:t>
            </a: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witnessing</a:t>
            </a: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后为</a:t>
            </a:r>
            <a:endPar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                                                          how</a:t>
            </a: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引导的宾语从句）</a:t>
            </a:r>
            <a:endPar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endParaRPr>
          </a:p>
        </p:txBody>
      </p:sp>
    </p:spTree>
    <p:extLst>
      <p:ext uri="{BB962C8B-B14F-4D97-AF65-F5344CB8AC3E}">
        <p14:creationId xmlns:p14="http://schemas.microsoft.com/office/powerpoint/2010/main" val="37874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81850" y="378241"/>
            <a:ext cx="4657983" cy="642485"/>
          </a:xfrm>
          <a:prstGeom prst="rect">
            <a:avLst/>
          </a:prstGeom>
          <a:ln w="2222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Light" panose="020F0302020204030204"/>
                <a:ea typeface="宋体" panose="02010600030101010101" pitchFamily="2" charset="-122"/>
                <a:cs typeface="+mj-cs"/>
              </a:rPr>
              <a:t> </a:t>
            </a:r>
          </a:p>
        </p:txBody>
      </p:sp>
      <p:sp>
        <p:nvSpPr>
          <p:cNvPr id="5" name="标题 1"/>
          <p:cNvSpPr>
            <a:spLocks noGrp="1"/>
          </p:cNvSpPr>
          <p:nvPr>
            <p:ph type="title"/>
          </p:nvPr>
        </p:nvSpPr>
        <p:spPr>
          <a:xfrm>
            <a:off x="408481" y="76786"/>
            <a:ext cx="10515600" cy="1325563"/>
          </a:xfrm>
        </p:spPr>
        <p:txBody>
          <a:bodyPr>
            <a:normAutofit/>
          </a:bodyPr>
          <a:lstStyle/>
          <a:p>
            <a:r>
              <a:rPr lang="zh-CN" altLang="en-US" sz="3600" dirty="0">
                <a:latin typeface="宋体" panose="02010600030101010101" pitchFamily="2" charset="-122"/>
                <a:ea typeface="宋体" panose="02010600030101010101" pitchFamily="2" charset="-122"/>
              </a:rPr>
              <a:t>◆</a:t>
            </a:r>
            <a:r>
              <a:rPr lang="zh-CN" altLang="en-US" sz="3600" dirty="0"/>
              <a:t>难题解析</a:t>
            </a:r>
            <a:r>
              <a:rPr lang="en-US" altLang="zh-CN" sz="3600" dirty="0"/>
              <a:t>—</a:t>
            </a:r>
            <a:r>
              <a:rPr lang="zh-CN" altLang="en-US" sz="3600" dirty="0"/>
              <a:t>语法填空</a:t>
            </a:r>
          </a:p>
        </p:txBody>
      </p:sp>
      <p:sp>
        <p:nvSpPr>
          <p:cNvPr id="6" name="文本框 5"/>
          <p:cNvSpPr txBox="1"/>
          <p:nvPr/>
        </p:nvSpPr>
        <p:spPr>
          <a:xfrm>
            <a:off x="598720" y="1155674"/>
            <a:ext cx="11593280" cy="7425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 19. </a:t>
            </a:r>
            <a:r>
              <a:rPr kumimoji="0" lang="en-US" altLang="zh-CN" sz="28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19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cities and governments, early humans had to depend on each other.</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6625364" y="580791"/>
            <a:ext cx="4570956" cy="523220"/>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深度理解语篇，关联语境</a:t>
            </a:r>
            <a:endPar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 name="矩形 1">
            <a:extLst>
              <a:ext uri="{FF2B5EF4-FFF2-40B4-BE49-F238E27FC236}">
                <a16:creationId xmlns:a16="http://schemas.microsoft.com/office/drawing/2014/main" id="{92D0B2A2-0626-4272-9E1C-384D29D44A3E}"/>
              </a:ext>
            </a:extLst>
          </p:cNvPr>
          <p:cNvSpPr/>
          <p:nvPr/>
        </p:nvSpPr>
        <p:spPr>
          <a:xfrm>
            <a:off x="920566" y="1979927"/>
            <a:ext cx="10003515" cy="2249847"/>
          </a:xfrm>
          <a:prstGeom prst="rect">
            <a:avLst/>
          </a:prstGeom>
        </p:spPr>
        <p:txBody>
          <a:bodyPr wrap="square">
            <a:spAutoFit/>
          </a:bodyPr>
          <a:lstStyle/>
          <a:p>
            <a:pPr marL="0" marR="0" lvl="0" indent="266700" algn="just"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Trust is part of our nature. It </a:t>
            </a:r>
            <a:r>
              <a:rPr kumimoji="0" lang="en-US" altLang="zh-CN" sz="2400" b="0" i="0" u="sng"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18  </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(build) into us </a:t>
            </a:r>
            <a:r>
              <a:rPr kumimoji="0" lang="en-US" altLang="zh-CN" sz="2400" b="0" i="0" u="sng"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through thousands of years of evolution</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400" b="0" i="0" u="sng"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19  </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cities and governments, early humans had to depend on each other. They lived in small groups where working together wasn’t optional. It was a matter of survival. </a:t>
            </a:r>
            <a:r>
              <a:rPr kumimoji="0" lang="en-US" altLang="zh-CN" sz="2400" b="0" i="0" u="sng"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Trust came out of   20   (necessary), not choice</a:t>
            </a: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zh-CN" sz="24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0D79B770-C19B-4AD6-AC2A-428B43D78739}"/>
              </a:ext>
            </a:extLst>
          </p:cNvPr>
          <p:cNvSpPr txBox="1"/>
          <p:nvPr/>
        </p:nvSpPr>
        <p:spPr>
          <a:xfrm>
            <a:off x="1033347" y="4428078"/>
            <a:ext cx="6919806" cy="1384995"/>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Evolution</a:t>
            </a: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a:t>
            </a: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a long process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Necessity:   a result of evolution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Choice: with/without</a:t>
            </a:r>
          </a:p>
        </p:txBody>
      </p:sp>
    </p:spTree>
    <p:extLst>
      <p:ext uri="{BB962C8B-B14F-4D97-AF65-F5344CB8AC3E}">
        <p14:creationId xmlns:p14="http://schemas.microsoft.com/office/powerpoint/2010/main" val="256277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survive—survival </a:t>
            </a:r>
          </a:p>
          <a:p>
            <a:r>
              <a:rPr lang="en-US" altLang="zh-CN" dirty="0"/>
              <a:t>arrive—arrival </a:t>
            </a:r>
          </a:p>
          <a:p>
            <a:r>
              <a:rPr lang="en-US" altLang="zh-CN" dirty="0"/>
              <a:t>approve-approval </a:t>
            </a:r>
          </a:p>
          <a:p>
            <a:r>
              <a:rPr lang="en-US" altLang="zh-CN" dirty="0"/>
              <a:t>remove—removal </a:t>
            </a:r>
          </a:p>
          <a:p>
            <a:r>
              <a:rPr lang="en-US" altLang="zh-CN" dirty="0"/>
              <a:t>revive—revival</a:t>
            </a:r>
          </a:p>
          <a:p>
            <a:r>
              <a:rPr lang="en-US" altLang="zh-CN" dirty="0"/>
              <a:t>……</a:t>
            </a:r>
            <a:endParaRPr lang="zh-CN" altLang="en-US" dirty="0"/>
          </a:p>
        </p:txBody>
      </p:sp>
      <p:graphicFrame>
        <p:nvGraphicFramePr>
          <p:cNvPr id="6" name="图示 5"/>
          <p:cNvGraphicFramePr/>
          <p:nvPr/>
        </p:nvGraphicFramePr>
        <p:xfrm>
          <a:off x="4510355" y="904126"/>
          <a:ext cx="7108576" cy="4373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60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接点 6">
            <a:extLst>
              <a:ext uri="{FF2B5EF4-FFF2-40B4-BE49-F238E27FC236}">
                <a16:creationId xmlns:a16="http://schemas.microsoft.com/office/drawing/2014/main" id="{4EA300F3-2B93-4508-99D3-344DE397E009}"/>
              </a:ext>
            </a:extLst>
          </p:cNvPr>
          <p:cNvSpPr/>
          <p:nvPr/>
        </p:nvSpPr>
        <p:spPr>
          <a:xfrm>
            <a:off x="4333240" y="30974"/>
            <a:ext cx="6573520" cy="670746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 name="流程图: 接点 5">
            <a:extLst>
              <a:ext uri="{FF2B5EF4-FFF2-40B4-BE49-F238E27FC236}">
                <a16:creationId xmlns:a16="http://schemas.microsoft.com/office/drawing/2014/main" id="{D8165B80-52AE-4DC3-87AD-377E97E6157A}"/>
              </a:ext>
            </a:extLst>
          </p:cNvPr>
          <p:cNvSpPr/>
          <p:nvPr/>
        </p:nvSpPr>
        <p:spPr>
          <a:xfrm>
            <a:off x="4922520" y="699174"/>
            <a:ext cx="5394960" cy="5459651"/>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流程图: 接点 4">
            <a:extLst>
              <a:ext uri="{FF2B5EF4-FFF2-40B4-BE49-F238E27FC236}">
                <a16:creationId xmlns:a16="http://schemas.microsoft.com/office/drawing/2014/main" id="{5AC8B6F7-DAC1-4A69-AEB7-04F4C14AE6A7}"/>
              </a:ext>
            </a:extLst>
          </p:cNvPr>
          <p:cNvSpPr/>
          <p:nvPr/>
        </p:nvSpPr>
        <p:spPr>
          <a:xfrm>
            <a:off x="5740400" y="1585262"/>
            <a:ext cx="3759200" cy="3683157"/>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 name="标题 1">
            <a:extLst>
              <a:ext uri="{FF2B5EF4-FFF2-40B4-BE49-F238E27FC236}">
                <a16:creationId xmlns:a16="http://schemas.microsoft.com/office/drawing/2014/main" id="{6D16715A-F691-4D4C-99B0-B134624291BF}"/>
              </a:ext>
            </a:extLst>
          </p:cNvPr>
          <p:cNvSpPr>
            <a:spLocks noGrp="1"/>
          </p:cNvSpPr>
          <p:nvPr>
            <p:ph type="title"/>
          </p:nvPr>
        </p:nvSpPr>
        <p:spPr>
          <a:xfrm>
            <a:off x="838200" y="327012"/>
            <a:ext cx="10515600" cy="1325563"/>
          </a:xfrm>
        </p:spPr>
        <p:txBody>
          <a:bodyPr/>
          <a:lstStyle/>
          <a:p>
            <a:r>
              <a:rPr lang="zh-CN" altLang="en-US" dirty="0"/>
              <a:t>语法的核心</a:t>
            </a:r>
          </a:p>
        </p:txBody>
      </p:sp>
      <p:sp>
        <p:nvSpPr>
          <p:cNvPr id="4" name="流程图: 接点 3">
            <a:extLst>
              <a:ext uri="{FF2B5EF4-FFF2-40B4-BE49-F238E27FC236}">
                <a16:creationId xmlns:a16="http://schemas.microsoft.com/office/drawing/2014/main" id="{AF0A2067-7ED4-4C9A-BBC7-23DC66EE4334}"/>
              </a:ext>
            </a:extLst>
          </p:cNvPr>
          <p:cNvSpPr/>
          <p:nvPr/>
        </p:nvSpPr>
        <p:spPr>
          <a:xfrm>
            <a:off x="6471920" y="2287428"/>
            <a:ext cx="2296160" cy="219455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主 动</a:t>
            </a:r>
            <a:endPar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与</a:t>
            </a:r>
            <a:endParaRPr kumimoji="0" lang="en-US" altLang="zh-CN"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被 动</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a:extLst>
              <a:ext uri="{FF2B5EF4-FFF2-40B4-BE49-F238E27FC236}">
                <a16:creationId xmlns:a16="http://schemas.microsoft.com/office/drawing/2014/main" id="{0130F1CC-5BCA-41D6-8E3C-808E0423728C}"/>
              </a:ext>
            </a:extLst>
          </p:cNvPr>
          <p:cNvSpPr txBox="1"/>
          <p:nvPr/>
        </p:nvSpPr>
        <p:spPr>
          <a:xfrm>
            <a:off x="6520796" y="903412"/>
            <a:ext cx="21050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句 子 结 构</a:t>
            </a:r>
          </a:p>
        </p:txBody>
      </p:sp>
      <p:sp>
        <p:nvSpPr>
          <p:cNvPr id="9" name="文本框 8">
            <a:extLst>
              <a:ext uri="{FF2B5EF4-FFF2-40B4-BE49-F238E27FC236}">
                <a16:creationId xmlns:a16="http://schemas.microsoft.com/office/drawing/2014/main" id="{76582169-6B53-4F10-90C5-B5F3FA5D7B29}"/>
              </a:ext>
            </a:extLst>
          </p:cNvPr>
          <p:cNvSpPr txBox="1"/>
          <p:nvPr/>
        </p:nvSpPr>
        <p:spPr>
          <a:xfrm>
            <a:off x="6977837" y="1614834"/>
            <a:ext cx="12843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动   词</a:t>
            </a:r>
          </a:p>
        </p:txBody>
      </p:sp>
      <p:sp>
        <p:nvSpPr>
          <p:cNvPr id="10" name="文本框 9">
            <a:extLst>
              <a:ext uri="{FF2B5EF4-FFF2-40B4-BE49-F238E27FC236}">
                <a16:creationId xmlns:a16="http://schemas.microsoft.com/office/drawing/2014/main" id="{AF22A192-857F-40BF-A6ED-B35BACD15008}"/>
              </a:ext>
            </a:extLst>
          </p:cNvPr>
          <p:cNvSpPr txBox="1"/>
          <p:nvPr/>
        </p:nvSpPr>
        <p:spPr>
          <a:xfrm>
            <a:off x="5808643" y="2881501"/>
            <a:ext cx="688009"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及</a:t>
            </a:r>
            <a:endPar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物</a:t>
            </a:r>
          </a:p>
        </p:txBody>
      </p:sp>
      <p:sp>
        <p:nvSpPr>
          <p:cNvPr id="11" name="文本框 10">
            <a:extLst>
              <a:ext uri="{FF2B5EF4-FFF2-40B4-BE49-F238E27FC236}">
                <a16:creationId xmlns:a16="http://schemas.microsoft.com/office/drawing/2014/main" id="{F68C25ED-1818-418F-83C6-F28B48F02507}"/>
              </a:ext>
            </a:extLst>
          </p:cNvPr>
          <p:cNvSpPr txBox="1"/>
          <p:nvPr/>
        </p:nvSpPr>
        <p:spPr>
          <a:xfrm>
            <a:off x="8727877" y="2605977"/>
            <a:ext cx="780983"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不</a:t>
            </a:r>
            <a:endPar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及</a:t>
            </a:r>
            <a:endPar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物</a:t>
            </a:r>
          </a:p>
        </p:txBody>
      </p:sp>
      <p:sp>
        <p:nvSpPr>
          <p:cNvPr id="12" name="文本框 11">
            <a:extLst>
              <a:ext uri="{FF2B5EF4-FFF2-40B4-BE49-F238E27FC236}">
                <a16:creationId xmlns:a16="http://schemas.microsoft.com/office/drawing/2014/main" id="{418979EC-C0A2-4D44-9C5F-DFEC0DE179F7}"/>
              </a:ext>
            </a:extLst>
          </p:cNvPr>
          <p:cNvSpPr txBox="1"/>
          <p:nvPr/>
        </p:nvSpPr>
        <p:spPr>
          <a:xfrm>
            <a:off x="6496652" y="142952"/>
            <a:ext cx="21050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所 谓 语 法</a:t>
            </a:r>
          </a:p>
        </p:txBody>
      </p:sp>
      <p:sp>
        <p:nvSpPr>
          <p:cNvPr id="13" name="文本框 12">
            <a:extLst>
              <a:ext uri="{FF2B5EF4-FFF2-40B4-BE49-F238E27FC236}">
                <a16:creationId xmlns:a16="http://schemas.microsoft.com/office/drawing/2014/main" id="{1D0AE380-0C07-414A-9B7B-92679BADCD5A}"/>
              </a:ext>
            </a:extLst>
          </p:cNvPr>
          <p:cNvSpPr txBox="1"/>
          <p:nvPr/>
        </p:nvSpPr>
        <p:spPr>
          <a:xfrm>
            <a:off x="4301069" y="2389059"/>
            <a:ext cx="780983"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形</a:t>
            </a:r>
            <a:endPar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式</a:t>
            </a:r>
          </a:p>
        </p:txBody>
      </p:sp>
      <p:sp>
        <p:nvSpPr>
          <p:cNvPr id="14" name="文本框 13">
            <a:extLst>
              <a:ext uri="{FF2B5EF4-FFF2-40B4-BE49-F238E27FC236}">
                <a16:creationId xmlns:a16="http://schemas.microsoft.com/office/drawing/2014/main" id="{A9366562-5E6E-4BC8-9007-1216A7FAC46D}"/>
              </a:ext>
            </a:extLst>
          </p:cNvPr>
          <p:cNvSpPr txBox="1"/>
          <p:nvPr/>
        </p:nvSpPr>
        <p:spPr>
          <a:xfrm>
            <a:off x="10160669" y="2389059"/>
            <a:ext cx="780983"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意</a:t>
            </a:r>
            <a:endPar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义</a:t>
            </a:r>
          </a:p>
        </p:txBody>
      </p:sp>
      <p:sp>
        <p:nvSpPr>
          <p:cNvPr id="15" name="文本框 14">
            <a:extLst>
              <a:ext uri="{FF2B5EF4-FFF2-40B4-BE49-F238E27FC236}">
                <a16:creationId xmlns:a16="http://schemas.microsoft.com/office/drawing/2014/main" id="{D89F423B-8E29-4950-BDFA-AC22BF893749}"/>
              </a:ext>
            </a:extLst>
          </p:cNvPr>
          <p:cNvSpPr txBox="1"/>
          <p:nvPr/>
        </p:nvSpPr>
        <p:spPr>
          <a:xfrm>
            <a:off x="7070811" y="6115738"/>
            <a:ext cx="11913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应  用</a:t>
            </a:r>
          </a:p>
        </p:txBody>
      </p:sp>
      <p:sp>
        <p:nvSpPr>
          <p:cNvPr id="16" name="文本框 15">
            <a:extLst>
              <a:ext uri="{FF2B5EF4-FFF2-40B4-BE49-F238E27FC236}">
                <a16:creationId xmlns:a16="http://schemas.microsoft.com/office/drawing/2014/main" id="{FC325FD9-0A7C-43BA-8296-8FABB9914E45}"/>
              </a:ext>
            </a:extLst>
          </p:cNvPr>
          <p:cNvSpPr txBox="1"/>
          <p:nvPr/>
        </p:nvSpPr>
        <p:spPr>
          <a:xfrm>
            <a:off x="6977837" y="5325572"/>
            <a:ext cx="1377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词    性</a:t>
            </a:r>
          </a:p>
        </p:txBody>
      </p:sp>
      <p:sp>
        <p:nvSpPr>
          <p:cNvPr id="19" name="矩形 18">
            <a:extLst>
              <a:ext uri="{FF2B5EF4-FFF2-40B4-BE49-F238E27FC236}">
                <a16:creationId xmlns:a16="http://schemas.microsoft.com/office/drawing/2014/main" id="{4C423BF1-D40F-48C9-A641-6CF1D4454EAC}"/>
              </a:ext>
            </a:extLst>
          </p:cNvPr>
          <p:cNvSpPr/>
          <p:nvPr/>
        </p:nvSpPr>
        <p:spPr>
          <a:xfrm>
            <a:off x="448295" y="2121669"/>
            <a:ext cx="343790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highlight>
                  <a:srgbClr val="F5F5F5"/>
                </a:highlight>
                <a:uLnTx/>
                <a:uFillTx/>
                <a:latin typeface="Times New Roman" panose="02020603050405020304" pitchFamily="18" charset="0"/>
                <a:ea typeface="等线" panose="02010600030101010101" pitchFamily="2" charset="-122"/>
                <a:cs typeface="+mn-cs"/>
              </a:rPr>
              <a:t>      A new movie </a:t>
            </a:r>
            <a:r>
              <a:rPr kumimoji="0" lang="en-US" altLang="zh-CN" sz="2800" b="0" i="0" u="none" strike="noStrike" kern="100" cap="none" spc="0" normalizeH="0" baseline="0" noProof="0" dirty="0">
                <a:ln>
                  <a:noFill/>
                </a:ln>
                <a:solidFill>
                  <a:srgbClr val="C00000"/>
                </a:solidFill>
                <a:effectLst/>
                <a:highlight>
                  <a:srgbClr val="F5F5F5"/>
                </a:highlight>
                <a:uLnTx/>
                <a:uFillTx/>
                <a:latin typeface="Times New Roman" panose="02020603050405020304" pitchFamily="18" charset="0"/>
                <a:ea typeface="等线" panose="02010600030101010101" pitchFamily="2" charset="-122"/>
                <a:cs typeface="+mn-cs"/>
              </a:rPr>
              <a:t>empowered</a:t>
            </a:r>
            <a:r>
              <a:rPr kumimoji="0" lang="en-US" altLang="zh-CN" sz="2800" b="0" i="0" u="none" strike="noStrike" kern="100" cap="none" spc="0" normalizeH="0" baseline="0" noProof="0" dirty="0">
                <a:ln>
                  <a:noFill/>
                </a:ln>
                <a:solidFill>
                  <a:srgbClr val="000000"/>
                </a:solidFill>
                <a:effectLst/>
                <a:highlight>
                  <a:srgbClr val="F5F5F5"/>
                </a:highlight>
                <a:uLnTx/>
                <a:uFillTx/>
                <a:latin typeface="Times New Roman" panose="02020603050405020304" pitchFamily="18" charset="0"/>
                <a:ea typeface="等线" panose="02010600030101010101" pitchFamily="2" charset="-122"/>
                <a:cs typeface="+mn-cs"/>
              </a:rPr>
              <a:t> by AI centres on Su Shi </a:t>
            </a:r>
            <a:r>
              <a:rPr kumimoji="0" lang="en-US" altLang="zh-CN" sz="2800" b="0" i="0" u="sng" strike="noStrike" kern="100" cap="none" spc="0" normalizeH="0" baseline="0" noProof="0" dirty="0">
                <a:ln>
                  <a:noFill/>
                </a:ln>
                <a:solidFill>
                  <a:srgbClr val="000000"/>
                </a:solidFill>
                <a:effectLst/>
                <a:highlight>
                  <a:srgbClr val="F5F5F5"/>
                </a:highlight>
                <a:uLnTx/>
                <a:uFillTx/>
                <a:latin typeface="Times New Roman" panose="02020603050405020304" pitchFamily="18" charset="0"/>
                <a:ea typeface="等线" panose="02010600030101010101" pitchFamily="2" charset="-122"/>
                <a:cs typeface="+mn-cs"/>
              </a:rPr>
              <a:t>  14  </a:t>
            </a:r>
            <a:r>
              <a:rPr kumimoji="0" lang="en-US" altLang="zh-CN" sz="2800" b="0" i="0" u="none" strike="noStrike" kern="100" cap="none" spc="0" normalizeH="0" baseline="0" noProof="0" dirty="0">
                <a:ln>
                  <a:noFill/>
                </a:ln>
                <a:solidFill>
                  <a:srgbClr val="000000"/>
                </a:solidFill>
                <a:effectLst/>
                <a:highlight>
                  <a:srgbClr val="F5F5F5"/>
                </a:highlight>
                <a:uLnTx/>
                <a:uFillTx/>
                <a:latin typeface="Times New Roman" panose="02020603050405020304" pitchFamily="18" charset="0"/>
                <a:ea typeface="等线" panose="02010600030101010101" pitchFamily="2" charset="-122"/>
                <a:cs typeface="+mn-cs"/>
              </a:rPr>
              <a:t> (</a:t>
            </a:r>
            <a:r>
              <a:rPr kumimoji="0" lang="en-US" altLang="zh-CN" sz="2800" b="0" i="0" u="none" strike="noStrike" kern="100" cap="none" spc="0" normalizeH="0" baseline="0" noProof="0" dirty="0">
                <a:ln>
                  <a:noFill/>
                </a:ln>
                <a:solidFill>
                  <a:srgbClr val="C00000"/>
                </a:solidFill>
                <a:effectLst/>
                <a:highlight>
                  <a:srgbClr val="F5F5F5"/>
                </a:highlight>
                <a:uLnTx/>
                <a:uFillTx/>
                <a:latin typeface="Times New Roman" panose="02020603050405020304" pitchFamily="18" charset="0"/>
                <a:ea typeface="等线" panose="02010600030101010101" pitchFamily="2" charset="-122"/>
                <a:cs typeface="+mn-cs"/>
              </a:rPr>
              <a:t>witness</a:t>
            </a:r>
            <a:r>
              <a:rPr kumimoji="0" lang="en-US" altLang="zh-CN" sz="2800" b="0" i="0" u="none" strike="noStrike" kern="100" cap="none" spc="0" normalizeH="0" baseline="0" noProof="0" dirty="0">
                <a:ln>
                  <a:noFill/>
                </a:ln>
                <a:solidFill>
                  <a:srgbClr val="000000"/>
                </a:solidFill>
                <a:effectLst/>
                <a:highlight>
                  <a:srgbClr val="F5F5F5"/>
                </a:highlight>
                <a:uLnTx/>
                <a:uFillTx/>
                <a:latin typeface="Times New Roman" panose="02020603050405020304" pitchFamily="18" charset="0"/>
                <a:ea typeface="等线" panose="02010600030101010101" pitchFamily="2" charset="-122"/>
                <a:cs typeface="+mn-cs"/>
              </a:rPr>
              <a:t>) how Hainan </a:t>
            </a:r>
            <a:r>
              <a:rPr kumimoji="0" lang="en-US" altLang="zh-CN" sz="2800" b="0" i="0" u="none" strike="noStrike" kern="100" cap="none" spc="0" normalizeH="0" baseline="0" noProof="0" dirty="0">
                <a:ln>
                  <a:noFill/>
                </a:ln>
                <a:solidFill>
                  <a:srgbClr val="C00000"/>
                </a:solidFill>
                <a:effectLst/>
                <a:highlight>
                  <a:srgbClr val="F5F5F5"/>
                </a:highlight>
                <a:uLnTx/>
                <a:uFillTx/>
                <a:latin typeface="Times New Roman" panose="02020603050405020304" pitchFamily="18" charset="0"/>
                <a:ea typeface="等线" panose="02010600030101010101" pitchFamily="2" charset="-122"/>
                <a:cs typeface="+mn-cs"/>
              </a:rPr>
              <a:t>has evolved </a:t>
            </a:r>
            <a:r>
              <a:rPr kumimoji="0" lang="en-US" altLang="zh-CN" sz="2800" b="0" i="0" u="none" strike="noStrike" kern="100" cap="none" spc="0" normalizeH="0" baseline="0" noProof="0" dirty="0">
                <a:ln>
                  <a:noFill/>
                </a:ln>
                <a:solidFill>
                  <a:srgbClr val="000000"/>
                </a:solidFill>
                <a:effectLst/>
                <a:highlight>
                  <a:srgbClr val="F5F5F5"/>
                </a:highlight>
                <a:uLnTx/>
                <a:uFillTx/>
                <a:latin typeface="Times New Roman" panose="02020603050405020304" pitchFamily="18" charset="0"/>
                <a:ea typeface="等线" panose="02010600030101010101" pitchFamily="2" charset="-122"/>
                <a:cs typeface="+mn-cs"/>
              </a:rPr>
              <a:t>into a </a:t>
            </a:r>
            <a:r>
              <a:rPr kumimoji="0" lang="en-US" altLang="zh-CN" sz="2800" b="0" i="0" u="none" strike="noStrike" kern="100" cap="none" spc="0" normalizeH="0" baseline="0" noProof="0" dirty="0">
                <a:ln>
                  <a:noFill/>
                </a:ln>
                <a:solidFill>
                  <a:prstClr val="black"/>
                </a:solidFill>
                <a:effectLst/>
                <a:highlight>
                  <a:srgbClr val="F5F5F5"/>
                </a:highlight>
                <a:uLnTx/>
                <a:uFillTx/>
                <a:latin typeface="Times New Roman" panose="02020603050405020304" pitchFamily="18" charset="0"/>
                <a:ea typeface="等线" panose="02010600030101010101" pitchFamily="2" charset="-122"/>
                <a:cs typeface="+mn-cs"/>
              </a:rPr>
              <a:t>bustling</a:t>
            </a:r>
            <a:r>
              <a:rPr kumimoji="0" lang="en-US" altLang="zh-CN" sz="2800" b="0" i="0" u="none" strike="noStrike" kern="100" cap="none" spc="0" normalizeH="0" baseline="0" noProof="0" dirty="0">
                <a:ln>
                  <a:noFill/>
                </a:ln>
                <a:solidFill>
                  <a:srgbClr val="000000"/>
                </a:solidFill>
                <a:effectLst/>
                <a:highlight>
                  <a:srgbClr val="F5F5F5"/>
                </a:highlight>
                <a:uLnTx/>
                <a:uFillTx/>
                <a:latin typeface="Times New Roman" panose="02020603050405020304" pitchFamily="18" charset="0"/>
                <a:ea typeface="等线" panose="02010600030101010101" pitchFamily="2" charset="-122"/>
                <a:cs typeface="+mn-cs"/>
              </a:rPr>
              <a:t> trade port.</a:t>
            </a:r>
            <a:endParaRPr kumimoji="0" lang="zh-CN" altLang="en-US" sz="2800" b="0" i="0" u="none" strike="noStrike" kern="1200" cap="none" spc="0" normalizeH="0" baseline="0" noProof="0" dirty="0">
              <a:ln>
                <a:noFill/>
              </a:ln>
              <a:solidFill>
                <a:prstClr val="black"/>
              </a:solidFill>
              <a:effectLst/>
              <a:highlight>
                <a:srgbClr val="F5F5F5"/>
              </a:highligh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4508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2261271B-96F8-4E40-98AD-506FABF31FC2}"/>
              </a:ext>
            </a:extLst>
          </p:cNvPr>
          <p:cNvGrpSpPr/>
          <p:nvPr/>
        </p:nvGrpSpPr>
        <p:grpSpPr>
          <a:xfrm>
            <a:off x="840191" y="5005941"/>
            <a:ext cx="10566213" cy="3630060"/>
            <a:chOff x="385298" y="-13577"/>
            <a:chExt cx="10566213" cy="3630060"/>
          </a:xfrm>
        </p:grpSpPr>
        <p:sp>
          <p:nvSpPr>
            <p:cNvPr id="13" name="矩形 12">
              <a:extLst>
                <a:ext uri="{FF2B5EF4-FFF2-40B4-BE49-F238E27FC236}">
                  <a16:creationId xmlns:a16="http://schemas.microsoft.com/office/drawing/2014/main" id="{00F27EAC-4199-4983-8AF7-56133E01FBA6}"/>
                </a:ext>
              </a:extLst>
            </p:cNvPr>
            <p:cNvSpPr/>
            <p:nvPr/>
          </p:nvSpPr>
          <p:spPr>
            <a:xfrm>
              <a:off x="611173" y="-13577"/>
              <a:ext cx="10340338" cy="87026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r>
                <a:rPr kumimoji="0" lang="zh-CN" altLang="en-US" sz="4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基础知识、核心知识，语篇理解；不抠边角；</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extLst>
                <a:ext uri="{FF2B5EF4-FFF2-40B4-BE49-F238E27FC236}">
                  <a16:creationId xmlns:a16="http://schemas.microsoft.com/office/drawing/2014/main" id="{BC8AF8CE-7ADE-49B7-A707-11490F38A275}"/>
                </a:ext>
              </a:extLst>
            </p:cNvPr>
            <p:cNvSpPr txBox="1"/>
            <p:nvPr/>
          </p:nvSpPr>
          <p:spPr>
            <a:xfrm>
              <a:off x="385298" y="2746216"/>
              <a:ext cx="9851585" cy="87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0775" tIns="109220" rIns="109220" bIns="109220" numCol="1" spcCol="1270" anchor="ctr" anchorCtr="0">
              <a:noAutofit/>
            </a:bodyPr>
            <a:lstStyle/>
            <a:p>
              <a:pPr marL="0" marR="0" lvl="0" indent="0" algn="l" defTabSz="1911350" rtl="0" eaLnBrk="1" fontAlgn="auto" latinLnBrk="0" hangingPunct="1">
                <a:lnSpc>
                  <a:spcPct val="90000"/>
                </a:lnSpc>
                <a:spcBef>
                  <a:spcPct val="0"/>
                </a:spcBef>
                <a:spcAft>
                  <a:spcPct val="35000"/>
                </a:spcAft>
                <a:buClrTx/>
                <a:buSzTx/>
                <a:buFontTx/>
                <a:buNone/>
                <a:tabLst/>
                <a:defRPr/>
              </a:pPr>
              <a:r>
                <a:rPr kumimoji="0" lang="zh-CN" altLang="en-US" sz="43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思维导图</a:t>
              </a:r>
              <a:r>
                <a:rPr kumimoji="0" lang="en-US" altLang="zh-CN" sz="43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Wingdings" panose="05000000000000000000" pitchFamily="2" charset="2"/>
                </a:rPr>
                <a:t></a:t>
              </a:r>
              <a:r>
                <a:rPr kumimoji="0" lang="zh-CN" altLang="en-US" sz="43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主题词汇  （词汇群）</a:t>
              </a:r>
            </a:p>
          </p:txBody>
        </p:sp>
      </p:grpSp>
      <p:graphicFrame>
        <p:nvGraphicFramePr>
          <p:cNvPr id="5" name="内容占位符 4"/>
          <p:cNvGraphicFramePr>
            <a:graphicFrameLocks noGrp="1"/>
          </p:cNvGraphicFramePr>
          <p:nvPr>
            <p:ph idx="1"/>
          </p:nvPr>
        </p:nvGraphicFramePr>
        <p:xfrm>
          <a:off x="971551" y="66278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标题 1"/>
          <p:cNvSpPr>
            <a:spLocks noGrp="1"/>
          </p:cNvSpPr>
          <p:nvPr>
            <p:ph type="title"/>
          </p:nvPr>
        </p:nvSpPr>
        <p:spPr>
          <a:xfrm>
            <a:off x="591620" y="0"/>
            <a:ext cx="10515600" cy="1325563"/>
          </a:xfrm>
        </p:spPr>
        <p:txBody>
          <a:bodyPr/>
          <a:lstStyle/>
          <a:p>
            <a:r>
              <a:rPr lang="zh-CN" altLang="en-US" dirty="0">
                <a:solidFill>
                  <a:srgbClr val="FF0000"/>
                </a:solidFill>
                <a:latin typeface="宋体" panose="02010600030101010101" pitchFamily="2" charset="-122"/>
                <a:ea typeface="宋体" panose="02010600030101010101" pitchFamily="2" charset="-122"/>
              </a:rPr>
              <a:t>◇</a:t>
            </a:r>
            <a:r>
              <a:rPr lang="zh-CN" altLang="en-US" b="1" dirty="0"/>
              <a:t>语法填空复习建议</a:t>
            </a:r>
          </a:p>
        </p:txBody>
      </p:sp>
      <p:sp>
        <p:nvSpPr>
          <p:cNvPr id="6" name="文本框 5"/>
          <p:cNvSpPr txBox="1"/>
          <p:nvPr/>
        </p:nvSpPr>
        <p:spPr>
          <a:xfrm>
            <a:off x="1078786" y="1139472"/>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启发</a:t>
            </a:r>
          </a:p>
        </p:txBody>
      </p:sp>
      <p:sp>
        <p:nvSpPr>
          <p:cNvPr id="7" name="文本框 6"/>
          <p:cNvSpPr txBox="1"/>
          <p:nvPr/>
        </p:nvSpPr>
        <p:spPr>
          <a:xfrm>
            <a:off x="1364750" y="2433952"/>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探究</a:t>
            </a:r>
          </a:p>
        </p:txBody>
      </p:sp>
      <p:sp>
        <p:nvSpPr>
          <p:cNvPr id="8" name="文本框 7"/>
          <p:cNvSpPr txBox="1"/>
          <p:nvPr/>
        </p:nvSpPr>
        <p:spPr>
          <a:xfrm>
            <a:off x="1066066" y="3728432"/>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使用</a:t>
            </a:r>
          </a:p>
        </p:txBody>
      </p:sp>
      <p:sp>
        <p:nvSpPr>
          <p:cNvPr id="11" name="文本框 10"/>
          <p:cNvSpPr txBox="1"/>
          <p:nvPr/>
        </p:nvSpPr>
        <p:spPr>
          <a:xfrm>
            <a:off x="217012" y="2727339"/>
            <a:ext cx="861774" cy="120481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语境</a:t>
            </a:r>
          </a:p>
        </p:txBody>
      </p:sp>
      <p:sp>
        <p:nvSpPr>
          <p:cNvPr id="9" name="椭圆 8">
            <a:extLst>
              <a:ext uri="{FF2B5EF4-FFF2-40B4-BE49-F238E27FC236}">
                <a16:creationId xmlns:a16="http://schemas.microsoft.com/office/drawing/2014/main" id="{5D1E7242-823D-4584-BCE4-577B28BE81EB}"/>
              </a:ext>
            </a:extLst>
          </p:cNvPr>
          <p:cNvSpPr/>
          <p:nvPr/>
        </p:nvSpPr>
        <p:spPr>
          <a:xfrm>
            <a:off x="325300" y="4790015"/>
            <a:ext cx="1087834" cy="1087834"/>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宋体" panose="02010600030101010101" pitchFamily="2" charset="-122"/>
              <a:cs typeface="+mn-cs"/>
            </a:endParaRPr>
          </a:p>
        </p:txBody>
      </p:sp>
      <p:sp>
        <p:nvSpPr>
          <p:cNvPr id="10" name="文本框 9">
            <a:extLst>
              <a:ext uri="{FF2B5EF4-FFF2-40B4-BE49-F238E27FC236}">
                <a16:creationId xmlns:a16="http://schemas.microsoft.com/office/drawing/2014/main" id="{BEF3990F-18EF-4F06-9182-54DD62260040}"/>
              </a:ext>
            </a:extLst>
          </p:cNvPr>
          <p:cNvSpPr txBox="1"/>
          <p:nvPr/>
        </p:nvSpPr>
        <p:spPr>
          <a:xfrm>
            <a:off x="380607" y="5005941"/>
            <a:ext cx="100860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关注</a:t>
            </a:r>
          </a:p>
        </p:txBody>
      </p:sp>
    </p:spTree>
    <p:extLst>
      <p:ext uri="{BB962C8B-B14F-4D97-AF65-F5344CB8AC3E}">
        <p14:creationId xmlns:p14="http://schemas.microsoft.com/office/powerpoint/2010/main" val="178678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D01D0534-A5D4-46C8-9A65-DBB5BA14B99A}"/>
              </a:ext>
            </a:extLst>
          </p:cNvPr>
          <p:cNvGraphicFramePr>
            <a:graphicFrameLocks noGrp="1"/>
          </p:cNvGraphicFramePr>
          <p:nvPr>
            <p:ph idx="1"/>
            <p:extLst>
              <p:ext uri="{D42A27DB-BD31-4B8C-83A1-F6EECF244321}">
                <p14:modId xmlns:p14="http://schemas.microsoft.com/office/powerpoint/2010/main" val="119406313"/>
              </p:ext>
            </p:extLst>
          </p:nvPr>
        </p:nvGraphicFramePr>
        <p:xfrm>
          <a:off x="642191" y="1011971"/>
          <a:ext cx="11224913" cy="5264579"/>
        </p:xfrm>
        <a:graphic>
          <a:graphicData uri="http://schemas.openxmlformats.org/drawingml/2006/table">
            <a:tbl>
              <a:tblPr firstRow="1" bandRow="1">
                <a:tableStyleId>{5C22544A-7EE6-4342-B048-85BDC9FD1C3A}</a:tableStyleId>
              </a:tblPr>
              <a:tblGrid>
                <a:gridCol w="1603559">
                  <a:extLst>
                    <a:ext uri="{9D8B030D-6E8A-4147-A177-3AD203B41FA5}">
                      <a16:colId xmlns:a16="http://schemas.microsoft.com/office/drawing/2014/main" val="3736143000"/>
                    </a:ext>
                  </a:extLst>
                </a:gridCol>
                <a:gridCol w="1301318">
                  <a:extLst>
                    <a:ext uri="{9D8B030D-6E8A-4147-A177-3AD203B41FA5}">
                      <a16:colId xmlns:a16="http://schemas.microsoft.com/office/drawing/2014/main" val="2125470350"/>
                    </a:ext>
                  </a:extLst>
                </a:gridCol>
                <a:gridCol w="1386673">
                  <a:extLst>
                    <a:ext uri="{9D8B030D-6E8A-4147-A177-3AD203B41FA5}">
                      <a16:colId xmlns:a16="http://schemas.microsoft.com/office/drawing/2014/main" val="3405010028"/>
                    </a:ext>
                  </a:extLst>
                </a:gridCol>
                <a:gridCol w="1356527">
                  <a:extLst>
                    <a:ext uri="{9D8B030D-6E8A-4147-A177-3AD203B41FA5}">
                      <a16:colId xmlns:a16="http://schemas.microsoft.com/office/drawing/2014/main" val="1035806070"/>
                    </a:ext>
                  </a:extLst>
                </a:gridCol>
                <a:gridCol w="1386673">
                  <a:extLst>
                    <a:ext uri="{9D8B030D-6E8A-4147-A177-3AD203B41FA5}">
                      <a16:colId xmlns:a16="http://schemas.microsoft.com/office/drawing/2014/main" val="3431373369"/>
                    </a:ext>
                  </a:extLst>
                </a:gridCol>
                <a:gridCol w="1949380">
                  <a:extLst>
                    <a:ext uri="{9D8B030D-6E8A-4147-A177-3AD203B41FA5}">
                      <a16:colId xmlns:a16="http://schemas.microsoft.com/office/drawing/2014/main" val="303613182"/>
                    </a:ext>
                  </a:extLst>
                </a:gridCol>
                <a:gridCol w="2240783">
                  <a:extLst>
                    <a:ext uri="{9D8B030D-6E8A-4147-A177-3AD203B41FA5}">
                      <a16:colId xmlns:a16="http://schemas.microsoft.com/office/drawing/2014/main" val="2530142233"/>
                    </a:ext>
                  </a:extLst>
                </a:gridCol>
              </a:tblGrid>
              <a:tr h="997379">
                <a:tc>
                  <a:txBody>
                    <a:bodyPr/>
                    <a:lstStyle/>
                    <a:p>
                      <a:r>
                        <a:rPr lang="zh-CN" altLang="en-US" sz="3200" dirty="0">
                          <a:latin typeface="宋体" panose="02010600030101010101" pitchFamily="2" charset="-122"/>
                          <a:ea typeface="宋体" panose="02010600030101010101" pitchFamily="2" charset="-122"/>
                          <a:cs typeface="Times New Roman" panose="02020603050405020304" pitchFamily="18" charset="0"/>
                        </a:rPr>
                        <a:t>年份</a:t>
                      </a: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A</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B</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C</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D</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zh-CN" altLang="en-US" sz="3200" dirty="0">
                          <a:latin typeface="宋体" panose="02010600030101010101" pitchFamily="2" charset="-122"/>
                          <a:ea typeface="宋体" panose="02010600030101010101" pitchFamily="2" charset="-122"/>
                          <a:cs typeface="Times New Roman" panose="02020603050405020304" pitchFamily="18" charset="0"/>
                        </a:rPr>
                        <a:t>信息还原</a:t>
                      </a:r>
                    </a:p>
                  </a:txBody>
                  <a:tcPr/>
                </a:tc>
                <a:tc>
                  <a:txBody>
                    <a:bodyPr/>
                    <a:lstStyle/>
                    <a:p>
                      <a:r>
                        <a:rPr lang="zh-CN" altLang="en-US" sz="3200" dirty="0">
                          <a:latin typeface="宋体" panose="02010600030101010101" pitchFamily="2" charset="-122"/>
                          <a:ea typeface="宋体" panose="02010600030101010101" pitchFamily="2" charset="-122"/>
                          <a:cs typeface="Times New Roman" panose="02020603050405020304" pitchFamily="18" charset="0"/>
                        </a:rPr>
                        <a:t>总计</a:t>
                      </a:r>
                    </a:p>
                  </a:txBody>
                  <a:tcPr/>
                </a:tc>
                <a:extLst>
                  <a:ext uri="{0D108BD9-81ED-4DB2-BD59-A6C34878D82A}">
                    <a16:rowId xmlns:a16="http://schemas.microsoft.com/office/drawing/2014/main" val="3588786647"/>
                  </a:ext>
                </a:extLst>
              </a:tr>
              <a:tr h="997379">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2023</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235</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124</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383</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135</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367</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117</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426</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149</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255</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83</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1666</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608</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4043521920"/>
                  </a:ext>
                </a:extLst>
              </a:tr>
              <a:tr h="997379">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2024</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240</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97</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354</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119</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406</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135</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384</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120</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281</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89</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1665</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560</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2774999151"/>
                  </a:ext>
                </a:extLst>
              </a:tr>
              <a:tr h="997379">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2025</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238</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94</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363</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126</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402</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89</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401</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123</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269</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86</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1673</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518</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831205275"/>
                  </a:ext>
                </a:extLst>
              </a:tr>
              <a:tr h="997379">
                <a:tc>
                  <a:txBody>
                    <a:bodyPr/>
                    <a:lstStyle/>
                    <a:p>
                      <a:r>
                        <a:rPr lang="zh-CN" altLang="en-US" sz="3200" dirty="0">
                          <a:latin typeface="宋体" panose="02010600030101010101" pitchFamily="2" charset="-122"/>
                          <a:ea typeface="宋体" panose="02010600030101010101" pitchFamily="2" charset="-122"/>
                          <a:cs typeface="Times New Roman" panose="02020603050405020304" pitchFamily="18" charset="0"/>
                        </a:rPr>
                        <a:t>海淀</a:t>
                      </a:r>
                      <a:endParaRPr lang="en-US" altLang="zh-CN" sz="3200" dirty="0">
                        <a:latin typeface="宋体" panose="02010600030101010101" pitchFamily="2" charset="-122"/>
                        <a:ea typeface="宋体" panose="02010600030101010101" pitchFamily="2" charset="-122"/>
                        <a:cs typeface="Times New Roman" panose="02020603050405020304" pitchFamily="18" charset="0"/>
                      </a:endParaRPr>
                    </a:p>
                    <a:p>
                      <a:r>
                        <a:rPr lang="zh-CN" altLang="en-US" sz="3200" dirty="0">
                          <a:latin typeface="宋体" panose="02010600030101010101" pitchFamily="2" charset="-122"/>
                          <a:ea typeface="宋体" panose="02010600030101010101" pitchFamily="2" charset="-122"/>
                          <a:cs typeface="Times New Roman" panose="02020603050405020304" pitchFamily="18" charset="0"/>
                        </a:rPr>
                        <a:t>期中</a:t>
                      </a: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299</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105</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402</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124</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433</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82</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454</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123</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257</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105</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tc>
                  <a:txBody>
                    <a:bodyPr/>
                    <a:lstStyle/>
                    <a:p>
                      <a:r>
                        <a:rPr lang="en-US" altLang="zh-CN" sz="3200" dirty="0">
                          <a:latin typeface="宋体" panose="02010600030101010101" pitchFamily="2" charset="-122"/>
                          <a:ea typeface="宋体" panose="02010600030101010101" pitchFamily="2" charset="-122"/>
                          <a:cs typeface="Times New Roman" panose="02020603050405020304" pitchFamily="18" charset="0"/>
                        </a:rPr>
                        <a:t>1845</a:t>
                      </a:r>
                    </a:p>
                    <a:p>
                      <a:r>
                        <a:rPr lang="en-US" altLang="zh-CN" sz="3200" dirty="0">
                          <a:latin typeface="宋体" panose="02010600030101010101" pitchFamily="2" charset="-122"/>
                          <a:ea typeface="宋体" panose="02010600030101010101" pitchFamily="2" charset="-122"/>
                          <a:cs typeface="Times New Roman" panose="02020603050405020304" pitchFamily="18" charset="0"/>
                        </a:rPr>
                        <a:t>539</a:t>
                      </a:r>
                      <a:endParaRPr lang="zh-CN" altLang="en-US" sz="3200" dirty="0">
                        <a:latin typeface="宋体" panose="02010600030101010101" pitchFamily="2" charset="-122"/>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3160704460"/>
                  </a:ext>
                </a:extLst>
              </a:tr>
            </a:tbl>
          </a:graphicData>
        </a:graphic>
      </p:graphicFrame>
      <p:sp>
        <p:nvSpPr>
          <p:cNvPr id="4" name="文本框 3">
            <a:extLst>
              <a:ext uri="{FF2B5EF4-FFF2-40B4-BE49-F238E27FC236}">
                <a16:creationId xmlns:a16="http://schemas.microsoft.com/office/drawing/2014/main" id="{405B07B2-DC31-4F95-A97E-614B017EB5CA}"/>
              </a:ext>
            </a:extLst>
          </p:cNvPr>
          <p:cNvSpPr txBox="1"/>
          <p:nvPr/>
        </p:nvSpPr>
        <p:spPr>
          <a:xfrm>
            <a:off x="642191" y="356716"/>
            <a:ext cx="1826141" cy="584775"/>
          </a:xfrm>
          <a:prstGeom prst="rect">
            <a:avLst/>
          </a:prstGeom>
          <a:noFill/>
        </p:spPr>
        <p:txBody>
          <a:bodyPr wrap="none" rtlCol="0">
            <a:spAutoFit/>
          </a:bodyPr>
          <a:lstStyle/>
          <a:p>
            <a:r>
              <a:rPr lang="zh-CN" altLang="en-US" sz="3200" dirty="0">
                <a:latin typeface="宋体" panose="02010600030101010101" pitchFamily="2" charset="-122"/>
                <a:ea typeface="宋体" panose="02010600030101010101" pitchFamily="2" charset="-122"/>
              </a:rPr>
              <a:t>阅读理解</a:t>
            </a:r>
          </a:p>
        </p:txBody>
      </p:sp>
      <p:cxnSp>
        <p:nvCxnSpPr>
          <p:cNvPr id="7" name="直接连接符 6">
            <a:extLst>
              <a:ext uri="{FF2B5EF4-FFF2-40B4-BE49-F238E27FC236}">
                <a16:creationId xmlns:a16="http://schemas.microsoft.com/office/drawing/2014/main" id="{369BAA42-705B-4E38-845B-1B2B75D5FF2C}"/>
              </a:ext>
            </a:extLst>
          </p:cNvPr>
          <p:cNvCxnSpPr/>
          <p:nvPr/>
        </p:nvCxnSpPr>
        <p:spPr>
          <a:xfrm flipV="1">
            <a:off x="2230734" y="2562328"/>
            <a:ext cx="961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60A81B31-360A-488D-99D5-3B00B85658C3}"/>
              </a:ext>
            </a:extLst>
          </p:cNvPr>
          <p:cNvCxnSpPr/>
          <p:nvPr/>
        </p:nvCxnSpPr>
        <p:spPr>
          <a:xfrm flipV="1">
            <a:off x="2255104" y="3649225"/>
            <a:ext cx="961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417E444-0A6F-4B75-98F8-0E5F8E47C8E6}"/>
              </a:ext>
            </a:extLst>
          </p:cNvPr>
          <p:cNvCxnSpPr/>
          <p:nvPr/>
        </p:nvCxnSpPr>
        <p:spPr>
          <a:xfrm flipV="1">
            <a:off x="2255104" y="4664110"/>
            <a:ext cx="961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8128A1EC-0D22-47E1-8FF2-34B3AE372402}"/>
              </a:ext>
            </a:extLst>
          </p:cNvPr>
          <p:cNvSpPr/>
          <p:nvPr/>
        </p:nvSpPr>
        <p:spPr>
          <a:xfrm>
            <a:off x="642191" y="1999622"/>
            <a:ext cx="11224913" cy="10550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0B96CDA7-406D-4AB8-AEA7-5C5764807FD7}"/>
              </a:ext>
            </a:extLst>
          </p:cNvPr>
          <p:cNvSpPr/>
          <p:nvPr/>
        </p:nvSpPr>
        <p:spPr>
          <a:xfrm>
            <a:off x="642191" y="4123471"/>
            <a:ext cx="11224913" cy="10550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C1E047B-4B25-4F25-BA13-44AD594AE703}"/>
              </a:ext>
            </a:extLst>
          </p:cNvPr>
          <p:cNvSpPr/>
          <p:nvPr/>
        </p:nvSpPr>
        <p:spPr>
          <a:xfrm>
            <a:off x="642190" y="5170471"/>
            <a:ext cx="11224913" cy="10550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DE8BF334-02BB-4996-A362-B13BC862230A}"/>
              </a:ext>
            </a:extLst>
          </p:cNvPr>
          <p:cNvSpPr/>
          <p:nvPr/>
        </p:nvSpPr>
        <p:spPr>
          <a:xfrm>
            <a:off x="642190" y="3061709"/>
            <a:ext cx="11224913" cy="10550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636574AB-C7A3-4063-8F02-A126C20F10D8}"/>
              </a:ext>
            </a:extLst>
          </p:cNvPr>
          <p:cNvSpPr/>
          <p:nvPr/>
        </p:nvSpPr>
        <p:spPr>
          <a:xfrm>
            <a:off x="642190" y="961691"/>
            <a:ext cx="11224913" cy="10550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id="{BEF37272-B584-49BF-9611-9985AF7DB073}"/>
              </a:ext>
            </a:extLst>
          </p:cNvPr>
          <p:cNvCxnSpPr/>
          <p:nvPr/>
        </p:nvCxnSpPr>
        <p:spPr>
          <a:xfrm flipH="1">
            <a:off x="2230734" y="961691"/>
            <a:ext cx="0" cy="5256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A2585BC8-86D7-46F6-9F7A-EBA28B9ABAD8}"/>
              </a:ext>
            </a:extLst>
          </p:cNvPr>
          <p:cNvCxnSpPr/>
          <p:nvPr/>
        </p:nvCxnSpPr>
        <p:spPr>
          <a:xfrm flipH="1">
            <a:off x="3548742" y="941491"/>
            <a:ext cx="0" cy="5256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B891FB81-FD8C-47AC-826E-AD49119BE8AC}"/>
              </a:ext>
            </a:extLst>
          </p:cNvPr>
          <p:cNvCxnSpPr/>
          <p:nvPr/>
        </p:nvCxnSpPr>
        <p:spPr>
          <a:xfrm flipH="1">
            <a:off x="4935416" y="981550"/>
            <a:ext cx="0" cy="5256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35E284C1-27BE-4F39-934E-CBECDCAAA8B3}"/>
              </a:ext>
            </a:extLst>
          </p:cNvPr>
          <p:cNvCxnSpPr/>
          <p:nvPr/>
        </p:nvCxnSpPr>
        <p:spPr>
          <a:xfrm flipH="1">
            <a:off x="6284790" y="991875"/>
            <a:ext cx="0" cy="5256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7EBC71B7-073D-4F01-87A4-C3FD0E832028}"/>
              </a:ext>
            </a:extLst>
          </p:cNvPr>
          <p:cNvCxnSpPr/>
          <p:nvPr/>
        </p:nvCxnSpPr>
        <p:spPr>
          <a:xfrm flipH="1">
            <a:off x="7668567" y="1001923"/>
            <a:ext cx="0" cy="5256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1416D51-6917-4221-A79E-F8E1259F39CC}"/>
              </a:ext>
            </a:extLst>
          </p:cNvPr>
          <p:cNvCxnSpPr/>
          <p:nvPr/>
        </p:nvCxnSpPr>
        <p:spPr>
          <a:xfrm flipH="1">
            <a:off x="9627996" y="961691"/>
            <a:ext cx="0" cy="5256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5BBDA133-573E-4280-B257-A21F7D7D727E}"/>
              </a:ext>
            </a:extLst>
          </p:cNvPr>
          <p:cNvCxnSpPr/>
          <p:nvPr/>
        </p:nvCxnSpPr>
        <p:spPr>
          <a:xfrm flipV="1">
            <a:off x="2230734" y="5697995"/>
            <a:ext cx="961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08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613349" y="5083518"/>
            <a:ext cx="8807989" cy="1077218"/>
          </a:xfrm>
          <a:prstGeom prst="rect">
            <a:avLst/>
          </a:prstGeom>
          <a:solidFill>
            <a:schemeClr val="accent2"/>
          </a:solidFill>
        </p:spPr>
        <p:txBody>
          <a:bodyPr wrap="non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It might take something to know ourselves better.</a:t>
            </a:r>
          </a:p>
          <a:p>
            <a:r>
              <a:rPr lang="en-US" altLang="zh-CN" sz="3200" b="1" dirty="0">
                <a:solidFill>
                  <a:schemeClr val="bg1"/>
                </a:solidFill>
                <a:latin typeface="Times New Roman" panose="02020603050405020304" pitchFamily="18" charset="0"/>
                <a:cs typeface="Times New Roman" panose="02020603050405020304" pitchFamily="18" charset="0"/>
              </a:rPr>
              <a:t>A new world opens up once we do that. </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
        <p:nvSpPr>
          <p:cNvPr id="7" name="虚尾箭头 6"/>
          <p:cNvSpPr/>
          <p:nvPr/>
        </p:nvSpPr>
        <p:spPr>
          <a:xfrm>
            <a:off x="2185850" y="5472021"/>
            <a:ext cx="427499" cy="317824"/>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35677" y="5145074"/>
            <a:ext cx="1991251" cy="954107"/>
          </a:xfrm>
          <a:prstGeom prst="rect">
            <a:avLst/>
          </a:prstGeom>
          <a:solidFill>
            <a:schemeClr val="accent2"/>
          </a:solidFill>
          <a:ln>
            <a:solidFill>
              <a:schemeClr val="bg1"/>
            </a:solidFill>
          </a:ln>
        </p:spPr>
        <p:txBody>
          <a:bodyPr wrap="non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Inspiration </a:t>
            </a:r>
          </a:p>
          <a:p>
            <a:r>
              <a:rPr lang="en-US" altLang="zh-CN" sz="2800" b="1" dirty="0">
                <a:solidFill>
                  <a:schemeClr val="bg1"/>
                </a:solidFill>
                <a:latin typeface="Times New Roman" panose="02020603050405020304" pitchFamily="18" charset="0"/>
                <a:cs typeface="Times New Roman" panose="02020603050405020304" pitchFamily="18" charset="0"/>
              </a:rPr>
              <a:t>for us?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图示 1">
            <a:extLst>
              <a:ext uri="{FF2B5EF4-FFF2-40B4-BE49-F238E27FC236}">
                <a16:creationId xmlns:a16="http://schemas.microsoft.com/office/drawing/2014/main" id="{47975BCD-0253-4557-9199-A8D652EDB987}"/>
              </a:ext>
            </a:extLst>
          </p:cNvPr>
          <p:cNvGraphicFramePr/>
          <p:nvPr>
            <p:extLst>
              <p:ext uri="{D42A27DB-BD31-4B8C-83A1-F6EECF244321}">
                <p14:modId xmlns:p14="http://schemas.microsoft.com/office/powerpoint/2010/main" val="3175979595"/>
              </p:ext>
            </p:extLst>
          </p:nvPr>
        </p:nvGraphicFramePr>
        <p:xfrm>
          <a:off x="489097" y="-29087"/>
          <a:ext cx="11578855" cy="5398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1">
            <a:extLst>
              <a:ext uri="{FF2B5EF4-FFF2-40B4-BE49-F238E27FC236}">
                <a16:creationId xmlns:a16="http://schemas.microsoft.com/office/drawing/2014/main" id="{FF164F15-2249-3E28-96BE-EDDB2C777FBA}"/>
              </a:ext>
            </a:extLst>
          </p:cNvPr>
          <p:cNvSpPr txBox="1">
            <a:spLocks/>
          </p:cNvSpPr>
          <p:nvPr/>
        </p:nvSpPr>
        <p:spPr>
          <a:xfrm>
            <a:off x="106680" y="639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B</a:t>
            </a:r>
            <a:endParaRPr lang="zh-CN" altLang="en-US" b="1" dirty="0"/>
          </a:p>
        </p:txBody>
      </p:sp>
    </p:spTree>
    <p:extLst>
      <p:ext uri="{BB962C8B-B14F-4D97-AF65-F5344CB8AC3E}">
        <p14:creationId xmlns:p14="http://schemas.microsoft.com/office/powerpoint/2010/main" val="8097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4788" y="-237832"/>
            <a:ext cx="10515600" cy="1325563"/>
          </a:xfrm>
        </p:spPr>
        <p:txBody>
          <a:bodyPr/>
          <a:lstStyle/>
          <a:p>
            <a:r>
              <a:rPr lang="zh-CN" altLang="en-US" dirty="0"/>
              <a:t>经典试题</a:t>
            </a:r>
            <a:r>
              <a:rPr lang="en-US" altLang="zh-CN" dirty="0"/>
              <a:t>—</a:t>
            </a:r>
            <a:r>
              <a:rPr lang="zh-CN" altLang="en-US" dirty="0"/>
              <a:t>阅读理解</a:t>
            </a:r>
          </a:p>
        </p:txBody>
      </p:sp>
      <p:sp>
        <p:nvSpPr>
          <p:cNvPr id="5" name="文本框 4"/>
          <p:cNvSpPr txBox="1"/>
          <p:nvPr/>
        </p:nvSpPr>
        <p:spPr>
          <a:xfrm>
            <a:off x="4109226" y="6273225"/>
            <a:ext cx="8082774" cy="584775"/>
          </a:xfrm>
          <a:prstGeom prst="rect">
            <a:avLst/>
          </a:prstGeom>
          <a:solidFill>
            <a:schemeClr val="accent4"/>
          </a:solidFill>
        </p:spPr>
        <p:txBody>
          <a:bodyPr wrap="square" rtlCol="0">
            <a:spAutoFit/>
          </a:bodyPr>
          <a:lstStyle/>
          <a:p>
            <a:r>
              <a:rPr lang="zh-CN" altLang="en-US" sz="3200" dirty="0"/>
              <a:t>  细节获取</a:t>
            </a:r>
            <a:r>
              <a:rPr lang="en-US" altLang="zh-CN" sz="3200" dirty="0"/>
              <a:t>—</a:t>
            </a:r>
            <a:r>
              <a:rPr lang="zh-CN" altLang="en-US" sz="3200" dirty="0"/>
              <a:t>细节理解</a:t>
            </a:r>
            <a:r>
              <a:rPr lang="en-US" altLang="zh-CN" sz="3200" dirty="0"/>
              <a:t>—</a:t>
            </a:r>
            <a:r>
              <a:rPr lang="zh-CN" altLang="en-US" sz="3200" dirty="0"/>
              <a:t>信息转换</a:t>
            </a:r>
            <a:r>
              <a:rPr lang="en-US" altLang="zh-CN" sz="3200" dirty="0"/>
              <a:t>—</a:t>
            </a:r>
            <a:r>
              <a:rPr lang="zh-CN" altLang="en-US" sz="3200" dirty="0"/>
              <a:t>分析判断</a:t>
            </a:r>
            <a:endParaRPr lang="en-US" altLang="zh-CN" sz="3200" dirty="0"/>
          </a:p>
        </p:txBody>
      </p:sp>
      <p:sp>
        <p:nvSpPr>
          <p:cNvPr id="7" name="内容占位符 6">
            <a:extLst>
              <a:ext uri="{FF2B5EF4-FFF2-40B4-BE49-F238E27FC236}">
                <a16:creationId xmlns:a16="http://schemas.microsoft.com/office/drawing/2014/main" id="{23BD680B-B4AD-4229-9892-1A61087EE670}"/>
              </a:ext>
            </a:extLst>
          </p:cNvPr>
          <p:cNvSpPr>
            <a:spLocks noGrp="1"/>
          </p:cNvSpPr>
          <p:nvPr>
            <p:ph idx="1"/>
          </p:nvPr>
        </p:nvSpPr>
        <p:spPr>
          <a:xfrm>
            <a:off x="768192" y="751587"/>
            <a:ext cx="10515600" cy="5829965"/>
          </a:xfrm>
        </p:spPr>
        <p:txBody>
          <a:bodyPr>
            <a:normAutofit/>
          </a:bodyPr>
          <a:lstStyle/>
          <a:p>
            <a:r>
              <a:rPr lang="en-US" altLang="zh-CN" dirty="0">
                <a:latin typeface="Times New Roman" panose="02020603050405020304" pitchFamily="18" charset="0"/>
                <a:cs typeface="Times New Roman" panose="02020603050405020304" pitchFamily="18" charset="0"/>
              </a:rPr>
              <a:t>26. What can we know about the writer?</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A. She likes red stuff.</a:t>
            </a:r>
          </a:p>
          <a:p>
            <a:pPr marL="0" indent="0">
              <a:buNone/>
            </a:pP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      </a:t>
            </a:r>
          </a:p>
          <a:p>
            <a:pPr marL="0" indent="0">
              <a:buNone/>
            </a:pPr>
            <a:r>
              <a:rPr lang="en-US" altLang="zh-CN" b="1" dirty="0">
                <a:latin typeface="Times New Roman" panose="02020603050405020304" pitchFamily="18" charset="0"/>
                <a:cs typeface="Times New Roman" panose="02020603050405020304" pitchFamily="18" charset="0"/>
              </a:rPr>
              <a:t>      B. She </a:t>
            </a:r>
            <a:r>
              <a:rPr lang="en-US" altLang="zh-CN" b="1" dirty="0">
                <a:solidFill>
                  <a:srgbClr val="FF0000"/>
                </a:solidFill>
                <a:latin typeface="Times New Roman" panose="02020603050405020304" pitchFamily="18" charset="0"/>
                <a:cs typeface="Times New Roman" panose="02020603050405020304" pitchFamily="18" charset="0"/>
              </a:rPr>
              <a:t>ignores</a:t>
            </a:r>
            <a:r>
              <a:rPr lang="en-US" altLang="zh-CN" b="1" dirty="0">
                <a:latin typeface="Times New Roman" panose="02020603050405020304" pitchFamily="18" charset="0"/>
                <a:cs typeface="Times New Roman" panose="02020603050405020304" pitchFamily="18" charset="0"/>
              </a:rPr>
              <a:t> her strengths.</a:t>
            </a:r>
          </a:p>
          <a:p>
            <a:pPr marL="0" indent="0">
              <a:buNone/>
            </a:pP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C. She is good at story writing. </a:t>
            </a:r>
          </a:p>
          <a:p>
            <a:pPr marL="0" indent="0">
              <a:buNone/>
            </a:pPr>
            <a:endParaRPr lang="zh-CN"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D. She dislikes tidying up rooms.</a:t>
            </a:r>
          </a:p>
          <a:p>
            <a:endParaRPr lang="en-US" altLang="zh-CN" dirty="0">
              <a:latin typeface="Times New Roman" panose="02020603050405020304" pitchFamily="18" charset="0"/>
              <a:cs typeface="Times New Roman" panose="02020603050405020304" pitchFamily="18" charset="0"/>
            </a:endParaRPr>
          </a:p>
          <a:p>
            <a:endParaRPr lang="zh-CN" altLang="zh-CN" dirty="0"/>
          </a:p>
          <a:p>
            <a:endParaRPr lang="zh-CN"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F530DB8A-AD13-4F8D-8068-1C4CCA62412B}"/>
              </a:ext>
            </a:extLst>
          </p:cNvPr>
          <p:cNvSpPr txBox="1"/>
          <p:nvPr/>
        </p:nvSpPr>
        <p:spPr>
          <a:xfrm>
            <a:off x="1015096" y="4185841"/>
            <a:ext cx="10736487" cy="830997"/>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P3: His daughter had asked for my help turning his stories into a literary family legacy.  </a:t>
            </a:r>
          </a:p>
          <a:p>
            <a:r>
              <a:rPr lang="en-US" altLang="zh-CN" sz="2400" dirty="0">
                <a:solidFill>
                  <a:srgbClr val="FF0000"/>
                </a:solidFill>
                <a:latin typeface="Times New Roman" panose="02020603050405020304" pitchFamily="18" charset="0"/>
                <a:cs typeface="Times New Roman" panose="02020603050405020304" pitchFamily="18" charset="0"/>
              </a:rPr>
              <a:t>P4: She ran her finger along the spines, mouthing titles of </a:t>
            </a:r>
            <a:r>
              <a:rPr lang="en-US" altLang="zh-CN" sz="2400" dirty="0" err="1">
                <a:solidFill>
                  <a:srgbClr val="FF0000"/>
                </a:solidFill>
                <a:latin typeface="Times New Roman" panose="02020603050405020304" pitchFamily="18" charset="0"/>
                <a:cs typeface="Times New Roman" panose="02020603050405020304" pitchFamily="18" charset="0"/>
              </a:rPr>
              <a:t>autographies</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CC66DD77-8B39-454C-B822-944F6D36DBE5}"/>
              </a:ext>
            </a:extLst>
          </p:cNvPr>
          <p:cNvSpPr/>
          <p:nvPr/>
        </p:nvSpPr>
        <p:spPr>
          <a:xfrm>
            <a:off x="1015096" y="1635161"/>
            <a:ext cx="7593745" cy="461665"/>
          </a:xfrm>
          <a:prstGeom prst="rect">
            <a:avLst/>
          </a:prstGeom>
        </p:spPr>
        <p:txBody>
          <a:bodyPr wrap="none">
            <a:spAutoFit/>
          </a:bodyPr>
          <a:lstStyle/>
          <a:p>
            <a:r>
              <a:rPr lang="en-US" altLang="zh-CN" sz="2400" kern="100" dirty="0">
                <a:solidFill>
                  <a:srgbClr val="FF0000"/>
                </a:solidFill>
                <a:latin typeface="Times New Roman" panose="02020603050405020304" pitchFamily="18" charset="0"/>
              </a:rPr>
              <a:t>P4: “I made it myself,” I said. “I love the cherry-red fabric.”</a:t>
            </a:r>
            <a:endParaRPr lang="zh-CN" altLang="en-US" sz="2400" dirty="0">
              <a:solidFill>
                <a:srgbClr val="FF0000"/>
              </a:solidFill>
            </a:endParaRPr>
          </a:p>
        </p:txBody>
      </p:sp>
      <p:sp>
        <p:nvSpPr>
          <p:cNvPr id="10" name="矩形 9">
            <a:extLst>
              <a:ext uri="{FF2B5EF4-FFF2-40B4-BE49-F238E27FC236}">
                <a16:creationId xmlns:a16="http://schemas.microsoft.com/office/drawing/2014/main" id="{CF2C0314-7B76-4FEA-9F42-868777EFD351}"/>
              </a:ext>
            </a:extLst>
          </p:cNvPr>
          <p:cNvSpPr/>
          <p:nvPr/>
        </p:nvSpPr>
        <p:spPr>
          <a:xfrm>
            <a:off x="1003876" y="2031714"/>
            <a:ext cx="10830373" cy="830997"/>
          </a:xfrm>
          <a:prstGeom prst="rect">
            <a:avLst/>
          </a:prstGeom>
        </p:spPr>
        <p:txBody>
          <a:bodyPr wrap="square">
            <a:spAutoFit/>
          </a:bodyPr>
          <a:lstStyle/>
          <a:p>
            <a:r>
              <a:rPr lang="en-US" altLang="zh-CN" sz="2400" kern="100" dirty="0">
                <a:solidFill>
                  <a:srgbClr val="FF0000"/>
                </a:solidFill>
                <a:latin typeface="Times New Roman" panose="02020603050405020304" pitchFamily="18" charset="0"/>
              </a:rPr>
              <a:t>P8: When I did this, I realized my wardrobe choices didn’t reflect my true style. I preferred comfort and light colors over high heels and reds. </a:t>
            </a:r>
            <a:endParaRPr lang="zh-CN" altLang="en-US" sz="2400" dirty="0">
              <a:solidFill>
                <a:srgbClr val="FF0000"/>
              </a:solidFill>
            </a:endParaRPr>
          </a:p>
        </p:txBody>
      </p:sp>
      <p:sp>
        <p:nvSpPr>
          <p:cNvPr id="11" name="文本框 10">
            <a:extLst>
              <a:ext uri="{FF2B5EF4-FFF2-40B4-BE49-F238E27FC236}">
                <a16:creationId xmlns:a16="http://schemas.microsoft.com/office/drawing/2014/main" id="{1CA910B6-1110-4D37-9F30-421941867763}"/>
              </a:ext>
            </a:extLst>
          </p:cNvPr>
          <p:cNvSpPr txBox="1"/>
          <p:nvPr/>
        </p:nvSpPr>
        <p:spPr>
          <a:xfrm>
            <a:off x="1015095" y="5367225"/>
            <a:ext cx="10268697" cy="830997"/>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All about the room (scene) but nothing actually about the room.</a:t>
            </a:r>
          </a:p>
          <a:p>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D5482E0E-1361-40C9-A4B4-4B6AE91A7A5E}"/>
              </a:ext>
            </a:extLst>
          </p:cNvPr>
          <p:cNvSpPr/>
          <p:nvPr/>
        </p:nvSpPr>
        <p:spPr>
          <a:xfrm>
            <a:off x="1003875" y="3140518"/>
            <a:ext cx="10747707" cy="830997"/>
          </a:xfrm>
          <a:prstGeom prst="rect">
            <a:avLst/>
          </a:prstGeom>
        </p:spPr>
        <p:txBody>
          <a:bodyPr wrap="square">
            <a:spAutoFit/>
          </a:bodyPr>
          <a:lstStyle/>
          <a:p>
            <a:r>
              <a:rPr lang="en-US" altLang="zh-CN" sz="2400" kern="100" dirty="0">
                <a:solidFill>
                  <a:srgbClr val="FF0000"/>
                </a:solidFill>
                <a:latin typeface="Times New Roman" panose="02020603050405020304" pitchFamily="18" charset="0"/>
              </a:rPr>
              <a:t>P9: Your personal space holds clues about your talents, interests, and desires — things  you may have overlooked.</a:t>
            </a:r>
            <a:endParaRPr lang="zh-CN" altLang="en-US" sz="2400" dirty="0">
              <a:solidFill>
                <a:srgbClr val="FF0000"/>
              </a:solidFill>
            </a:endParaRPr>
          </a:p>
        </p:txBody>
      </p:sp>
      <p:sp>
        <p:nvSpPr>
          <p:cNvPr id="3" name="标题 1">
            <a:extLst>
              <a:ext uri="{FF2B5EF4-FFF2-40B4-BE49-F238E27FC236}">
                <a16:creationId xmlns:a16="http://schemas.microsoft.com/office/drawing/2014/main" id="{71C267B5-BF8A-0B8F-8E89-83050A981DBC}"/>
              </a:ext>
            </a:extLst>
          </p:cNvPr>
          <p:cNvSpPr txBox="1">
            <a:spLocks/>
          </p:cNvSpPr>
          <p:nvPr/>
        </p:nvSpPr>
        <p:spPr>
          <a:xfrm>
            <a:off x="106680" y="639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B</a:t>
            </a:r>
            <a:endParaRPr lang="zh-CN" altLang="en-US" b="1" dirty="0"/>
          </a:p>
        </p:txBody>
      </p:sp>
    </p:spTree>
    <p:extLst>
      <p:ext uri="{BB962C8B-B14F-4D97-AF65-F5344CB8AC3E}">
        <p14:creationId xmlns:p14="http://schemas.microsoft.com/office/powerpoint/2010/main" val="10484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8FEA931-5C35-4F4F-95EC-C0C279F7B279}"/>
              </a:ext>
            </a:extLst>
          </p:cNvPr>
          <p:cNvSpPr>
            <a:spLocks noGrp="1"/>
          </p:cNvSpPr>
          <p:nvPr>
            <p:ph idx="1"/>
          </p:nvPr>
        </p:nvSpPr>
        <p:spPr>
          <a:xfrm>
            <a:off x="838200" y="315801"/>
            <a:ext cx="10515600" cy="4351338"/>
          </a:xfrm>
        </p:spPr>
        <p:txBody>
          <a:bodyPr/>
          <a:lstStyle/>
          <a:p>
            <a:r>
              <a:rPr lang="en-US" altLang="zh-CN" dirty="0">
                <a:latin typeface="Times New Roman" panose="02020603050405020304" pitchFamily="18" charset="0"/>
                <a:cs typeface="Times New Roman" panose="02020603050405020304" pitchFamily="18" charset="0"/>
              </a:rPr>
              <a:t>27. What can we learn from the story?</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 People with a detailed profile enjoy a fulfilling life.</a:t>
            </a:r>
            <a:endParaRPr lang="zh-CN" altLang="zh-CN" b="1" dirty="0">
              <a:latin typeface="Times New Roman" panose="02020603050405020304" pitchFamily="18" charset="0"/>
              <a:cs typeface="Times New Roman" panose="02020603050405020304" pitchFamily="18" charset="0"/>
            </a:endParaRPr>
          </a:p>
          <a:p>
            <a:pPr marL="0" indent="0">
              <a:buNone/>
            </a:pPr>
            <a:r>
              <a:rPr lang="en-US" altLang="zh-CN" b="1" dirty="0">
                <a:solidFill>
                  <a:srgbClr val="FF0000"/>
                </a:solidFill>
                <a:latin typeface="Times New Roman" panose="02020603050405020304" pitchFamily="18" charset="0"/>
                <a:cs typeface="Times New Roman" panose="02020603050405020304" pitchFamily="18" charset="0"/>
              </a:rPr>
              <a:t>      B. A shift in perspective reveals one’s hidden aspects.</a:t>
            </a:r>
            <a:endParaRPr lang="zh-CN" altLang="zh-CN" b="1"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C. Self-discovery requires reevaluating possessions.</a:t>
            </a:r>
            <a:endParaRPr lang="zh-CN"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D. An original portrait displays one’s inner world.</a:t>
            </a:r>
            <a:endParaRPr lang="zh-CN" altLang="zh-CN"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CA081FAF-8BD5-4313-BCEE-7EAA6271E45E}"/>
              </a:ext>
            </a:extLst>
          </p:cNvPr>
          <p:cNvSpPr txBox="1"/>
          <p:nvPr/>
        </p:nvSpPr>
        <p:spPr>
          <a:xfrm>
            <a:off x="9803219" y="839972"/>
            <a:ext cx="1031051" cy="461665"/>
          </a:xfrm>
          <a:prstGeom prst="rect">
            <a:avLst/>
          </a:prstGeom>
          <a:noFill/>
        </p:spPr>
        <p:txBody>
          <a:bodyPr wrap="none" rtlCol="0">
            <a:spAutoFit/>
          </a:bodyPr>
          <a:lstStyle/>
          <a:p>
            <a:r>
              <a:rPr lang="en-US" altLang="zh-CN" sz="2400" b="1" dirty="0">
                <a:solidFill>
                  <a:srgbClr val="FF0000"/>
                </a:solidFill>
                <a:highlight>
                  <a:srgbClr val="FFFF00"/>
                </a:highlight>
                <a:latin typeface="Times New Roman" panose="02020603050405020304" pitchFamily="18" charset="0"/>
                <a:cs typeface="Times New Roman" panose="02020603050405020304" pitchFamily="18" charset="0"/>
              </a:rPr>
              <a:t>14.1%</a:t>
            </a:r>
            <a:endParaRPr lang="zh-CN" altLang="en-US" sz="24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94D2414-0EE6-4033-9943-60FB32E6886C}"/>
              </a:ext>
            </a:extLst>
          </p:cNvPr>
          <p:cNvSpPr txBox="1"/>
          <p:nvPr/>
        </p:nvSpPr>
        <p:spPr>
          <a:xfrm>
            <a:off x="9803219" y="1364143"/>
            <a:ext cx="1031051" cy="461665"/>
          </a:xfrm>
          <a:prstGeom prst="rect">
            <a:avLst/>
          </a:prstGeom>
          <a:noFill/>
        </p:spPr>
        <p:txBody>
          <a:bodyPr wrap="none" rtlCol="0">
            <a:spAutoFit/>
          </a:bodyPr>
          <a:lstStyle/>
          <a:p>
            <a:r>
              <a:rPr lang="en-US" altLang="zh-CN" sz="2400" b="1" dirty="0">
                <a:solidFill>
                  <a:srgbClr val="FF0000"/>
                </a:solidFill>
                <a:highlight>
                  <a:srgbClr val="FFFF00"/>
                </a:highlight>
                <a:latin typeface="Times New Roman" panose="02020603050405020304" pitchFamily="18" charset="0"/>
                <a:cs typeface="Times New Roman" panose="02020603050405020304" pitchFamily="18" charset="0"/>
              </a:rPr>
              <a:t>38.8%</a:t>
            </a:r>
            <a:endParaRPr lang="zh-CN" altLang="en-US" sz="24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AF5B4DF6-2D92-44BF-A2FB-7F407BDEB31E}"/>
              </a:ext>
            </a:extLst>
          </p:cNvPr>
          <p:cNvSpPr txBox="1"/>
          <p:nvPr/>
        </p:nvSpPr>
        <p:spPr>
          <a:xfrm>
            <a:off x="9836677" y="1888314"/>
            <a:ext cx="1031051" cy="461665"/>
          </a:xfrm>
          <a:prstGeom prst="rect">
            <a:avLst/>
          </a:prstGeom>
          <a:noFill/>
        </p:spPr>
        <p:txBody>
          <a:bodyPr wrap="none" rtlCol="0">
            <a:spAutoFit/>
          </a:bodyPr>
          <a:lstStyle/>
          <a:p>
            <a:r>
              <a:rPr lang="en-US" altLang="zh-CN" sz="2400" b="1" dirty="0">
                <a:solidFill>
                  <a:srgbClr val="FF0000"/>
                </a:solidFill>
                <a:highlight>
                  <a:srgbClr val="FFFF00"/>
                </a:highlight>
                <a:latin typeface="Times New Roman" panose="02020603050405020304" pitchFamily="18" charset="0"/>
                <a:cs typeface="Times New Roman" panose="02020603050405020304" pitchFamily="18" charset="0"/>
              </a:rPr>
              <a:t>28.7%</a:t>
            </a:r>
            <a:endParaRPr lang="zh-CN" altLang="en-US" sz="24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ED26EB96-89D6-48A6-A9E0-CEB7097E0DEC}"/>
              </a:ext>
            </a:extLst>
          </p:cNvPr>
          <p:cNvSpPr txBox="1"/>
          <p:nvPr/>
        </p:nvSpPr>
        <p:spPr>
          <a:xfrm>
            <a:off x="9836676" y="2349979"/>
            <a:ext cx="1031051" cy="461665"/>
          </a:xfrm>
          <a:prstGeom prst="rect">
            <a:avLst/>
          </a:prstGeom>
          <a:noFill/>
        </p:spPr>
        <p:txBody>
          <a:bodyPr wrap="none" rtlCol="0">
            <a:spAutoFit/>
          </a:bodyPr>
          <a:lstStyle/>
          <a:p>
            <a:r>
              <a:rPr lang="en-US" altLang="zh-CN" sz="2400" b="1" dirty="0">
                <a:solidFill>
                  <a:srgbClr val="FF0000"/>
                </a:solidFill>
                <a:highlight>
                  <a:srgbClr val="FFFF00"/>
                </a:highlight>
                <a:latin typeface="Times New Roman" panose="02020603050405020304" pitchFamily="18" charset="0"/>
                <a:cs typeface="Times New Roman" panose="02020603050405020304" pitchFamily="18" charset="0"/>
              </a:rPr>
              <a:t>18.2%</a:t>
            </a:r>
            <a:endParaRPr lang="zh-CN" altLang="en-US" sz="24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9BA00933-17C6-40EF-B74A-BF343EC2D3E8}"/>
              </a:ext>
            </a:extLst>
          </p:cNvPr>
          <p:cNvSpPr txBox="1"/>
          <p:nvPr/>
        </p:nvSpPr>
        <p:spPr>
          <a:xfrm>
            <a:off x="284480" y="2831450"/>
            <a:ext cx="12009120" cy="1815882"/>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solidFill>
                  <a:srgbClr val="FF0000"/>
                </a:solidFill>
                <a:latin typeface="Times New Roman" panose="02020603050405020304" pitchFamily="18" charset="0"/>
                <a:cs typeface="Times New Roman" panose="02020603050405020304" pitchFamily="18" charset="0"/>
              </a:rPr>
              <a:t>A shift in perspective = examine yourself through the lens of the Private Investigator</a:t>
            </a:r>
          </a:p>
          <a:p>
            <a:pPr marL="457200" indent="-457200">
              <a:buFont typeface="Arial" panose="020B0604020202020204" pitchFamily="34" charset="0"/>
              <a:buChar char="•"/>
            </a:pPr>
            <a:r>
              <a:rPr lang="en-US" altLang="zh-CN" sz="2800" dirty="0">
                <a:solidFill>
                  <a:srgbClr val="FF0000"/>
                </a:solidFill>
                <a:latin typeface="Times New Roman" panose="02020603050405020304" pitchFamily="18" charset="0"/>
                <a:cs typeface="Times New Roman" panose="02020603050405020304" pitchFamily="18" charset="0"/>
              </a:rPr>
              <a:t>one’s hidden aspects = things you might otherwise not know about yourself</a:t>
            </a:r>
            <a:br>
              <a:rPr lang="en-US" altLang="zh-CN" sz="2800" dirty="0">
                <a:solidFill>
                  <a:srgbClr val="FF0000"/>
                </a:solidFill>
                <a:latin typeface="Times New Roman" panose="02020603050405020304" pitchFamily="18" charset="0"/>
                <a:cs typeface="Times New Roman" panose="02020603050405020304" pitchFamily="18" charset="0"/>
              </a:rPr>
            </a:br>
            <a:r>
              <a:rPr lang="en-US" altLang="zh-CN" sz="2800" dirty="0">
                <a:solidFill>
                  <a:srgbClr val="FF0000"/>
                </a:solidFill>
              </a:rPr>
              <a:t>  </a:t>
            </a:r>
            <a:r>
              <a:rPr lang="zh-CN" altLang="en-US" sz="2800" dirty="0">
                <a:solidFill>
                  <a:srgbClr val="FF0000"/>
                </a:solidFill>
              </a:rPr>
              <a:t>信息转换</a:t>
            </a:r>
            <a:r>
              <a:rPr lang="en-US" altLang="zh-CN" sz="2800" dirty="0">
                <a:solidFill>
                  <a:srgbClr val="FF0000"/>
                </a:solidFill>
                <a:sym typeface="Wingdings" panose="05000000000000000000" pitchFamily="2" charset="2"/>
              </a:rPr>
              <a:t></a:t>
            </a:r>
            <a:r>
              <a:rPr lang="zh-CN" altLang="en-US" sz="2800" dirty="0">
                <a:solidFill>
                  <a:srgbClr val="FF0000"/>
                </a:solidFill>
                <a:sym typeface="Wingdings" panose="05000000000000000000" pitchFamily="2" charset="2"/>
              </a:rPr>
              <a:t>语言表达的丰富度</a:t>
            </a:r>
            <a:endParaRPr lang="zh-CN" altLang="en-US" sz="2800" dirty="0">
              <a:solidFill>
                <a:srgbClr val="FF0000"/>
              </a:solidFill>
            </a:endParaRPr>
          </a:p>
        </p:txBody>
      </p:sp>
      <p:sp>
        <p:nvSpPr>
          <p:cNvPr id="11" name="矩形 10">
            <a:extLst>
              <a:ext uri="{FF2B5EF4-FFF2-40B4-BE49-F238E27FC236}">
                <a16:creationId xmlns:a16="http://schemas.microsoft.com/office/drawing/2014/main" id="{C1E5B3A9-F0D6-492C-AE71-05961717A952}"/>
              </a:ext>
            </a:extLst>
          </p:cNvPr>
          <p:cNvSpPr/>
          <p:nvPr/>
        </p:nvSpPr>
        <p:spPr>
          <a:xfrm>
            <a:off x="1111596" y="4686945"/>
            <a:ext cx="6309741" cy="1200329"/>
          </a:xfrm>
          <a:prstGeom prst="rect">
            <a:avLst/>
          </a:prstGeom>
        </p:spPr>
        <p:txBody>
          <a:bodyPr wrap="non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Self-discovery requires reevaluating possessions. </a:t>
            </a:r>
          </a:p>
          <a:p>
            <a:r>
              <a:rPr lang="zh-CN" altLang="en-US" sz="2400" dirty="0">
                <a:solidFill>
                  <a:srgbClr val="FF0000"/>
                </a:solidFill>
                <a:latin typeface="Times New Roman" panose="02020603050405020304" pitchFamily="18" charset="0"/>
                <a:cs typeface="Times New Roman" panose="02020603050405020304" pitchFamily="18" charset="0"/>
              </a:rPr>
              <a:t>概念</a:t>
            </a:r>
            <a:r>
              <a:rPr lang="en-US" altLang="zh-CN" sz="2400" dirty="0">
                <a:solidFill>
                  <a:srgbClr val="FF0000"/>
                </a:solidFill>
                <a:latin typeface="Times New Roman" panose="02020603050405020304" pitchFamily="18" charset="0"/>
                <a:cs typeface="Times New Roman" panose="02020603050405020304" pitchFamily="18" charset="0"/>
              </a:rPr>
              <a:t>? </a:t>
            </a:r>
          </a:p>
          <a:p>
            <a:r>
              <a:rPr lang="zh-CN" altLang="en-US" sz="2400" dirty="0">
                <a:solidFill>
                  <a:srgbClr val="FF0000"/>
                </a:solidFill>
                <a:latin typeface="Times New Roman" panose="02020603050405020304" pitchFamily="18" charset="0"/>
                <a:cs typeface="Times New Roman" panose="02020603050405020304" pitchFamily="18" charset="0"/>
              </a:rPr>
              <a:t>选大词策略？</a:t>
            </a:r>
            <a:endParaRPr lang="zh-CN" altLang="zh-CN" sz="2400" dirty="0">
              <a:solidFill>
                <a:srgbClr val="FF0000"/>
              </a:solidFill>
              <a:latin typeface="Times New Roman" panose="02020603050405020304" pitchFamily="18" charset="0"/>
              <a:cs typeface="Times New Roman" panose="02020603050405020304" pitchFamily="18" charset="0"/>
            </a:endParaRPr>
          </a:p>
        </p:txBody>
      </p:sp>
      <p:sp>
        <p:nvSpPr>
          <p:cNvPr id="4" name="标题 1">
            <a:extLst>
              <a:ext uri="{FF2B5EF4-FFF2-40B4-BE49-F238E27FC236}">
                <a16:creationId xmlns:a16="http://schemas.microsoft.com/office/drawing/2014/main" id="{928B02BB-6F86-30FC-7849-4E555AAD6F97}"/>
              </a:ext>
            </a:extLst>
          </p:cNvPr>
          <p:cNvSpPr txBox="1">
            <a:spLocks/>
          </p:cNvSpPr>
          <p:nvPr/>
        </p:nvSpPr>
        <p:spPr>
          <a:xfrm>
            <a:off x="106680" y="639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B</a:t>
            </a:r>
            <a:endParaRPr lang="zh-CN" altLang="en-US" b="1" dirty="0"/>
          </a:p>
        </p:txBody>
      </p:sp>
    </p:spTree>
    <p:extLst>
      <p:ext uri="{BB962C8B-B14F-4D97-AF65-F5344CB8AC3E}">
        <p14:creationId xmlns:p14="http://schemas.microsoft.com/office/powerpoint/2010/main" val="33292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21610" y="139302"/>
            <a:ext cx="2031325" cy="590931"/>
          </a:xfrm>
          <a:prstGeom prst="rect">
            <a:avLst/>
          </a:prstGeom>
        </p:spPr>
        <p:txBody>
          <a:bodyPr wrap="none">
            <a:spAutoFit/>
          </a:bodyPr>
          <a:lstStyle/>
          <a:p>
            <a:r>
              <a:rPr lang="zh-CN" altLang="en-US" sz="3600" dirty="0"/>
              <a:t>文本选择</a:t>
            </a:r>
          </a:p>
        </p:txBody>
      </p:sp>
      <p:sp>
        <p:nvSpPr>
          <p:cNvPr id="6" name="标题 1"/>
          <p:cNvSpPr txBox="1">
            <a:spLocks/>
          </p:cNvSpPr>
          <p:nvPr/>
        </p:nvSpPr>
        <p:spPr>
          <a:xfrm>
            <a:off x="235337" y="135551"/>
            <a:ext cx="2603869" cy="590931"/>
          </a:xfrm>
          <a:prstGeom prst="rect">
            <a:avLst/>
          </a:prstGeom>
          <a:ln w="22225">
            <a:solidFill>
              <a:schemeClr val="accent1"/>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t> </a:t>
            </a:r>
          </a:p>
        </p:txBody>
      </p:sp>
      <p:graphicFrame>
        <p:nvGraphicFramePr>
          <p:cNvPr id="2" name="表格 1">
            <a:extLst>
              <a:ext uri="{FF2B5EF4-FFF2-40B4-BE49-F238E27FC236}">
                <a16:creationId xmlns:a16="http://schemas.microsoft.com/office/drawing/2014/main" id="{FA2A7265-2A42-4E62-BC93-559318217172}"/>
              </a:ext>
            </a:extLst>
          </p:cNvPr>
          <p:cNvGraphicFramePr>
            <a:graphicFrameLocks noGrp="1"/>
          </p:cNvGraphicFramePr>
          <p:nvPr>
            <p:extLst>
              <p:ext uri="{D42A27DB-BD31-4B8C-83A1-F6EECF244321}">
                <p14:modId xmlns:p14="http://schemas.microsoft.com/office/powerpoint/2010/main" val="2202505756"/>
              </p:ext>
            </p:extLst>
          </p:nvPr>
        </p:nvGraphicFramePr>
        <p:xfrm>
          <a:off x="331302" y="861390"/>
          <a:ext cx="11542645" cy="5857302"/>
        </p:xfrm>
        <a:graphic>
          <a:graphicData uri="http://schemas.openxmlformats.org/drawingml/2006/table">
            <a:tbl>
              <a:tblPr firstRow="1" bandRow="1">
                <a:tableStyleId>{5C22544A-7EE6-4342-B048-85BDC9FD1C3A}</a:tableStyleId>
              </a:tblPr>
              <a:tblGrid>
                <a:gridCol w="1815550">
                  <a:extLst>
                    <a:ext uri="{9D8B030D-6E8A-4147-A177-3AD203B41FA5}">
                      <a16:colId xmlns:a16="http://schemas.microsoft.com/office/drawing/2014/main" val="437505938"/>
                    </a:ext>
                  </a:extLst>
                </a:gridCol>
                <a:gridCol w="1378226">
                  <a:extLst>
                    <a:ext uri="{9D8B030D-6E8A-4147-A177-3AD203B41FA5}">
                      <a16:colId xmlns:a16="http://schemas.microsoft.com/office/drawing/2014/main" val="40916956"/>
                    </a:ext>
                  </a:extLst>
                </a:gridCol>
                <a:gridCol w="2875722">
                  <a:extLst>
                    <a:ext uri="{9D8B030D-6E8A-4147-A177-3AD203B41FA5}">
                      <a16:colId xmlns:a16="http://schemas.microsoft.com/office/drawing/2014/main" val="3592055957"/>
                    </a:ext>
                  </a:extLst>
                </a:gridCol>
                <a:gridCol w="5473147">
                  <a:extLst>
                    <a:ext uri="{9D8B030D-6E8A-4147-A177-3AD203B41FA5}">
                      <a16:colId xmlns:a16="http://schemas.microsoft.com/office/drawing/2014/main" val="3179989900"/>
                    </a:ext>
                  </a:extLst>
                </a:gridCol>
              </a:tblGrid>
              <a:tr h="532482">
                <a:tc>
                  <a:txBody>
                    <a:bodyPr/>
                    <a:lstStyle/>
                    <a:p>
                      <a:r>
                        <a:rPr lang="zh-CN" altLang="en-US" sz="2800" dirty="0"/>
                        <a:t>篇目</a:t>
                      </a:r>
                    </a:p>
                  </a:txBody>
                  <a:tcPr/>
                </a:tc>
                <a:tc>
                  <a:txBody>
                    <a:bodyPr/>
                    <a:lstStyle/>
                    <a:p>
                      <a:r>
                        <a:rPr lang="zh-CN" altLang="en-US" sz="2800" dirty="0"/>
                        <a:t>文体</a:t>
                      </a:r>
                    </a:p>
                  </a:txBody>
                  <a:tcPr/>
                </a:tc>
                <a:tc>
                  <a:txBody>
                    <a:bodyPr/>
                    <a:lstStyle/>
                    <a:p>
                      <a:r>
                        <a:rPr lang="zh-CN" altLang="en-US" sz="2800" dirty="0"/>
                        <a:t>话题</a:t>
                      </a:r>
                    </a:p>
                  </a:txBody>
                  <a:tcPr/>
                </a:tc>
                <a:tc>
                  <a:txBody>
                    <a:bodyPr/>
                    <a:lstStyle/>
                    <a:p>
                      <a:r>
                        <a:rPr lang="zh-CN" altLang="en-US" sz="2800" dirty="0"/>
                        <a:t>主题内容</a:t>
                      </a:r>
                    </a:p>
                  </a:txBody>
                  <a:tcPr/>
                </a:tc>
                <a:extLst>
                  <a:ext uri="{0D108BD9-81ED-4DB2-BD59-A6C34878D82A}">
                    <a16:rowId xmlns:a16="http://schemas.microsoft.com/office/drawing/2014/main" val="928953601"/>
                  </a:ext>
                </a:extLst>
              </a:tr>
              <a:tr h="532482">
                <a:tc>
                  <a:txBody>
                    <a:bodyPr/>
                    <a:lstStyle/>
                    <a:p>
                      <a:r>
                        <a:rPr lang="zh-CN" altLang="en-US" sz="2800" dirty="0"/>
                        <a:t>完形填空</a:t>
                      </a:r>
                    </a:p>
                  </a:txBody>
                  <a:tcPr/>
                </a:tc>
                <a:tc>
                  <a:txBody>
                    <a:bodyPr/>
                    <a:lstStyle/>
                    <a:p>
                      <a:r>
                        <a:rPr lang="zh-CN" altLang="en-US" sz="2800" dirty="0"/>
                        <a:t>记叙</a:t>
                      </a:r>
                    </a:p>
                  </a:txBody>
                  <a:tcPr/>
                </a:tc>
                <a:tc>
                  <a:txBody>
                    <a:bodyPr/>
                    <a:lstStyle/>
                    <a:p>
                      <a:r>
                        <a:rPr lang="zh-CN" altLang="en-US" sz="2800" dirty="0"/>
                        <a:t>家族传统的价值</a:t>
                      </a:r>
                    </a:p>
                  </a:txBody>
                  <a:tcPr/>
                </a:tc>
                <a:tc>
                  <a:txBody>
                    <a:bodyPr/>
                    <a:lstStyle/>
                    <a:p>
                      <a:r>
                        <a:rPr lang="zh-CN" altLang="en-US" sz="2800" dirty="0"/>
                        <a:t>专题</a:t>
                      </a:r>
                      <a:r>
                        <a:rPr lang="en-US" altLang="zh-CN" sz="2800" dirty="0"/>
                        <a:t>2</a:t>
                      </a:r>
                      <a:r>
                        <a:rPr lang="zh-CN" altLang="en-US" sz="2800" dirty="0"/>
                        <a:t>：人际关系的处理</a:t>
                      </a:r>
                      <a:r>
                        <a:rPr lang="en-US" altLang="zh-CN" sz="2800" dirty="0"/>
                        <a:t>-</a:t>
                      </a:r>
                      <a:r>
                        <a:rPr lang="zh-CN" altLang="en-US" sz="2800" dirty="0"/>
                        <a:t>人与世界</a:t>
                      </a:r>
                    </a:p>
                  </a:txBody>
                  <a:tcPr/>
                </a:tc>
                <a:extLst>
                  <a:ext uri="{0D108BD9-81ED-4DB2-BD59-A6C34878D82A}">
                    <a16:rowId xmlns:a16="http://schemas.microsoft.com/office/drawing/2014/main" val="878208958"/>
                  </a:ext>
                </a:extLst>
              </a:tr>
              <a:tr h="532482">
                <a:tc>
                  <a:txBody>
                    <a:bodyPr/>
                    <a:lstStyle/>
                    <a:p>
                      <a:r>
                        <a:rPr lang="zh-CN" altLang="en-US" sz="2800" dirty="0"/>
                        <a:t>语填</a:t>
                      </a:r>
                      <a:r>
                        <a:rPr lang="en-US" altLang="zh-CN" sz="2800" dirty="0"/>
                        <a:t>A</a:t>
                      </a:r>
                      <a:endParaRPr lang="zh-CN" altLang="en-US" sz="2800" dirty="0"/>
                    </a:p>
                  </a:txBody>
                  <a:tcPr/>
                </a:tc>
                <a:tc>
                  <a:txBody>
                    <a:bodyPr/>
                    <a:lstStyle/>
                    <a:p>
                      <a:r>
                        <a:rPr lang="zh-CN" altLang="en-US" sz="2800" dirty="0"/>
                        <a:t>记叙</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常德丝弦的传承</a:t>
                      </a:r>
                    </a:p>
                  </a:txBody>
                  <a:tcPr/>
                </a:tc>
                <a:tc>
                  <a:txBody>
                    <a:bodyPr/>
                    <a:lstStyle/>
                    <a:p>
                      <a:r>
                        <a:rPr lang="zh-CN" altLang="en-US" sz="2800" dirty="0"/>
                        <a:t>专题</a:t>
                      </a:r>
                      <a:r>
                        <a:rPr lang="en-US" altLang="zh-CN" sz="2800" dirty="0"/>
                        <a:t>6</a:t>
                      </a:r>
                      <a:r>
                        <a:rPr lang="zh-CN" altLang="en-US" sz="2800" dirty="0"/>
                        <a:t>：中华文明的贡献</a:t>
                      </a:r>
                    </a:p>
                  </a:txBody>
                  <a:tcPr/>
                </a:tc>
                <a:extLst>
                  <a:ext uri="{0D108BD9-81ED-4DB2-BD59-A6C34878D82A}">
                    <a16:rowId xmlns:a16="http://schemas.microsoft.com/office/drawing/2014/main" val="4218112040"/>
                  </a:ext>
                </a:extLst>
              </a:tr>
              <a:tr h="532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语填</a:t>
                      </a:r>
                      <a:r>
                        <a:rPr lang="en-US" altLang="zh-CN" sz="2800" dirty="0"/>
                        <a:t>B</a:t>
                      </a:r>
                      <a:endParaRPr lang="zh-CN" altLang="en-US" sz="2800" dirty="0"/>
                    </a:p>
                  </a:txBody>
                  <a:tcPr/>
                </a:tc>
                <a:tc>
                  <a:txBody>
                    <a:bodyPr/>
                    <a:lstStyle/>
                    <a:p>
                      <a:r>
                        <a:rPr lang="zh-CN" altLang="en-US" sz="2800" dirty="0"/>
                        <a:t>说明</a:t>
                      </a:r>
                    </a:p>
                  </a:txBody>
                  <a:tcPr/>
                </a:tc>
                <a:tc>
                  <a:txBody>
                    <a:bodyPr/>
                    <a:lstStyle/>
                    <a:p>
                      <a:r>
                        <a:rPr lang="zh-CN" altLang="en-US" sz="2800" dirty="0"/>
                        <a:t>人工智能的应用</a:t>
                      </a:r>
                    </a:p>
                  </a:txBody>
                  <a:tcPr/>
                </a:tc>
                <a:tc>
                  <a:txBody>
                    <a:bodyPr/>
                    <a:lstStyle/>
                    <a:p>
                      <a:r>
                        <a:rPr lang="zh-CN" altLang="en-US" sz="2800" dirty="0"/>
                        <a:t>专题</a:t>
                      </a:r>
                      <a:r>
                        <a:rPr lang="en-US" altLang="zh-CN" sz="2800" dirty="0"/>
                        <a:t>3</a:t>
                      </a:r>
                      <a:r>
                        <a:rPr lang="zh-CN" altLang="en-US" sz="2800" dirty="0"/>
                        <a:t>：人类社会的发展</a:t>
                      </a:r>
                      <a:r>
                        <a:rPr lang="en-US" altLang="zh-CN" sz="2800" dirty="0"/>
                        <a:t>-</a:t>
                      </a:r>
                      <a:r>
                        <a:rPr lang="zh-CN" altLang="en-US" sz="2800" dirty="0"/>
                        <a:t>技术</a:t>
                      </a:r>
                    </a:p>
                  </a:txBody>
                  <a:tcPr/>
                </a:tc>
                <a:extLst>
                  <a:ext uri="{0D108BD9-81ED-4DB2-BD59-A6C34878D82A}">
                    <a16:rowId xmlns:a16="http://schemas.microsoft.com/office/drawing/2014/main" val="1804922307"/>
                  </a:ext>
                </a:extLst>
              </a:tr>
              <a:tr h="532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语填</a:t>
                      </a:r>
                      <a:r>
                        <a:rPr lang="en-US" altLang="zh-CN" sz="2800" dirty="0"/>
                        <a:t>C</a:t>
                      </a:r>
                      <a:endParaRPr lang="zh-CN" altLang="en-US" sz="2800" dirty="0"/>
                    </a:p>
                  </a:txBody>
                  <a:tcPr/>
                </a:tc>
                <a:tc>
                  <a:txBody>
                    <a:bodyPr/>
                    <a:lstStyle/>
                    <a:p>
                      <a:r>
                        <a:rPr lang="zh-CN" altLang="en-US" sz="2800" dirty="0"/>
                        <a:t>议论</a:t>
                      </a:r>
                    </a:p>
                  </a:txBody>
                  <a:tcPr/>
                </a:tc>
                <a:tc>
                  <a:txBody>
                    <a:bodyPr/>
                    <a:lstStyle/>
                    <a:p>
                      <a:r>
                        <a:rPr lang="zh-CN" altLang="en-US" sz="2800" dirty="0"/>
                        <a:t>信任机制的产生</a:t>
                      </a:r>
                    </a:p>
                  </a:txBody>
                  <a:tcPr/>
                </a:tc>
                <a:tc>
                  <a:txBody>
                    <a:bodyPr/>
                    <a:lstStyle/>
                    <a:p>
                      <a:r>
                        <a:rPr lang="zh-CN" altLang="en-US" sz="2800" dirty="0"/>
                        <a:t>专题</a:t>
                      </a:r>
                      <a:r>
                        <a:rPr lang="en-US" altLang="zh-CN" sz="2800" dirty="0"/>
                        <a:t>3</a:t>
                      </a:r>
                      <a:r>
                        <a:rPr lang="zh-CN" altLang="en-US" sz="2800" dirty="0"/>
                        <a:t>：人类社会的发展</a:t>
                      </a:r>
                      <a:r>
                        <a:rPr lang="en-US" altLang="zh-CN" sz="2800" dirty="0"/>
                        <a:t>-</a:t>
                      </a:r>
                      <a:r>
                        <a:rPr lang="zh-CN" altLang="en-US" sz="2800" dirty="0"/>
                        <a:t>伦理</a:t>
                      </a:r>
                    </a:p>
                  </a:txBody>
                  <a:tcPr/>
                </a:tc>
                <a:extLst>
                  <a:ext uri="{0D108BD9-81ED-4DB2-BD59-A6C34878D82A}">
                    <a16:rowId xmlns:a16="http://schemas.microsoft.com/office/drawing/2014/main" val="2878141598"/>
                  </a:ext>
                </a:extLst>
              </a:tr>
              <a:tr h="532482">
                <a:tc>
                  <a:txBody>
                    <a:bodyPr/>
                    <a:lstStyle/>
                    <a:p>
                      <a:r>
                        <a:rPr lang="zh-CN" altLang="en-US" sz="2800" dirty="0"/>
                        <a:t>阅读</a:t>
                      </a:r>
                      <a:r>
                        <a:rPr lang="en-US" altLang="zh-CN" sz="2800" dirty="0"/>
                        <a:t>A</a:t>
                      </a:r>
                      <a:endParaRPr lang="zh-CN" altLang="en-US" sz="2800" dirty="0"/>
                    </a:p>
                  </a:txBody>
                  <a:tcPr/>
                </a:tc>
                <a:tc>
                  <a:txBody>
                    <a:bodyPr/>
                    <a:lstStyle/>
                    <a:p>
                      <a:r>
                        <a:rPr lang="zh-CN" altLang="en-US" sz="2800" dirty="0"/>
                        <a:t>应用</a:t>
                      </a:r>
                    </a:p>
                  </a:txBody>
                  <a:tcPr/>
                </a:tc>
                <a:tc>
                  <a:txBody>
                    <a:bodyPr/>
                    <a:lstStyle/>
                    <a:p>
                      <a:r>
                        <a:rPr lang="zh-CN" altLang="en-US" sz="2800" dirty="0"/>
                        <a:t>公益机构的运行</a:t>
                      </a:r>
                    </a:p>
                  </a:txBody>
                  <a:tcPr/>
                </a:tc>
                <a:tc>
                  <a:txBody>
                    <a:bodyPr/>
                    <a:lstStyle/>
                    <a:p>
                      <a:r>
                        <a:rPr lang="zh-CN" altLang="en-US" sz="2800" dirty="0"/>
                        <a:t>专题</a:t>
                      </a:r>
                      <a:r>
                        <a:rPr lang="en-US" altLang="zh-CN" sz="2800" dirty="0"/>
                        <a:t>3</a:t>
                      </a:r>
                      <a:r>
                        <a:rPr lang="zh-CN" altLang="en-US" sz="2800" dirty="0"/>
                        <a:t>：人类社会的发展</a:t>
                      </a:r>
                    </a:p>
                  </a:txBody>
                  <a:tcPr/>
                </a:tc>
                <a:extLst>
                  <a:ext uri="{0D108BD9-81ED-4DB2-BD59-A6C34878D82A}">
                    <a16:rowId xmlns:a16="http://schemas.microsoft.com/office/drawing/2014/main" val="3866077719"/>
                  </a:ext>
                </a:extLst>
              </a:tr>
              <a:tr h="532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阅读</a:t>
                      </a:r>
                      <a:r>
                        <a:rPr lang="en-US" altLang="zh-CN" sz="2800" dirty="0"/>
                        <a:t>B</a:t>
                      </a:r>
                      <a:endParaRPr lang="zh-CN" altLang="en-US" sz="2800" dirty="0"/>
                    </a:p>
                  </a:txBody>
                  <a:tcPr/>
                </a:tc>
                <a:tc>
                  <a:txBody>
                    <a:bodyPr/>
                    <a:lstStyle/>
                    <a:p>
                      <a:r>
                        <a:rPr lang="zh-CN" altLang="en-US" sz="2800" dirty="0"/>
                        <a:t>记叙</a:t>
                      </a:r>
                    </a:p>
                  </a:txBody>
                  <a:tcPr/>
                </a:tc>
                <a:tc>
                  <a:txBody>
                    <a:bodyPr/>
                    <a:lstStyle/>
                    <a:p>
                      <a:r>
                        <a:rPr lang="zh-CN" altLang="en-US" sz="2800" dirty="0"/>
                        <a:t>自我审视的历程</a:t>
                      </a:r>
                    </a:p>
                  </a:txBody>
                  <a:tcPr/>
                </a:tc>
                <a:tc>
                  <a:txBody>
                    <a:bodyPr/>
                    <a:lstStyle/>
                    <a:p>
                      <a:r>
                        <a:rPr lang="zh-CN" altLang="en-US" sz="2800" dirty="0"/>
                        <a:t>专题</a:t>
                      </a:r>
                      <a:r>
                        <a:rPr lang="en-US" altLang="zh-CN" sz="2800" dirty="0"/>
                        <a:t>1</a:t>
                      </a:r>
                      <a:r>
                        <a:rPr lang="zh-CN" altLang="en-US" sz="2800" dirty="0"/>
                        <a:t>：个人发展的轨迹</a:t>
                      </a:r>
                      <a:r>
                        <a:rPr lang="en-US" altLang="zh-CN" sz="2800" dirty="0"/>
                        <a:t>-</a:t>
                      </a:r>
                      <a:r>
                        <a:rPr lang="zh-CN" altLang="en-US" sz="2800" dirty="0"/>
                        <a:t>身心</a:t>
                      </a:r>
                    </a:p>
                  </a:txBody>
                  <a:tcPr/>
                </a:tc>
                <a:extLst>
                  <a:ext uri="{0D108BD9-81ED-4DB2-BD59-A6C34878D82A}">
                    <a16:rowId xmlns:a16="http://schemas.microsoft.com/office/drawing/2014/main" val="3012139019"/>
                  </a:ext>
                </a:extLst>
              </a:tr>
              <a:tr h="532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阅读</a:t>
                      </a:r>
                      <a:r>
                        <a:rPr lang="en-US" altLang="zh-CN" sz="2800" dirty="0"/>
                        <a:t>C</a:t>
                      </a:r>
                      <a:endParaRPr lang="zh-CN" altLang="en-US" sz="2800" dirty="0"/>
                    </a:p>
                  </a:txBody>
                  <a:tcPr/>
                </a:tc>
                <a:tc>
                  <a:txBody>
                    <a:bodyPr/>
                    <a:lstStyle/>
                    <a:p>
                      <a:r>
                        <a:rPr lang="zh-CN" altLang="en-US" sz="2800" dirty="0"/>
                        <a:t>说明</a:t>
                      </a:r>
                    </a:p>
                  </a:txBody>
                  <a:tcPr/>
                </a:tc>
                <a:tc>
                  <a:txBody>
                    <a:bodyPr/>
                    <a:lstStyle/>
                    <a:p>
                      <a:r>
                        <a:rPr lang="zh-CN" altLang="en-US" sz="2800" dirty="0"/>
                        <a:t>情感因素的作用</a:t>
                      </a:r>
                    </a:p>
                  </a:txBody>
                  <a:tcPr/>
                </a:tc>
                <a:tc>
                  <a:txBody>
                    <a:bodyPr/>
                    <a:lstStyle/>
                    <a:p>
                      <a:r>
                        <a:rPr lang="zh-CN" altLang="en-US" sz="2800" dirty="0"/>
                        <a:t>专题</a:t>
                      </a:r>
                      <a:r>
                        <a:rPr lang="en-US" altLang="zh-CN" sz="2800" dirty="0"/>
                        <a:t>1</a:t>
                      </a:r>
                      <a:r>
                        <a:rPr lang="zh-CN" altLang="en-US" sz="2800" dirty="0"/>
                        <a:t>：个人发展的轨迹</a:t>
                      </a:r>
                    </a:p>
                  </a:txBody>
                  <a:tcPr/>
                </a:tc>
                <a:extLst>
                  <a:ext uri="{0D108BD9-81ED-4DB2-BD59-A6C34878D82A}">
                    <a16:rowId xmlns:a16="http://schemas.microsoft.com/office/drawing/2014/main" val="2937723556"/>
                  </a:ext>
                </a:extLst>
              </a:tr>
              <a:tr h="532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阅读</a:t>
                      </a:r>
                      <a:r>
                        <a:rPr lang="en-US" altLang="zh-CN" sz="2800" dirty="0"/>
                        <a:t>D</a:t>
                      </a:r>
                      <a:endParaRPr lang="zh-CN" altLang="en-US" sz="2800" dirty="0"/>
                    </a:p>
                  </a:txBody>
                  <a:tcPr/>
                </a:tc>
                <a:tc>
                  <a:txBody>
                    <a:bodyPr/>
                    <a:lstStyle/>
                    <a:p>
                      <a:r>
                        <a:rPr lang="zh-CN" altLang="en-US" sz="2800" dirty="0"/>
                        <a:t>议论</a:t>
                      </a:r>
                    </a:p>
                  </a:txBody>
                  <a:tcPr/>
                </a:tc>
                <a:tc>
                  <a:txBody>
                    <a:bodyPr/>
                    <a:lstStyle/>
                    <a:p>
                      <a:r>
                        <a:rPr lang="zh-CN" altLang="en-US" sz="2800" dirty="0"/>
                        <a:t>沉浸体验的探讨</a:t>
                      </a:r>
                    </a:p>
                  </a:txBody>
                  <a:tcPr/>
                </a:tc>
                <a:tc>
                  <a:txBody>
                    <a:bodyPr/>
                    <a:lstStyle/>
                    <a:p>
                      <a:r>
                        <a:rPr lang="zh-CN" altLang="en-US" sz="2800" dirty="0"/>
                        <a:t>专题</a:t>
                      </a:r>
                      <a:r>
                        <a:rPr lang="en-US" altLang="zh-CN" sz="2800"/>
                        <a:t>3</a:t>
                      </a:r>
                      <a:r>
                        <a:rPr lang="zh-CN" altLang="en-US" sz="2800"/>
                        <a:t>：</a:t>
                      </a:r>
                      <a:r>
                        <a:rPr lang="zh-CN" altLang="en-US" sz="2800" dirty="0"/>
                        <a:t>人类社会的发展</a:t>
                      </a:r>
                      <a:r>
                        <a:rPr lang="en-US" altLang="zh-CN" sz="2800" dirty="0"/>
                        <a:t>-</a:t>
                      </a:r>
                      <a:r>
                        <a:rPr lang="zh-CN" altLang="en-US" sz="2800" dirty="0"/>
                        <a:t>技术</a:t>
                      </a:r>
                    </a:p>
                  </a:txBody>
                  <a:tcPr/>
                </a:tc>
                <a:extLst>
                  <a:ext uri="{0D108BD9-81ED-4DB2-BD59-A6C34878D82A}">
                    <a16:rowId xmlns:a16="http://schemas.microsoft.com/office/drawing/2014/main" val="3591654513"/>
                  </a:ext>
                </a:extLst>
              </a:tr>
              <a:tr h="532482">
                <a:tc>
                  <a:txBody>
                    <a:bodyPr/>
                    <a:lstStyle/>
                    <a:p>
                      <a:r>
                        <a:rPr lang="zh-CN" altLang="en-US" sz="2800" dirty="0"/>
                        <a:t>信息还原</a:t>
                      </a:r>
                    </a:p>
                  </a:txBody>
                  <a:tcPr/>
                </a:tc>
                <a:tc>
                  <a:txBody>
                    <a:bodyPr/>
                    <a:lstStyle/>
                    <a:p>
                      <a:r>
                        <a:rPr lang="zh-CN" altLang="en-US" sz="2800" dirty="0"/>
                        <a:t>说明</a:t>
                      </a:r>
                      <a:r>
                        <a:rPr lang="en-US" altLang="zh-CN" sz="2800" dirty="0"/>
                        <a:t>/</a:t>
                      </a:r>
                      <a:endParaRPr lang="zh-CN" altLang="en-US" sz="2800" dirty="0"/>
                    </a:p>
                  </a:txBody>
                  <a:tcPr/>
                </a:tc>
                <a:tc>
                  <a:txBody>
                    <a:bodyPr/>
                    <a:lstStyle/>
                    <a:p>
                      <a:r>
                        <a:rPr lang="zh-CN" altLang="en-US" sz="2800" dirty="0"/>
                        <a:t>内心力量的获取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专题</a:t>
                      </a:r>
                      <a:r>
                        <a:rPr lang="en-US" altLang="zh-CN" sz="2800" dirty="0"/>
                        <a:t>1</a:t>
                      </a:r>
                      <a:r>
                        <a:rPr lang="zh-CN" altLang="en-US" sz="2800" dirty="0"/>
                        <a:t>：个人发展的轨迹</a:t>
                      </a:r>
                    </a:p>
                  </a:txBody>
                  <a:tcPr/>
                </a:tc>
                <a:extLst>
                  <a:ext uri="{0D108BD9-81ED-4DB2-BD59-A6C34878D82A}">
                    <a16:rowId xmlns:a16="http://schemas.microsoft.com/office/drawing/2014/main" val="536858670"/>
                  </a:ext>
                </a:extLst>
              </a:tr>
              <a:tr h="532482">
                <a:tc>
                  <a:txBody>
                    <a:bodyPr/>
                    <a:lstStyle/>
                    <a:p>
                      <a:r>
                        <a:rPr lang="zh-CN" altLang="en-US" sz="2800" dirty="0"/>
                        <a:t>阅读表达</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t>记叙</a:t>
                      </a:r>
                    </a:p>
                  </a:txBody>
                  <a:tcPr/>
                </a:tc>
                <a:tc>
                  <a:txBody>
                    <a:bodyPr/>
                    <a:lstStyle/>
                    <a:p>
                      <a:r>
                        <a:rPr lang="zh-CN" altLang="en-US" sz="2800" dirty="0"/>
                        <a:t>弱势群体的声音</a:t>
                      </a:r>
                    </a:p>
                  </a:txBody>
                  <a:tcPr/>
                </a:tc>
                <a:tc>
                  <a:txBody>
                    <a:bodyPr/>
                    <a:lstStyle/>
                    <a:p>
                      <a:r>
                        <a:rPr lang="zh-CN" altLang="en-US" sz="2800" dirty="0"/>
                        <a:t>专题</a:t>
                      </a:r>
                      <a:r>
                        <a:rPr lang="en-US" altLang="zh-CN" sz="2800" dirty="0"/>
                        <a:t>1</a:t>
                      </a:r>
                      <a:r>
                        <a:rPr lang="zh-CN" altLang="en-US" sz="2800" dirty="0"/>
                        <a:t>：个人发展的轨迹</a:t>
                      </a:r>
                    </a:p>
                  </a:txBody>
                  <a:tcPr/>
                </a:tc>
                <a:extLst>
                  <a:ext uri="{0D108BD9-81ED-4DB2-BD59-A6C34878D82A}">
                    <a16:rowId xmlns:a16="http://schemas.microsoft.com/office/drawing/2014/main" val="2204178418"/>
                  </a:ext>
                </a:extLst>
              </a:tr>
            </a:tbl>
          </a:graphicData>
        </a:graphic>
      </p:graphicFrame>
    </p:spTree>
    <p:extLst>
      <p:ext uri="{BB962C8B-B14F-4D97-AF65-F5344CB8AC3E}">
        <p14:creationId xmlns:p14="http://schemas.microsoft.com/office/powerpoint/2010/main" val="121669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t>
            </a:r>
            <a:endParaRPr lang="zh-CN" altLang="en-US" dirty="0"/>
          </a:p>
        </p:txBody>
      </p:sp>
      <p:graphicFrame>
        <p:nvGraphicFramePr>
          <p:cNvPr id="3" name="图示 2">
            <a:extLst>
              <a:ext uri="{FF2B5EF4-FFF2-40B4-BE49-F238E27FC236}">
                <a16:creationId xmlns:a16="http://schemas.microsoft.com/office/drawing/2014/main" id="{5462FD3E-40CC-40CB-B027-257781BFCA77}"/>
              </a:ext>
            </a:extLst>
          </p:cNvPr>
          <p:cNvGraphicFramePr/>
          <p:nvPr>
            <p:extLst>
              <p:ext uri="{D42A27DB-BD31-4B8C-83A1-F6EECF244321}">
                <p14:modId xmlns:p14="http://schemas.microsoft.com/office/powerpoint/2010/main" val="496979989"/>
              </p:ext>
            </p:extLst>
          </p:nvPr>
        </p:nvGraphicFramePr>
        <p:xfrm>
          <a:off x="-334572" y="221323"/>
          <a:ext cx="12652745" cy="5691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a:extLst>
              <a:ext uri="{FF2B5EF4-FFF2-40B4-BE49-F238E27FC236}">
                <a16:creationId xmlns:a16="http://schemas.microsoft.com/office/drawing/2014/main" id="{CE71EEED-5D0E-4BFD-A749-6C7C773DBAD7}"/>
              </a:ext>
            </a:extLst>
          </p:cNvPr>
          <p:cNvSpPr txBox="1"/>
          <p:nvPr/>
        </p:nvSpPr>
        <p:spPr>
          <a:xfrm>
            <a:off x="393405" y="4443723"/>
            <a:ext cx="3221665" cy="1569660"/>
          </a:xfrm>
          <a:prstGeom prst="rect">
            <a:avLst/>
          </a:prstGeom>
          <a:noFill/>
          <a:ln w="22225">
            <a:solidFill>
              <a:srgbClr val="C00000"/>
            </a:solidFill>
          </a:ln>
        </p:spPr>
        <p:txBody>
          <a:bodyPr wrap="square" rtlCol="0">
            <a:spAutoFit/>
          </a:bodyPr>
          <a:lstStyle/>
          <a:p>
            <a:pPr lvl="0"/>
            <a:r>
              <a:rPr lang="en-US" altLang="zh-CN" sz="2400" dirty="0">
                <a:latin typeface="Times New Roman" panose="02020603050405020304" pitchFamily="18" charset="0"/>
                <a:cs typeface="Times New Roman" panose="02020603050405020304" pitchFamily="18" charset="0"/>
              </a:rPr>
              <a:t>popular belief/desire: </a:t>
            </a:r>
          </a:p>
          <a:p>
            <a:pPr lvl="0"/>
            <a:r>
              <a:rPr lang="en-US" altLang="zh-CN" sz="2400" dirty="0">
                <a:latin typeface="Times New Roman" panose="02020603050405020304" pitchFamily="18" charset="0"/>
                <a:cs typeface="Times New Roman" panose="02020603050405020304" pitchFamily="18" charset="0"/>
              </a:rPr>
              <a:t>do away with emotions altogether; remain calm and peaceful </a:t>
            </a:r>
            <a:endParaRPr lang="zh-CN" altLang="en-US" sz="2400" dirty="0"/>
          </a:p>
        </p:txBody>
      </p:sp>
    </p:spTree>
    <p:extLst>
      <p:ext uri="{BB962C8B-B14F-4D97-AF65-F5344CB8AC3E}">
        <p14:creationId xmlns:p14="http://schemas.microsoft.com/office/powerpoint/2010/main" val="396584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6BC3417-7ADD-490C-90D1-87E709360A2D}"/>
              </a:ext>
            </a:extLst>
          </p:cNvPr>
          <p:cNvSpPr>
            <a:spLocks noGrp="1"/>
          </p:cNvSpPr>
          <p:nvPr>
            <p:ph idx="1"/>
          </p:nvPr>
        </p:nvSpPr>
        <p:spPr>
          <a:xfrm>
            <a:off x="838200" y="951393"/>
            <a:ext cx="10515600" cy="4351338"/>
          </a:xfrm>
        </p:spPr>
        <p:txBody>
          <a:bodyPr>
            <a:normAutofit fontScale="92500" lnSpcReduction="20000"/>
          </a:bodyPr>
          <a:lstStyle/>
          <a:p>
            <a:pPr marL="0" indent="0">
              <a:buNone/>
            </a:pPr>
            <a:r>
              <a:rPr lang="en-US" altLang="zh-CN" dirty="0">
                <a:latin typeface="Times New Roman" panose="02020603050405020304" pitchFamily="18" charset="0"/>
                <a:cs typeface="Times New Roman" panose="02020603050405020304" pitchFamily="18" charset="0"/>
              </a:rPr>
              <a:t>28. What did Damasio find about patients with frontal lobe damage?</a:t>
            </a:r>
            <a:endParaRPr lang="zh-CN" altLang="zh-CN" dirty="0">
              <a:latin typeface="Times New Roman" panose="02020603050405020304" pitchFamily="18" charset="0"/>
              <a:cs typeface="Times New Roman" panose="02020603050405020304" pitchFamily="18" charset="0"/>
            </a:endParaRPr>
          </a:p>
          <a:p>
            <a:pPr marL="0" indent="0">
              <a:spcBef>
                <a:spcPts val="600"/>
              </a:spcBef>
              <a:buNone/>
            </a:pPr>
            <a:r>
              <a:rPr lang="en-US" altLang="zh-CN" b="1" dirty="0">
                <a:latin typeface="Times New Roman" panose="02020603050405020304" pitchFamily="18" charset="0"/>
                <a:cs typeface="Times New Roman" panose="02020603050405020304" pitchFamily="18" charset="0"/>
              </a:rPr>
              <a:t>    A. Failure to learn some social skills. </a:t>
            </a:r>
          </a:p>
          <a:p>
            <a:pPr marL="0" indent="0">
              <a:lnSpc>
                <a:spcPct val="120000"/>
              </a:lnSpc>
              <a:spcBef>
                <a:spcPts val="0"/>
              </a:spcBef>
              <a:buNone/>
            </a:pPr>
            <a:r>
              <a:rPr lang="en-US" altLang="zh-CN" b="1" dirty="0">
                <a:latin typeface="Times New Roman" panose="02020603050405020304" pitchFamily="18" charset="0"/>
                <a:cs typeface="Times New Roman" panose="02020603050405020304" pitchFamily="18" charset="0"/>
              </a:rPr>
              <a:t>    B. Decline in their working memory.</a:t>
            </a:r>
          </a:p>
          <a:p>
            <a:pPr marL="0" indent="0">
              <a:lnSpc>
                <a:spcPct val="120000"/>
              </a:lnSpc>
              <a:spcBef>
                <a:spcPts val="0"/>
              </a:spcBef>
              <a:buNone/>
            </a:pPr>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 </a:t>
            </a:r>
          </a:p>
          <a:p>
            <a:pPr marL="0" indent="0">
              <a:buNone/>
            </a:pPr>
            <a:endParaRPr lang="zh-CN" altLang="zh-CN" dirty="0">
              <a:latin typeface="Times New Roman" panose="02020603050405020304" pitchFamily="18" charset="0"/>
              <a:cs typeface="Times New Roman" panose="02020603050405020304" pitchFamily="18" charset="0"/>
            </a:endParaRPr>
          </a:p>
          <a:p>
            <a:pPr marL="0" indent="0">
              <a:lnSpc>
                <a:spcPct val="150000"/>
              </a:lnSpc>
              <a:spcBef>
                <a:spcPts val="2400"/>
              </a:spcBef>
              <a:buNone/>
            </a:pP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C. Inability to express their emotions.</a:t>
            </a:r>
          </a:p>
          <a:p>
            <a:pPr marL="0" indent="0">
              <a:lnSpc>
                <a:spcPct val="150000"/>
              </a:lnSpc>
              <a:spcBef>
                <a:spcPts val="1800"/>
              </a:spcBef>
              <a:buNone/>
            </a:pPr>
            <a:endParaRPr lang="zh-CN"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D. Difficulty in making wise decisions.</a:t>
            </a:r>
            <a:endParaRPr lang="zh-CN" altLang="zh-CN" b="1" dirty="0">
              <a:solidFill>
                <a:srgbClr val="FF0000"/>
              </a:solidFill>
              <a:latin typeface="Times New Roman" panose="02020603050405020304" pitchFamily="18" charset="0"/>
              <a:cs typeface="Times New Roman" panose="02020603050405020304" pitchFamily="18" charset="0"/>
            </a:endParaRPr>
          </a:p>
          <a:p>
            <a:pPr marL="0" indent="0">
              <a:buNone/>
            </a:pP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7A952B0F-11D4-4FE3-9B83-BF326B92EC9A}"/>
              </a:ext>
            </a:extLst>
          </p:cNvPr>
          <p:cNvSpPr txBox="1"/>
          <p:nvPr/>
        </p:nvSpPr>
        <p:spPr>
          <a:xfrm>
            <a:off x="1284324" y="2105716"/>
            <a:ext cx="9448040" cy="1383264"/>
          </a:xfrm>
          <a:prstGeom prst="rect">
            <a:avLst/>
          </a:prstGeom>
          <a:noFill/>
          <a:ln>
            <a:solidFill>
              <a:srgbClr val="C00000"/>
            </a:solidFill>
          </a:ln>
        </p:spPr>
        <p:txBody>
          <a:bodyPr wrap="square" rtlCol="0">
            <a:spAutoFit/>
          </a:bodyPr>
          <a:lstStyle/>
          <a:p>
            <a:pPr>
              <a:lnSpc>
                <a:spcPct val="120000"/>
              </a:lnSpc>
            </a:pPr>
            <a:r>
              <a:rPr lang="en-US" altLang="zh-CN" sz="2400" dirty="0">
                <a:solidFill>
                  <a:srgbClr val="FF0000"/>
                </a:solidFill>
                <a:latin typeface="Times New Roman" panose="02020603050405020304" pitchFamily="18" charset="0"/>
                <a:cs typeface="Times New Roman" panose="02020603050405020304" pitchFamily="18" charset="0"/>
              </a:rPr>
              <a:t>But in all other aspects of intellect  — basic attention and working memory, …even their knowledge of social issues — the patients were otherwise perfectly fine.</a:t>
            </a:r>
            <a:endParaRPr lang="zh-CN" altLang="zh-CN" sz="2400" dirty="0">
              <a:solidFill>
                <a:srgbClr val="FF0000"/>
              </a:solidFill>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03A4B1DE-A33E-4F3C-B0B0-3FA592C680CE}"/>
              </a:ext>
            </a:extLst>
          </p:cNvPr>
          <p:cNvSpPr/>
          <p:nvPr/>
        </p:nvSpPr>
        <p:spPr>
          <a:xfrm>
            <a:off x="1369775" y="4020997"/>
            <a:ext cx="5639685" cy="830997"/>
          </a:xfrm>
          <a:prstGeom prst="rect">
            <a:avLst/>
          </a:prstGeom>
          <a:ln w="19050">
            <a:solidFill>
              <a:srgbClr val="C00000"/>
            </a:solidFill>
          </a:ln>
        </p:spPr>
        <p:txBody>
          <a:bodyPr wrap="none">
            <a:spAutoFit/>
          </a:bodyPr>
          <a:lstStyle/>
          <a:p>
            <a:r>
              <a:rPr lang="en-US" altLang="zh-CN" sz="2400" kern="100" dirty="0">
                <a:solidFill>
                  <a:srgbClr val="FF0000"/>
                </a:solidFill>
                <a:latin typeface="Times New Roman" panose="02020603050405020304" pitchFamily="18" charset="0"/>
              </a:rPr>
              <a:t>…a compromised ability to express emotion</a:t>
            </a:r>
          </a:p>
          <a:p>
            <a:r>
              <a:rPr lang="en-US" altLang="zh-CN" sz="2400" dirty="0">
                <a:solidFill>
                  <a:srgbClr val="FF0000"/>
                </a:solidFill>
              </a:rPr>
              <a:t> </a:t>
            </a:r>
            <a:r>
              <a:rPr lang="en-US" altLang="zh-CN" sz="2400" kern="100" dirty="0">
                <a:solidFill>
                  <a:srgbClr val="FF0000"/>
                </a:solidFill>
                <a:latin typeface="Times New Roman" panose="02020603050405020304" pitchFamily="18" charset="0"/>
              </a:rPr>
              <a:t>compromised ability ≠ inability  </a:t>
            </a:r>
            <a:r>
              <a:rPr lang="zh-CN" altLang="en-US" sz="2400" kern="100" dirty="0">
                <a:solidFill>
                  <a:srgbClr val="FF0000"/>
                </a:solidFill>
                <a:latin typeface="Times New Roman" panose="02020603050405020304" pitchFamily="18" charset="0"/>
              </a:rPr>
              <a:t>高混项</a:t>
            </a:r>
            <a:endParaRPr lang="zh-CN" altLang="en-US" sz="2400" dirty="0">
              <a:solidFill>
                <a:srgbClr val="FF0000"/>
              </a:solidFill>
            </a:endParaRPr>
          </a:p>
        </p:txBody>
      </p:sp>
      <p:sp>
        <p:nvSpPr>
          <p:cNvPr id="8" name="矩形 7">
            <a:extLst>
              <a:ext uri="{FF2B5EF4-FFF2-40B4-BE49-F238E27FC236}">
                <a16:creationId xmlns:a16="http://schemas.microsoft.com/office/drawing/2014/main" id="{6B6C3F7B-1EFB-435C-BBF9-2517CD1C9E0A}"/>
              </a:ext>
            </a:extLst>
          </p:cNvPr>
          <p:cNvSpPr/>
          <p:nvPr/>
        </p:nvSpPr>
        <p:spPr>
          <a:xfrm>
            <a:off x="1369775" y="5384011"/>
            <a:ext cx="1723549" cy="461665"/>
          </a:xfrm>
          <a:prstGeom prst="rect">
            <a:avLst/>
          </a:prstGeom>
          <a:ln w="19050">
            <a:solidFill>
              <a:srgbClr val="C00000"/>
            </a:solidFill>
          </a:ln>
        </p:spPr>
        <p:txBody>
          <a:bodyPr wrap="none">
            <a:spAutoFit/>
          </a:bodyPr>
          <a:lstStyle/>
          <a:p>
            <a:r>
              <a:rPr lang="en-US" altLang="zh-CN" sz="2400" kern="100" dirty="0">
                <a:solidFill>
                  <a:srgbClr val="FF0000"/>
                </a:solidFill>
                <a:latin typeface="Times New Roman" panose="02020603050405020304" pitchFamily="18" charset="0"/>
              </a:rPr>
              <a:t>…</a:t>
            </a:r>
            <a:r>
              <a:rPr lang="zh-CN" altLang="en-US" sz="2400" kern="100" dirty="0">
                <a:solidFill>
                  <a:srgbClr val="FF0000"/>
                </a:solidFill>
                <a:latin typeface="Times New Roman" panose="02020603050405020304" pitchFamily="18" charset="0"/>
              </a:rPr>
              <a:t>语篇核心</a:t>
            </a:r>
            <a:endParaRPr lang="zh-CN" altLang="en-US" sz="2400" dirty="0">
              <a:solidFill>
                <a:srgbClr val="FF0000"/>
              </a:solidFill>
            </a:endParaRPr>
          </a:p>
        </p:txBody>
      </p:sp>
      <p:sp>
        <p:nvSpPr>
          <p:cNvPr id="2" name="标题 1">
            <a:extLst>
              <a:ext uri="{FF2B5EF4-FFF2-40B4-BE49-F238E27FC236}">
                <a16:creationId xmlns:a16="http://schemas.microsoft.com/office/drawing/2014/main" id="{9DE86F07-E47D-8A44-4FF1-4F2DAC4B050A}"/>
              </a:ext>
            </a:extLst>
          </p:cNvPr>
          <p:cNvSpPr txBox="1">
            <a:spLocks/>
          </p:cNvSpPr>
          <p:nvPr/>
        </p:nvSpPr>
        <p:spPr>
          <a:xfrm>
            <a:off x="106680" y="639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C</a:t>
            </a:r>
            <a:endParaRPr lang="zh-CN" altLang="en-US" b="1" dirty="0"/>
          </a:p>
        </p:txBody>
      </p:sp>
    </p:spTree>
    <p:extLst>
      <p:ext uri="{BB962C8B-B14F-4D97-AF65-F5344CB8AC3E}">
        <p14:creationId xmlns:p14="http://schemas.microsoft.com/office/powerpoint/2010/main" val="30993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30E6CD5-2C53-477D-B977-174CC53C7769}"/>
              </a:ext>
            </a:extLst>
          </p:cNvPr>
          <p:cNvSpPr>
            <a:spLocks noGrp="1"/>
          </p:cNvSpPr>
          <p:nvPr>
            <p:ph idx="1"/>
          </p:nvPr>
        </p:nvSpPr>
        <p:spPr>
          <a:xfrm>
            <a:off x="838200" y="1010226"/>
            <a:ext cx="10515600" cy="4351338"/>
          </a:xfrm>
        </p:spPr>
        <p:txBody>
          <a:bodyPr/>
          <a:lstStyle/>
          <a:p>
            <a:pPr marL="0" indent="0">
              <a:buNone/>
            </a:pPr>
            <a:r>
              <a:rPr lang="en-US" altLang="zh-CN" dirty="0">
                <a:latin typeface="Times New Roman" panose="02020603050405020304" pitchFamily="18" charset="0"/>
                <a:cs typeface="Times New Roman" panose="02020603050405020304" pitchFamily="18" charset="0"/>
              </a:rPr>
              <a:t>29. What does the word “somatic” underlined in Para.3 most possibly mean?</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a:solidFill>
                  <a:srgbClr val="FF0000"/>
                </a:solidFill>
                <a:latin typeface="Times New Roman" panose="02020603050405020304" pitchFamily="18" charset="0"/>
                <a:cs typeface="Times New Roman" panose="02020603050405020304" pitchFamily="18" charset="0"/>
              </a:rPr>
              <a:t>  A. Bodily. 	  </a:t>
            </a:r>
            <a:r>
              <a:rPr lang="en-US" altLang="zh-CN" dirty="0">
                <a:latin typeface="Times New Roman" panose="02020603050405020304" pitchFamily="18" charset="0"/>
                <a:cs typeface="Times New Roman" panose="02020603050405020304" pitchFamily="18" charset="0"/>
              </a:rPr>
              <a:t>B. Emotional. 	C. Intellectual.	D. Logical.</a:t>
            </a:r>
            <a:endParaRPr lang="zh-CN" altLang="zh-CN" dirty="0">
              <a:latin typeface="Times New Roman" panose="02020603050405020304" pitchFamily="18" charset="0"/>
              <a:cs typeface="Times New Roman" panose="02020603050405020304" pitchFamily="18" charset="0"/>
            </a:endParaRPr>
          </a:p>
          <a:p>
            <a:pPr marL="0" indent="0">
              <a:buNone/>
            </a:pPr>
            <a:endParaRPr lang="zh-CN" altLang="en-US"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AD54E396-C6C9-4D67-B8C8-5EBBABDB447A}"/>
              </a:ext>
            </a:extLst>
          </p:cNvPr>
          <p:cNvSpPr/>
          <p:nvPr/>
        </p:nvSpPr>
        <p:spPr>
          <a:xfrm>
            <a:off x="1208567" y="2853685"/>
            <a:ext cx="9073117" cy="1384995"/>
          </a:xfrm>
          <a:prstGeom prst="rect">
            <a:avLst/>
          </a:prstGeom>
          <a:ln w="19050">
            <a:solidFill>
              <a:srgbClr val="C00000"/>
            </a:solidFill>
          </a:ln>
        </p:spPr>
        <p:txBody>
          <a:bodyPr wrap="square">
            <a:spAutoFit/>
          </a:bodyPr>
          <a:lstStyle/>
          <a:p>
            <a:r>
              <a:rPr lang="en-US" altLang="zh-CN" sz="2800" kern="100" dirty="0">
                <a:solidFill>
                  <a:srgbClr val="000000"/>
                </a:solidFill>
                <a:latin typeface="Times New Roman" panose="02020603050405020304" pitchFamily="18" charset="0"/>
              </a:rPr>
              <a:t>Without </a:t>
            </a:r>
            <a:r>
              <a:rPr lang="en-US" altLang="zh-CN" sz="2800" kern="100" dirty="0">
                <a:solidFill>
                  <a:srgbClr val="FF0000"/>
                </a:solidFill>
                <a:latin typeface="Times New Roman" panose="02020603050405020304" pitchFamily="18" charset="0"/>
              </a:rPr>
              <a:t>emotion</a:t>
            </a:r>
            <a:r>
              <a:rPr lang="en-US" altLang="zh-CN" sz="2800" kern="100" dirty="0">
                <a:solidFill>
                  <a:srgbClr val="000000"/>
                </a:solidFill>
                <a:latin typeface="Times New Roman" panose="02020603050405020304" pitchFamily="18" charset="0"/>
              </a:rPr>
              <a:t> and the accompanying somatic markers — a pounding heart rate, tight face, lump in the throat, dry mouth, butterflies in the stomach, sweaty hands, and so forth</a:t>
            </a:r>
            <a:endParaRPr lang="zh-CN" altLang="en-US" sz="2800" dirty="0"/>
          </a:p>
        </p:txBody>
      </p:sp>
      <p:sp>
        <p:nvSpPr>
          <p:cNvPr id="5" name="文本框 4">
            <a:extLst>
              <a:ext uri="{FF2B5EF4-FFF2-40B4-BE49-F238E27FC236}">
                <a16:creationId xmlns:a16="http://schemas.microsoft.com/office/drawing/2014/main" id="{EEC83A54-8ED5-434C-9B51-0BFAA0852F80}"/>
              </a:ext>
            </a:extLst>
          </p:cNvPr>
          <p:cNvSpPr txBox="1"/>
          <p:nvPr/>
        </p:nvSpPr>
        <p:spPr>
          <a:xfrm>
            <a:off x="203023" y="4854379"/>
            <a:ext cx="8517075" cy="584775"/>
          </a:xfrm>
          <a:prstGeom prst="rect">
            <a:avLst/>
          </a:prstGeom>
          <a:solidFill>
            <a:schemeClr val="accent2"/>
          </a:solidFill>
        </p:spPr>
        <p:txBody>
          <a:bodyPr wrap="none" rtlCol="0">
            <a:spAutoFit/>
          </a:bodyPr>
          <a:lstStyle/>
          <a:p>
            <a:r>
              <a:rPr lang="zh-CN" altLang="en-US" sz="3200" dirty="0">
                <a:solidFill>
                  <a:schemeClr val="bg1"/>
                </a:solidFill>
                <a:latin typeface="Times New Roman" panose="02020603050405020304" pitchFamily="18" charset="0"/>
                <a:cs typeface="Times New Roman" panose="02020603050405020304" pitchFamily="18" charset="0"/>
              </a:rPr>
              <a:t>概念出现在</a:t>
            </a:r>
            <a:r>
              <a:rPr lang="en-US" altLang="zh-CN" sz="3200" dirty="0">
                <a:solidFill>
                  <a:schemeClr val="bg1"/>
                </a:solidFill>
                <a:latin typeface="Times New Roman" panose="02020603050405020304" pitchFamily="18" charset="0"/>
                <a:cs typeface="Times New Roman" panose="02020603050405020304" pitchFamily="18" charset="0"/>
              </a:rPr>
              <a:t>Para 3</a:t>
            </a:r>
            <a:r>
              <a:rPr lang="zh-CN" altLang="en-US" sz="3200" dirty="0">
                <a:solidFill>
                  <a:schemeClr val="bg1"/>
                </a:solidFill>
                <a:latin typeface="Times New Roman" panose="02020603050405020304" pitchFamily="18" charset="0"/>
                <a:cs typeface="Times New Roman" panose="02020603050405020304" pitchFamily="18" charset="0"/>
              </a:rPr>
              <a:t>，直接解题依据出现在</a:t>
            </a:r>
            <a:r>
              <a:rPr lang="en-US" altLang="zh-CN" sz="3200" dirty="0">
                <a:solidFill>
                  <a:schemeClr val="bg1"/>
                </a:solidFill>
                <a:latin typeface="Times New Roman" panose="02020603050405020304" pitchFamily="18" charset="0"/>
                <a:cs typeface="Times New Roman" panose="02020603050405020304" pitchFamily="18" charset="0"/>
              </a:rPr>
              <a:t>Para 5.</a:t>
            </a:r>
          </a:p>
        </p:txBody>
      </p:sp>
      <p:sp>
        <p:nvSpPr>
          <p:cNvPr id="6" name="文本框 5">
            <a:extLst>
              <a:ext uri="{FF2B5EF4-FFF2-40B4-BE49-F238E27FC236}">
                <a16:creationId xmlns:a16="http://schemas.microsoft.com/office/drawing/2014/main" id="{FFD89B1E-DC7C-433A-AA7A-7C11E4B5F2DB}"/>
              </a:ext>
            </a:extLst>
          </p:cNvPr>
          <p:cNvSpPr txBox="1"/>
          <p:nvPr/>
        </p:nvSpPr>
        <p:spPr>
          <a:xfrm>
            <a:off x="8862796" y="4854378"/>
            <a:ext cx="3057247" cy="584775"/>
          </a:xfrm>
          <a:prstGeom prst="rect">
            <a:avLst/>
          </a:prstGeom>
          <a:solidFill>
            <a:schemeClr val="accent2"/>
          </a:solidFill>
        </p:spPr>
        <p:txBody>
          <a:bodyPr wrap="none" rtlCol="0">
            <a:spAutoFit/>
          </a:bodyPr>
          <a:lstStyle/>
          <a:p>
            <a:r>
              <a:rPr lang="zh-CN" altLang="en-US" sz="3200" dirty="0">
                <a:solidFill>
                  <a:schemeClr val="bg1"/>
                </a:solidFill>
                <a:latin typeface="Times New Roman" panose="02020603050405020304" pitchFamily="18" charset="0"/>
                <a:cs typeface="Times New Roman" panose="02020603050405020304" pitchFamily="18" charset="0"/>
              </a:rPr>
              <a:t>不套路，唯能力</a:t>
            </a:r>
          </a:p>
        </p:txBody>
      </p:sp>
      <p:sp>
        <p:nvSpPr>
          <p:cNvPr id="2" name="文本框 1">
            <a:extLst>
              <a:ext uri="{FF2B5EF4-FFF2-40B4-BE49-F238E27FC236}">
                <a16:creationId xmlns:a16="http://schemas.microsoft.com/office/drawing/2014/main" id="{4457870A-A467-4151-A2F5-0D9397A328A2}"/>
              </a:ext>
            </a:extLst>
          </p:cNvPr>
          <p:cNvSpPr txBox="1"/>
          <p:nvPr/>
        </p:nvSpPr>
        <p:spPr>
          <a:xfrm>
            <a:off x="3630287" y="2315003"/>
            <a:ext cx="831273" cy="461665"/>
          </a:xfrm>
          <a:prstGeom prst="rect">
            <a:avLst/>
          </a:prstGeom>
          <a:noFill/>
        </p:spPr>
        <p:txBody>
          <a:bodyPr wrap="square" rtlCol="0">
            <a:spAutoFit/>
          </a:bodyPr>
          <a:lstStyle/>
          <a:p>
            <a:r>
              <a:rPr lang="en-US" altLang="zh-CN" sz="2400" b="1" dirty="0">
                <a:solidFill>
                  <a:srgbClr val="FF0000"/>
                </a:solidFill>
                <a:highlight>
                  <a:srgbClr val="FFFF00"/>
                </a:highlight>
                <a:latin typeface="Times New Roman" panose="02020603050405020304" pitchFamily="18" charset="0"/>
                <a:cs typeface="Times New Roman" panose="02020603050405020304" pitchFamily="18" charset="0"/>
              </a:rPr>
              <a:t>37.2</a:t>
            </a:r>
            <a:endParaRPr lang="zh-CN" altLang="en-US" sz="24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id="{B84C7546-5101-899A-50E3-147BEC00E1D0}"/>
              </a:ext>
            </a:extLst>
          </p:cNvPr>
          <p:cNvSpPr txBox="1">
            <a:spLocks/>
          </p:cNvSpPr>
          <p:nvPr/>
        </p:nvSpPr>
        <p:spPr>
          <a:xfrm>
            <a:off x="106680" y="639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C</a:t>
            </a:r>
            <a:endParaRPr lang="zh-CN" altLang="en-US" b="1" dirty="0"/>
          </a:p>
        </p:txBody>
      </p:sp>
    </p:spTree>
    <p:extLst>
      <p:ext uri="{BB962C8B-B14F-4D97-AF65-F5344CB8AC3E}">
        <p14:creationId xmlns:p14="http://schemas.microsoft.com/office/powerpoint/2010/main" val="15846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CCD0B01B-E9BB-47A3-AEBB-84DCADDFA563}"/>
              </a:ext>
            </a:extLst>
          </p:cNvPr>
          <p:cNvGraphicFramePr/>
          <p:nvPr>
            <p:extLst>
              <p:ext uri="{D42A27DB-BD31-4B8C-83A1-F6EECF244321}">
                <p14:modId xmlns:p14="http://schemas.microsoft.com/office/powerpoint/2010/main" val="3903327547"/>
              </p:ext>
            </p:extLst>
          </p:nvPr>
        </p:nvGraphicFramePr>
        <p:xfrm>
          <a:off x="2380275" y="9533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流程图: 接点 7">
            <a:extLst>
              <a:ext uri="{FF2B5EF4-FFF2-40B4-BE49-F238E27FC236}">
                <a16:creationId xmlns:a16="http://schemas.microsoft.com/office/drawing/2014/main" id="{C18C8F08-62DD-496E-AA2A-1D8C9C53E838}"/>
              </a:ext>
            </a:extLst>
          </p:cNvPr>
          <p:cNvSpPr/>
          <p:nvPr/>
        </p:nvSpPr>
        <p:spPr>
          <a:xfrm>
            <a:off x="6291875" y="335965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79E873E5-6C05-4C59-B087-97106E56D754}"/>
              </a:ext>
            </a:extLst>
          </p:cNvPr>
          <p:cNvSpPr/>
          <p:nvPr/>
        </p:nvSpPr>
        <p:spPr>
          <a:xfrm>
            <a:off x="5821680" y="3200163"/>
            <a:ext cx="1320800" cy="925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rPr>
              <a:t>Title</a:t>
            </a:r>
            <a:endParaRPr lang="zh-CN" altLang="en-US" sz="2800" b="1"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3B125DCA-4F5A-4846-A109-D3BE4E146D72}"/>
              </a:ext>
            </a:extLst>
          </p:cNvPr>
          <p:cNvSpPr/>
          <p:nvPr/>
        </p:nvSpPr>
        <p:spPr>
          <a:xfrm>
            <a:off x="135626" y="1109888"/>
            <a:ext cx="2594344" cy="1384995"/>
          </a:xfrm>
          <a:prstGeom prst="rect">
            <a:avLst/>
          </a:prstGeom>
          <a:ln w="19050">
            <a:solidFill>
              <a:srgbClr val="C00000"/>
            </a:solidFill>
          </a:ln>
        </p:spPr>
        <p:txBody>
          <a:bodyPr wrap="square">
            <a:spAutoFit/>
          </a:bodyPr>
          <a:lstStyle/>
          <a:p>
            <a:r>
              <a:rPr lang="en-US" altLang="zh-CN" sz="2800" dirty="0">
                <a:latin typeface="Times New Roman" panose="02020603050405020304" pitchFamily="18" charset="0"/>
                <a:cs typeface="Times New Roman" panose="02020603050405020304" pitchFamily="18" charset="0"/>
              </a:rPr>
              <a:t>Emotions play a vital role in decision making </a:t>
            </a:r>
            <a:endParaRPr lang="zh-CN" altLang="en-US" sz="28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B43965B1-671D-4833-B178-563571FF37FE}"/>
              </a:ext>
            </a:extLst>
          </p:cNvPr>
          <p:cNvSpPr/>
          <p:nvPr/>
        </p:nvSpPr>
        <p:spPr>
          <a:xfrm>
            <a:off x="10059348" y="1187859"/>
            <a:ext cx="1651586" cy="954107"/>
          </a:xfrm>
          <a:prstGeom prst="rect">
            <a:avLst/>
          </a:prstGeom>
          <a:ln w="19050">
            <a:solidFill>
              <a:srgbClr val="C00000"/>
            </a:solidFill>
          </a:ln>
        </p:spPr>
        <p:txBody>
          <a:bodyPr wrap="square">
            <a:spAutoFit/>
          </a:bodyPr>
          <a:lstStyle/>
          <a:p>
            <a:r>
              <a:rPr lang="zh-CN" altLang="en-US" sz="2800" dirty="0">
                <a:latin typeface="Times New Roman" panose="02020603050405020304" pitchFamily="18" charset="0"/>
                <a:cs typeface="Times New Roman" panose="02020603050405020304" pitchFamily="18" charset="0"/>
              </a:rPr>
              <a:t>与语篇</a:t>
            </a:r>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主旨相反</a:t>
            </a:r>
          </a:p>
        </p:txBody>
      </p:sp>
      <p:sp>
        <p:nvSpPr>
          <p:cNvPr id="12" name="矩形 11">
            <a:extLst>
              <a:ext uri="{FF2B5EF4-FFF2-40B4-BE49-F238E27FC236}">
                <a16:creationId xmlns:a16="http://schemas.microsoft.com/office/drawing/2014/main" id="{6FA48879-E0FD-46EE-A5B4-82974F071D41}"/>
              </a:ext>
            </a:extLst>
          </p:cNvPr>
          <p:cNvSpPr/>
          <p:nvPr/>
        </p:nvSpPr>
        <p:spPr>
          <a:xfrm>
            <a:off x="10137320" y="4827738"/>
            <a:ext cx="1396407" cy="1384995"/>
          </a:xfrm>
          <a:prstGeom prst="rect">
            <a:avLst/>
          </a:prstGeom>
          <a:ln w="19050">
            <a:solidFill>
              <a:srgbClr val="C00000"/>
            </a:solidFill>
          </a:ln>
        </p:spPr>
        <p:txBody>
          <a:bodyPr wrap="square">
            <a:spAutoFit/>
          </a:bodyPr>
          <a:lstStyle/>
          <a:p>
            <a:r>
              <a:rPr lang="en-US" altLang="zh-CN" sz="2800" dirty="0">
                <a:latin typeface="Times New Roman" panose="02020603050405020304" pitchFamily="18" charset="0"/>
                <a:cs typeface="Times New Roman" panose="02020603050405020304" pitchFamily="18" charset="0"/>
              </a:rPr>
              <a:t>senses </a:t>
            </a:r>
            <a:r>
              <a:rPr lang="zh-CN" altLang="en-US" sz="2800" dirty="0">
                <a:latin typeface="Times New Roman" panose="02020603050405020304" pitchFamily="18" charset="0"/>
                <a:cs typeface="Times New Roman" panose="02020603050405020304" pitchFamily="18" charset="0"/>
              </a:rPr>
              <a:t>包含范围更广</a:t>
            </a:r>
          </a:p>
        </p:txBody>
      </p:sp>
      <p:sp>
        <p:nvSpPr>
          <p:cNvPr id="13" name="矩形 12">
            <a:extLst>
              <a:ext uri="{FF2B5EF4-FFF2-40B4-BE49-F238E27FC236}">
                <a16:creationId xmlns:a16="http://schemas.microsoft.com/office/drawing/2014/main" id="{7A649652-46C9-4B5D-9B23-BE8535C22534}"/>
              </a:ext>
            </a:extLst>
          </p:cNvPr>
          <p:cNvSpPr/>
          <p:nvPr/>
        </p:nvSpPr>
        <p:spPr>
          <a:xfrm>
            <a:off x="607005" y="5043181"/>
            <a:ext cx="1651586" cy="954107"/>
          </a:xfrm>
          <a:prstGeom prst="rect">
            <a:avLst/>
          </a:prstGeom>
          <a:ln w="19050">
            <a:solidFill>
              <a:srgbClr val="C00000"/>
            </a:solidFill>
          </a:ln>
        </p:spPr>
        <p:txBody>
          <a:bodyPr wrap="square">
            <a:spAutoFit/>
          </a:bodyPr>
          <a:lstStyle/>
          <a:p>
            <a:r>
              <a:rPr lang="zh-CN" altLang="en-US" sz="2800" dirty="0">
                <a:latin typeface="Times New Roman" panose="02020603050405020304" pitchFamily="18" charset="0"/>
                <a:cs typeface="Times New Roman" panose="02020603050405020304" pitchFamily="18" charset="0"/>
              </a:rPr>
              <a:t>跟语篇关系不紧密</a:t>
            </a:r>
          </a:p>
        </p:txBody>
      </p:sp>
      <p:sp>
        <p:nvSpPr>
          <p:cNvPr id="2" name="标题 1">
            <a:extLst>
              <a:ext uri="{FF2B5EF4-FFF2-40B4-BE49-F238E27FC236}">
                <a16:creationId xmlns:a16="http://schemas.microsoft.com/office/drawing/2014/main" id="{42FEA6B0-F40B-3967-DB1E-AC804BD9D1E2}"/>
              </a:ext>
            </a:extLst>
          </p:cNvPr>
          <p:cNvSpPr txBox="1">
            <a:spLocks/>
          </p:cNvSpPr>
          <p:nvPr/>
        </p:nvSpPr>
        <p:spPr>
          <a:xfrm>
            <a:off x="481066" y="284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C</a:t>
            </a:r>
            <a:endParaRPr lang="zh-CN" altLang="en-US" b="1" dirty="0"/>
          </a:p>
        </p:txBody>
      </p:sp>
    </p:spTree>
    <p:extLst>
      <p:ext uri="{BB962C8B-B14F-4D97-AF65-F5344CB8AC3E}">
        <p14:creationId xmlns:p14="http://schemas.microsoft.com/office/powerpoint/2010/main" val="34347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416B5D-79B5-47D1-82AE-23CF3D9AA4A7}"/>
              </a:ext>
            </a:extLst>
          </p:cNvPr>
          <p:cNvSpPr>
            <a:spLocks noGrp="1"/>
          </p:cNvSpPr>
          <p:nvPr>
            <p:ph type="title"/>
          </p:nvPr>
        </p:nvSpPr>
        <p:spPr/>
        <p:txBody>
          <a:bodyPr/>
          <a:lstStyle/>
          <a:p>
            <a:r>
              <a:rPr lang="en-US" altLang="zh-CN" b="1" dirty="0"/>
              <a:t>D</a:t>
            </a:r>
            <a:endParaRPr lang="zh-CN" altLang="en-US" b="1" dirty="0"/>
          </a:p>
        </p:txBody>
      </p:sp>
      <p:graphicFrame>
        <p:nvGraphicFramePr>
          <p:cNvPr id="4" name="内容占位符 3">
            <a:extLst>
              <a:ext uri="{FF2B5EF4-FFF2-40B4-BE49-F238E27FC236}">
                <a16:creationId xmlns:a16="http://schemas.microsoft.com/office/drawing/2014/main" id="{86E17E64-6E2F-4265-A0F2-3B73070BBB82}"/>
              </a:ext>
            </a:extLst>
          </p:cNvPr>
          <p:cNvGraphicFramePr>
            <a:graphicFrameLocks noGrp="1"/>
          </p:cNvGraphicFramePr>
          <p:nvPr>
            <p:ph idx="1"/>
            <p:extLst>
              <p:ext uri="{D42A27DB-BD31-4B8C-83A1-F6EECF244321}">
                <p14:modId xmlns:p14="http://schemas.microsoft.com/office/powerpoint/2010/main" val="3035602628"/>
              </p:ext>
            </p:extLst>
          </p:nvPr>
        </p:nvGraphicFramePr>
        <p:xfrm>
          <a:off x="0" y="1825624"/>
          <a:ext cx="11921924" cy="4447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a:extLst>
              <a:ext uri="{FF2B5EF4-FFF2-40B4-BE49-F238E27FC236}">
                <a16:creationId xmlns:a16="http://schemas.microsoft.com/office/drawing/2014/main" id="{0EC47F2C-FE69-549E-4123-7325020ABDC4}"/>
              </a:ext>
            </a:extLst>
          </p:cNvPr>
          <p:cNvSpPr txBox="1"/>
          <p:nvPr/>
        </p:nvSpPr>
        <p:spPr>
          <a:xfrm>
            <a:off x="270076" y="1506022"/>
            <a:ext cx="6146800" cy="707886"/>
          </a:xfrm>
          <a:prstGeom prst="rect">
            <a:avLst/>
          </a:prstGeom>
          <a:noFill/>
        </p:spPr>
        <p:txBody>
          <a:bodyPr wrap="square">
            <a:spAutoFit/>
          </a:bodyPr>
          <a:lstStyle/>
          <a:p>
            <a:r>
              <a:rPr lang="zh-CN" altLang="en-US" sz="4000" b="1" dirty="0"/>
              <a:t>行文逻辑 </a:t>
            </a:r>
            <a:endParaRPr lang="zh-CN" altLang="en-US" sz="4000" dirty="0"/>
          </a:p>
        </p:txBody>
      </p:sp>
    </p:spTree>
    <p:extLst>
      <p:ext uri="{BB962C8B-B14F-4D97-AF65-F5344CB8AC3E}">
        <p14:creationId xmlns:p14="http://schemas.microsoft.com/office/powerpoint/2010/main" val="74088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A8270-808E-48EA-8DC7-1498FA6DBF66}"/>
              </a:ext>
            </a:extLst>
          </p:cNvPr>
          <p:cNvSpPr>
            <a:spLocks noGrp="1"/>
          </p:cNvSpPr>
          <p:nvPr>
            <p:ph type="title"/>
          </p:nvPr>
        </p:nvSpPr>
        <p:spPr/>
        <p:txBody>
          <a:bodyPr/>
          <a:lstStyle/>
          <a:p>
            <a:r>
              <a:rPr lang="en-US" altLang="zh-CN" dirty="0"/>
              <a:t>D</a:t>
            </a:r>
            <a:endParaRPr lang="zh-CN" altLang="en-US" dirty="0"/>
          </a:p>
        </p:txBody>
      </p:sp>
      <p:graphicFrame>
        <p:nvGraphicFramePr>
          <p:cNvPr id="4" name="图示 3">
            <a:extLst>
              <a:ext uri="{FF2B5EF4-FFF2-40B4-BE49-F238E27FC236}">
                <a16:creationId xmlns:a16="http://schemas.microsoft.com/office/drawing/2014/main" id="{B296F830-B0A9-471F-92BC-13A8F1BFC992}"/>
              </a:ext>
            </a:extLst>
          </p:cNvPr>
          <p:cNvGraphicFramePr/>
          <p:nvPr>
            <p:extLst>
              <p:ext uri="{D42A27DB-BD31-4B8C-83A1-F6EECF244321}">
                <p14:modId xmlns:p14="http://schemas.microsoft.com/office/powerpoint/2010/main" val="305419204"/>
              </p:ext>
            </p:extLst>
          </p:nvPr>
        </p:nvGraphicFramePr>
        <p:xfrm>
          <a:off x="0" y="147265"/>
          <a:ext cx="13065760" cy="623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圆角 4">
            <a:extLst>
              <a:ext uri="{FF2B5EF4-FFF2-40B4-BE49-F238E27FC236}">
                <a16:creationId xmlns:a16="http://schemas.microsoft.com/office/drawing/2014/main" id="{9487C393-EE3A-40A6-ACB9-FAA21F227023}"/>
              </a:ext>
            </a:extLst>
          </p:cNvPr>
          <p:cNvSpPr/>
          <p:nvPr/>
        </p:nvSpPr>
        <p:spPr>
          <a:xfrm>
            <a:off x="4507892" y="2642358"/>
            <a:ext cx="5928094" cy="1168421"/>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D19704C4-FDE0-43F4-888E-0638195BBDA5}"/>
              </a:ext>
            </a:extLst>
          </p:cNvPr>
          <p:cNvSpPr/>
          <p:nvPr/>
        </p:nvSpPr>
        <p:spPr>
          <a:xfrm>
            <a:off x="4523971" y="3885008"/>
            <a:ext cx="5928094" cy="124649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A241AE8-0807-43BD-A2BC-4E47800DB0D9}"/>
              </a:ext>
            </a:extLst>
          </p:cNvPr>
          <p:cNvSpPr txBox="1"/>
          <p:nvPr/>
        </p:nvSpPr>
        <p:spPr>
          <a:xfrm>
            <a:off x="2031789" y="1626913"/>
            <a:ext cx="1888659" cy="523220"/>
          </a:xfrm>
          <a:prstGeom prst="rect">
            <a:avLst/>
          </a:prstGeom>
          <a:noFill/>
        </p:spPr>
        <p:txBody>
          <a:bodyPr wrap="non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Luke Kemp</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66A78C37-7EAF-4371-8563-A9A92468F6CF}"/>
              </a:ext>
            </a:extLst>
          </p:cNvPr>
          <p:cNvSpPr/>
          <p:nvPr/>
        </p:nvSpPr>
        <p:spPr>
          <a:xfrm>
            <a:off x="2031789" y="2967335"/>
            <a:ext cx="2004075" cy="461665"/>
          </a:xfrm>
          <a:prstGeom prst="rect">
            <a:avLst/>
          </a:prstGeom>
        </p:spPr>
        <p:txBody>
          <a:bodyPr wrap="none">
            <a:spAutoFit/>
          </a:bodyPr>
          <a:lstStyle/>
          <a:p>
            <a:r>
              <a:rPr lang="en-US" altLang="zh-CN" sz="2400" kern="100" dirty="0">
                <a:solidFill>
                  <a:schemeClr val="bg1"/>
                </a:solidFill>
                <a:latin typeface="Times New Roman" panose="02020603050405020304" pitchFamily="18" charset="0"/>
                <a:ea typeface="等线" panose="02010600030101010101" pitchFamily="2" charset="-122"/>
              </a:rPr>
              <a:t>Robyn Landau</a:t>
            </a:r>
            <a:endParaRPr lang="zh-CN" altLang="en-US" sz="2400" dirty="0">
              <a:solidFill>
                <a:schemeClr val="bg1"/>
              </a:solidFill>
            </a:endParaRPr>
          </a:p>
        </p:txBody>
      </p:sp>
      <p:sp>
        <p:nvSpPr>
          <p:cNvPr id="9" name="矩形 8">
            <a:extLst>
              <a:ext uri="{FF2B5EF4-FFF2-40B4-BE49-F238E27FC236}">
                <a16:creationId xmlns:a16="http://schemas.microsoft.com/office/drawing/2014/main" id="{B34F6468-0F43-4C70-A6A0-22EF0BB6637E}"/>
              </a:ext>
            </a:extLst>
          </p:cNvPr>
          <p:cNvSpPr/>
          <p:nvPr/>
        </p:nvSpPr>
        <p:spPr>
          <a:xfrm>
            <a:off x="1974080" y="4030516"/>
            <a:ext cx="2132315" cy="830997"/>
          </a:xfrm>
          <a:prstGeom prst="rect">
            <a:avLst/>
          </a:prstGeom>
        </p:spPr>
        <p:txBody>
          <a:bodyPr wrap="non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Sophie </a:t>
            </a:r>
          </a:p>
          <a:p>
            <a:r>
              <a:rPr lang="en-US" altLang="zh-CN" sz="2400" dirty="0" err="1">
                <a:solidFill>
                  <a:schemeClr val="bg1"/>
                </a:solidFill>
                <a:latin typeface="Times New Roman" panose="02020603050405020304" pitchFamily="18" charset="0"/>
                <a:cs typeface="Times New Roman" panose="02020603050405020304" pitchFamily="18" charset="0"/>
              </a:rPr>
              <a:t>Janicke</a:t>
            </a:r>
            <a:r>
              <a:rPr lang="en-US" altLang="zh-CN" sz="2400" dirty="0">
                <a:solidFill>
                  <a:schemeClr val="bg1"/>
                </a:solidFill>
                <a:latin typeface="Times New Roman" panose="02020603050405020304" pitchFamily="18" charset="0"/>
                <a:cs typeface="Times New Roman" panose="02020603050405020304" pitchFamily="18" charset="0"/>
              </a:rPr>
              <a:t>-Bowles</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cxnSp>
        <p:nvCxnSpPr>
          <p:cNvPr id="11" name="直接连接符 10">
            <a:extLst>
              <a:ext uri="{FF2B5EF4-FFF2-40B4-BE49-F238E27FC236}">
                <a16:creationId xmlns:a16="http://schemas.microsoft.com/office/drawing/2014/main" id="{CE9DAD96-AD64-44EA-A504-8F5A202AD1D1}"/>
              </a:ext>
            </a:extLst>
          </p:cNvPr>
          <p:cNvCxnSpPr/>
          <p:nvPr/>
        </p:nvCxnSpPr>
        <p:spPr>
          <a:xfrm>
            <a:off x="4035864" y="1863787"/>
            <a:ext cx="45647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25044BEC-766A-4648-AABC-FCEC814A0696}"/>
              </a:ext>
            </a:extLst>
          </p:cNvPr>
          <p:cNvSpPr txBox="1"/>
          <p:nvPr/>
        </p:nvSpPr>
        <p:spPr>
          <a:xfrm>
            <a:off x="4650990" y="2670175"/>
            <a:ext cx="5799459" cy="923330"/>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the link to interoception —our awareness of our body’s inner senses. “…connect us to ourselves, …transform how we show up in the world and the way we connect to others</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EDCBDBD8-10B8-48A8-BA40-761B09E384AE}"/>
              </a:ext>
            </a:extLst>
          </p:cNvPr>
          <p:cNvSpPr txBox="1"/>
          <p:nvPr/>
        </p:nvSpPr>
        <p:spPr>
          <a:xfrm>
            <a:off x="4507892" y="4016629"/>
            <a:ext cx="6017989" cy="923330"/>
          </a:xfrm>
          <a:prstGeom prst="rect">
            <a:avLst/>
          </a:prstGeom>
          <a:noFill/>
        </p:spPr>
        <p:txBody>
          <a:bodyPr wrap="squar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can have an incredible recovery effect on our mind, … detach from our everyday concerns and cognitively, emotionally and even physiologically get absorbed into something different</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10" name="加号 9">
            <a:extLst>
              <a:ext uri="{FF2B5EF4-FFF2-40B4-BE49-F238E27FC236}">
                <a16:creationId xmlns:a16="http://schemas.microsoft.com/office/drawing/2014/main" id="{8983CBDD-0F8C-4271-8536-69F9988796F0}"/>
              </a:ext>
            </a:extLst>
          </p:cNvPr>
          <p:cNvSpPr/>
          <p:nvPr/>
        </p:nvSpPr>
        <p:spPr>
          <a:xfrm>
            <a:off x="10959028" y="2982031"/>
            <a:ext cx="689043" cy="67333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93D32"/>
              </a:solidFill>
            </a:endParaRPr>
          </a:p>
        </p:txBody>
      </p:sp>
      <p:sp>
        <p:nvSpPr>
          <p:cNvPr id="13" name="右大括号 12">
            <a:extLst>
              <a:ext uri="{FF2B5EF4-FFF2-40B4-BE49-F238E27FC236}">
                <a16:creationId xmlns:a16="http://schemas.microsoft.com/office/drawing/2014/main" id="{D9493D6B-E6CB-40AF-A1F2-6316F890E207}"/>
              </a:ext>
            </a:extLst>
          </p:cNvPr>
          <p:cNvSpPr/>
          <p:nvPr/>
        </p:nvSpPr>
        <p:spPr>
          <a:xfrm>
            <a:off x="10577503" y="1863787"/>
            <a:ext cx="305159" cy="294645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减号 13">
            <a:extLst>
              <a:ext uri="{FF2B5EF4-FFF2-40B4-BE49-F238E27FC236}">
                <a16:creationId xmlns:a16="http://schemas.microsoft.com/office/drawing/2014/main" id="{4A62DB0E-A7EF-4B71-8F83-FEEFEC7B0A4E}"/>
              </a:ext>
            </a:extLst>
          </p:cNvPr>
          <p:cNvSpPr/>
          <p:nvPr/>
        </p:nvSpPr>
        <p:spPr>
          <a:xfrm>
            <a:off x="10639461" y="504184"/>
            <a:ext cx="588543" cy="379379"/>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加号 14">
            <a:extLst>
              <a:ext uri="{FF2B5EF4-FFF2-40B4-BE49-F238E27FC236}">
                <a16:creationId xmlns:a16="http://schemas.microsoft.com/office/drawing/2014/main" id="{7BF976C9-95B7-4968-869C-2BAF11F75FD5}"/>
              </a:ext>
            </a:extLst>
          </p:cNvPr>
          <p:cNvSpPr/>
          <p:nvPr/>
        </p:nvSpPr>
        <p:spPr>
          <a:xfrm>
            <a:off x="10818090" y="5411589"/>
            <a:ext cx="689043" cy="67333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93D32"/>
              </a:solidFill>
            </a:endParaRPr>
          </a:p>
        </p:txBody>
      </p:sp>
      <p:sp>
        <p:nvSpPr>
          <p:cNvPr id="16" name="减号 15">
            <a:extLst>
              <a:ext uri="{FF2B5EF4-FFF2-40B4-BE49-F238E27FC236}">
                <a16:creationId xmlns:a16="http://schemas.microsoft.com/office/drawing/2014/main" id="{19A9B627-E33F-4D7C-A130-763996400685}"/>
              </a:ext>
            </a:extLst>
          </p:cNvPr>
          <p:cNvSpPr/>
          <p:nvPr/>
        </p:nvSpPr>
        <p:spPr>
          <a:xfrm>
            <a:off x="10818090" y="6029169"/>
            <a:ext cx="588543" cy="379379"/>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49E9DA95-AD48-3903-EB7E-4610444095C4}"/>
              </a:ext>
            </a:extLst>
          </p:cNvPr>
          <p:cNvCxnSpPr/>
          <p:nvPr/>
        </p:nvCxnSpPr>
        <p:spPr>
          <a:xfrm>
            <a:off x="4035863" y="3173213"/>
            <a:ext cx="456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4604154E-8227-65E6-13B1-57EB2D7938D8}"/>
              </a:ext>
            </a:extLst>
          </p:cNvPr>
          <p:cNvCxnSpPr/>
          <p:nvPr/>
        </p:nvCxnSpPr>
        <p:spPr>
          <a:xfrm>
            <a:off x="4035863" y="4352987"/>
            <a:ext cx="4564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AB969F0C-DD9C-44B2-8C09-E5DE9B8F32A3}"/>
              </a:ext>
            </a:extLst>
          </p:cNvPr>
          <p:cNvSpPr/>
          <p:nvPr/>
        </p:nvSpPr>
        <p:spPr>
          <a:xfrm>
            <a:off x="1329802" y="1600426"/>
            <a:ext cx="3864015" cy="38987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A510AFC0-C4D9-4B0E-B177-AF26605FEFB7}"/>
              </a:ext>
            </a:extLst>
          </p:cNvPr>
          <p:cNvSpPr/>
          <p:nvPr/>
        </p:nvSpPr>
        <p:spPr>
          <a:xfrm>
            <a:off x="7398473" y="1547886"/>
            <a:ext cx="3864015" cy="38987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D57B2627-896A-4272-8ECB-3C326BA79017}"/>
              </a:ext>
            </a:extLst>
          </p:cNvPr>
          <p:cNvSpPr/>
          <p:nvPr/>
        </p:nvSpPr>
        <p:spPr>
          <a:xfrm>
            <a:off x="4400309" y="1574156"/>
            <a:ext cx="3864015" cy="38987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2E9E16B7-B44B-42F2-9CC4-74B1826962B9}"/>
              </a:ext>
            </a:extLst>
          </p:cNvPr>
          <p:cNvSpPr/>
          <p:nvPr/>
        </p:nvSpPr>
        <p:spPr>
          <a:xfrm>
            <a:off x="1945192" y="3113374"/>
            <a:ext cx="2246128" cy="523220"/>
          </a:xfrm>
          <a:prstGeom prst="rect">
            <a:avLst/>
          </a:prstGeom>
        </p:spPr>
        <p:txBody>
          <a:bodyPr wrap="none">
            <a:spAutoFit/>
          </a:bodyPr>
          <a:lstStyle/>
          <a:p>
            <a:pPr lvl="0"/>
            <a:r>
              <a:rPr lang="en-US" altLang="zh-CN" sz="2800" dirty="0">
                <a:latin typeface="Times New Roman" panose="02020603050405020304" pitchFamily="18" charset="0"/>
                <a:cs typeface="Times New Roman" panose="02020603050405020304" pitchFamily="18" charset="0"/>
              </a:rPr>
              <a:t>Keren </a:t>
            </a:r>
            <a:r>
              <a:rPr lang="en-US" altLang="zh-CN" sz="2800" dirty="0" err="1">
                <a:latin typeface="Times New Roman" panose="02020603050405020304" pitchFamily="18" charset="0"/>
                <a:cs typeface="Times New Roman" panose="02020603050405020304" pitchFamily="18" charset="0"/>
              </a:rPr>
              <a:t>Zaiontz</a:t>
            </a:r>
            <a:endParaRPr lang="zh-CN" altLang="en-US" sz="28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DC79C49F-90D5-4E26-8426-D5F475772816}"/>
              </a:ext>
            </a:extLst>
          </p:cNvPr>
          <p:cNvSpPr txBox="1"/>
          <p:nvPr/>
        </p:nvSpPr>
        <p:spPr>
          <a:xfrm>
            <a:off x="8313215" y="2590154"/>
            <a:ext cx="1888659"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Luke Kemp</a:t>
            </a:r>
            <a:endParaRPr lang="zh-CN" altLang="en-US" sz="2800"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D0EDF2D4-841F-48F4-970C-9277C792FD14}"/>
              </a:ext>
            </a:extLst>
          </p:cNvPr>
          <p:cNvSpPr/>
          <p:nvPr/>
        </p:nvSpPr>
        <p:spPr>
          <a:xfrm>
            <a:off x="8313215" y="3228143"/>
            <a:ext cx="2004075" cy="461665"/>
          </a:xfrm>
          <a:prstGeom prst="rect">
            <a:avLst/>
          </a:prstGeom>
        </p:spPr>
        <p:txBody>
          <a:bodyPr wrap="none">
            <a:spAutoFit/>
          </a:bodyPr>
          <a:lstStyle/>
          <a:p>
            <a:r>
              <a:rPr lang="en-US" altLang="zh-CN" sz="2400" kern="100" dirty="0">
                <a:latin typeface="Times New Roman" panose="02020603050405020304" pitchFamily="18" charset="0"/>
                <a:ea typeface="等线" panose="02010600030101010101" pitchFamily="2" charset="-122"/>
              </a:rPr>
              <a:t>Robyn Landau</a:t>
            </a:r>
            <a:endParaRPr lang="zh-CN" altLang="en-US" sz="2400" dirty="0"/>
          </a:p>
        </p:txBody>
      </p:sp>
      <p:sp>
        <p:nvSpPr>
          <p:cNvPr id="10" name="矩形 9">
            <a:extLst>
              <a:ext uri="{FF2B5EF4-FFF2-40B4-BE49-F238E27FC236}">
                <a16:creationId xmlns:a16="http://schemas.microsoft.com/office/drawing/2014/main" id="{5D5DB5A8-9616-4C73-B726-1CB42F2195AC}"/>
              </a:ext>
            </a:extLst>
          </p:cNvPr>
          <p:cNvSpPr/>
          <p:nvPr/>
        </p:nvSpPr>
        <p:spPr>
          <a:xfrm>
            <a:off x="8313215" y="3804577"/>
            <a:ext cx="2132315" cy="830997"/>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Sophie </a:t>
            </a:r>
          </a:p>
          <a:p>
            <a:r>
              <a:rPr lang="en-US" altLang="zh-CN" sz="2400" dirty="0" err="1">
                <a:latin typeface="Times New Roman" panose="02020603050405020304" pitchFamily="18" charset="0"/>
                <a:cs typeface="Times New Roman" panose="02020603050405020304" pitchFamily="18" charset="0"/>
              </a:rPr>
              <a:t>Janicke</a:t>
            </a:r>
            <a:r>
              <a:rPr lang="en-US" altLang="zh-CN" sz="2400" dirty="0">
                <a:latin typeface="Times New Roman" panose="02020603050405020304" pitchFamily="18" charset="0"/>
                <a:cs typeface="Times New Roman" panose="02020603050405020304" pitchFamily="18" charset="0"/>
              </a:rPr>
              <a:t>-Bowles</a:t>
            </a:r>
            <a:endParaRPr lang="zh-CN" altLang="en-US" sz="32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BE840BB3-154E-46AF-8AFA-CFCE8711F2ED}"/>
              </a:ext>
            </a:extLst>
          </p:cNvPr>
          <p:cNvSpPr/>
          <p:nvPr/>
        </p:nvSpPr>
        <p:spPr>
          <a:xfrm>
            <a:off x="5279785" y="3226631"/>
            <a:ext cx="2069797" cy="646331"/>
          </a:xfrm>
          <a:prstGeom prst="rect">
            <a:avLst/>
          </a:prstGeom>
        </p:spPr>
        <p:txBody>
          <a:bodyPr wrap="none">
            <a:spAutoFit/>
          </a:bodyPr>
          <a:lstStyle/>
          <a:p>
            <a:pPr lvl="0"/>
            <a:r>
              <a:rPr lang="en-US" altLang="zh-CN" sz="3600" dirty="0">
                <a:latin typeface="Times New Roman" panose="02020603050405020304" pitchFamily="18" charset="0"/>
                <a:cs typeface="Times New Roman" panose="02020603050405020304" pitchFamily="18" charset="0"/>
              </a:rPr>
              <a:t>Author (I)</a:t>
            </a:r>
            <a:endParaRPr lang="zh-CN" altLang="en-US" sz="3600" dirty="0">
              <a:latin typeface="Times New Roman" panose="02020603050405020304" pitchFamily="18" charset="0"/>
              <a:cs typeface="Times New Roman" panose="02020603050405020304" pitchFamily="18" charset="0"/>
            </a:endParaRPr>
          </a:p>
        </p:txBody>
      </p:sp>
      <p:sp>
        <p:nvSpPr>
          <p:cNvPr id="2" name="加号 1">
            <a:extLst>
              <a:ext uri="{FF2B5EF4-FFF2-40B4-BE49-F238E27FC236}">
                <a16:creationId xmlns:a16="http://schemas.microsoft.com/office/drawing/2014/main" id="{4A9A0445-D580-A10D-4710-83183B78070B}"/>
              </a:ext>
            </a:extLst>
          </p:cNvPr>
          <p:cNvSpPr/>
          <p:nvPr/>
        </p:nvSpPr>
        <p:spPr>
          <a:xfrm>
            <a:off x="8864131" y="1923783"/>
            <a:ext cx="689043" cy="67333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93D32"/>
              </a:solidFill>
            </a:endParaRPr>
          </a:p>
        </p:txBody>
      </p:sp>
      <p:sp>
        <p:nvSpPr>
          <p:cNvPr id="3" name="减号 2">
            <a:extLst>
              <a:ext uri="{FF2B5EF4-FFF2-40B4-BE49-F238E27FC236}">
                <a16:creationId xmlns:a16="http://schemas.microsoft.com/office/drawing/2014/main" id="{D8983AB7-C006-DBA4-F41F-23A2F577AB92}"/>
              </a:ext>
            </a:extLst>
          </p:cNvPr>
          <p:cNvSpPr/>
          <p:nvPr/>
        </p:nvSpPr>
        <p:spPr>
          <a:xfrm>
            <a:off x="2739434" y="2070763"/>
            <a:ext cx="588543" cy="379379"/>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加号 11">
            <a:extLst>
              <a:ext uri="{FF2B5EF4-FFF2-40B4-BE49-F238E27FC236}">
                <a16:creationId xmlns:a16="http://schemas.microsoft.com/office/drawing/2014/main" id="{36DB43F3-CC7D-44D0-0CAF-6DD715A63B05}"/>
              </a:ext>
            </a:extLst>
          </p:cNvPr>
          <p:cNvSpPr/>
          <p:nvPr/>
        </p:nvSpPr>
        <p:spPr>
          <a:xfrm>
            <a:off x="6266149" y="1971382"/>
            <a:ext cx="689043" cy="67333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93D32"/>
              </a:solidFill>
            </a:endParaRPr>
          </a:p>
        </p:txBody>
      </p:sp>
      <p:sp>
        <p:nvSpPr>
          <p:cNvPr id="13" name="减号 12">
            <a:extLst>
              <a:ext uri="{FF2B5EF4-FFF2-40B4-BE49-F238E27FC236}">
                <a16:creationId xmlns:a16="http://schemas.microsoft.com/office/drawing/2014/main" id="{CF81E5B7-FBC6-52BA-78B1-2E9BD7D41B5C}"/>
              </a:ext>
            </a:extLst>
          </p:cNvPr>
          <p:cNvSpPr/>
          <p:nvPr/>
        </p:nvSpPr>
        <p:spPr>
          <a:xfrm>
            <a:off x="5605120" y="2118361"/>
            <a:ext cx="588543" cy="379379"/>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
            <a:extLst>
              <a:ext uri="{FF2B5EF4-FFF2-40B4-BE49-F238E27FC236}">
                <a16:creationId xmlns:a16="http://schemas.microsoft.com/office/drawing/2014/main" id="{8F06ED54-78D7-8F5D-A8D9-8C821CF3A122}"/>
              </a:ext>
            </a:extLst>
          </p:cNvPr>
          <p:cNvSpPr>
            <a:spLocks noGrp="1"/>
          </p:cNvSpPr>
          <p:nvPr>
            <p:ph type="title"/>
          </p:nvPr>
        </p:nvSpPr>
        <p:spPr>
          <a:xfrm>
            <a:off x="741680" y="-25553"/>
            <a:ext cx="10515600" cy="1325563"/>
          </a:xfrm>
        </p:spPr>
        <p:txBody>
          <a:bodyPr/>
          <a:lstStyle/>
          <a:p>
            <a:r>
              <a:rPr lang="en-US" altLang="zh-CN" b="1" dirty="0"/>
              <a:t>D</a:t>
            </a:r>
            <a:endParaRPr lang="zh-CN" altLang="en-US" b="1" dirty="0"/>
          </a:p>
        </p:txBody>
      </p:sp>
    </p:spTree>
    <p:extLst>
      <p:ext uri="{BB962C8B-B14F-4D97-AF65-F5344CB8AC3E}">
        <p14:creationId xmlns:p14="http://schemas.microsoft.com/office/powerpoint/2010/main" val="1319099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186DC8D-DEC4-42CA-9746-5A41B6499909}"/>
              </a:ext>
            </a:extLst>
          </p:cNvPr>
          <p:cNvSpPr>
            <a:spLocks noGrp="1"/>
          </p:cNvSpPr>
          <p:nvPr>
            <p:ph idx="1"/>
          </p:nvPr>
        </p:nvSpPr>
        <p:spPr>
          <a:xfrm>
            <a:off x="695960" y="1147606"/>
            <a:ext cx="10515600" cy="4351338"/>
          </a:xfrm>
        </p:spPr>
        <p:txBody>
          <a:bodyPr/>
          <a:lstStyle/>
          <a:p>
            <a:pPr marL="0" indent="0">
              <a:buNone/>
            </a:pPr>
            <a:r>
              <a:rPr lang="en-US" altLang="zh-CN" dirty="0">
                <a:latin typeface="Times New Roman" panose="02020603050405020304" pitchFamily="18" charset="0"/>
                <a:cs typeface="Times New Roman" panose="02020603050405020304" pitchFamily="18" charset="0"/>
              </a:rPr>
              <a:t>31. What can we learn about the author’s immersive experiences?</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A. They free the author from restrictions.  </a:t>
            </a:r>
          </a:p>
          <a:p>
            <a:pPr marL="0" indent="0">
              <a:buNone/>
            </a:pPr>
            <a:endParaRPr lang="zh-CN"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B. They lift the author out of an awful mood.</a:t>
            </a:r>
          </a:p>
          <a:p>
            <a:pPr marL="0" indent="0">
              <a:buNone/>
            </a:pPr>
            <a:endParaRPr lang="zh-CN" altLang="zh-CN" b="1" dirty="0">
              <a:latin typeface="Times New Roman" panose="02020603050405020304" pitchFamily="18" charset="0"/>
              <a:cs typeface="Times New Roman" panose="02020603050405020304" pitchFamily="18" charset="0"/>
            </a:endParaRPr>
          </a:p>
          <a:p>
            <a:pPr marL="0" indent="0">
              <a:buNone/>
            </a:pPr>
            <a:r>
              <a:rPr lang="en-US" altLang="zh-CN" b="1" dirty="0">
                <a:solidFill>
                  <a:srgbClr val="FF0000"/>
                </a:solidFill>
                <a:latin typeface="Times New Roman" panose="02020603050405020304" pitchFamily="18" charset="0"/>
                <a:cs typeface="Times New Roman" panose="02020603050405020304" pitchFamily="18" charset="0"/>
              </a:rPr>
              <a:t>     C. They leave the author feeling alone in the crowd. </a:t>
            </a:r>
          </a:p>
          <a:p>
            <a:pPr marL="0" indent="0">
              <a:buNone/>
            </a:pPr>
            <a:endParaRPr lang="zh-CN"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D. They cause the author to be </a:t>
            </a:r>
            <a:r>
              <a:rPr lang="en-US" altLang="zh-CN" b="1" u="sng" dirty="0">
                <a:latin typeface="Times New Roman" panose="02020603050405020304" pitchFamily="18" charset="0"/>
                <a:cs typeface="Times New Roman" panose="02020603050405020304" pitchFamily="18" charset="0"/>
              </a:rPr>
              <a:t>emotionally unstable</a:t>
            </a:r>
            <a:r>
              <a:rPr lang="en-US" altLang="zh-CN" b="1" dirty="0">
                <a:latin typeface="Times New Roman" panose="02020603050405020304" pitchFamily="18" charset="0"/>
                <a:cs typeface="Times New Roman" panose="02020603050405020304" pitchFamily="18" charset="0"/>
              </a:rPr>
              <a:t>.</a:t>
            </a:r>
            <a:endParaRPr lang="zh-CN" altLang="zh-CN" b="1" dirty="0">
              <a:latin typeface="Times New Roman" panose="02020603050405020304" pitchFamily="18" charset="0"/>
              <a:cs typeface="Times New Roman" panose="02020603050405020304" pitchFamily="18" charset="0"/>
            </a:endParaRPr>
          </a:p>
          <a:p>
            <a:pPr marL="0" indent="0">
              <a:buNone/>
            </a:pP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B081A3F8-6B5C-498F-8DB9-47B4E5E8D656}"/>
              </a:ext>
            </a:extLst>
          </p:cNvPr>
          <p:cNvSpPr txBox="1"/>
          <p:nvPr/>
        </p:nvSpPr>
        <p:spPr>
          <a:xfrm>
            <a:off x="7748222" y="1557682"/>
            <a:ext cx="3599726" cy="954107"/>
          </a:xfrm>
          <a:prstGeom prst="rect">
            <a:avLst/>
          </a:prstGeom>
          <a:solidFill>
            <a:srgbClr val="FFC000"/>
          </a:solidFill>
        </p:spPr>
        <p:txBody>
          <a:bodyPr wrap="square" rtlCol="0">
            <a:spAutoFit/>
          </a:bodyPr>
          <a:lstStyle/>
          <a:p>
            <a:r>
              <a:rPr lang="zh-CN" altLang="en-US" sz="2800" dirty="0">
                <a:latin typeface="Times New Roman" panose="02020603050405020304" pitchFamily="18" charset="0"/>
                <a:cs typeface="Times New Roman" panose="02020603050405020304" pitchFamily="18" charset="0"/>
              </a:rPr>
              <a:t>以偏概全；</a:t>
            </a:r>
            <a:r>
              <a:rPr lang="en-US" altLang="zh-CN" sz="2800" dirty="0">
                <a:latin typeface="Times New Roman" panose="02020603050405020304" pitchFamily="18" charset="0"/>
                <a:cs typeface="Times New Roman" panose="02020603050405020304" pitchFamily="18" charset="0"/>
              </a:rPr>
              <a:t>not the author’s major concern</a:t>
            </a:r>
            <a:endParaRPr lang="zh-CN" altLang="en-US" sz="28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8030D00-1513-4636-A5B4-9E51DFF9FBF9}"/>
              </a:ext>
            </a:extLst>
          </p:cNvPr>
          <p:cNvSpPr txBox="1"/>
          <p:nvPr/>
        </p:nvSpPr>
        <p:spPr>
          <a:xfrm>
            <a:off x="8217909" y="2660255"/>
            <a:ext cx="1780572" cy="523220"/>
          </a:xfrm>
          <a:prstGeom prst="rect">
            <a:avLst/>
          </a:prstGeom>
          <a:solidFill>
            <a:srgbClr val="FFC000"/>
          </a:solidFill>
        </p:spPr>
        <p:txBody>
          <a:bodyPr wrap="square" rtlCol="0">
            <a:spAutoFit/>
          </a:bodyPr>
          <a:lstStyle/>
          <a:p>
            <a:r>
              <a:rPr lang="zh-CN" altLang="en-US" sz="2800" dirty="0"/>
              <a:t>无中生有</a:t>
            </a:r>
          </a:p>
        </p:txBody>
      </p:sp>
      <p:sp>
        <p:nvSpPr>
          <p:cNvPr id="6" name="文本框 5">
            <a:extLst>
              <a:ext uri="{FF2B5EF4-FFF2-40B4-BE49-F238E27FC236}">
                <a16:creationId xmlns:a16="http://schemas.microsoft.com/office/drawing/2014/main" id="{A471B6BC-3AC3-4632-954C-0EB4A37914FC}"/>
              </a:ext>
            </a:extLst>
          </p:cNvPr>
          <p:cNvSpPr txBox="1"/>
          <p:nvPr/>
        </p:nvSpPr>
        <p:spPr>
          <a:xfrm>
            <a:off x="9223478" y="3554790"/>
            <a:ext cx="2252241" cy="954107"/>
          </a:xfrm>
          <a:prstGeom prst="rect">
            <a:avLst/>
          </a:prstGeom>
          <a:solidFill>
            <a:srgbClr val="FFC000"/>
          </a:solidFill>
        </p:spPr>
        <p:txBody>
          <a:bodyPr wrap="square" rtlCol="0">
            <a:spAutoFit/>
          </a:bodyPr>
          <a:lstStyle/>
          <a:p>
            <a:r>
              <a:rPr lang="zh-CN" altLang="en-US" sz="2800" dirty="0">
                <a:latin typeface="Times New Roman" panose="02020603050405020304" pitchFamily="18" charset="0"/>
                <a:cs typeface="Times New Roman" panose="02020603050405020304" pitchFamily="18" charset="0"/>
              </a:rPr>
              <a:t>对</a:t>
            </a:r>
            <a:r>
              <a:rPr lang="en-US" altLang="zh-CN" sz="2800" dirty="0">
                <a:latin typeface="Times New Roman" panose="02020603050405020304" pitchFamily="18" charset="0"/>
                <a:cs typeface="Times New Roman" panose="02020603050405020304" pitchFamily="18" charset="0"/>
              </a:rPr>
              <a:t>insularity</a:t>
            </a:r>
          </a:p>
          <a:p>
            <a:r>
              <a:rPr lang="zh-CN" altLang="en-US" sz="2800" dirty="0">
                <a:latin typeface="Times New Roman" panose="02020603050405020304" pitchFamily="18" charset="0"/>
                <a:cs typeface="Times New Roman" panose="02020603050405020304" pitchFamily="18" charset="0"/>
              </a:rPr>
              <a:t>的解释</a:t>
            </a:r>
          </a:p>
        </p:txBody>
      </p:sp>
      <p:sp>
        <p:nvSpPr>
          <p:cNvPr id="7" name="文本框 6">
            <a:extLst>
              <a:ext uri="{FF2B5EF4-FFF2-40B4-BE49-F238E27FC236}">
                <a16:creationId xmlns:a16="http://schemas.microsoft.com/office/drawing/2014/main" id="{C1E55048-8E36-4EED-A141-F0CFB452F9DC}"/>
              </a:ext>
            </a:extLst>
          </p:cNvPr>
          <p:cNvSpPr txBox="1"/>
          <p:nvPr/>
        </p:nvSpPr>
        <p:spPr>
          <a:xfrm>
            <a:off x="1272764" y="5393205"/>
            <a:ext cx="9222516" cy="954107"/>
          </a:xfrm>
          <a:prstGeom prst="rect">
            <a:avLst/>
          </a:prstGeom>
          <a:solidFill>
            <a:srgbClr val="FFC000"/>
          </a:solid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having difficulty regulating one’s emotions, leading to intense, unpredictable, and rapidly shifting emotional states</a:t>
            </a:r>
            <a:endParaRPr lang="zh-CN" altLang="en-US" sz="2800"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A08E04B9-1116-408B-BF6F-076A2FFC88B7}"/>
              </a:ext>
            </a:extLst>
          </p:cNvPr>
          <p:cNvSpPr/>
          <p:nvPr/>
        </p:nvSpPr>
        <p:spPr>
          <a:xfrm>
            <a:off x="5091985" y="4183829"/>
            <a:ext cx="723275" cy="461665"/>
          </a:xfrm>
          <a:prstGeom prst="rect">
            <a:avLst/>
          </a:prstGeom>
          <a:ln w="19050">
            <a:solidFill>
              <a:srgbClr val="C00000"/>
            </a:solidFill>
          </a:ln>
        </p:spPr>
        <p:txBody>
          <a:bodyPr wrap="none">
            <a:spAutoFit/>
          </a:bodyPr>
          <a:lstStyle/>
          <a:p>
            <a:r>
              <a:rPr lang="en-US" altLang="zh-CN" sz="2400" kern="100" dirty="0">
                <a:solidFill>
                  <a:srgbClr val="000000"/>
                </a:solidFill>
                <a:highlight>
                  <a:srgbClr val="FFFF00"/>
                </a:highlight>
                <a:latin typeface="Times New Roman" panose="02020603050405020304" pitchFamily="18" charset="0"/>
              </a:rPr>
              <a:t>0.35</a:t>
            </a:r>
            <a:endParaRPr lang="zh-CN" altLang="en-US" sz="2400" dirty="0">
              <a:highlight>
                <a:srgbClr val="FFFF00"/>
              </a:highlight>
            </a:endParaRPr>
          </a:p>
        </p:txBody>
      </p:sp>
      <p:sp>
        <p:nvSpPr>
          <p:cNvPr id="9" name="矩形 8">
            <a:extLst>
              <a:ext uri="{FF2B5EF4-FFF2-40B4-BE49-F238E27FC236}">
                <a16:creationId xmlns:a16="http://schemas.microsoft.com/office/drawing/2014/main" id="{23130566-5607-49F6-8948-FF1C64747DB7}"/>
              </a:ext>
            </a:extLst>
          </p:cNvPr>
          <p:cNvSpPr/>
          <p:nvPr/>
        </p:nvSpPr>
        <p:spPr>
          <a:xfrm>
            <a:off x="9223478" y="4702248"/>
            <a:ext cx="723275" cy="461665"/>
          </a:xfrm>
          <a:prstGeom prst="rect">
            <a:avLst/>
          </a:prstGeom>
          <a:ln w="19050">
            <a:solidFill>
              <a:srgbClr val="C00000"/>
            </a:solidFill>
          </a:ln>
        </p:spPr>
        <p:txBody>
          <a:bodyPr wrap="none">
            <a:spAutoFit/>
          </a:bodyPr>
          <a:lstStyle/>
          <a:p>
            <a:r>
              <a:rPr lang="en-US" altLang="zh-CN" sz="2400" kern="100" dirty="0">
                <a:solidFill>
                  <a:srgbClr val="000000"/>
                </a:solidFill>
                <a:highlight>
                  <a:srgbClr val="FFFF00"/>
                </a:highlight>
                <a:latin typeface="Times New Roman" panose="02020603050405020304" pitchFamily="18" charset="0"/>
              </a:rPr>
              <a:t>0.36</a:t>
            </a:r>
            <a:endParaRPr lang="zh-CN" altLang="en-US" sz="2400" dirty="0">
              <a:highlight>
                <a:srgbClr val="FFFF00"/>
              </a:highlight>
            </a:endParaRPr>
          </a:p>
        </p:txBody>
      </p:sp>
      <p:sp>
        <p:nvSpPr>
          <p:cNvPr id="12" name="标题 1">
            <a:extLst>
              <a:ext uri="{FF2B5EF4-FFF2-40B4-BE49-F238E27FC236}">
                <a16:creationId xmlns:a16="http://schemas.microsoft.com/office/drawing/2014/main" id="{6D61E288-290D-5DB7-9B83-0293455A8F86}"/>
              </a:ext>
            </a:extLst>
          </p:cNvPr>
          <p:cNvSpPr>
            <a:spLocks noGrp="1"/>
          </p:cNvSpPr>
          <p:nvPr>
            <p:ph type="title"/>
          </p:nvPr>
        </p:nvSpPr>
        <p:spPr>
          <a:xfrm>
            <a:off x="741680" y="-25553"/>
            <a:ext cx="10515600" cy="1325563"/>
          </a:xfrm>
        </p:spPr>
        <p:txBody>
          <a:bodyPr/>
          <a:lstStyle/>
          <a:p>
            <a:r>
              <a:rPr lang="en-US" altLang="zh-CN" b="1" dirty="0"/>
              <a:t>D</a:t>
            </a:r>
            <a:endParaRPr lang="zh-CN" altLang="en-US" b="1" dirty="0"/>
          </a:p>
        </p:txBody>
      </p:sp>
    </p:spTree>
    <p:extLst>
      <p:ext uri="{BB962C8B-B14F-4D97-AF65-F5344CB8AC3E}">
        <p14:creationId xmlns:p14="http://schemas.microsoft.com/office/powerpoint/2010/main" val="22707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5459" y="1099349"/>
            <a:ext cx="11743181" cy="4351338"/>
          </a:xfrm>
        </p:spPr>
        <p:txBody>
          <a:bodyPr>
            <a:normAutofit/>
          </a:bodyPr>
          <a:lstStyle/>
          <a:p>
            <a:pPr marL="0" indent="0">
              <a:buNone/>
            </a:pPr>
            <a:r>
              <a:rPr lang="en-US" altLang="zh-CN" sz="2600" dirty="0">
                <a:latin typeface="Times New Roman" panose="02020603050405020304" pitchFamily="18" charset="0"/>
                <a:cs typeface="Times New Roman" panose="02020603050405020304" pitchFamily="18" charset="0"/>
              </a:rPr>
              <a:t>32. What can be inferred about Luke Kemp’s view on immersive experiences?</a:t>
            </a:r>
            <a:endParaRPr lang="zh-CN" altLang="zh-CN" sz="2600" dirty="0">
              <a:latin typeface="Times New Roman" panose="02020603050405020304" pitchFamily="18" charset="0"/>
              <a:cs typeface="Times New Roman" panose="02020603050405020304" pitchFamily="18" charset="0"/>
            </a:endParaRPr>
          </a:p>
          <a:p>
            <a:pPr marL="0" indent="0">
              <a:buNone/>
            </a:pPr>
            <a:r>
              <a:rPr lang="en-US" altLang="zh-CN" sz="2600" b="1" dirty="0">
                <a:solidFill>
                  <a:srgbClr val="FF0000"/>
                </a:solidFill>
                <a:latin typeface="Times New Roman" panose="02020603050405020304" pitchFamily="18" charset="0"/>
                <a:cs typeface="Times New Roman" panose="02020603050405020304" pitchFamily="18" charset="0"/>
              </a:rPr>
              <a:t>A. They make people feel included.</a:t>
            </a:r>
            <a:r>
              <a:rPr lang="en-US" altLang="zh-CN" sz="2600" b="1" dirty="0">
                <a:latin typeface="Times New Roman" panose="02020603050405020304" pitchFamily="18" charset="0"/>
                <a:cs typeface="Times New Roman" panose="02020603050405020304" pitchFamily="18" charset="0"/>
              </a:rPr>
              <a:t>	B. They lead to self-focused perspectives.</a:t>
            </a:r>
            <a:endParaRPr lang="zh-CN" altLang="zh-CN" sz="2600" b="1" dirty="0">
              <a:latin typeface="Times New Roman" panose="02020603050405020304" pitchFamily="18" charset="0"/>
              <a:cs typeface="Times New Roman" panose="02020603050405020304" pitchFamily="18" charset="0"/>
            </a:endParaRPr>
          </a:p>
          <a:p>
            <a:pPr marL="0" indent="0">
              <a:buNone/>
            </a:pPr>
            <a:r>
              <a:rPr lang="en-US" altLang="zh-CN" sz="2600" b="1" dirty="0">
                <a:latin typeface="Times New Roman" panose="02020603050405020304" pitchFamily="18" charset="0"/>
                <a:cs typeface="Times New Roman" panose="02020603050405020304" pitchFamily="18" charset="0"/>
              </a:rPr>
              <a:t>C. They help with mental wellness.	D. They transform our social interactions.</a:t>
            </a:r>
            <a:endParaRPr lang="zh-CN" altLang="zh-CN" sz="2600" b="1" dirty="0">
              <a:latin typeface="Times New Roman" panose="02020603050405020304" pitchFamily="18" charset="0"/>
              <a:cs typeface="Times New Roman" panose="02020603050405020304" pitchFamily="18" charset="0"/>
            </a:endParaRPr>
          </a:p>
          <a:p>
            <a:pPr marL="0" indent="0">
              <a:buNone/>
            </a:pPr>
            <a:endParaRPr lang="zh-CN" altLang="zh-CN" sz="2600" dirty="0">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741680" y="2887819"/>
            <a:ext cx="10515600" cy="1815882"/>
          </a:xfrm>
          <a:prstGeom prst="rect">
            <a:avLst/>
          </a:prstGeom>
          <a:solidFill>
            <a:srgbClr val="FFC000"/>
          </a:solidFill>
          <a:ln>
            <a:solidFill>
              <a:srgbClr val="C00000"/>
            </a:solidFill>
          </a:ln>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Luke Kemp, who heads up the Barbican’s immersive programming, says these experiences respond to our need for “playful” cultural spaces, accessible regardless of prior knowledge: “It allows the audience to feel part of something”.</a:t>
            </a:r>
            <a:endParaRPr lang="zh-CN" altLang="en-US" sz="40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760854-3F59-4968-B2F9-80AAA50C1A1C}"/>
              </a:ext>
            </a:extLst>
          </p:cNvPr>
          <p:cNvSpPr txBox="1"/>
          <p:nvPr/>
        </p:nvSpPr>
        <p:spPr>
          <a:xfrm>
            <a:off x="1567468" y="5039350"/>
            <a:ext cx="8142179" cy="523220"/>
          </a:xfrm>
          <a:prstGeom prst="rect">
            <a:avLst/>
          </a:prstGeom>
          <a:solidFill>
            <a:srgbClr val="FFC000"/>
          </a:solidFill>
          <a:ln>
            <a:solidFill>
              <a:srgbClr val="C00000"/>
            </a:solidFill>
          </a:ln>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To feel part of something = to feel included  </a:t>
            </a:r>
            <a:r>
              <a:rPr lang="zh-CN" altLang="en-US" sz="2800" dirty="0">
                <a:latin typeface="Times New Roman" panose="02020603050405020304" pitchFamily="18" charset="0"/>
                <a:cs typeface="Times New Roman" panose="02020603050405020304" pitchFamily="18" charset="0"/>
              </a:rPr>
              <a:t>信息转换</a:t>
            </a:r>
          </a:p>
        </p:txBody>
      </p:sp>
      <p:sp>
        <p:nvSpPr>
          <p:cNvPr id="2" name="标题 1">
            <a:extLst>
              <a:ext uri="{FF2B5EF4-FFF2-40B4-BE49-F238E27FC236}">
                <a16:creationId xmlns:a16="http://schemas.microsoft.com/office/drawing/2014/main" id="{217AF04E-D2E2-B60D-E015-AAD50251FAB9}"/>
              </a:ext>
            </a:extLst>
          </p:cNvPr>
          <p:cNvSpPr>
            <a:spLocks noGrp="1"/>
          </p:cNvSpPr>
          <p:nvPr>
            <p:ph type="title"/>
          </p:nvPr>
        </p:nvSpPr>
        <p:spPr>
          <a:xfrm>
            <a:off x="741680" y="-25553"/>
            <a:ext cx="10515600" cy="1325563"/>
          </a:xfrm>
        </p:spPr>
        <p:txBody>
          <a:bodyPr/>
          <a:lstStyle/>
          <a:p>
            <a:r>
              <a:rPr lang="en-US" altLang="zh-CN" b="1" dirty="0"/>
              <a:t>D</a:t>
            </a:r>
            <a:endParaRPr lang="zh-CN" altLang="en-US" b="1" dirty="0"/>
          </a:p>
        </p:txBody>
      </p:sp>
    </p:spTree>
    <p:extLst>
      <p:ext uri="{BB962C8B-B14F-4D97-AF65-F5344CB8AC3E}">
        <p14:creationId xmlns:p14="http://schemas.microsoft.com/office/powerpoint/2010/main" val="13058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05C15F2-6889-4D50-9987-541C016FB82F}"/>
              </a:ext>
            </a:extLst>
          </p:cNvPr>
          <p:cNvSpPr>
            <a:spLocks noGrp="1"/>
          </p:cNvSpPr>
          <p:nvPr>
            <p:ph idx="1"/>
          </p:nvPr>
        </p:nvSpPr>
        <p:spPr>
          <a:xfrm>
            <a:off x="660055" y="1300010"/>
            <a:ext cx="10515600" cy="5551930"/>
          </a:xfrm>
        </p:spPr>
        <p:txBody>
          <a:bodyPr/>
          <a:lstStyle/>
          <a:p>
            <a:pPr marL="0" indent="0">
              <a:buNone/>
            </a:pPr>
            <a:r>
              <a:rPr lang="en-US" altLang="zh-CN" dirty="0">
                <a:latin typeface="Times New Roman" panose="02020603050405020304" pitchFamily="18" charset="0"/>
                <a:cs typeface="Times New Roman" panose="02020603050405020304" pitchFamily="18" charset="0"/>
              </a:rPr>
              <a:t>33. The author mentions </a:t>
            </a:r>
            <a:r>
              <a:rPr lang="en-US" altLang="zh-CN" i="1" dirty="0">
                <a:latin typeface="Times New Roman" panose="02020603050405020304" pitchFamily="18" charset="0"/>
                <a:cs typeface="Times New Roman" panose="02020603050405020304" pitchFamily="18" charset="0"/>
              </a:rPr>
              <a:t>Your Inner Symphony</a:t>
            </a:r>
            <a:r>
              <a:rPr lang="en-US" altLang="zh-CN" dirty="0">
                <a:latin typeface="Times New Roman" panose="02020603050405020304" pitchFamily="18" charset="0"/>
                <a:cs typeface="Times New Roman" panose="02020603050405020304" pitchFamily="18" charset="0"/>
              </a:rPr>
              <a:t> mainly to ______.</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A. restate an argument		B. propose a concept</a:t>
            </a:r>
            <a:endParaRPr lang="zh-CN" altLang="zh-CN" b="1" dirty="0">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C. provide an example		</a:t>
            </a:r>
            <a:r>
              <a:rPr lang="en-US" altLang="zh-CN" b="1" dirty="0">
                <a:solidFill>
                  <a:srgbClr val="FF0000"/>
                </a:solidFill>
                <a:latin typeface="Times New Roman" panose="02020603050405020304" pitchFamily="18" charset="0"/>
                <a:cs typeface="Times New Roman" panose="02020603050405020304" pitchFamily="18" charset="0"/>
              </a:rPr>
              <a:t>D. present an opinion</a:t>
            </a:r>
            <a:endParaRPr lang="zh-CN" altLang="zh-CN" b="1"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b="1" dirty="0">
                <a:latin typeface="Times New Roman" panose="02020603050405020304" pitchFamily="18" charset="0"/>
                <a:cs typeface="Times New Roman" panose="02020603050405020304" pitchFamily="18" charset="0"/>
              </a:rPr>
              <a:t> </a:t>
            </a:r>
            <a:endParaRPr lang="zh-CN" altLang="en-US" b="1"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53F87B9C-4E8B-4F77-BEF9-928A5ED08A15}"/>
              </a:ext>
            </a:extLst>
          </p:cNvPr>
          <p:cNvSpPr txBox="1"/>
          <p:nvPr/>
        </p:nvSpPr>
        <p:spPr>
          <a:xfrm>
            <a:off x="332020" y="3372427"/>
            <a:ext cx="10955395" cy="1815882"/>
          </a:xfrm>
          <a:prstGeom prst="rect">
            <a:avLst/>
          </a:prstGeom>
          <a:solidFill>
            <a:srgbClr val="FFC000"/>
          </a:solidFill>
          <a:ln>
            <a:solidFill>
              <a:srgbClr val="C00000"/>
            </a:solidFill>
          </a:ln>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Luke Kemp, who heads up the Barbican’s immersive programming, says these experiences respond to our need for “playful” cultural spaces, accessible regardless of prior knowledge: “It allows the audience to feel part of something”.</a:t>
            </a:r>
            <a:endParaRPr lang="zh-CN" altLang="en-US" sz="40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A2A65657-C6BE-42AE-A181-19AE15AF2C57}"/>
              </a:ext>
            </a:extLst>
          </p:cNvPr>
          <p:cNvSpPr/>
          <p:nvPr/>
        </p:nvSpPr>
        <p:spPr>
          <a:xfrm>
            <a:off x="4862923" y="1793273"/>
            <a:ext cx="723275" cy="461665"/>
          </a:xfrm>
          <a:prstGeom prst="rect">
            <a:avLst/>
          </a:prstGeom>
          <a:ln w="19050">
            <a:solidFill>
              <a:srgbClr val="C00000"/>
            </a:solidFill>
          </a:ln>
        </p:spPr>
        <p:txBody>
          <a:bodyPr wrap="none">
            <a:spAutoFit/>
          </a:bodyPr>
          <a:lstStyle/>
          <a:p>
            <a:r>
              <a:rPr lang="en-US" altLang="zh-CN" sz="2400" kern="100" dirty="0">
                <a:solidFill>
                  <a:srgbClr val="000000"/>
                </a:solidFill>
                <a:highlight>
                  <a:srgbClr val="FFFF00"/>
                </a:highlight>
                <a:latin typeface="Times New Roman" panose="02020603050405020304" pitchFamily="18" charset="0"/>
              </a:rPr>
              <a:t>0.33</a:t>
            </a:r>
            <a:endParaRPr lang="zh-CN" altLang="en-US" sz="2400" dirty="0">
              <a:highlight>
                <a:srgbClr val="FFFF00"/>
              </a:highlight>
            </a:endParaRPr>
          </a:p>
        </p:txBody>
      </p:sp>
      <p:sp>
        <p:nvSpPr>
          <p:cNvPr id="2" name="标题 1">
            <a:extLst>
              <a:ext uri="{FF2B5EF4-FFF2-40B4-BE49-F238E27FC236}">
                <a16:creationId xmlns:a16="http://schemas.microsoft.com/office/drawing/2014/main" id="{BF614E29-6D07-72B4-A99A-20913A0F3F1F}"/>
              </a:ext>
            </a:extLst>
          </p:cNvPr>
          <p:cNvSpPr>
            <a:spLocks noGrp="1"/>
          </p:cNvSpPr>
          <p:nvPr>
            <p:ph type="title"/>
          </p:nvPr>
        </p:nvSpPr>
        <p:spPr>
          <a:xfrm>
            <a:off x="741680" y="-25553"/>
            <a:ext cx="10515600" cy="1325563"/>
          </a:xfrm>
        </p:spPr>
        <p:txBody>
          <a:bodyPr/>
          <a:lstStyle/>
          <a:p>
            <a:r>
              <a:rPr lang="en-US" altLang="zh-CN" b="1" dirty="0"/>
              <a:t>D</a:t>
            </a:r>
            <a:endParaRPr lang="zh-CN" altLang="en-US" b="1" dirty="0"/>
          </a:p>
        </p:txBody>
      </p:sp>
    </p:spTree>
    <p:extLst>
      <p:ext uri="{BB962C8B-B14F-4D97-AF65-F5344CB8AC3E}">
        <p14:creationId xmlns:p14="http://schemas.microsoft.com/office/powerpoint/2010/main" val="177525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椭圆 3"/>
          <p:cNvSpPr/>
          <p:nvPr/>
        </p:nvSpPr>
        <p:spPr>
          <a:xfrm flipH="1">
            <a:off x="1081596" y="903468"/>
            <a:ext cx="787220" cy="787220"/>
          </a:xfrm>
          <a:prstGeom prst="ellipse">
            <a:avLst/>
          </a:prstGeom>
          <a:gradFill>
            <a:gsLst>
              <a:gs pos="0">
                <a:srgbClr val="FFFFFF"/>
              </a:gs>
              <a:gs pos="51000">
                <a:srgbClr val="FFFFFF">
                  <a:lumMod val="95000"/>
                </a:srgbClr>
              </a:gs>
              <a:gs pos="100000">
                <a:srgbClr val="FFFFFF">
                  <a:lumMod val="75000"/>
                </a:srgbClr>
              </a:gs>
            </a:gsLst>
            <a:lin ang="18900000" scaled="0"/>
          </a:gradFill>
          <a:ln w="63500" cap="flat" cmpd="sng" algn="ctr">
            <a:gradFill>
              <a:gsLst>
                <a:gs pos="0">
                  <a:srgbClr val="FFFFFF"/>
                </a:gs>
                <a:gs pos="55000">
                  <a:srgbClr val="FFFFFF">
                    <a:lumMod val="95000"/>
                  </a:srgbClr>
                </a:gs>
                <a:gs pos="100000">
                  <a:srgbClr val="FFFFFF">
                    <a:lumMod val="65000"/>
                  </a:srgbClr>
                </a:gs>
              </a:gsLst>
              <a:lin ang="8100000" scaled="0"/>
            </a:gradFill>
            <a:prstDash val="solid"/>
            <a:miter lim="800000"/>
          </a:ln>
          <a:effectLst>
            <a:outerShdw blurRad="444500" dist="254000" dir="6900000" algn="ctr" rotWithShape="0">
              <a:srgbClr val="000000">
                <a:alpha val="4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cs typeface="+mn-ea"/>
              <a:sym typeface="+mn-lt"/>
            </a:endParaRPr>
          </a:p>
        </p:txBody>
      </p:sp>
      <p:sp>
        <p:nvSpPr>
          <p:cNvPr id="5" name="íśľîḑè">
            <a:extLst>
              <a:ext uri="{FF2B5EF4-FFF2-40B4-BE49-F238E27FC236}">
                <a16:creationId xmlns:a16="http://schemas.microsoft.com/office/drawing/2014/main" id="{F02E0137-7847-4ED1-9339-D58A2115ABF9}"/>
              </a:ext>
            </a:extLst>
          </p:cNvPr>
          <p:cNvSpPr txBox="1">
            <a:spLocks/>
          </p:cNvSpPr>
          <p:nvPr/>
        </p:nvSpPr>
        <p:spPr>
          <a:xfrm>
            <a:off x="1081596" y="961516"/>
            <a:ext cx="729526" cy="739543"/>
          </a:xfrm>
          <a:prstGeom prst="rect">
            <a:avLst/>
          </a:prstGeom>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r>
              <a:rPr lang="en-US" sz="4000" b="1" dirty="0">
                <a:solidFill>
                  <a:srgbClr val="273849"/>
                </a:solidFill>
                <a:cs typeface="+mn-ea"/>
                <a:sym typeface="+mn-lt"/>
              </a:rPr>
              <a:t>4</a:t>
            </a:r>
            <a:endParaRPr lang="en-US" sz="2800" b="1" dirty="0">
              <a:solidFill>
                <a:srgbClr val="273849"/>
              </a:solidFill>
              <a:cs typeface="+mn-ea"/>
              <a:sym typeface="+mn-lt"/>
            </a:endParaRPr>
          </a:p>
        </p:txBody>
      </p:sp>
      <p:sp>
        <p:nvSpPr>
          <p:cNvPr id="6" name="椭圆 5"/>
          <p:cNvSpPr/>
          <p:nvPr/>
        </p:nvSpPr>
        <p:spPr>
          <a:xfrm flipH="1">
            <a:off x="9627983" y="3733956"/>
            <a:ext cx="787220" cy="787220"/>
          </a:xfrm>
          <a:prstGeom prst="ellipse">
            <a:avLst/>
          </a:prstGeom>
          <a:gradFill>
            <a:gsLst>
              <a:gs pos="0">
                <a:srgbClr val="FFFFFF"/>
              </a:gs>
              <a:gs pos="51000">
                <a:srgbClr val="FFFFFF">
                  <a:lumMod val="95000"/>
                </a:srgbClr>
              </a:gs>
              <a:gs pos="100000">
                <a:srgbClr val="FFFFFF">
                  <a:lumMod val="75000"/>
                </a:srgbClr>
              </a:gs>
            </a:gsLst>
            <a:lin ang="18900000" scaled="0"/>
          </a:gradFill>
          <a:ln w="63500" cap="flat" cmpd="sng" algn="ctr">
            <a:gradFill>
              <a:gsLst>
                <a:gs pos="0">
                  <a:srgbClr val="FFFFFF"/>
                </a:gs>
                <a:gs pos="55000">
                  <a:srgbClr val="FFFFFF">
                    <a:lumMod val="95000"/>
                  </a:srgbClr>
                </a:gs>
                <a:gs pos="100000">
                  <a:srgbClr val="FFFFFF">
                    <a:lumMod val="65000"/>
                  </a:srgbClr>
                </a:gs>
              </a:gsLst>
              <a:lin ang="8100000" scaled="0"/>
            </a:gradFill>
            <a:prstDash val="solid"/>
            <a:miter lim="800000"/>
          </a:ln>
          <a:effectLst>
            <a:outerShdw blurRad="444500" dist="254000" dir="6900000" algn="ctr" rotWithShape="0">
              <a:srgbClr val="000000">
                <a:alpha val="4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cs typeface="+mn-ea"/>
              <a:sym typeface="+mn-lt"/>
            </a:endParaRPr>
          </a:p>
        </p:txBody>
      </p:sp>
      <p:sp>
        <p:nvSpPr>
          <p:cNvPr id="7" name="íśľîḑè">
            <a:extLst>
              <a:ext uri="{FF2B5EF4-FFF2-40B4-BE49-F238E27FC236}">
                <a16:creationId xmlns:a16="http://schemas.microsoft.com/office/drawing/2014/main" id="{F02E0137-7847-4ED1-9339-D58A2115ABF9}"/>
              </a:ext>
            </a:extLst>
          </p:cNvPr>
          <p:cNvSpPr txBox="1">
            <a:spLocks/>
          </p:cNvSpPr>
          <p:nvPr/>
        </p:nvSpPr>
        <p:spPr>
          <a:xfrm>
            <a:off x="9664589" y="3781633"/>
            <a:ext cx="729526" cy="739543"/>
          </a:xfrm>
          <a:prstGeom prst="rect">
            <a:avLst/>
          </a:prstGeom>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r>
              <a:rPr lang="en-US" sz="4000" b="1" dirty="0">
                <a:solidFill>
                  <a:srgbClr val="273849"/>
                </a:solidFill>
                <a:cs typeface="+mn-ea"/>
                <a:sym typeface="+mn-lt"/>
              </a:rPr>
              <a:t>5</a:t>
            </a:r>
            <a:endParaRPr lang="en-US" sz="2800" b="1" dirty="0">
              <a:solidFill>
                <a:srgbClr val="273849"/>
              </a:solidFill>
              <a:cs typeface="+mn-ea"/>
              <a:sym typeface="+mn-lt"/>
            </a:endParaRPr>
          </a:p>
        </p:txBody>
      </p:sp>
      <p:graphicFrame>
        <p:nvGraphicFramePr>
          <p:cNvPr id="9" name="图示 8"/>
          <p:cNvGraphicFramePr/>
          <p:nvPr>
            <p:extLst>
              <p:ext uri="{D42A27DB-BD31-4B8C-83A1-F6EECF244321}">
                <p14:modId xmlns:p14="http://schemas.microsoft.com/office/powerpoint/2010/main" val="4269482860"/>
              </p:ext>
            </p:extLst>
          </p:nvPr>
        </p:nvGraphicFramePr>
        <p:xfrm>
          <a:off x="1905422" y="1053884"/>
          <a:ext cx="7759167" cy="4185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26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3A1CFC1-8B2D-4A2A-B28E-B8FB158E6125}"/>
              </a:ext>
            </a:extLst>
          </p:cNvPr>
          <p:cNvSpPr>
            <a:spLocks noGrp="1"/>
          </p:cNvSpPr>
          <p:nvPr>
            <p:ph idx="1"/>
          </p:nvPr>
        </p:nvSpPr>
        <p:spPr>
          <a:xfrm>
            <a:off x="660370" y="1895271"/>
            <a:ext cx="11261553" cy="5734631"/>
          </a:xfrm>
        </p:spPr>
        <p:txBody>
          <a:bodyPr/>
          <a:lstStyle/>
          <a:p>
            <a:pPr marL="0" indent="0">
              <a:buNone/>
            </a:pPr>
            <a:r>
              <a:rPr lang="en-US" altLang="zh-CN" dirty="0">
                <a:latin typeface="Times New Roman" panose="02020603050405020304" pitchFamily="18" charset="0"/>
                <a:cs typeface="Times New Roman" panose="02020603050405020304" pitchFamily="18" charset="0"/>
              </a:rPr>
              <a:t>34. The author considers Sophie </a:t>
            </a:r>
            <a:r>
              <a:rPr lang="en-US" altLang="zh-CN" dirty="0" err="1">
                <a:latin typeface="Times New Roman" panose="02020603050405020304" pitchFamily="18" charset="0"/>
                <a:cs typeface="Times New Roman" panose="02020603050405020304" pitchFamily="18" charset="0"/>
              </a:rPr>
              <a:t>Janicke</a:t>
            </a:r>
            <a:r>
              <a:rPr lang="en-US" altLang="zh-CN" dirty="0">
                <a:latin typeface="Times New Roman" panose="02020603050405020304" pitchFamily="18" charset="0"/>
                <a:cs typeface="Times New Roman" panose="02020603050405020304" pitchFamily="18" charset="0"/>
              </a:rPr>
              <a:t>-Bowles’s view ______.</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A. partial 		</a:t>
            </a:r>
            <a:r>
              <a:rPr lang="en-US" altLang="zh-CN" b="1" dirty="0">
                <a:latin typeface="Times New Roman" panose="02020603050405020304" pitchFamily="18" charset="0"/>
                <a:cs typeface="Times New Roman" panose="02020603050405020304" pitchFamily="18" charset="0"/>
              </a:rPr>
              <a:t>	B. insightful		</a:t>
            </a:r>
          </a:p>
          <a:p>
            <a:pPr marL="0" indent="0">
              <a:buNone/>
            </a:pPr>
            <a:r>
              <a:rPr lang="en-US" altLang="zh-CN" b="1" dirty="0">
                <a:latin typeface="Times New Roman" panose="02020603050405020304" pitchFamily="18" charset="0"/>
                <a:cs typeface="Times New Roman" panose="02020603050405020304" pitchFamily="18" charset="0"/>
              </a:rPr>
              <a:t>       C. confusing			D. practical  </a:t>
            </a:r>
            <a:endParaRPr lang="zh-CN" altLang="zh-CN" b="1" dirty="0">
              <a:latin typeface="Times New Roman" panose="02020603050405020304" pitchFamily="18" charset="0"/>
              <a:cs typeface="Times New Roman" panose="02020603050405020304" pitchFamily="18" charset="0"/>
            </a:endParaRPr>
          </a:p>
          <a:p>
            <a:pPr marL="0" indent="0">
              <a:buNone/>
            </a:pPr>
            <a:endParaRPr lang="zh-CN" altLang="en-US" dirty="0">
              <a:latin typeface="Times New Roman" panose="02020603050405020304" pitchFamily="18" charset="0"/>
              <a:cs typeface="Times New Roman" panose="02020603050405020304" pitchFamily="18" charset="0"/>
            </a:endParaRPr>
          </a:p>
        </p:txBody>
      </p:sp>
      <p:sp>
        <p:nvSpPr>
          <p:cNvPr id="2" name="标题 1">
            <a:extLst>
              <a:ext uri="{FF2B5EF4-FFF2-40B4-BE49-F238E27FC236}">
                <a16:creationId xmlns:a16="http://schemas.microsoft.com/office/drawing/2014/main" id="{BD295436-FB97-11EF-3583-84A8A1CC5894}"/>
              </a:ext>
            </a:extLst>
          </p:cNvPr>
          <p:cNvSpPr>
            <a:spLocks noGrp="1"/>
          </p:cNvSpPr>
          <p:nvPr>
            <p:ph type="title"/>
          </p:nvPr>
        </p:nvSpPr>
        <p:spPr>
          <a:xfrm>
            <a:off x="741680" y="-25553"/>
            <a:ext cx="10515600" cy="1325563"/>
          </a:xfrm>
        </p:spPr>
        <p:txBody>
          <a:bodyPr/>
          <a:lstStyle/>
          <a:p>
            <a:r>
              <a:rPr lang="en-US" altLang="zh-CN" b="1" dirty="0"/>
              <a:t>D</a:t>
            </a:r>
            <a:endParaRPr lang="zh-CN" altLang="en-US" b="1" dirty="0"/>
          </a:p>
        </p:txBody>
      </p:sp>
    </p:spTree>
    <p:extLst>
      <p:ext uri="{BB962C8B-B14F-4D97-AF65-F5344CB8AC3E}">
        <p14:creationId xmlns:p14="http://schemas.microsoft.com/office/powerpoint/2010/main" val="2269200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6DCD5ED-033B-4468-A70B-28D081532316}"/>
              </a:ext>
            </a:extLst>
          </p:cNvPr>
          <p:cNvSpPr/>
          <p:nvPr/>
        </p:nvSpPr>
        <p:spPr>
          <a:xfrm>
            <a:off x="792420" y="1351508"/>
            <a:ext cx="3387524" cy="4154984"/>
          </a:xfrm>
          <a:prstGeom prst="rect">
            <a:avLst/>
          </a:prstGeom>
          <a:ln w="19050">
            <a:solidFill>
              <a:srgbClr val="C00000"/>
            </a:solidFill>
          </a:ln>
        </p:spPr>
        <p:txBody>
          <a:bodyPr wrap="square">
            <a:spAutoFit/>
          </a:bodyPr>
          <a:lstStyle/>
          <a:p>
            <a:pPr indent="266700">
              <a:spcAft>
                <a:spcPts val="0"/>
              </a:spcAft>
            </a:pPr>
            <a:r>
              <a:rPr lang="en-US" altLang="zh-CN" sz="2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Sophie </a:t>
            </a:r>
            <a:r>
              <a:rPr lang="en-US" altLang="zh-CN" sz="2400" kern="1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Janicke</a:t>
            </a:r>
            <a:r>
              <a:rPr lang="en-US" altLang="zh-CN" sz="2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-Bowles, immersive experiences “can have an incredible recovery effect on our mind, where we can detach from our everyday concerns and cognitively, emotionally and even physiologically get absorbed into something different”.</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62540E47-A4A3-483E-9537-56AE4E37FB86}"/>
              </a:ext>
            </a:extLst>
          </p:cNvPr>
          <p:cNvSpPr/>
          <p:nvPr/>
        </p:nvSpPr>
        <p:spPr>
          <a:xfrm>
            <a:off x="7527698" y="1273879"/>
            <a:ext cx="4409957" cy="4524315"/>
          </a:xfrm>
          <a:prstGeom prst="rect">
            <a:avLst/>
          </a:prstGeom>
          <a:ln w="19050">
            <a:solidFill>
              <a:srgbClr val="C00000"/>
            </a:solidFill>
          </a:ln>
        </p:spPr>
        <p:txBody>
          <a:bodyPr wrap="square">
            <a:spAutoFit/>
          </a:bodyPr>
          <a:lstStyle/>
          <a:p>
            <a:pPr indent="228600" algn="just">
              <a:spcAft>
                <a:spcPts val="0"/>
              </a:spcAft>
            </a:pPr>
            <a:r>
              <a:rPr lang="en-US" altLang="zh-CN" sz="2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I am </a:t>
            </a:r>
            <a:r>
              <a:rPr lang="en-US" altLang="zh-CN" sz="24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torn about </a:t>
            </a:r>
            <a:r>
              <a:rPr lang="en-US" altLang="zh-CN" sz="2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where the rapidly developing scene is taking us. </a:t>
            </a:r>
            <a:r>
              <a:rPr lang="en-US" altLang="zh-CN" sz="24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It does give us an opportunity to tune into ourselves</a:t>
            </a:r>
            <a:r>
              <a:rPr lang="en-US" altLang="zh-CN" sz="2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solidFill>
                  <a:srgbClr val="00B050"/>
                </a:solidFill>
                <a:latin typeface="Times New Roman" panose="02020603050405020304" pitchFamily="18" charset="0"/>
                <a:ea typeface="等线" panose="02010600030101010101" pitchFamily="2" charset="-122"/>
                <a:cs typeface="Times New Roman" panose="02020603050405020304" pitchFamily="18" charset="0"/>
              </a:rPr>
              <a:t>but I am less convinced it amplifies our bond with those around us. If we remain fixated by our own reflections, then we are missing the bigger picture.</a:t>
            </a:r>
            <a:r>
              <a:rPr lang="en-US" altLang="zh-CN" sz="2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Immersive entertainment might make VIPs of us all, but culture should also bring us together.</a:t>
            </a:r>
            <a:endParaRPr lang="zh-CN" altLang="zh-CN" sz="2400" kern="100" dirty="0">
              <a:solidFill>
                <a:srgbClr val="00B0F0"/>
              </a:solidFill>
              <a:latin typeface="等线" panose="02010600030101010101" pitchFamily="2" charset="-122"/>
              <a:ea typeface="等线" panose="02010600030101010101" pitchFamily="2"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986D5352-BBA0-42C7-902B-E2F4A6C8D052}"/>
              </a:ext>
            </a:extLst>
          </p:cNvPr>
          <p:cNvCxnSpPr>
            <a:cxnSpLocks/>
          </p:cNvCxnSpPr>
          <p:nvPr/>
        </p:nvCxnSpPr>
        <p:spPr>
          <a:xfrm>
            <a:off x="4179944" y="2002235"/>
            <a:ext cx="3347754" cy="0"/>
          </a:xfrm>
          <a:prstGeom prst="line">
            <a:avLst/>
          </a:prstGeom>
          <a:ln w="19050">
            <a:solidFill>
              <a:srgbClr val="C0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9B152DD7-FFB4-4E9D-9199-E84CBD5344D8}"/>
              </a:ext>
            </a:extLst>
          </p:cNvPr>
          <p:cNvSpPr txBox="1"/>
          <p:nvPr/>
        </p:nvSpPr>
        <p:spPr>
          <a:xfrm>
            <a:off x="4140174" y="1479015"/>
            <a:ext cx="2809680"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Yes, you are right.</a:t>
            </a:r>
            <a:endParaRPr lang="zh-CN" altLang="en-US" sz="28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4748E5A2-BCEB-41BC-8067-9BAD53829756}"/>
              </a:ext>
            </a:extLst>
          </p:cNvPr>
          <p:cNvSpPr txBox="1"/>
          <p:nvPr/>
        </p:nvSpPr>
        <p:spPr>
          <a:xfrm>
            <a:off x="4179944" y="2628096"/>
            <a:ext cx="2834430" cy="1815882"/>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Yes, you are </a:t>
            </a:r>
          </a:p>
          <a:p>
            <a:r>
              <a:rPr lang="en-US" altLang="zh-CN" sz="2800" dirty="0">
                <a:latin typeface="Times New Roman" panose="02020603050405020304" pitchFamily="18" charset="0"/>
                <a:cs typeface="Times New Roman" panose="02020603050405020304" pitchFamily="18" charset="0"/>
              </a:rPr>
              <a:t>missing the bigger</a:t>
            </a:r>
          </a:p>
          <a:p>
            <a:r>
              <a:rPr lang="en-US" altLang="zh-CN" sz="2800" dirty="0">
                <a:latin typeface="Times New Roman" panose="02020603050405020304" pitchFamily="18" charset="0"/>
                <a:cs typeface="Times New Roman" panose="02020603050405020304" pitchFamily="18" charset="0"/>
              </a:rPr>
              <a:t>picture.</a:t>
            </a:r>
          </a:p>
          <a:p>
            <a:r>
              <a:rPr lang="en-US" altLang="zh-CN" sz="2800" dirty="0">
                <a:latin typeface="Times New Roman" panose="02020603050405020304" pitchFamily="18" charset="0"/>
                <a:cs typeface="Times New Roman" panose="02020603050405020304" pitchFamily="18" charset="0"/>
              </a:rPr>
              <a:t>=You are </a:t>
            </a:r>
            <a:r>
              <a:rPr lang="en-US" altLang="zh-CN" sz="2800" dirty="0">
                <a:solidFill>
                  <a:srgbClr val="FF0000"/>
                </a:solidFill>
                <a:latin typeface="Times New Roman" panose="02020603050405020304" pitchFamily="18" charset="0"/>
                <a:cs typeface="Times New Roman" panose="02020603050405020304" pitchFamily="18" charset="0"/>
              </a:rPr>
              <a:t>partial.</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cxnSp>
        <p:nvCxnSpPr>
          <p:cNvPr id="16" name="直接连接符 15">
            <a:extLst>
              <a:ext uri="{FF2B5EF4-FFF2-40B4-BE49-F238E27FC236}">
                <a16:creationId xmlns:a16="http://schemas.microsoft.com/office/drawing/2014/main" id="{BC1A9574-AAF2-4371-BCFF-F5698D41883D}"/>
              </a:ext>
            </a:extLst>
          </p:cNvPr>
          <p:cNvCxnSpPr>
            <a:cxnSpLocks/>
          </p:cNvCxnSpPr>
          <p:nvPr/>
        </p:nvCxnSpPr>
        <p:spPr>
          <a:xfrm>
            <a:off x="4179944" y="4010463"/>
            <a:ext cx="3347754" cy="0"/>
          </a:xfrm>
          <a:prstGeom prst="line">
            <a:avLst/>
          </a:prstGeom>
          <a:ln w="19050">
            <a:solidFill>
              <a:srgbClr val="C0000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8C0ACD4-3B62-496E-8062-F03589C3436E}"/>
              </a:ext>
            </a:extLst>
          </p:cNvPr>
          <p:cNvCxnSpPr>
            <a:cxnSpLocks/>
          </p:cNvCxnSpPr>
          <p:nvPr/>
        </p:nvCxnSpPr>
        <p:spPr>
          <a:xfrm>
            <a:off x="4179944" y="5100413"/>
            <a:ext cx="3347754" cy="0"/>
          </a:xfrm>
          <a:prstGeom prst="line">
            <a:avLst/>
          </a:prstGeom>
          <a:ln w="19050">
            <a:solidFill>
              <a:srgbClr val="C0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6E2E4BCA-AD13-4826-AF0F-62857265849D}"/>
              </a:ext>
            </a:extLst>
          </p:cNvPr>
          <p:cNvSpPr txBox="1"/>
          <p:nvPr/>
        </p:nvSpPr>
        <p:spPr>
          <a:xfrm>
            <a:off x="4140174" y="5126925"/>
            <a:ext cx="3571266" cy="1384995"/>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Not only you, but </a:t>
            </a:r>
          </a:p>
          <a:p>
            <a:r>
              <a:rPr lang="en-US" altLang="zh-CN" sz="2800" dirty="0">
                <a:latin typeface="Times New Roman" panose="02020603050405020304" pitchFamily="18" charset="0"/>
                <a:cs typeface="Times New Roman" panose="02020603050405020304" pitchFamily="18" charset="0"/>
              </a:rPr>
              <a:t>most of you, fail to see </a:t>
            </a:r>
          </a:p>
          <a:p>
            <a:r>
              <a:rPr lang="en-US" altLang="zh-CN" sz="2800" dirty="0">
                <a:latin typeface="Times New Roman" panose="02020603050405020304" pitchFamily="18" charset="0"/>
                <a:cs typeface="Times New Roman" panose="02020603050405020304" pitchFamily="18" charset="0"/>
              </a:rPr>
              <a:t>this point.</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67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16413A-1916-49B6-B869-4E240D234714}"/>
              </a:ext>
            </a:extLst>
          </p:cNvPr>
          <p:cNvSpPr>
            <a:spLocks noGrp="1"/>
          </p:cNvSpPr>
          <p:nvPr>
            <p:ph type="title"/>
          </p:nvPr>
        </p:nvSpPr>
        <p:spPr>
          <a:xfrm>
            <a:off x="2215587" y="110482"/>
            <a:ext cx="10515600" cy="1325563"/>
          </a:xfrm>
        </p:spPr>
        <p:txBody>
          <a:bodyPr/>
          <a:lstStyle/>
          <a:p>
            <a:r>
              <a:rPr lang="zh-CN" altLang="en-US" dirty="0"/>
              <a:t>一道题的前世今生</a:t>
            </a:r>
          </a:p>
        </p:txBody>
      </p:sp>
      <p:sp>
        <p:nvSpPr>
          <p:cNvPr id="3" name="内容占位符 2">
            <a:extLst>
              <a:ext uri="{FF2B5EF4-FFF2-40B4-BE49-F238E27FC236}">
                <a16:creationId xmlns:a16="http://schemas.microsoft.com/office/drawing/2014/main" id="{B8D35B31-45F6-4882-A61B-B9D2A7A5BBA2}"/>
              </a:ext>
            </a:extLst>
          </p:cNvPr>
          <p:cNvSpPr>
            <a:spLocks noGrp="1"/>
          </p:cNvSpPr>
          <p:nvPr>
            <p:ph idx="1"/>
          </p:nvPr>
        </p:nvSpPr>
        <p:spPr>
          <a:xfrm>
            <a:off x="722453" y="1158252"/>
            <a:ext cx="10655461" cy="4698538"/>
          </a:xfrm>
          <a:ln w="19050">
            <a:solidFill>
              <a:srgbClr val="C00000"/>
            </a:solidFill>
          </a:ln>
        </p:spPr>
        <p:txBody>
          <a:bodyPr>
            <a:normAutofit/>
          </a:bodyPr>
          <a:lstStyle/>
          <a:p>
            <a:pPr marL="0" lvl="0" indent="0">
              <a:buNone/>
            </a:pPr>
            <a:r>
              <a:rPr lang="zh-CN" altLang="en-US" b="1" dirty="0">
                <a:solidFill>
                  <a:srgbClr val="FF0000"/>
                </a:solidFill>
                <a:latin typeface="Times New Roman" panose="02020603050405020304" pitchFamily="18" charset="0"/>
                <a:cs typeface="Times New Roman" panose="02020603050405020304" pitchFamily="18" charset="0"/>
              </a:rPr>
              <a:t>初代</a:t>
            </a:r>
            <a:endParaRPr lang="en-US" altLang="zh-CN" b="1" dirty="0">
              <a:solidFill>
                <a:srgbClr val="FF0000"/>
              </a:solidFill>
              <a:latin typeface="Times New Roman" panose="02020603050405020304" pitchFamily="18" charset="0"/>
              <a:cs typeface="Times New Roman" panose="02020603050405020304" pitchFamily="18" charset="0"/>
            </a:endParaRPr>
          </a:p>
          <a:p>
            <a:pPr marL="0" lvl="0" indent="0">
              <a:buNone/>
            </a:pPr>
            <a:r>
              <a:rPr lang="en-US" altLang="zh-CN" dirty="0">
                <a:latin typeface="Times New Roman" panose="02020603050405020304" pitchFamily="18" charset="0"/>
                <a:cs typeface="Times New Roman" panose="02020603050405020304" pitchFamily="18" charset="0"/>
              </a:rPr>
              <a:t>What is the author’s attitude towards immersive entertainment?</a:t>
            </a:r>
            <a:endParaRPr lang="zh-CN" altLang="zh-CN" dirty="0">
              <a:latin typeface="Times New Roman" panose="02020603050405020304" pitchFamily="18" charset="0"/>
              <a:cs typeface="Times New Roman" panose="02020603050405020304" pitchFamily="18" charset="0"/>
            </a:endParaRPr>
          </a:p>
          <a:p>
            <a:pPr marL="0" lvl="0" indent="0">
              <a:buNone/>
            </a:pPr>
            <a:r>
              <a:rPr lang="en-US" altLang="zh-CN" dirty="0">
                <a:latin typeface="Times New Roman" panose="02020603050405020304" pitchFamily="18" charset="0"/>
                <a:cs typeface="Times New Roman" panose="02020603050405020304" pitchFamily="18" charset="0"/>
              </a:rPr>
              <a:t>A. Concerned.        B. Positive.       C. Neutral.            D. Disapproving. </a:t>
            </a:r>
          </a:p>
          <a:p>
            <a:pPr marL="0" lvl="0" indent="0">
              <a:buNone/>
            </a:pPr>
            <a:r>
              <a:rPr lang="zh-CN" altLang="en-US" b="1" dirty="0">
                <a:solidFill>
                  <a:srgbClr val="FF0000"/>
                </a:solidFill>
                <a:latin typeface="Times New Roman" panose="02020603050405020304" pitchFamily="18" charset="0"/>
                <a:cs typeface="Times New Roman" panose="02020603050405020304" pitchFamily="18" charset="0"/>
              </a:rPr>
              <a:t>二代</a:t>
            </a:r>
            <a:endParaRPr lang="en-US" altLang="zh-CN" b="1"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As for Sophie </a:t>
            </a:r>
            <a:r>
              <a:rPr lang="en-US" altLang="zh-CN" dirty="0" err="1">
                <a:latin typeface="Times New Roman" panose="02020603050405020304" pitchFamily="18" charset="0"/>
                <a:cs typeface="Times New Roman" panose="02020603050405020304" pitchFamily="18" charset="0"/>
              </a:rPr>
              <a:t>Janicke</a:t>
            </a:r>
            <a:r>
              <a:rPr lang="en-US" altLang="zh-CN" dirty="0">
                <a:latin typeface="Times New Roman" panose="02020603050405020304" pitchFamily="18" charset="0"/>
                <a:cs typeface="Times New Roman" panose="02020603050405020304" pitchFamily="18" charset="0"/>
              </a:rPr>
              <a:t>-Bowles’s argument, the author is______.</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A. disapproving	B. sympathetic 	C. unconcerned	D. objective </a:t>
            </a:r>
            <a:endParaRPr lang="zh-CN" altLang="zh-CN" dirty="0">
              <a:latin typeface="Times New Roman" panose="02020603050405020304" pitchFamily="18" charset="0"/>
              <a:cs typeface="Times New Roman" panose="02020603050405020304" pitchFamily="18" charset="0"/>
            </a:endParaRPr>
          </a:p>
          <a:p>
            <a:pPr marL="0" lvl="0" indent="0">
              <a:buNone/>
            </a:pPr>
            <a:r>
              <a:rPr lang="zh-CN" altLang="en-US" b="1" dirty="0">
                <a:solidFill>
                  <a:srgbClr val="FF0000"/>
                </a:solidFill>
                <a:latin typeface="Times New Roman" panose="02020603050405020304" pitchFamily="18" charset="0"/>
                <a:cs typeface="Times New Roman" panose="02020603050405020304" pitchFamily="18" charset="0"/>
              </a:rPr>
              <a:t>三代</a:t>
            </a:r>
            <a:endParaRPr lang="en-US" altLang="zh-CN" b="1"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As for Sophie </a:t>
            </a:r>
            <a:r>
              <a:rPr lang="en-US" altLang="zh-CN" dirty="0" err="1">
                <a:latin typeface="Times New Roman" panose="02020603050405020304" pitchFamily="18" charset="0"/>
                <a:cs typeface="Times New Roman" panose="02020603050405020304" pitchFamily="18" charset="0"/>
              </a:rPr>
              <a:t>Janicke</a:t>
            </a:r>
            <a:r>
              <a:rPr lang="en-US" altLang="zh-CN" dirty="0">
                <a:latin typeface="Times New Roman" panose="02020603050405020304" pitchFamily="18" charset="0"/>
                <a:cs typeface="Times New Roman" panose="02020603050405020304" pitchFamily="18" charset="0"/>
              </a:rPr>
              <a:t>-Bowles’s view, the author is ______.</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A. skeptical		B. sympathetic 	C. unconcerned	D. puzzled</a:t>
            </a:r>
          </a:p>
          <a:p>
            <a:pPr marL="0" indent="0">
              <a:buNone/>
            </a:pPr>
            <a:endParaRPr lang="zh-CN" altLang="en-US" dirty="0">
              <a:latin typeface="Times New Roman" panose="02020603050405020304" pitchFamily="18" charset="0"/>
              <a:cs typeface="Times New Roman" panose="02020603050405020304" pitchFamily="18" charset="0"/>
            </a:endParaRPr>
          </a:p>
        </p:txBody>
      </p:sp>
      <p:sp>
        <p:nvSpPr>
          <p:cNvPr id="4" name="标题 1">
            <a:extLst>
              <a:ext uri="{FF2B5EF4-FFF2-40B4-BE49-F238E27FC236}">
                <a16:creationId xmlns:a16="http://schemas.microsoft.com/office/drawing/2014/main" id="{53C70D08-EC98-3B7A-7324-E614A8443181}"/>
              </a:ext>
            </a:extLst>
          </p:cNvPr>
          <p:cNvSpPr txBox="1">
            <a:spLocks/>
          </p:cNvSpPr>
          <p:nvPr/>
        </p:nvSpPr>
        <p:spPr>
          <a:xfrm>
            <a:off x="741680" y="-255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D</a:t>
            </a:r>
            <a:endParaRPr lang="zh-CN" altLang="en-US" b="1" dirty="0"/>
          </a:p>
        </p:txBody>
      </p:sp>
    </p:spTree>
    <p:extLst>
      <p:ext uri="{BB962C8B-B14F-4D97-AF65-F5344CB8AC3E}">
        <p14:creationId xmlns:p14="http://schemas.microsoft.com/office/powerpoint/2010/main" val="2683920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8075EA1-7E1A-4983-9FD9-22715860DFE3}"/>
              </a:ext>
            </a:extLst>
          </p:cNvPr>
          <p:cNvSpPr>
            <a:spLocks noGrp="1"/>
          </p:cNvSpPr>
          <p:nvPr>
            <p:ph idx="1"/>
          </p:nvPr>
        </p:nvSpPr>
        <p:spPr>
          <a:xfrm>
            <a:off x="838200" y="1253331"/>
            <a:ext cx="10515600" cy="3237646"/>
          </a:xfrm>
          <a:ln w="19050">
            <a:solidFill>
              <a:srgbClr val="C00000"/>
            </a:solidFill>
          </a:ln>
        </p:spPr>
        <p:txBody>
          <a:bodyPr/>
          <a:lstStyle/>
          <a:p>
            <a:pPr marL="0" indent="0">
              <a:buNone/>
            </a:pPr>
            <a:r>
              <a:rPr lang="zh-CN" altLang="en-US" dirty="0">
                <a:solidFill>
                  <a:srgbClr val="FF0000"/>
                </a:solidFill>
                <a:latin typeface="Times New Roman" panose="02020603050405020304" pitchFamily="18" charset="0"/>
                <a:cs typeface="Times New Roman" panose="02020603050405020304" pitchFamily="18" charset="0"/>
              </a:rPr>
              <a:t>四代</a:t>
            </a:r>
            <a:endParaRPr lang="en-US" altLang="zh-CN"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As for Sophie </a:t>
            </a:r>
            <a:r>
              <a:rPr lang="en-US" altLang="zh-CN" dirty="0" err="1">
                <a:latin typeface="Times New Roman" panose="02020603050405020304" pitchFamily="18" charset="0"/>
                <a:cs typeface="Times New Roman" panose="02020603050405020304" pitchFamily="18" charset="0"/>
              </a:rPr>
              <a:t>Janicke</a:t>
            </a:r>
            <a:r>
              <a:rPr lang="en-US" altLang="zh-CN" dirty="0">
                <a:latin typeface="Times New Roman" panose="02020603050405020304" pitchFamily="18" charset="0"/>
                <a:cs typeface="Times New Roman" panose="02020603050405020304" pitchFamily="18" charset="0"/>
              </a:rPr>
              <a:t>-Bowles’s view, the author is ______.</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  A. skeptical	B. sympathetic 	C. confused		D. curious </a:t>
            </a:r>
          </a:p>
          <a:p>
            <a:pPr marL="0" indent="0">
              <a:buNone/>
            </a:pPr>
            <a:r>
              <a:rPr lang="zh-CN" altLang="en-US" dirty="0">
                <a:solidFill>
                  <a:srgbClr val="FF0000"/>
                </a:solidFill>
                <a:latin typeface="Times New Roman" panose="02020603050405020304" pitchFamily="18" charset="0"/>
                <a:cs typeface="Times New Roman" panose="02020603050405020304" pitchFamily="18" charset="0"/>
              </a:rPr>
              <a:t>最终代</a:t>
            </a:r>
            <a:endParaRPr lang="en-US" altLang="zh-CN"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The author considers Sophie </a:t>
            </a:r>
            <a:r>
              <a:rPr lang="en-US" altLang="zh-CN" dirty="0" err="1">
                <a:latin typeface="Times New Roman" panose="02020603050405020304" pitchFamily="18" charset="0"/>
                <a:cs typeface="Times New Roman" panose="02020603050405020304" pitchFamily="18" charset="0"/>
              </a:rPr>
              <a:t>Janicke</a:t>
            </a:r>
            <a:r>
              <a:rPr lang="en-US" altLang="zh-CN" dirty="0">
                <a:latin typeface="Times New Roman" panose="02020603050405020304" pitchFamily="18" charset="0"/>
                <a:cs typeface="Times New Roman" panose="02020603050405020304" pitchFamily="18" charset="0"/>
              </a:rPr>
              <a:t>-Bowles’s view ______.</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   A. partial 	B. insightful		C. confusing		D. practical  </a:t>
            </a:r>
            <a:endParaRPr lang="zh-CN" altLang="zh-CN" dirty="0">
              <a:latin typeface="Times New Roman" panose="02020603050405020304" pitchFamily="18" charset="0"/>
              <a:cs typeface="Times New Roman" panose="02020603050405020304" pitchFamily="18" charset="0"/>
            </a:endParaRPr>
          </a:p>
        </p:txBody>
      </p:sp>
      <p:sp>
        <p:nvSpPr>
          <p:cNvPr id="2" name="标题 1">
            <a:extLst>
              <a:ext uri="{FF2B5EF4-FFF2-40B4-BE49-F238E27FC236}">
                <a16:creationId xmlns:a16="http://schemas.microsoft.com/office/drawing/2014/main" id="{B9BBEE7C-1282-6EDA-0386-38B5869580ED}"/>
              </a:ext>
            </a:extLst>
          </p:cNvPr>
          <p:cNvSpPr>
            <a:spLocks noGrp="1"/>
          </p:cNvSpPr>
          <p:nvPr>
            <p:ph type="title"/>
          </p:nvPr>
        </p:nvSpPr>
        <p:spPr>
          <a:xfrm>
            <a:off x="741680" y="-25553"/>
            <a:ext cx="10515600" cy="1325563"/>
          </a:xfrm>
        </p:spPr>
        <p:txBody>
          <a:bodyPr/>
          <a:lstStyle/>
          <a:p>
            <a:r>
              <a:rPr lang="en-US" altLang="zh-CN" b="1" dirty="0"/>
              <a:t>D</a:t>
            </a:r>
            <a:endParaRPr lang="zh-CN" altLang="en-US" b="1" dirty="0"/>
          </a:p>
        </p:txBody>
      </p:sp>
    </p:spTree>
    <p:extLst>
      <p:ext uri="{BB962C8B-B14F-4D97-AF65-F5344CB8AC3E}">
        <p14:creationId xmlns:p14="http://schemas.microsoft.com/office/powerpoint/2010/main" val="2651533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D6828E93-EB57-4E8F-9303-EC6137C8AF4B}"/>
              </a:ext>
            </a:extLst>
          </p:cNvPr>
          <p:cNvGraphicFramePr>
            <a:graphicFrameLocks noGrp="1"/>
          </p:cNvGraphicFramePr>
          <p:nvPr>
            <p:ph idx="1"/>
            <p:extLst>
              <p:ext uri="{D42A27DB-BD31-4B8C-83A1-F6EECF244321}">
                <p14:modId xmlns:p14="http://schemas.microsoft.com/office/powerpoint/2010/main" val="4128658611"/>
              </p:ext>
            </p:extLst>
          </p:nvPr>
        </p:nvGraphicFramePr>
        <p:xfrm>
          <a:off x="699304" y="11103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a:extLst>
              <a:ext uri="{FF2B5EF4-FFF2-40B4-BE49-F238E27FC236}">
                <a16:creationId xmlns:a16="http://schemas.microsoft.com/office/drawing/2014/main" id="{BF474B8C-36A0-4317-B214-3723681EFDB6}"/>
              </a:ext>
            </a:extLst>
          </p:cNvPr>
          <p:cNvSpPr txBox="1"/>
          <p:nvPr/>
        </p:nvSpPr>
        <p:spPr>
          <a:xfrm>
            <a:off x="1494099" y="2281072"/>
            <a:ext cx="2025569" cy="830997"/>
          </a:xfrm>
          <a:prstGeom prst="rect">
            <a:avLst/>
          </a:prstGeom>
          <a:noFill/>
        </p:spPr>
        <p:txBody>
          <a:bodyPr wrap="square" rtlCol="0">
            <a:spAutoFit/>
          </a:bodyPr>
          <a:lstStyle/>
          <a:p>
            <a:r>
              <a:rPr lang="zh-CN" altLang="en-US" sz="2400" dirty="0"/>
              <a:t>贴近近年高考</a:t>
            </a:r>
            <a:endParaRPr lang="en-US" altLang="zh-CN" sz="2400" dirty="0"/>
          </a:p>
          <a:p>
            <a:endParaRPr lang="zh-CN" altLang="en-US" sz="2400" dirty="0"/>
          </a:p>
        </p:txBody>
      </p:sp>
      <p:sp>
        <p:nvSpPr>
          <p:cNvPr id="6" name="文本框 5">
            <a:extLst>
              <a:ext uri="{FF2B5EF4-FFF2-40B4-BE49-F238E27FC236}">
                <a16:creationId xmlns:a16="http://schemas.microsoft.com/office/drawing/2014/main" id="{B3319221-39D2-4395-BBF3-C0A8A9EE10B9}"/>
              </a:ext>
            </a:extLst>
          </p:cNvPr>
          <p:cNvSpPr txBox="1"/>
          <p:nvPr/>
        </p:nvSpPr>
        <p:spPr>
          <a:xfrm>
            <a:off x="4701250" y="796147"/>
            <a:ext cx="2025569" cy="1200329"/>
          </a:xfrm>
          <a:prstGeom prst="rect">
            <a:avLst/>
          </a:prstGeom>
          <a:noFill/>
        </p:spPr>
        <p:txBody>
          <a:bodyPr wrap="square" rtlCol="0">
            <a:spAutoFit/>
          </a:bodyPr>
          <a:lstStyle/>
          <a:p>
            <a:r>
              <a:rPr lang="zh-CN" altLang="en-US" sz="2400" dirty="0"/>
              <a:t>对</a:t>
            </a:r>
            <a:r>
              <a:rPr lang="en-US" altLang="zh-CN" sz="2400" dirty="0"/>
              <a:t>argument</a:t>
            </a:r>
            <a:r>
              <a:rPr lang="zh-CN" altLang="en-US" sz="2400" dirty="0"/>
              <a:t>概念的界定；</a:t>
            </a:r>
            <a:endParaRPr lang="en-US" altLang="zh-CN" sz="2400" dirty="0"/>
          </a:p>
          <a:p>
            <a:r>
              <a:rPr lang="zh-CN" altLang="en-US" sz="2400" dirty="0"/>
              <a:t>对态度的考量</a:t>
            </a:r>
          </a:p>
        </p:txBody>
      </p:sp>
      <p:sp>
        <p:nvSpPr>
          <p:cNvPr id="7" name="文本框 6">
            <a:extLst>
              <a:ext uri="{FF2B5EF4-FFF2-40B4-BE49-F238E27FC236}">
                <a16:creationId xmlns:a16="http://schemas.microsoft.com/office/drawing/2014/main" id="{43FFD85D-937B-4CE5-9FA9-96E65A22B175}"/>
              </a:ext>
            </a:extLst>
          </p:cNvPr>
          <p:cNvSpPr txBox="1"/>
          <p:nvPr/>
        </p:nvSpPr>
        <p:spPr>
          <a:xfrm>
            <a:off x="7721020" y="319079"/>
            <a:ext cx="3414340" cy="830997"/>
          </a:xfrm>
          <a:prstGeom prst="rect">
            <a:avLst/>
          </a:prstGeom>
          <a:noFill/>
        </p:spPr>
        <p:txBody>
          <a:bodyPr wrap="square" rtlCol="0">
            <a:spAutoFit/>
          </a:bodyPr>
          <a:lstStyle/>
          <a:p>
            <a:r>
              <a:rPr lang="zh-CN" altLang="en-US" sz="2400" dirty="0"/>
              <a:t>对作者态度的再度思考</a:t>
            </a:r>
            <a:endParaRPr lang="en-US" altLang="zh-CN" sz="2400" dirty="0"/>
          </a:p>
          <a:p>
            <a:r>
              <a:rPr lang="zh-CN" altLang="en-US" sz="2400" dirty="0"/>
              <a:t>对</a:t>
            </a:r>
            <a:r>
              <a:rPr lang="en-US" altLang="zh-CN" sz="2400" dirty="0"/>
              <a:t>skeptical</a:t>
            </a:r>
            <a:r>
              <a:rPr lang="zh-CN" altLang="en-US" sz="2400" dirty="0"/>
              <a:t>的界定</a:t>
            </a:r>
          </a:p>
        </p:txBody>
      </p:sp>
      <p:cxnSp>
        <p:nvCxnSpPr>
          <p:cNvPr id="9" name="直接连接符 8">
            <a:extLst>
              <a:ext uri="{FF2B5EF4-FFF2-40B4-BE49-F238E27FC236}">
                <a16:creationId xmlns:a16="http://schemas.microsoft.com/office/drawing/2014/main" id="{639A8B2B-8FFA-40D0-96F7-834E4B3BCBF7}"/>
              </a:ext>
            </a:extLst>
          </p:cNvPr>
          <p:cNvCxnSpPr>
            <a:cxnSpLocks/>
          </p:cNvCxnSpPr>
          <p:nvPr/>
        </p:nvCxnSpPr>
        <p:spPr>
          <a:xfrm flipV="1">
            <a:off x="0" y="2371051"/>
            <a:ext cx="12192000" cy="40991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C9C89B6D-4E42-40A2-A372-87FF77945B04}"/>
              </a:ext>
            </a:extLst>
          </p:cNvPr>
          <p:cNvSpPr txBox="1"/>
          <p:nvPr/>
        </p:nvSpPr>
        <p:spPr>
          <a:xfrm rot="20461286">
            <a:off x="5524350" y="4380666"/>
            <a:ext cx="3228281" cy="1384995"/>
          </a:xfrm>
          <a:prstGeom prst="rect">
            <a:avLst/>
          </a:prstGeom>
          <a:noFill/>
        </p:spPr>
        <p:txBody>
          <a:bodyPr wrap="square" rtlCol="0">
            <a:spAutoFit/>
          </a:bodyPr>
          <a:lstStyle/>
          <a:p>
            <a:r>
              <a:rPr lang="zh-CN" altLang="en-US" sz="2800" dirty="0"/>
              <a:t>对高考命题的研究</a:t>
            </a:r>
            <a:endParaRPr lang="en-US" altLang="zh-CN" sz="2800" dirty="0"/>
          </a:p>
          <a:p>
            <a:r>
              <a:rPr lang="zh-CN" altLang="en-US" sz="2800" dirty="0"/>
              <a:t>对语篇的深入研读</a:t>
            </a:r>
            <a:endParaRPr lang="en-US" altLang="zh-CN" sz="2800" dirty="0"/>
          </a:p>
          <a:p>
            <a:r>
              <a:rPr lang="zh-CN" altLang="en-US" sz="2800" dirty="0"/>
              <a:t>对概念的清晰界定</a:t>
            </a:r>
          </a:p>
        </p:txBody>
      </p:sp>
    </p:spTree>
    <p:extLst>
      <p:ext uri="{BB962C8B-B14F-4D97-AF65-F5344CB8AC3E}">
        <p14:creationId xmlns:p14="http://schemas.microsoft.com/office/powerpoint/2010/main" val="196801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395" y="-82069"/>
            <a:ext cx="10515600" cy="1325563"/>
          </a:xfrm>
        </p:spPr>
        <p:txBody>
          <a:bodyPr>
            <a:normAutofit/>
          </a:bodyPr>
          <a:lstStyle/>
          <a:p>
            <a:r>
              <a:rPr lang="zh-CN" altLang="en-US" sz="3600" b="1" dirty="0">
                <a:latin typeface="+mn-ea"/>
                <a:ea typeface="+mn-ea"/>
              </a:rPr>
              <a:t>◆ 信息还原</a:t>
            </a:r>
          </a:p>
        </p:txBody>
      </p:sp>
      <p:graphicFrame>
        <p:nvGraphicFramePr>
          <p:cNvPr id="5" name="图示 4">
            <a:extLst>
              <a:ext uri="{FF2B5EF4-FFF2-40B4-BE49-F238E27FC236}">
                <a16:creationId xmlns:a16="http://schemas.microsoft.com/office/drawing/2014/main" id="{E1306EBB-ED64-4BED-ACDA-477AF4F52EEE}"/>
              </a:ext>
            </a:extLst>
          </p:cNvPr>
          <p:cNvGraphicFramePr/>
          <p:nvPr>
            <p:extLst>
              <p:ext uri="{D42A27DB-BD31-4B8C-83A1-F6EECF244321}">
                <p14:modId xmlns:p14="http://schemas.microsoft.com/office/powerpoint/2010/main" val="1853758888"/>
              </p:ext>
            </p:extLst>
          </p:nvPr>
        </p:nvGraphicFramePr>
        <p:xfrm>
          <a:off x="-688878" y="0"/>
          <a:ext cx="10515600" cy="6034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本框 5">
            <a:extLst>
              <a:ext uri="{FF2B5EF4-FFF2-40B4-BE49-F238E27FC236}">
                <a16:creationId xmlns:a16="http://schemas.microsoft.com/office/drawing/2014/main" id="{C81D6D8D-1E8C-431A-BDA8-A9958BB46130}"/>
              </a:ext>
            </a:extLst>
          </p:cNvPr>
          <p:cNvSpPr txBox="1"/>
          <p:nvPr/>
        </p:nvSpPr>
        <p:spPr>
          <a:xfrm>
            <a:off x="6377651" y="4849792"/>
            <a:ext cx="4780476" cy="954107"/>
          </a:xfrm>
          <a:prstGeom prst="rect">
            <a:avLst/>
          </a:prstGeom>
          <a:noFill/>
          <a:ln w="19050">
            <a:solidFill>
              <a:srgbClr val="C00000"/>
            </a:solidFill>
          </a:ln>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Para. 1+2 </a:t>
            </a:r>
          </a:p>
          <a:p>
            <a:r>
              <a:rPr lang="en-US" altLang="zh-CN" sz="2800" dirty="0">
                <a:latin typeface="Times New Roman" panose="02020603050405020304" pitchFamily="18" charset="0"/>
                <a:cs typeface="Times New Roman" panose="02020603050405020304" pitchFamily="18" charset="0"/>
              </a:rPr>
              <a:t>Darkness/fear </a:t>
            </a: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800" dirty="0">
                <a:latin typeface="Times New Roman" panose="02020603050405020304" pitchFamily="18" charset="0"/>
                <a:cs typeface="Times New Roman" panose="02020603050405020304" pitchFamily="18" charset="0"/>
              </a:rPr>
              <a:t>inner strength </a:t>
            </a:r>
            <a:endParaRPr lang="zh-CN" altLang="en-US" sz="28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3090E5-A14C-4211-8704-3644CCEFCD2F}"/>
              </a:ext>
            </a:extLst>
          </p:cNvPr>
          <p:cNvSpPr txBox="1"/>
          <p:nvPr/>
        </p:nvSpPr>
        <p:spPr>
          <a:xfrm>
            <a:off x="8767889" y="2539997"/>
            <a:ext cx="2598767" cy="1384995"/>
          </a:xfrm>
          <a:prstGeom prst="rect">
            <a:avLst/>
          </a:prstGeom>
          <a:noFill/>
          <a:ln w="15875">
            <a:solidFill>
              <a:srgbClr val="C00000"/>
            </a:solidFill>
          </a:ln>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Para. 3</a:t>
            </a:r>
          </a:p>
          <a:p>
            <a:r>
              <a:rPr lang="en-US" altLang="zh-CN" sz="2800" dirty="0">
                <a:latin typeface="Times New Roman" panose="02020603050405020304" pitchFamily="18" charset="0"/>
                <a:cs typeface="Times New Roman" panose="02020603050405020304" pitchFamily="18" charset="0"/>
              </a:rPr>
              <a:t>gratitude, love and hope</a:t>
            </a:r>
            <a:endParaRPr lang="zh-CN" altLang="en-US" sz="28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AD5AA79C-1931-4294-902F-AD5FA211CA31}"/>
              </a:ext>
            </a:extLst>
          </p:cNvPr>
          <p:cNvSpPr txBox="1"/>
          <p:nvPr/>
        </p:nvSpPr>
        <p:spPr>
          <a:xfrm>
            <a:off x="5878372" y="886965"/>
            <a:ext cx="6030233" cy="1384995"/>
          </a:xfrm>
          <a:prstGeom prst="rect">
            <a:avLst/>
          </a:prstGeom>
          <a:noFill/>
          <a:ln w="15875">
            <a:solidFill>
              <a:srgbClr val="C00000"/>
            </a:solidFill>
          </a:ln>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Para. 4 &amp; 5</a:t>
            </a:r>
          </a:p>
          <a:p>
            <a:r>
              <a:rPr lang="en-US" altLang="zh-CN" sz="2800" dirty="0">
                <a:latin typeface="Times New Roman" panose="02020603050405020304" pitchFamily="18" charset="0"/>
                <a:cs typeface="Times New Roman" panose="02020603050405020304" pitchFamily="18" charset="0"/>
              </a:rPr>
              <a:t>What is gratitude, the power of gratitude</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the way to practice gratitude </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7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微技能</a:t>
            </a:r>
          </a:p>
        </p:txBody>
      </p:sp>
      <p:graphicFrame>
        <p:nvGraphicFramePr>
          <p:cNvPr id="6" name="图示 5"/>
          <p:cNvGraphicFramePr/>
          <p:nvPr>
            <p:extLst>
              <p:ext uri="{D42A27DB-BD31-4B8C-83A1-F6EECF244321}">
                <p14:modId xmlns:p14="http://schemas.microsoft.com/office/powerpoint/2010/main" val="3025178104"/>
              </p:ext>
            </p:extLst>
          </p:nvPr>
        </p:nvGraphicFramePr>
        <p:xfrm>
          <a:off x="1865616" y="6682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835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FA05033-9198-4898-B242-1CDDC074B24A}"/>
              </a:ext>
            </a:extLst>
          </p:cNvPr>
          <p:cNvSpPr>
            <a:spLocks noGrp="1"/>
          </p:cNvSpPr>
          <p:nvPr>
            <p:ph idx="1"/>
          </p:nvPr>
        </p:nvSpPr>
        <p:spPr>
          <a:xfrm>
            <a:off x="838200" y="733647"/>
            <a:ext cx="10515600" cy="5443316"/>
          </a:xfrm>
        </p:spPr>
        <p:txBody>
          <a:bodyPr/>
          <a:lstStyle/>
          <a:p>
            <a:pPr marL="0" indent="0">
              <a:buNone/>
            </a:pPr>
            <a:r>
              <a:rPr lang="en-US" altLang="zh-CN" dirty="0">
                <a:latin typeface="Times New Roman" panose="02020603050405020304" pitchFamily="18" charset="0"/>
                <a:cs typeface="Times New Roman" panose="02020603050405020304" pitchFamily="18" charset="0"/>
              </a:rPr>
              <a:t>This group excelled in three emotional character strengths—gratitude, love, and hope — known as the “Harmony Triad.” </a:t>
            </a:r>
            <a:r>
              <a:rPr lang="en-US" altLang="zh-CN" u="sng" dirty="0">
                <a:latin typeface="Times New Roman" panose="02020603050405020304" pitchFamily="18" charset="0"/>
                <a:cs typeface="Times New Roman" panose="02020603050405020304" pitchFamily="18" charset="0"/>
              </a:rPr>
              <a:t>  37   </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 </a:t>
            </a:r>
            <a:r>
              <a:rPr lang="en-US" altLang="zh-CN" dirty="0">
                <a:solidFill>
                  <a:srgbClr val="00B050"/>
                </a:solidFill>
                <a:latin typeface="Times New Roman" panose="02020603050405020304" pitchFamily="18" charset="0"/>
                <a:cs typeface="Times New Roman" panose="02020603050405020304" pitchFamily="18" charset="0"/>
              </a:rPr>
              <a:t>They promote harmony and resilience</a:t>
            </a:r>
            <a:r>
              <a:rPr lang="en-US" altLang="zh-CN" dirty="0">
                <a:latin typeface="Times New Roman" panose="02020603050405020304" pitchFamily="18" charset="0"/>
                <a:cs typeface="Times New Roman" panose="02020603050405020304" pitchFamily="18" charset="0"/>
              </a:rPr>
              <a:t>, and importantly, </a:t>
            </a:r>
            <a:r>
              <a:rPr lang="en-US" altLang="zh-CN" dirty="0">
                <a:solidFill>
                  <a:srgbClr val="00B050"/>
                </a:solidFill>
                <a:latin typeface="Times New Roman" panose="02020603050405020304" pitchFamily="18" charset="0"/>
                <a:cs typeface="Times New Roman" panose="02020603050405020304" pitchFamily="18" charset="0"/>
              </a:rPr>
              <a:t>they can be taught and developed</a:t>
            </a:r>
            <a:r>
              <a:rPr lang="en-US" altLang="zh-CN" dirty="0">
                <a:latin typeface="Times New Roman" panose="02020603050405020304" pitchFamily="18" charset="0"/>
                <a:cs typeface="Times New Roman" panose="02020603050405020304" pitchFamily="18" charset="0"/>
              </a:rPr>
              <a:t>.</a:t>
            </a:r>
          </a:p>
          <a:p>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 </a:t>
            </a:r>
            <a:r>
              <a:rPr lang="en-US" altLang="zh-CN" dirty="0">
                <a:solidFill>
                  <a:srgbClr val="00B050"/>
                </a:solidFill>
                <a:latin typeface="Times New Roman" panose="02020603050405020304" pitchFamily="18" charset="0"/>
                <a:cs typeface="Times New Roman" panose="02020603050405020304" pitchFamily="18" charset="0"/>
              </a:rPr>
              <a:t>These strengths </a:t>
            </a:r>
            <a:r>
              <a:rPr lang="en-US" altLang="zh-CN" dirty="0">
                <a:latin typeface="Times New Roman" panose="02020603050405020304" pitchFamily="18" charset="0"/>
                <a:cs typeface="Times New Roman" panose="02020603050405020304" pitchFamily="18" charset="0"/>
              </a:rPr>
              <a:t>are valuable as </a:t>
            </a:r>
            <a:r>
              <a:rPr lang="en-US" altLang="zh-CN" dirty="0">
                <a:solidFill>
                  <a:srgbClr val="C00000"/>
                </a:solidFill>
                <a:latin typeface="Times New Roman" panose="02020603050405020304" pitchFamily="18" charset="0"/>
                <a:cs typeface="Times New Roman" panose="02020603050405020304" pitchFamily="18" charset="0"/>
              </a:rPr>
              <a:t>they arise naturally in times of crisis </a:t>
            </a:r>
            <a:r>
              <a:rPr lang="en-US" altLang="zh-CN" dirty="0">
                <a:latin typeface="Times New Roman" panose="02020603050405020304" pitchFamily="18" charset="0"/>
                <a:cs typeface="Times New Roman" panose="02020603050405020304" pitchFamily="18" charset="0"/>
              </a:rPr>
              <a:t>and play a vital role in hardship.</a:t>
            </a:r>
            <a:endParaRPr lang="zh-CN" altLang="zh-CN"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A9BBF841-5C60-4AA0-AED0-2184EF36F539}"/>
              </a:ext>
            </a:extLst>
          </p:cNvPr>
          <p:cNvSpPr txBox="1"/>
          <p:nvPr/>
        </p:nvSpPr>
        <p:spPr>
          <a:xfrm>
            <a:off x="2704193" y="4425511"/>
            <a:ext cx="7468711" cy="523220"/>
          </a:xfrm>
          <a:prstGeom prst="rect">
            <a:avLst/>
          </a:prstGeom>
          <a:noFill/>
          <a:ln w="19050">
            <a:solidFill>
              <a:srgbClr val="C00000"/>
            </a:solidFill>
          </a:ln>
        </p:spPr>
        <p:txBody>
          <a:bodyPr wrap="none" rtlCol="0">
            <a:spAutoFit/>
          </a:bodyPr>
          <a:lstStyle/>
          <a:p>
            <a:r>
              <a:rPr lang="zh-CN" altLang="en-US" sz="2800" dirty="0">
                <a:latin typeface="Times New Roman" panose="02020603050405020304" pitchFamily="18" charset="0"/>
                <a:cs typeface="Times New Roman" panose="02020603050405020304" pitchFamily="18" charset="0"/>
              </a:rPr>
              <a:t>跟后文的</a:t>
            </a:r>
            <a:r>
              <a:rPr lang="en-US" altLang="zh-CN" sz="2800" dirty="0">
                <a:latin typeface="Times New Roman" panose="02020603050405020304" pitchFamily="18" charset="0"/>
                <a:cs typeface="Times New Roman" panose="02020603050405020304" pitchFamily="18" charset="0"/>
              </a:rPr>
              <a:t>ways to practice gratitude</a:t>
            </a:r>
            <a:r>
              <a:rPr lang="zh-CN" altLang="en-US" sz="2800" dirty="0">
                <a:latin typeface="Times New Roman" panose="02020603050405020304" pitchFamily="18" charset="0"/>
                <a:cs typeface="Times New Roman" panose="02020603050405020304" pitchFamily="18" charset="0"/>
              </a:rPr>
              <a:t>有根本性矛盾</a:t>
            </a:r>
          </a:p>
        </p:txBody>
      </p:sp>
      <p:sp>
        <p:nvSpPr>
          <p:cNvPr id="5" name="文本框 4">
            <a:extLst>
              <a:ext uri="{FF2B5EF4-FFF2-40B4-BE49-F238E27FC236}">
                <a16:creationId xmlns:a16="http://schemas.microsoft.com/office/drawing/2014/main" id="{EC0EAA1E-9946-4EEC-9A78-C28027E6D95E}"/>
              </a:ext>
            </a:extLst>
          </p:cNvPr>
          <p:cNvSpPr txBox="1"/>
          <p:nvPr/>
        </p:nvSpPr>
        <p:spPr>
          <a:xfrm>
            <a:off x="3416738" y="1723861"/>
            <a:ext cx="960519" cy="523220"/>
          </a:xfrm>
          <a:prstGeom prst="rect">
            <a:avLst/>
          </a:prstGeom>
          <a:noFill/>
          <a:ln w="19050">
            <a:solidFill>
              <a:srgbClr val="C00000"/>
            </a:solidFill>
          </a:ln>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value</a:t>
            </a:r>
            <a:endParaRPr lang="zh-CN" altLang="en-US" sz="28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F7414DA8-8538-4810-B22D-E907602D4468}"/>
              </a:ext>
            </a:extLst>
          </p:cNvPr>
          <p:cNvSpPr txBox="1"/>
          <p:nvPr/>
        </p:nvSpPr>
        <p:spPr>
          <a:xfrm>
            <a:off x="8874915" y="1647660"/>
            <a:ext cx="2424190" cy="523220"/>
          </a:xfrm>
          <a:prstGeom prst="rect">
            <a:avLst/>
          </a:prstGeom>
          <a:noFill/>
          <a:ln w="19050">
            <a:solidFill>
              <a:srgbClr val="C00000"/>
            </a:solidFill>
          </a:ln>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way to practice</a:t>
            </a:r>
            <a:endParaRPr lang="zh-CN" altLang="en-US" sz="2800" dirty="0">
              <a:latin typeface="Times New Roman" panose="02020603050405020304" pitchFamily="18" charset="0"/>
              <a:cs typeface="Times New Roman" panose="02020603050405020304" pitchFamily="18" charset="0"/>
            </a:endParaRPr>
          </a:p>
        </p:txBody>
      </p:sp>
      <p:sp>
        <p:nvSpPr>
          <p:cNvPr id="7" name="剪去同侧角的矩形 5">
            <a:extLst>
              <a:ext uri="{FF2B5EF4-FFF2-40B4-BE49-F238E27FC236}">
                <a16:creationId xmlns:a16="http://schemas.microsoft.com/office/drawing/2014/main" id="{FC1AA3AC-560B-4630-B867-74DA92AF79BA}"/>
              </a:ext>
            </a:extLst>
          </p:cNvPr>
          <p:cNvSpPr/>
          <p:nvPr/>
        </p:nvSpPr>
        <p:spPr>
          <a:xfrm>
            <a:off x="3058185" y="5034759"/>
            <a:ext cx="6760729" cy="1089594"/>
          </a:xfrm>
          <a:prstGeom prst="snip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rPr>
              <a:t>启示：整体把握语篇意义；</a:t>
            </a:r>
            <a:endParaRPr lang="en-US" altLang="zh-CN" sz="3200" b="1" dirty="0">
              <a:solidFill>
                <a:schemeClr val="bg1"/>
              </a:solidFill>
            </a:endParaRPr>
          </a:p>
          <a:p>
            <a:pPr algn="ctr"/>
            <a:r>
              <a:rPr lang="zh-CN" altLang="en-US" sz="3200" b="1" dirty="0">
                <a:solidFill>
                  <a:schemeClr val="bg1"/>
                </a:solidFill>
              </a:rPr>
              <a:t>勿囿于微</a:t>
            </a:r>
            <a:r>
              <a:rPr lang="en-US" altLang="zh-CN" sz="3200" b="1" dirty="0">
                <a:solidFill>
                  <a:schemeClr val="bg1"/>
                </a:solidFill>
              </a:rPr>
              <a:t>/</a:t>
            </a:r>
            <a:r>
              <a:rPr lang="zh-CN" altLang="en-US" sz="3200" b="1" dirty="0">
                <a:solidFill>
                  <a:schemeClr val="bg1"/>
                </a:solidFill>
              </a:rPr>
              <a:t>伪技巧</a:t>
            </a:r>
          </a:p>
        </p:txBody>
      </p:sp>
      <p:sp>
        <p:nvSpPr>
          <p:cNvPr id="8" name="文本框 7">
            <a:extLst>
              <a:ext uri="{FF2B5EF4-FFF2-40B4-BE49-F238E27FC236}">
                <a16:creationId xmlns:a16="http://schemas.microsoft.com/office/drawing/2014/main" id="{369AA458-B03A-43B5-8F1B-C862B5EB2EFC}"/>
              </a:ext>
            </a:extLst>
          </p:cNvPr>
          <p:cNvSpPr txBox="1"/>
          <p:nvPr/>
        </p:nvSpPr>
        <p:spPr>
          <a:xfrm>
            <a:off x="1878561" y="3088543"/>
            <a:ext cx="2698175" cy="523220"/>
          </a:xfrm>
          <a:prstGeom prst="rect">
            <a:avLst/>
          </a:prstGeom>
          <a:noFill/>
          <a:ln w="19050">
            <a:solidFill>
              <a:srgbClr val="C00000"/>
            </a:solidFill>
          </a:ln>
        </p:spPr>
        <p:txBody>
          <a:bodyPr wrap="none" rtlCol="0">
            <a:spAutoFit/>
          </a:bodyPr>
          <a:lstStyle/>
          <a:p>
            <a:r>
              <a:rPr lang="zh-CN" altLang="en-US" sz="2800" dirty="0">
                <a:latin typeface="Times New Roman" panose="02020603050405020304" pitchFamily="18" charset="0"/>
                <a:cs typeface="Times New Roman" panose="02020603050405020304" pitchFamily="18" charset="0"/>
              </a:rPr>
              <a:t>只匹配，不分析</a:t>
            </a:r>
          </a:p>
        </p:txBody>
      </p:sp>
    </p:spTree>
    <p:extLst>
      <p:ext uri="{BB962C8B-B14F-4D97-AF65-F5344CB8AC3E}">
        <p14:creationId xmlns:p14="http://schemas.microsoft.com/office/powerpoint/2010/main" val="289016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CFFEFA9-633D-40E8-87D9-00AA69643845}"/>
              </a:ext>
            </a:extLst>
          </p:cNvPr>
          <p:cNvSpPr>
            <a:spLocks noGrp="1"/>
          </p:cNvSpPr>
          <p:nvPr>
            <p:ph idx="1"/>
          </p:nvPr>
        </p:nvSpPr>
        <p:spPr>
          <a:xfrm>
            <a:off x="838200" y="519339"/>
            <a:ext cx="10972800" cy="5827032"/>
          </a:xfrm>
        </p:spPr>
        <p:txBody>
          <a:bodyPr>
            <a:normAutofit lnSpcReduction="10000"/>
          </a:bodyPr>
          <a:lstStyle/>
          <a:p>
            <a:pPr marL="0" indent="0">
              <a:lnSpc>
                <a:spcPct val="100000"/>
              </a:lnSpc>
              <a:buNone/>
            </a:pPr>
            <a:r>
              <a:rPr lang="en-US" altLang="zh-CN" dirty="0">
                <a:latin typeface="Times New Roman" panose="02020603050405020304" pitchFamily="18" charset="0"/>
                <a:cs typeface="Times New Roman" panose="02020603050405020304" pitchFamily="18" charset="0"/>
              </a:rPr>
              <a:t>Gratitude, the most studied of the three, is particularly powerful. It focuses on what has already happened, requiring no invention or manipulation. </a:t>
            </a:r>
            <a:r>
              <a:rPr lang="en-US" altLang="zh-CN" u="sng" dirty="0">
                <a:latin typeface="Times New Roman" panose="02020603050405020304" pitchFamily="18" charset="0"/>
                <a:cs typeface="Times New Roman" panose="02020603050405020304" pitchFamily="18" charset="0"/>
              </a:rPr>
              <a:t>   38  </a:t>
            </a:r>
            <a:r>
              <a:rPr lang="en-US" altLang="zh-CN" dirty="0">
                <a:latin typeface="Times New Roman" panose="02020603050405020304" pitchFamily="18" charset="0"/>
                <a:cs typeface="Times New Roman" panose="02020603050405020304" pitchFamily="18" charset="0"/>
              </a:rPr>
              <a:t> Instead of recalling only average events, </a:t>
            </a:r>
            <a:r>
              <a:rPr lang="en-US" altLang="zh-CN" u="sng" dirty="0">
                <a:latin typeface="Times New Roman" panose="02020603050405020304" pitchFamily="18" charset="0"/>
                <a:cs typeface="Times New Roman" panose="02020603050405020304" pitchFamily="18" charset="0"/>
              </a:rPr>
              <a:t>asking for “three things you were grateful for yesterday</a:t>
            </a:r>
            <a:r>
              <a:rPr lang="en-US" altLang="zh-CN" dirty="0">
                <a:latin typeface="Times New Roman" panose="02020603050405020304" pitchFamily="18" charset="0"/>
                <a:cs typeface="Times New Roman" panose="02020603050405020304" pitchFamily="18" charset="0"/>
              </a:rPr>
              <a:t>” </a:t>
            </a:r>
            <a:r>
              <a:rPr lang="en-US" altLang="zh-CN" dirty="0">
                <a:solidFill>
                  <a:srgbClr val="00B050"/>
                </a:solidFill>
                <a:latin typeface="Times New Roman" panose="02020603050405020304" pitchFamily="18" charset="0"/>
                <a:cs typeface="Times New Roman" panose="02020603050405020304" pitchFamily="18" charset="0"/>
              </a:rPr>
              <a:t>directs the brain to retrieve positive experiences. Over time, this reshapes our perspective, helping us savor moments and feel better. Daily challenges—political, financial, or personal—are unavoidable, but they need not consume us. By practicing gratitude, we train our minds to notice what uplifts us. This shift in perception fosters self-trust, reminding us that peace and strength lie within.</a:t>
            </a:r>
            <a:endParaRPr lang="zh-CN" altLang="zh-CN" dirty="0">
              <a:solidFill>
                <a:srgbClr val="00B050"/>
              </a:solidFill>
              <a:latin typeface="Times New Roman" panose="02020603050405020304" pitchFamily="18" charset="0"/>
              <a:cs typeface="Times New Roman" panose="02020603050405020304" pitchFamily="18" charset="0"/>
            </a:endParaRPr>
          </a:p>
          <a:p>
            <a:pPr>
              <a:lnSpc>
                <a:spcPct val="100000"/>
              </a:lnSpc>
            </a:pPr>
            <a:endParaRPr lang="en-US" altLang="zh-CN" dirty="0">
              <a:solidFill>
                <a:srgbClr val="00B050"/>
              </a:solidFill>
              <a:latin typeface="Times New Roman" panose="02020603050405020304" pitchFamily="18" charset="0"/>
              <a:cs typeface="Times New Roman" panose="02020603050405020304" pitchFamily="18" charset="0"/>
            </a:endParaRPr>
          </a:p>
          <a:p>
            <a:pPr>
              <a:lnSpc>
                <a:spcPct val="100000"/>
              </a:lnSpc>
            </a:pPr>
            <a:r>
              <a:rPr lang="en-US" altLang="zh-CN" dirty="0">
                <a:latin typeface="Times New Roman" panose="02020603050405020304" pitchFamily="18" charset="0"/>
                <a:cs typeface="Times New Roman" panose="02020603050405020304" pitchFamily="18" charset="0"/>
              </a:rPr>
              <a:t>A. Practicing gratitude changes how our brain searches memories.</a:t>
            </a:r>
            <a:endParaRPr lang="zh-CN" altLang="zh-CN" dirty="0">
              <a:latin typeface="Times New Roman" panose="02020603050405020304" pitchFamily="18" charset="0"/>
              <a:cs typeface="Times New Roman" panose="02020603050405020304" pitchFamily="18" charset="0"/>
            </a:endParaRPr>
          </a:p>
          <a:p>
            <a:pPr>
              <a:lnSpc>
                <a:spcPct val="100000"/>
              </a:lnSpc>
            </a:pPr>
            <a:r>
              <a:rPr lang="en-US" altLang="zh-CN" dirty="0">
                <a:latin typeface="Times New Roman" panose="02020603050405020304" pitchFamily="18" charset="0"/>
                <a:cs typeface="Times New Roman" panose="02020603050405020304" pitchFamily="18" charset="0"/>
              </a:rPr>
              <a:t>D. Try it now: recall three experiences from the last 24 hours that made you grateful. </a:t>
            </a:r>
            <a:endParaRPr lang="zh-CN" altLang="zh-CN" dirty="0">
              <a:latin typeface="Times New Roman" panose="02020603050405020304" pitchFamily="18" charset="0"/>
              <a:cs typeface="Times New Roman" panose="02020603050405020304" pitchFamily="18" charset="0"/>
            </a:endParaRPr>
          </a:p>
          <a:p>
            <a:pPr>
              <a:lnSpc>
                <a:spcPct val="100000"/>
              </a:lnSpc>
            </a:pP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FC4DF4B6-63ED-4A59-90C4-E94373CE9BD2}"/>
              </a:ext>
            </a:extLst>
          </p:cNvPr>
          <p:cNvSpPr txBox="1"/>
          <p:nvPr/>
        </p:nvSpPr>
        <p:spPr>
          <a:xfrm>
            <a:off x="6207089" y="3797704"/>
            <a:ext cx="960519" cy="523220"/>
          </a:xfrm>
          <a:prstGeom prst="rect">
            <a:avLst/>
          </a:prstGeom>
          <a:noFill/>
          <a:ln w="19050">
            <a:solidFill>
              <a:srgbClr val="C00000"/>
            </a:solidFill>
          </a:ln>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value</a:t>
            </a:r>
            <a:endParaRPr lang="zh-CN" altLang="en-US" sz="28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449D8DF9-AC41-48D8-A40C-088081AA353B}"/>
              </a:ext>
            </a:extLst>
          </p:cNvPr>
          <p:cNvSpPr txBox="1"/>
          <p:nvPr/>
        </p:nvSpPr>
        <p:spPr>
          <a:xfrm>
            <a:off x="4429109" y="5782783"/>
            <a:ext cx="4408579" cy="523220"/>
          </a:xfrm>
          <a:prstGeom prst="rect">
            <a:avLst/>
          </a:prstGeom>
          <a:noFill/>
          <a:ln w="19050">
            <a:solidFill>
              <a:srgbClr val="C00000"/>
            </a:solidFill>
          </a:ln>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way to practice </a:t>
            </a: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 next para. </a:t>
            </a:r>
            <a:endParaRPr lang="zh-CN" altLang="en-US" sz="28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9D9B05CA-2F92-4AE3-88D7-D6E4A6E1D088}"/>
              </a:ext>
            </a:extLst>
          </p:cNvPr>
          <p:cNvSpPr txBox="1"/>
          <p:nvPr/>
        </p:nvSpPr>
        <p:spPr>
          <a:xfrm>
            <a:off x="0" y="1574842"/>
            <a:ext cx="902811" cy="523220"/>
          </a:xfrm>
          <a:prstGeom prst="rect">
            <a:avLst/>
          </a:prstGeom>
          <a:noFill/>
          <a:ln w="19050">
            <a:solidFill>
              <a:srgbClr val="C00000"/>
            </a:solidFill>
          </a:ln>
        </p:spPr>
        <p:txBody>
          <a:bodyPr wrap="none" rtlCol="0">
            <a:spAutoFit/>
          </a:bodyPr>
          <a:lstStyle/>
          <a:p>
            <a:r>
              <a:rPr lang="zh-CN" altLang="en-US" sz="2800" dirty="0">
                <a:latin typeface="Times New Roman" panose="02020603050405020304" pitchFamily="18" charset="0"/>
                <a:cs typeface="Times New Roman" panose="02020603050405020304" pitchFamily="18" charset="0"/>
              </a:rPr>
              <a:t>主语</a:t>
            </a:r>
            <a:endParaRPr lang="en-US" altLang="zh-CN" sz="2800" dirty="0">
              <a:latin typeface="Times New Roman" panose="02020603050405020304" pitchFamily="18" charset="0"/>
              <a:cs typeface="Times New Roman" panose="02020603050405020304" pitchFamily="18" charset="0"/>
            </a:endParaRPr>
          </a:p>
        </p:txBody>
      </p:sp>
      <p:sp>
        <p:nvSpPr>
          <p:cNvPr id="7" name="剪去同侧角的矩形 5">
            <a:extLst>
              <a:ext uri="{FF2B5EF4-FFF2-40B4-BE49-F238E27FC236}">
                <a16:creationId xmlns:a16="http://schemas.microsoft.com/office/drawing/2014/main" id="{1C396201-E835-4703-B293-A91CE9B00BE0}"/>
              </a:ext>
            </a:extLst>
          </p:cNvPr>
          <p:cNvSpPr/>
          <p:nvPr/>
        </p:nvSpPr>
        <p:spPr>
          <a:xfrm>
            <a:off x="2715635" y="7200"/>
            <a:ext cx="6760729" cy="1089594"/>
          </a:xfrm>
          <a:prstGeom prst="snip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rPr>
              <a:t>启示：长句分析；行文逻辑</a:t>
            </a:r>
          </a:p>
        </p:txBody>
      </p:sp>
    </p:spTree>
    <p:extLst>
      <p:ext uri="{BB962C8B-B14F-4D97-AF65-F5344CB8AC3E}">
        <p14:creationId xmlns:p14="http://schemas.microsoft.com/office/powerpoint/2010/main" val="31681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0962" y="1502657"/>
            <a:ext cx="11003621" cy="1138773"/>
          </a:xfrm>
          <a:prstGeom prst="rect">
            <a:avLst/>
          </a:prstGeom>
        </p:spPr>
        <p:txBody>
          <a:bodyPr wrap="square">
            <a:spAutoFit/>
          </a:bodyPr>
          <a:lstStyle/>
          <a:p>
            <a:pPr indent="266700" algn="just">
              <a:spcAft>
                <a:spcPts val="0"/>
              </a:spcAft>
            </a:pPr>
            <a:r>
              <a:rPr lang="zh-CN" altLang="zh-CN" sz="4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40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u="sng" dirty="0">
                <a:latin typeface="Times New Roman" panose="02020603050405020304" pitchFamily="18" charset="0"/>
                <a:cs typeface="Times New Roman" panose="02020603050405020304" pitchFamily="18" charset="0"/>
              </a:rPr>
              <a:t>39   </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50"/>
                </a:solidFill>
                <a:latin typeface="Times New Roman" panose="02020603050405020304" pitchFamily="18" charset="0"/>
                <a:cs typeface="Times New Roman" panose="02020603050405020304" pitchFamily="18" charset="0"/>
              </a:rPr>
              <a:t>Savor them</a:t>
            </a:r>
            <a:r>
              <a:rPr lang="en-US" altLang="zh-CN" sz="2800" dirty="0">
                <a:latin typeface="Times New Roman" panose="02020603050405020304" pitchFamily="18" charset="0"/>
                <a:cs typeface="Times New Roman" panose="02020603050405020304" pitchFamily="18" charset="0"/>
              </a:rPr>
              <a:t>. This simple practice opens the door to inner peace, proving that storms may rage, but stars still shine.</a:t>
            </a:r>
            <a:endParaRPr lang="zh-CN" altLang="en-US" sz="40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014067" y="5355343"/>
            <a:ext cx="10348520" cy="523220"/>
          </a:xfrm>
          <a:prstGeom prst="rect">
            <a:avLst/>
          </a:prstGeom>
          <a:solidFill>
            <a:schemeClr val="accent4"/>
          </a:solidFill>
        </p:spPr>
        <p:txBody>
          <a:bodyPr wrap="square" rtlCol="0">
            <a:spAutoFit/>
          </a:bodyPr>
          <a:lstStyle/>
          <a:p>
            <a:pPr algn="just"/>
            <a:r>
              <a:rPr lang="en-US" altLang="zh-CN" sz="2800" dirty="0"/>
              <a:t>Para. 4 </a:t>
            </a:r>
            <a:r>
              <a:rPr lang="zh-CN" altLang="en-US" sz="2800" dirty="0"/>
              <a:t>讲</a:t>
            </a:r>
            <a:r>
              <a:rPr lang="en-US" altLang="zh-CN" sz="2800" dirty="0"/>
              <a:t>power</a:t>
            </a:r>
            <a:r>
              <a:rPr lang="zh-CN" altLang="en-US" sz="2800" dirty="0"/>
              <a:t>；</a:t>
            </a:r>
            <a:r>
              <a:rPr lang="en-US" altLang="zh-CN" sz="2800" dirty="0"/>
              <a:t>Para. 5 </a:t>
            </a:r>
            <a:r>
              <a:rPr lang="zh-CN" altLang="en-US" sz="2800" dirty="0"/>
              <a:t>先讲</a:t>
            </a:r>
            <a:r>
              <a:rPr lang="en-US" altLang="zh-CN" sz="2800" dirty="0"/>
              <a:t>way to practice</a:t>
            </a:r>
            <a:r>
              <a:rPr lang="zh-CN" altLang="en-US" sz="2800" dirty="0"/>
              <a:t>，再说这样做的意义</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7" name="剪去同侧角的矩形 6"/>
          <p:cNvSpPr/>
          <p:nvPr/>
        </p:nvSpPr>
        <p:spPr>
          <a:xfrm>
            <a:off x="3136325" y="88823"/>
            <a:ext cx="2549704" cy="914400"/>
          </a:xfrm>
          <a:prstGeom prst="snip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rPr>
              <a:t> </a:t>
            </a:r>
            <a:r>
              <a:rPr lang="zh-CN" altLang="en-US" sz="3200" b="1" dirty="0">
                <a:solidFill>
                  <a:schemeClr val="bg1"/>
                </a:solidFill>
              </a:rPr>
              <a:t>行文逻辑</a:t>
            </a:r>
          </a:p>
        </p:txBody>
      </p:sp>
      <p:sp>
        <p:nvSpPr>
          <p:cNvPr id="5" name="文本框 4">
            <a:extLst>
              <a:ext uri="{FF2B5EF4-FFF2-40B4-BE49-F238E27FC236}">
                <a16:creationId xmlns:a16="http://schemas.microsoft.com/office/drawing/2014/main" id="{79BC2304-4443-4893-A217-108E5E351053}"/>
              </a:ext>
            </a:extLst>
          </p:cNvPr>
          <p:cNvSpPr txBox="1"/>
          <p:nvPr/>
        </p:nvSpPr>
        <p:spPr>
          <a:xfrm>
            <a:off x="3450658" y="1241047"/>
            <a:ext cx="2374368" cy="523220"/>
          </a:xfrm>
          <a:prstGeom prst="rect">
            <a:avLst/>
          </a:prstGeom>
          <a:noFill/>
          <a:ln w="19050">
            <a:solidFill>
              <a:srgbClr val="C00000"/>
            </a:solidFill>
          </a:ln>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way to practice</a:t>
            </a:r>
            <a:endParaRPr lang="zh-CN" altLang="en-US" sz="2800" dirty="0">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B4EB8ABA-E2ED-4D89-946D-C46E3791A2F4}"/>
              </a:ext>
            </a:extLst>
          </p:cNvPr>
          <p:cNvSpPr/>
          <p:nvPr/>
        </p:nvSpPr>
        <p:spPr>
          <a:xfrm>
            <a:off x="850962" y="2947566"/>
            <a:ext cx="10674731" cy="1539139"/>
          </a:xfrm>
          <a:prstGeom prst="rect">
            <a:avLst/>
          </a:prstGeom>
        </p:spPr>
        <p:txBody>
          <a:bodyPr wrap="square">
            <a:spAutoFit/>
          </a:bodyPr>
          <a:lstStyle/>
          <a:p>
            <a:pPr algn="just">
              <a:lnSpc>
                <a:spcPct val="115000"/>
              </a:lnSpc>
            </a:pPr>
            <a:r>
              <a:rPr lang="en-US" altLang="zh-CN" sz="2800" dirty="0">
                <a:latin typeface="Times New Roman" panose="02020603050405020304" pitchFamily="18" charset="0"/>
                <a:cs typeface="Times New Roman" panose="02020603050405020304" pitchFamily="18" charset="0"/>
              </a:rPr>
              <a:t>D. Try it now: recall three experiences from the last 24 hours that made      you grateful. </a:t>
            </a:r>
            <a:endParaRPr lang="en-US" altLang="zh-CN" sz="28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algn="just">
              <a:lnSpc>
                <a:spcPct val="115000"/>
              </a:lnSpc>
              <a:spcAft>
                <a:spcPts val="0"/>
              </a:spcAft>
            </a:pPr>
            <a:r>
              <a:rPr lang="en-US" altLang="zh-CN" sz="28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A. Practicing gratitude changes how our </a:t>
            </a:r>
            <a:r>
              <a:rPr lang="en-US" altLang="zh-CN" sz="2800" kern="100" dirty="0">
                <a:solidFill>
                  <a:srgbClr val="00B050"/>
                </a:solidFill>
                <a:latin typeface="Times New Roman" panose="02020603050405020304" pitchFamily="18" charset="0"/>
                <a:ea typeface="等线" panose="02010600030101010101" pitchFamily="2" charset="-122"/>
                <a:cs typeface="Times New Roman" panose="02020603050405020304" pitchFamily="18" charset="0"/>
              </a:rPr>
              <a:t>brain searches memories</a:t>
            </a:r>
            <a:r>
              <a:rPr lang="en-US" altLang="zh-CN" sz="28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a:t>
            </a:r>
            <a:endParaRPr lang="zh-CN" altLang="zh-CN" sz="2800" kern="1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817249F8-9C48-4363-B48C-9E7C4C87DE58}"/>
              </a:ext>
            </a:extLst>
          </p:cNvPr>
          <p:cNvSpPr txBox="1"/>
          <p:nvPr/>
        </p:nvSpPr>
        <p:spPr>
          <a:xfrm>
            <a:off x="7460557" y="4531231"/>
            <a:ext cx="3902030" cy="523220"/>
          </a:xfrm>
          <a:prstGeom prst="rect">
            <a:avLst/>
          </a:prstGeom>
          <a:noFill/>
          <a:ln w="19050">
            <a:solidFill>
              <a:srgbClr val="C00000"/>
            </a:solidFill>
          </a:ln>
        </p:spPr>
        <p:txBody>
          <a:bodyPr wrap="none" rtlCol="0">
            <a:spAutoFit/>
          </a:bodyPr>
          <a:lstStyle/>
          <a:p>
            <a:r>
              <a:rPr lang="zh-CN" altLang="en-US" sz="2800" dirty="0">
                <a:latin typeface="Times New Roman" panose="02020603050405020304" pitchFamily="18" charset="0"/>
                <a:cs typeface="Times New Roman" panose="02020603050405020304" pitchFamily="18" charset="0"/>
              </a:rPr>
              <a:t>出现在此处是个新概念</a:t>
            </a:r>
          </a:p>
        </p:txBody>
      </p:sp>
    </p:spTree>
    <p:extLst>
      <p:ext uri="{BB962C8B-B14F-4D97-AF65-F5344CB8AC3E}">
        <p14:creationId xmlns:p14="http://schemas.microsoft.com/office/powerpoint/2010/main" val="313149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0249" y="241835"/>
            <a:ext cx="10515600" cy="1325563"/>
          </a:xfrm>
        </p:spPr>
        <p:txBody>
          <a:bodyPr/>
          <a:lstStyle/>
          <a:p>
            <a:r>
              <a:rPr lang="zh-CN" altLang="en-US" dirty="0">
                <a:latin typeface="宋体" panose="02010600030101010101" pitchFamily="2" charset="-122"/>
                <a:ea typeface="宋体" panose="02010600030101010101" pitchFamily="2" charset="-122"/>
              </a:rPr>
              <a:t>◆</a:t>
            </a:r>
            <a:r>
              <a:rPr lang="zh-CN" altLang="en-US" dirty="0"/>
              <a:t>难题解析</a:t>
            </a:r>
            <a:r>
              <a:rPr lang="en-US" altLang="zh-CN" dirty="0"/>
              <a:t>—</a:t>
            </a:r>
            <a:r>
              <a:rPr lang="zh-CN" altLang="en-US" dirty="0"/>
              <a:t>听力</a:t>
            </a:r>
          </a:p>
        </p:txBody>
      </p:sp>
      <p:sp>
        <p:nvSpPr>
          <p:cNvPr id="3" name="内容占位符 2"/>
          <p:cNvSpPr>
            <a:spLocks noGrp="1"/>
          </p:cNvSpPr>
          <p:nvPr>
            <p:ph idx="1"/>
          </p:nvPr>
        </p:nvSpPr>
        <p:spPr>
          <a:xfrm>
            <a:off x="838200" y="1435207"/>
            <a:ext cx="10515600" cy="4351338"/>
          </a:xfrm>
        </p:spPr>
        <p:txBody>
          <a:bodyPr>
            <a:normAutofit/>
          </a:bodyPr>
          <a:lstStyle/>
          <a:p>
            <a:pPr marL="0" indent="0">
              <a:buNone/>
            </a:pPr>
            <a:r>
              <a:rPr lang="en-US" altLang="zh-CN" sz="3200" dirty="0">
                <a:latin typeface="Times New Roman" panose="02020603050405020304" pitchFamily="18" charset="0"/>
                <a:cs typeface="Times New Roman" panose="02020603050405020304" pitchFamily="18" charset="0"/>
              </a:rPr>
              <a:t>10.  </a:t>
            </a:r>
            <a:r>
              <a:rPr lang="en-US" altLang="zh-CN" dirty="0">
                <a:latin typeface="Times New Roman" panose="02020603050405020304" pitchFamily="18" charset="0"/>
                <a:cs typeface="Times New Roman" panose="02020603050405020304" pitchFamily="18" charset="0"/>
              </a:rPr>
              <a:t>What’s the man doing?</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 Assigning the woman a task.</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B. Reviewing the woman’s work.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C. Checking the woman’s qualification.</a:t>
            </a:r>
            <a:endParaRPr lang="zh-CN" altLang="zh-CN" dirty="0">
              <a:latin typeface="Times New Roman" panose="02020603050405020304" pitchFamily="18" charset="0"/>
              <a:cs typeface="Times New Roman" panose="02020603050405020304" pitchFamily="18" charset="0"/>
            </a:endParaRPr>
          </a:p>
          <a:p>
            <a:pPr marL="0" indent="0">
              <a:buNone/>
            </a:pPr>
            <a:endParaRPr lang="zh-CN" altLang="zh-CN" sz="3200" dirty="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endParaRPr lang="zh-CN" altLang="en-US" sz="3200" dirty="0">
              <a:latin typeface="Times New Roman" panose="02020603050405020304" pitchFamily="18" charset="0"/>
              <a:cs typeface="Times New Roman" panose="02020603050405020304" pitchFamily="18" charset="0"/>
            </a:endParaRPr>
          </a:p>
        </p:txBody>
      </p:sp>
      <p:sp>
        <p:nvSpPr>
          <p:cNvPr id="4" name="标题 1"/>
          <p:cNvSpPr txBox="1">
            <a:spLocks/>
          </p:cNvSpPr>
          <p:nvPr/>
        </p:nvSpPr>
        <p:spPr>
          <a:xfrm>
            <a:off x="540249" y="376184"/>
            <a:ext cx="4822326" cy="938908"/>
          </a:xfrm>
          <a:prstGeom prst="rect">
            <a:avLst/>
          </a:prstGeom>
          <a:ln w="2222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t> </a:t>
            </a:r>
          </a:p>
        </p:txBody>
      </p:sp>
      <p:sp>
        <p:nvSpPr>
          <p:cNvPr id="6" name="文本框 5"/>
          <p:cNvSpPr txBox="1"/>
          <p:nvPr/>
        </p:nvSpPr>
        <p:spPr>
          <a:xfrm>
            <a:off x="2141681" y="3949118"/>
            <a:ext cx="8287846" cy="1569660"/>
          </a:xfrm>
          <a:prstGeom prst="rect">
            <a:avLst/>
          </a:prstGeom>
          <a:solidFill>
            <a:schemeClr val="accent4"/>
          </a:solidFill>
        </p:spPr>
        <p:txBody>
          <a:bodyPr wrap="none" rtlCol="0">
            <a:spAutoFit/>
          </a:bodyPr>
          <a:lstStyle/>
          <a:p>
            <a:r>
              <a:rPr lang="zh-CN" altLang="en-US" sz="3200" dirty="0"/>
              <a:t>语言表达的丰富性</a:t>
            </a:r>
            <a:endParaRPr lang="en-US" altLang="zh-CN" sz="3200" dirty="0"/>
          </a:p>
          <a:p>
            <a:r>
              <a:rPr lang="zh-CN" altLang="en-US" sz="3200" dirty="0"/>
              <a:t>思维的深刻性</a:t>
            </a:r>
            <a:endParaRPr lang="en-US" altLang="zh-CN" sz="3200" dirty="0"/>
          </a:p>
          <a:p>
            <a:r>
              <a:rPr lang="en-US" altLang="zh-CN" sz="3200" dirty="0"/>
              <a:t>Interview—</a:t>
            </a:r>
            <a:r>
              <a:rPr lang="zh-CN" altLang="en-US" sz="3200" dirty="0"/>
              <a:t>从本质上来讲是考查一个人的资质</a:t>
            </a:r>
            <a:endParaRPr lang="en-US" altLang="zh-CN" sz="3200" dirty="0"/>
          </a:p>
        </p:txBody>
      </p:sp>
    </p:spTree>
    <p:extLst>
      <p:ext uri="{BB962C8B-B14F-4D97-AF65-F5344CB8AC3E}">
        <p14:creationId xmlns:p14="http://schemas.microsoft.com/office/powerpoint/2010/main" val="45277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5459" y="221287"/>
            <a:ext cx="10515600" cy="1325563"/>
          </a:xfrm>
        </p:spPr>
        <p:txBody>
          <a:bodyPr/>
          <a:lstStyle/>
          <a:p>
            <a:r>
              <a:rPr lang="zh-CN" altLang="en-US" dirty="0"/>
              <a:t>阅读教学建议</a:t>
            </a:r>
          </a:p>
        </p:txBody>
      </p:sp>
      <p:sp>
        <p:nvSpPr>
          <p:cNvPr id="3" name="内容占位符 2"/>
          <p:cNvSpPr>
            <a:spLocks noGrp="1"/>
          </p:cNvSpPr>
          <p:nvPr>
            <p:ph idx="1"/>
          </p:nvPr>
        </p:nvSpPr>
        <p:spPr>
          <a:xfrm>
            <a:off x="2256034" y="1546850"/>
            <a:ext cx="5696164" cy="4442984"/>
          </a:xfrm>
          <a:solidFill>
            <a:srgbClr val="FFC000"/>
          </a:solidFill>
          <a:ln w="25400">
            <a:solidFill>
              <a:srgbClr val="00B050"/>
            </a:solidFill>
          </a:ln>
        </p:spPr>
        <p:txBody>
          <a:bodyPr>
            <a:normAutofit/>
          </a:bodyPr>
          <a:lstStyle/>
          <a:p>
            <a:pPr>
              <a:lnSpc>
                <a:spcPct val="150000"/>
              </a:lnSpc>
            </a:pPr>
            <a:r>
              <a:rPr lang="en-US" altLang="zh-CN" sz="3600" dirty="0">
                <a:latin typeface="Times New Roman" panose="02020603050405020304" pitchFamily="18" charset="0"/>
                <a:cs typeface="Times New Roman" panose="02020603050405020304" pitchFamily="18" charset="0"/>
              </a:rPr>
              <a:t>1. </a:t>
            </a:r>
            <a:r>
              <a:rPr lang="zh-CN" altLang="en-US" sz="3600" dirty="0">
                <a:latin typeface="Times New Roman" panose="02020603050405020304" pitchFamily="18" charset="0"/>
                <a:cs typeface="Times New Roman" panose="02020603050405020304" pitchFamily="18" charset="0"/>
              </a:rPr>
              <a:t>依托主题，建构意义</a:t>
            </a:r>
            <a:endParaRPr lang="en-US" altLang="zh-CN" sz="3600" dirty="0">
              <a:latin typeface="Times New Roman" panose="02020603050405020304" pitchFamily="18" charset="0"/>
              <a:cs typeface="Times New Roman" panose="02020603050405020304" pitchFamily="18" charset="0"/>
            </a:endParaRPr>
          </a:p>
          <a:p>
            <a:pPr>
              <a:lnSpc>
                <a:spcPct val="150000"/>
              </a:lnSpc>
            </a:pPr>
            <a:r>
              <a:rPr lang="en-US" altLang="zh-CN" sz="3600" dirty="0">
                <a:latin typeface="Times New Roman" panose="02020603050405020304" pitchFamily="18" charset="0"/>
                <a:cs typeface="Times New Roman" panose="02020603050405020304" pitchFamily="18" charset="0"/>
              </a:rPr>
              <a:t>2. </a:t>
            </a:r>
            <a:r>
              <a:rPr lang="zh-CN" altLang="en-US" sz="3600" dirty="0">
                <a:latin typeface="Times New Roman" panose="02020603050405020304" pitchFamily="18" charset="0"/>
                <a:cs typeface="Times New Roman" panose="02020603050405020304" pitchFamily="18" charset="0"/>
              </a:rPr>
              <a:t>基于主题，发展思维</a:t>
            </a:r>
            <a:endParaRPr lang="en-US" altLang="zh-CN" sz="3600" dirty="0">
              <a:latin typeface="Times New Roman" panose="02020603050405020304" pitchFamily="18" charset="0"/>
              <a:cs typeface="Times New Roman" panose="02020603050405020304" pitchFamily="18" charset="0"/>
            </a:endParaRPr>
          </a:p>
          <a:p>
            <a:pPr>
              <a:lnSpc>
                <a:spcPct val="150000"/>
              </a:lnSpc>
            </a:pPr>
            <a:r>
              <a:rPr lang="en-US" altLang="zh-CN" sz="3600" dirty="0">
                <a:latin typeface="Times New Roman" panose="02020603050405020304" pitchFamily="18" charset="0"/>
                <a:cs typeface="Times New Roman" panose="02020603050405020304" pitchFamily="18" charset="0"/>
              </a:rPr>
              <a:t>3.</a:t>
            </a:r>
            <a:r>
              <a:rPr lang="zh-CN" altLang="en-US" sz="3600" dirty="0">
                <a:latin typeface="Times New Roman" panose="02020603050405020304" pitchFamily="18" charset="0"/>
                <a:cs typeface="Times New Roman" panose="02020603050405020304" pitchFamily="18" charset="0"/>
              </a:rPr>
              <a:t> 深研语篇，意义为先</a:t>
            </a:r>
            <a:endParaRPr lang="en-US" altLang="zh-CN" sz="3600" dirty="0">
              <a:latin typeface="Times New Roman" panose="02020603050405020304" pitchFamily="18" charset="0"/>
              <a:cs typeface="Times New Roman" panose="02020603050405020304" pitchFamily="18" charset="0"/>
            </a:endParaRPr>
          </a:p>
          <a:p>
            <a:pPr>
              <a:lnSpc>
                <a:spcPct val="150000"/>
              </a:lnSpc>
            </a:pPr>
            <a:r>
              <a:rPr lang="en-US" altLang="zh-CN" sz="3600" dirty="0">
                <a:latin typeface="Times New Roman" panose="02020603050405020304" pitchFamily="18" charset="0"/>
                <a:cs typeface="Times New Roman" panose="02020603050405020304" pitchFamily="18" charset="0"/>
              </a:rPr>
              <a:t>4. </a:t>
            </a:r>
            <a:r>
              <a:rPr lang="zh-CN" altLang="en-US" sz="3600" dirty="0">
                <a:latin typeface="Times New Roman" panose="02020603050405020304" pitchFamily="18" charset="0"/>
                <a:cs typeface="Times New Roman" panose="02020603050405020304" pitchFamily="18" charset="0"/>
              </a:rPr>
              <a:t>全篇视角，理解概念</a:t>
            </a:r>
          </a:p>
        </p:txBody>
      </p:sp>
      <p:cxnSp>
        <p:nvCxnSpPr>
          <p:cNvPr id="5" name="直接连接符 4"/>
          <p:cNvCxnSpPr/>
          <p:nvPr/>
        </p:nvCxnSpPr>
        <p:spPr>
          <a:xfrm>
            <a:off x="0" y="1304818"/>
            <a:ext cx="12195424"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66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913547" y="2185099"/>
            <a:ext cx="2842395" cy="2843611"/>
          </a:xfrm>
          <a:prstGeom prst="ellipse">
            <a:avLst/>
          </a:prstGeom>
          <a:solidFill>
            <a:srgbClr val="FFC000">
              <a:alpha val="50000"/>
            </a:srgb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zh-CN" altLang="en-US"/>
          </a:p>
        </p:txBody>
      </p:sp>
      <p:sp>
        <p:nvSpPr>
          <p:cNvPr id="3" name="内容占位符 2"/>
          <p:cNvSpPr>
            <a:spLocks noGrp="1"/>
          </p:cNvSpPr>
          <p:nvPr>
            <p:ph idx="1"/>
          </p:nvPr>
        </p:nvSpPr>
        <p:spPr>
          <a:xfrm>
            <a:off x="940942" y="2853041"/>
            <a:ext cx="10515600" cy="4351338"/>
          </a:xfrm>
        </p:spPr>
        <p:txBody>
          <a:bodyPr>
            <a:normAutofit/>
          </a:bodyPr>
          <a:lstStyle/>
          <a:p>
            <a:r>
              <a:rPr lang="en-US" altLang="zh-CN" sz="3200" dirty="0"/>
              <a:t> </a:t>
            </a:r>
          </a:p>
          <a:p>
            <a:r>
              <a:rPr lang="en-US" altLang="zh-CN" sz="3200" dirty="0"/>
              <a:t> </a:t>
            </a:r>
          </a:p>
        </p:txBody>
      </p:sp>
      <p:sp>
        <p:nvSpPr>
          <p:cNvPr id="4" name="标题 1"/>
          <p:cNvSpPr>
            <a:spLocks noGrp="1"/>
          </p:cNvSpPr>
          <p:nvPr>
            <p:ph type="title"/>
          </p:nvPr>
        </p:nvSpPr>
        <p:spPr>
          <a:xfrm>
            <a:off x="458056" y="0"/>
            <a:ext cx="10515600" cy="1325563"/>
          </a:xfrm>
        </p:spPr>
        <p:txBody>
          <a:bodyPr/>
          <a:lstStyle/>
          <a:p>
            <a:r>
              <a:rPr lang="zh-CN" altLang="en-US" dirty="0">
                <a:latin typeface="宋体" panose="02010600030101010101" pitchFamily="2" charset="-122"/>
                <a:ea typeface="宋体" panose="02010600030101010101" pitchFamily="2" charset="-122"/>
              </a:rPr>
              <a:t>◆</a:t>
            </a:r>
            <a:r>
              <a:rPr lang="zh-CN" altLang="en-US" dirty="0"/>
              <a:t>书面表达</a:t>
            </a:r>
          </a:p>
        </p:txBody>
      </p:sp>
      <p:graphicFrame>
        <p:nvGraphicFramePr>
          <p:cNvPr id="5" name="图示 4"/>
          <p:cNvGraphicFramePr/>
          <p:nvPr>
            <p:extLst>
              <p:ext uri="{D42A27DB-BD31-4B8C-83A1-F6EECF244321}">
                <p14:modId xmlns:p14="http://schemas.microsoft.com/office/powerpoint/2010/main" val="375132854"/>
              </p:ext>
            </p:extLst>
          </p:nvPr>
        </p:nvGraphicFramePr>
        <p:xfrm>
          <a:off x="598538" y="6627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5416840" y="3083684"/>
            <a:ext cx="2339102" cy="523220"/>
          </a:xfrm>
          <a:prstGeom prst="rect">
            <a:avLst/>
          </a:prstGeom>
          <a:noFill/>
        </p:spPr>
        <p:txBody>
          <a:bodyPr wrap="none" rtlCol="0">
            <a:spAutoFit/>
          </a:bodyPr>
          <a:lstStyle/>
          <a:p>
            <a:r>
              <a:rPr lang="zh-CN" altLang="en-US" sz="2800" dirty="0"/>
              <a:t>关注现实生活</a:t>
            </a:r>
          </a:p>
        </p:txBody>
      </p:sp>
    </p:spTree>
    <p:extLst>
      <p:ext uri="{BB962C8B-B14F-4D97-AF65-F5344CB8AC3E}">
        <p14:creationId xmlns:p14="http://schemas.microsoft.com/office/powerpoint/2010/main" val="2397062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060D3D-3119-4167-B89D-35035DF02806}"/>
              </a:ext>
            </a:extLst>
          </p:cNvPr>
          <p:cNvSpPr>
            <a:spLocks noGrp="1"/>
          </p:cNvSpPr>
          <p:nvPr>
            <p:ph type="title"/>
          </p:nvPr>
        </p:nvSpPr>
        <p:spPr>
          <a:xfrm>
            <a:off x="561753" y="0"/>
            <a:ext cx="10515600" cy="1325563"/>
          </a:xfrm>
        </p:spPr>
        <p:txBody>
          <a:bodyPr/>
          <a:lstStyle/>
          <a:p>
            <a:r>
              <a:rPr lang="zh-CN" altLang="en-US" dirty="0"/>
              <a:t>阅读表达</a:t>
            </a:r>
          </a:p>
        </p:txBody>
      </p:sp>
      <p:graphicFrame>
        <p:nvGraphicFramePr>
          <p:cNvPr id="7" name="图示 6">
            <a:extLst>
              <a:ext uri="{FF2B5EF4-FFF2-40B4-BE49-F238E27FC236}">
                <a16:creationId xmlns:a16="http://schemas.microsoft.com/office/drawing/2014/main" id="{B403B4B5-EE39-42ED-984F-0E8A002151E4}"/>
              </a:ext>
            </a:extLst>
          </p:cNvPr>
          <p:cNvGraphicFramePr/>
          <p:nvPr>
            <p:extLst>
              <p:ext uri="{D42A27DB-BD31-4B8C-83A1-F6EECF244321}">
                <p14:modId xmlns:p14="http://schemas.microsoft.com/office/powerpoint/2010/main" val="1671360418"/>
              </p:ext>
            </p:extLst>
          </p:nvPr>
        </p:nvGraphicFramePr>
        <p:xfrm>
          <a:off x="637953" y="719666"/>
          <a:ext cx="11355573" cy="5234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a:extLst>
              <a:ext uri="{FF2B5EF4-FFF2-40B4-BE49-F238E27FC236}">
                <a16:creationId xmlns:a16="http://schemas.microsoft.com/office/drawing/2014/main" id="{A46931D0-E4E3-497E-B405-3A089085057F}"/>
              </a:ext>
            </a:extLst>
          </p:cNvPr>
          <p:cNvSpPr txBox="1"/>
          <p:nvPr/>
        </p:nvSpPr>
        <p:spPr>
          <a:xfrm>
            <a:off x="1008321" y="1949536"/>
            <a:ext cx="1401346" cy="707886"/>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At the very </a:t>
            </a:r>
          </a:p>
          <a:p>
            <a:r>
              <a:rPr lang="en-US" altLang="zh-CN" sz="2000" dirty="0">
                <a:latin typeface="Times New Roman" panose="02020603050405020304" pitchFamily="18" charset="0"/>
                <a:cs typeface="Times New Roman" panose="02020603050405020304" pitchFamily="18" charset="0"/>
              </a:rPr>
              <a:t>beginning</a:t>
            </a:r>
            <a:endParaRPr lang="zh-CN" altLang="en-US" sz="20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C774988A-D837-43A4-B81B-60BB12DED8A8}"/>
              </a:ext>
            </a:extLst>
          </p:cNvPr>
          <p:cNvSpPr txBox="1"/>
          <p:nvPr/>
        </p:nvSpPr>
        <p:spPr>
          <a:xfrm>
            <a:off x="3701903" y="1949536"/>
            <a:ext cx="1976823" cy="707886"/>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Toward the end </a:t>
            </a:r>
          </a:p>
          <a:p>
            <a:r>
              <a:rPr lang="en-US" altLang="zh-CN" sz="2000" dirty="0">
                <a:latin typeface="Times New Roman" panose="02020603050405020304" pitchFamily="18" charset="0"/>
                <a:cs typeface="Times New Roman" panose="02020603050405020304" pitchFamily="18" charset="0"/>
              </a:rPr>
              <a:t>of freshman year</a:t>
            </a:r>
            <a:endParaRPr lang="zh-CN" altLang="en-US" sz="20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263C774C-F9C6-493A-8728-38AD4EA59FBF}"/>
              </a:ext>
            </a:extLst>
          </p:cNvPr>
          <p:cNvSpPr txBox="1"/>
          <p:nvPr/>
        </p:nvSpPr>
        <p:spPr>
          <a:xfrm>
            <a:off x="6661299" y="1857387"/>
            <a:ext cx="981359"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Later…</a:t>
            </a:r>
            <a:endParaRPr lang="zh-CN" altLang="en-US" sz="20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C4984F76-8B46-4A4D-B322-8324F3A15A65}"/>
              </a:ext>
            </a:extLst>
          </p:cNvPr>
          <p:cNvSpPr txBox="1"/>
          <p:nvPr/>
        </p:nvSpPr>
        <p:spPr>
          <a:xfrm>
            <a:off x="9930358" y="1845174"/>
            <a:ext cx="883575"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now…</a:t>
            </a:r>
            <a:endParaRPr lang="zh-CN" altLang="en-US" sz="2000" dirty="0">
              <a:latin typeface="Times New Roman" panose="02020603050405020304" pitchFamily="18" charset="0"/>
              <a:cs typeface="Times New Roman" panose="02020603050405020304" pitchFamily="18" charset="0"/>
            </a:endParaRPr>
          </a:p>
        </p:txBody>
      </p:sp>
      <p:sp>
        <p:nvSpPr>
          <p:cNvPr id="12" name="箭头: 下弧形 11">
            <a:extLst>
              <a:ext uri="{FF2B5EF4-FFF2-40B4-BE49-F238E27FC236}">
                <a16:creationId xmlns:a16="http://schemas.microsoft.com/office/drawing/2014/main" id="{FA668AFB-DFC0-409B-92D3-355CAF7DA3BB}"/>
              </a:ext>
            </a:extLst>
          </p:cNvPr>
          <p:cNvSpPr/>
          <p:nvPr/>
        </p:nvSpPr>
        <p:spPr>
          <a:xfrm>
            <a:off x="2142545" y="4924078"/>
            <a:ext cx="8229600" cy="6060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3" name="文本框 12">
            <a:extLst>
              <a:ext uri="{FF2B5EF4-FFF2-40B4-BE49-F238E27FC236}">
                <a16:creationId xmlns:a16="http://schemas.microsoft.com/office/drawing/2014/main" id="{112480D2-39FB-44C5-ABE4-85205E51D137}"/>
              </a:ext>
            </a:extLst>
          </p:cNvPr>
          <p:cNvSpPr txBox="1"/>
          <p:nvPr/>
        </p:nvSpPr>
        <p:spPr>
          <a:xfrm>
            <a:off x="4468189" y="5480574"/>
            <a:ext cx="4622649"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Transformation </a:t>
            </a: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 Growth</a:t>
            </a:r>
            <a:endParaRPr lang="en-US" altLang="zh-C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68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3CB442-1441-4D33-8F40-3033DAE4B741}"/>
              </a:ext>
            </a:extLst>
          </p:cNvPr>
          <p:cNvSpPr>
            <a:spLocks noGrp="1"/>
          </p:cNvSpPr>
          <p:nvPr>
            <p:ph type="title"/>
          </p:nvPr>
        </p:nvSpPr>
        <p:spPr>
          <a:xfrm>
            <a:off x="508590" y="-39024"/>
            <a:ext cx="10515600" cy="1325563"/>
          </a:xfrm>
        </p:spPr>
        <p:txBody>
          <a:bodyPr>
            <a:normAutofit/>
          </a:bodyPr>
          <a:lstStyle/>
          <a:p>
            <a:r>
              <a:rPr lang="en-US" altLang="zh-CN" sz="3600" dirty="0">
                <a:latin typeface="Times New Roman" panose="02020603050405020304" pitchFamily="18" charset="0"/>
                <a:cs typeface="Times New Roman" panose="02020603050405020304" pitchFamily="18" charset="0"/>
              </a:rPr>
              <a:t>What led to the Growth?</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4" name="内容占位符 3">
            <a:extLst>
              <a:ext uri="{FF2B5EF4-FFF2-40B4-BE49-F238E27FC236}">
                <a16:creationId xmlns:a16="http://schemas.microsoft.com/office/drawing/2014/main" id="{51205DA0-BA67-475E-9590-13943F450FBE}"/>
              </a:ext>
            </a:extLst>
          </p:cNvPr>
          <p:cNvGraphicFramePr>
            <a:graphicFrameLocks noGrp="1"/>
          </p:cNvGraphicFramePr>
          <p:nvPr>
            <p:ph idx="1"/>
            <p:extLst>
              <p:ext uri="{D42A27DB-BD31-4B8C-83A1-F6EECF244321}">
                <p14:modId xmlns:p14="http://schemas.microsoft.com/office/powerpoint/2010/main" val="3620155783"/>
              </p:ext>
            </p:extLst>
          </p:nvPr>
        </p:nvGraphicFramePr>
        <p:xfrm>
          <a:off x="816935" y="116958"/>
          <a:ext cx="11931502" cy="6528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a:extLst>
              <a:ext uri="{FF2B5EF4-FFF2-40B4-BE49-F238E27FC236}">
                <a16:creationId xmlns:a16="http://schemas.microsoft.com/office/drawing/2014/main" id="{AFD17373-04A8-4BEC-B666-B38AE4ADCC97}"/>
              </a:ext>
            </a:extLst>
          </p:cNvPr>
          <p:cNvSpPr/>
          <p:nvPr/>
        </p:nvSpPr>
        <p:spPr>
          <a:xfrm>
            <a:off x="188630" y="3127101"/>
            <a:ext cx="6096000" cy="1384995"/>
          </a:xfrm>
          <a:prstGeom prst="rect">
            <a:avLst/>
          </a:prstGeom>
        </p:spPr>
        <p:txBody>
          <a:bodyPr>
            <a:spAutoFit/>
          </a:bodyPr>
          <a:lstStyle/>
          <a:p>
            <a:r>
              <a:rPr lang="en-US" altLang="zh-CN" sz="2800" dirty="0"/>
              <a:t>From this story, </a:t>
            </a:r>
          </a:p>
          <a:p>
            <a:r>
              <a:rPr lang="en-US" altLang="zh-CN" sz="2800" dirty="0"/>
              <a:t>what can you learn about growth?</a:t>
            </a:r>
          </a:p>
          <a:p>
            <a:endParaRPr lang="en-US" altLang="zh-CN" sz="2800" dirty="0"/>
          </a:p>
        </p:txBody>
      </p:sp>
      <p:sp>
        <p:nvSpPr>
          <p:cNvPr id="6" name="剪去同侧角的矩形 5">
            <a:extLst>
              <a:ext uri="{FF2B5EF4-FFF2-40B4-BE49-F238E27FC236}">
                <a16:creationId xmlns:a16="http://schemas.microsoft.com/office/drawing/2014/main" id="{03FABEEF-255F-4D8A-80F3-06D09AFF653F}"/>
              </a:ext>
            </a:extLst>
          </p:cNvPr>
          <p:cNvSpPr/>
          <p:nvPr/>
        </p:nvSpPr>
        <p:spPr>
          <a:xfrm>
            <a:off x="3236630" y="4268624"/>
            <a:ext cx="6760729" cy="1089594"/>
          </a:xfrm>
          <a:prstGeom prst="snip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rPr>
              <a:t>启示：深研语篇，建构意义！</a:t>
            </a:r>
          </a:p>
        </p:txBody>
      </p:sp>
    </p:spTree>
    <p:extLst>
      <p:ext uri="{BB962C8B-B14F-4D97-AF65-F5344CB8AC3E}">
        <p14:creationId xmlns:p14="http://schemas.microsoft.com/office/powerpoint/2010/main" val="421353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F63E95-EF61-4902-90F1-DC934E7C17D4}"/>
              </a:ext>
            </a:extLst>
          </p:cNvPr>
          <p:cNvSpPr>
            <a:spLocks noGrp="1"/>
          </p:cNvSpPr>
          <p:nvPr>
            <p:ph type="title"/>
          </p:nvPr>
        </p:nvSpPr>
        <p:spPr/>
        <p:txBody>
          <a:bodyPr/>
          <a:lstStyle/>
          <a:p>
            <a:r>
              <a:rPr lang="zh-CN" altLang="en-US" dirty="0"/>
              <a:t>应用文写作</a:t>
            </a:r>
          </a:p>
        </p:txBody>
      </p:sp>
      <p:sp>
        <p:nvSpPr>
          <p:cNvPr id="3" name="内容占位符 2">
            <a:extLst>
              <a:ext uri="{FF2B5EF4-FFF2-40B4-BE49-F238E27FC236}">
                <a16:creationId xmlns:a16="http://schemas.microsoft.com/office/drawing/2014/main" id="{67A6D13C-A46D-4C9F-A058-D6249AFD6103}"/>
              </a:ext>
            </a:extLst>
          </p:cNvPr>
          <p:cNvSpPr>
            <a:spLocks noGrp="1"/>
          </p:cNvSpPr>
          <p:nvPr>
            <p:ph idx="1"/>
          </p:nvPr>
        </p:nvSpPr>
        <p:spPr/>
        <p:txBody>
          <a:bodyPr/>
          <a:lstStyle/>
          <a:p>
            <a:r>
              <a:rPr lang="zh-CN" altLang="zh-CN" dirty="0"/>
              <a:t>假设你是红星中学高三学生李华。你的英国好友</a:t>
            </a:r>
            <a:r>
              <a:rPr lang="en-US" altLang="zh-CN" dirty="0"/>
              <a:t>Jim</a:t>
            </a:r>
            <a:r>
              <a:rPr lang="zh-CN" altLang="zh-CN" dirty="0"/>
              <a:t>对你校即将开展的</a:t>
            </a:r>
            <a:r>
              <a:rPr lang="zh-CN" altLang="en-US" dirty="0"/>
              <a:t>“</a:t>
            </a:r>
            <a:r>
              <a:rPr lang="zh-CN" altLang="zh-CN" dirty="0"/>
              <a:t>青春创意，温暖邻里</a:t>
            </a:r>
            <a:r>
              <a:rPr lang="zh-CN" altLang="en-US" dirty="0"/>
              <a:t>”</a:t>
            </a:r>
            <a:r>
              <a:rPr lang="zh-CN" altLang="zh-CN" dirty="0"/>
              <a:t>的社区公益活动很感兴趣，发来邮件向你询问。请你用英文给他回复邮件，内容包括：</a:t>
            </a:r>
          </a:p>
          <a:p>
            <a:r>
              <a:rPr lang="en-US" altLang="zh-CN" dirty="0"/>
              <a:t>1. </a:t>
            </a:r>
            <a:r>
              <a:rPr lang="zh-CN" altLang="zh-CN" dirty="0"/>
              <a:t>活动内容；</a:t>
            </a:r>
          </a:p>
          <a:p>
            <a:r>
              <a:rPr lang="en-US" altLang="zh-CN" dirty="0"/>
              <a:t>2. </a:t>
            </a:r>
            <a:r>
              <a:rPr lang="zh-CN" altLang="zh-CN" dirty="0"/>
              <a:t>活动意义。</a:t>
            </a:r>
          </a:p>
          <a:p>
            <a:endParaRPr lang="zh-CN" altLang="en-US" dirty="0"/>
          </a:p>
        </p:txBody>
      </p:sp>
    </p:spTree>
    <p:extLst>
      <p:ext uri="{BB962C8B-B14F-4D97-AF65-F5344CB8AC3E}">
        <p14:creationId xmlns:p14="http://schemas.microsoft.com/office/powerpoint/2010/main" val="1104893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接点 5">
            <a:extLst>
              <a:ext uri="{FF2B5EF4-FFF2-40B4-BE49-F238E27FC236}">
                <a16:creationId xmlns:a16="http://schemas.microsoft.com/office/drawing/2014/main" id="{EE79803E-4DBD-40C3-A25C-718DDBF4CC68}"/>
              </a:ext>
            </a:extLst>
          </p:cNvPr>
          <p:cNvSpPr/>
          <p:nvPr/>
        </p:nvSpPr>
        <p:spPr>
          <a:xfrm>
            <a:off x="387143" y="212943"/>
            <a:ext cx="6288064" cy="613775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流程图: 接点 4">
            <a:extLst>
              <a:ext uri="{FF2B5EF4-FFF2-40B4-BE49-F238E27FC236}">
                <a16:creationId xmlns:a16="http://schemas.microsoft.com/office/drawing/2014/main" id="{BF6E0F48-26C6-4498-941C-3F65BED20E74}"/>
              </a:ext>
            </a:extLst>
          </p:cNvPr>
          <p:cNvSpPr/>
          <p:nvPr/>
        </p:nvSpPr>
        <p:spPr>
          <a:xfrm>
            <a:off x="2164891" y="1820643"/>
            <a:ext cx="2732568" cy="2721935"/>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t>社区公益活动</a:t>
            </a:r>
          </a:p>
        </p:txBody>
      </p:sp>
      <p:sp>
        <p:nvSpPr>
          <p:cNvPr id="7" name="文本框 6">
            <a:extLst>
              <a:ext uri="{FF2B5EF4-FFF2-40B4-BE49-F238E27FC236}">
                <a16:creationId xmlns:a16="http://schemas.microsoft.com/office/drawing/2014/main" id="{B55718D7-6163-468A-BBC8-6324D8201F9C}"/>
              </a:ext>
            </a:extLst>
          </p:cNvPr>
          <p:cNvSpPr txBox="1"/>
          <p:nvPr/>
        </p:nvSpPr>
        <p:spPr>
          <a:xfrm>
            <a:off x="1126177" y="1904337"/>
            <a:ext cx="1791222" cy="2554545"/>
          </a:xfrm>
          <a:prstGeom prst="rect">
            <a:avLst/>
          </a:prstGeom>
          <a:noFill/>
        </p:spPr>
        <p:txBody>
          <a:bodyPr wrap="square" rtlCol="0">
            <a:spAutoFit/>
          </a:bodyPr>
          <a:lstStyle/>
          <a:p>
            <a:r>
              <a:rPr lang="zh-CN" altLang="en-US" sz="4000" dirty="0">
                <a:solidFill>
                  <a:schemeClr val="bg1"/>
                </a:solidFill>
                <a:latin typeface="+mj-ea"/>
                <a:ea typeface="+mj-ea"/>
              </a:rPr>
              <a:t> 青</a:t>
            </a:r>
            <a:endParaRPr lang="en-US" altLang="zh-CN" sz="4000" dirty="0">
              <a:solidFill>
                <a:schemeClr val="bg1"/>
              </a:solidFill>
              <a:latin typeface="+mj-ea"/>
              <a:ea typeface="+mj-ea"/>
            </a:endParaRPr>
          </a:p>
          <a:p>
            <a:r>
              <a:rPr lang="zh-CN" altLang="en-US" sz="4000" dirty="0">
                <a:solidFill>
                  <a:schemeClr val="bg1"/>
                </a:solidFill>
                <a:latin typeface="+mj-ea"/>
                <a:ea typeface="+mj-ea"/>
              </a:rPr>
              <a:t>春</a:t>
            </a:r>
            <a:endParaRPr lang="en-US" altLang="zh-CN" sz="4000" dirty="0">
              <a:solidFill>
                <a:schemeClr val="bg1"/>
              </a:solidFill>
              <a:latin typeface="+mj-ea"/>
              <a:ea typeface="+mj-ea"/>
            </a:endParaRPr>
          </a:p>
          <a:p>
            <a:r>
              <a:rPr lang="zh-CN" altLang="en-US" sz="4000" dirty="0">
                <a:solidFill>
                  <a:schemeClr val="bg1"/>
                </a:solidFill>
                <a:latin typeface="+mj-ea"/>
                <a:ea typeface="+mj-ea"/>
              </a:rPr>
              <a:t>创</a:t>
            </a:r>
            <a:endParaRPr lang="en-US" altLang="zh-CN" sz="4000" dirty="0">
              <a:solidFill>
                <a:schemeClr val="bg1"/>
              </a:solidFill>
              <a:latin typeface="+mj-ea"/>
              <a:ea typeface="+mj-ea"/>
            </a:endParaRPr>
          </a:p>
          <a:p>
            <a:r>
              <a:rPr lang="en-US" altLang="zh-CN" sz="4000" dirty="0">
                <a:solidFill>
                  <a:schemeClr val="bg1"/>
                </a:solidFill>
                <a:latin typeface="+mj-ea"/>
                <a:ea typeface="+mj-ea"/>
              </a:rPr>
              <a:t> </a:t>
            </a:r>
            <a:r>
              <a:rPr lang="zh-CN" altLang="en-US" sz="4000" dirty="0">
                <a:solidFill>
                  <a:schemeClr val="bg1"/>
                </a:solidFill>
                <a:latin typeface="+mj-ea"/>
                <a:ea typeface="+mj-ea"/>
              </a:rPr>
              <a:t>意</a:t>
            </a:r>
          </a:p>
        </p:txBody>
      </p:sp>
      <p:sp>
        <p:nvSpPr>
          <p:cNvPr id="8" name="文本框 7">
            <a:extLst>
              <a:ext uri="{FF2B5EF4-FFF2-40B4-BE49-F238E27FC236}">
                <a16:creationId xmlns:a16="http://schemas.microsoft.com/office/drawing/2014/main" id="{5F3675B3-ADCB-428D-AD08-D64E9542C21F}"/>
              </a:ext>
            </a:extLst>
          </p:cNvPr>
          <p:cNvSpPr txBox="1"/>
          <p:nvPr/>
        </p:nvSpPr>
        <p:spPr>
          <a:xfrm flipH="1">
            <a:off x="5157660" y="1904336"/>
            <a:ext cx="1129240" cy="2554545"/>
          </a:xfrm>
          <a:prstGeom prst="rect">
            <a:avLst/>
          </a:prstGeom>
          <a:noFill/>
        </p:spPr>
        <p:txBody>
          <a:bodyPr wrap="square" rtlCol="0">
            <a:spAutoFit/>
          </a:bodyPr>
          <a:lstStyle/>
          <a:p>
            <a:r>
              <a:rPr lang="zh-CN" altLang="en-US" sz="4000" dirty="0">
                <a:solidFill>
                  <a:schemeClr val="bg1"/>
                </a:solidFill>
                <a:latin typeface="+mj-ea"/>
                <a:ea typeface="+mj-ea"/>
              </a:rPr>
              <a:t>温</a:t>
            </a:r>
            <a:endParaRPr lang="en-US" altLang="zh-CN" sz="4000" dirty="0">
              <a:solidFill>
                <a:schemeClr val="bg1"/>
              </a:solidFill>
              <a:latin typeface="+mj-ea"/>
              <a:ea typeface="+mj-ea"/>
            </a:endParaRPr>
          </a:p>
          <a:p>
            <a:r>
              <a:rPr lang="zh-CN" altLang="en-US" sz="4000" dirty="0">
                <a:solidFill>
                  <a:schemeClr val="bg1"/>
                </a:solidFill>
                <a:latin typeface="+mj-ea"/>
                <a:ea typeface="+mj-ea"/>
              </a:rPr>
              <a:t> 暖</a:t>
            </a:r>
            <a:endParaRPr lang="en-US" altLang="zh-CN" sz="4000" dirty="0">
              <a:solidFill>
                <a:schemeClr val="bg1"/>
              </a:solidFill>
              <a:latin typeface="+mj-ea"/>
              <a:ea typeface="+mj-ea"/>
            </a:endParaRPr>
          </a:p>
          <a:p>
            <a:r>
              <a:rPr lang="zh-CN" altLang="en-US" sz="4000" dirty="0">
                <a:solidFill>
                  <a:schemeClr val="bg1"/>
                </a:solidFill>
                <a:latin typeface="+mj-ea"/>
                <a:ea typeface="+mj-ea"/>
              </a:rPr>
              <a:t> 邻里</a:t>
            </a:r>
          </a:p>
        </p:txBody>
      </p:sp>
      <p:sp>
        <p:nvSpPr>
          <p:cNvPr id="9" name="文本框 8">
            <a:extLst>
              <a:ext uri="{FF2B5EF4-FFF2-40B4-BE49-F238E27FC236}">
                <a16:creationId xmlns:a16="http://schemas.microsoft.com/office/drawing/2014/main" id="{68B62B5E-D921-41AC-9EE2-EA2A8AA4E718}"/>
              </a:ext>
            </a:extLst>
          </p:cNvPr>
          <p:cNvSpPr txBox="1"/>
          <p:nvPr/>
        </p:nvSpPr>
        <p:spPr>
          <a:xfrm>
            <a:off x="6798480" y="2295809"/>
            <a:ext cx="5537093" cy="2246769"/>
          </a:xfrm>
          <a:prstGeom prst="rect">
            <a:avLst/>
          </a:prstGeom>
          <a:noFill/>
        </p:spPr>
        <p:txBody>
          <a:bodyPr wrap="none" rtlCol="0">
            <a:spAutoFit/>
          </a:bodyPr>
          <a:lstStyle/>
          <a:p>
            <a:r>
              <a:rPr lang="zh-CN" altLang="en-US" sz="2800" dirty="0"/>
              <a:t>活动组织：学校</a:t>
            </a:r>
            <a:endParaRPr lang="en-US" altLang="zh-CN" sz="2800" dirty="0"/>
          </a:p>
          <a:p>
            <a:r>
              <a:rPr lang="zh-CN" altLang="en-US" sz="2800" dirty="0"/>
              <a:t>行动主体：“青春”</a:t>
            </a:r>
            <a:r>
              <a:rPr lang="en-US" altLang="zh-CN" sz="2800" dirty="0"/>
              <a:t>—</a:t>
            </a:r>
            <a:r>
              <a:rPr lang="zh-CN" altLang="en-US" sz="2800" dirty="0"/>
              <a:t>青少年学生</a:t>
            </a:r>
            <a:endParaRPr lang="en-US" altLang="zh-CN" sz="2800" dirty="0"/>
          </a:p>
          <a:p>
            <a:r>
              <a:rPr lang="zh-CN" altLang="en-US" sz="2800" dirty="0"/>
              <a:t>活动特点：创意</a:t>
            </a:r>
            <a:r>
              <a:rPr lang="en-US" altLang="zh-CN" sz="2800" dirty="0"/>
              <a:t>+</a:t>
            </a:r>
            <a:r>
              <a:rPr lang="zh-CN" altLang="en-US" sz="2800" dirty="0"/>
              <a:t>温暖</a:t>
            </a:r>
            <a:endParaRPr lang="en-US" altLang="zh-CN" sz="2800" dirty="0"/>
          </a:p>
          <a:p>
            <a:r>
              <a:rPr lang="zh-CN" altLang="en-US" sz="2800" dirty="0"/>
              <a:t>行为对象：邻里</a:t>
            </a:r>
            <a:endParaRPr lang="en-US" altLang="zh-CN" sz="2800" dirty="0"/>
          </a:p>
          <a:p>
            <a:endParaRPr lang="en-US" altLang="zh-CN" sz="2800" dirty="0"/>
          </a:p>
        </p:txBody>
      </p:sp>
    </p:spTree>
    <p:extLst>
      <p:ext uri="{BB962C8B-B14F-4D97-AF65-F5344CB8AC3E}">
        <p14:creationId xmlns:p14="http://schemas.microsoft.com/office/powerpoint/2010/main" val="2071224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64CD0-11AA-4553-9CF0-233B24BEFCDE}"/>
              </a:ext>
            </a:extLst>
          </p:cNvPr>
          <p:cNvSpPr>
            <a:spLocks noGrp="1"/>
          </p:cNvSpPr>
          <p:nvPr>
            <p:ph type="title"/>
          </p:nvPr>
        </p:nvSpPr>
        <p:spPr>
          <a:xfrm>
            <a:off x="965790" y="347311"/>
            <a:ext cx="10515600" cy="1325563"/>
          </a:xfrm>
        </p:spPr>
        <p:txBody>
          <a:bodyPr/>
          <a:lstStyle/>
          <a:p>
            <a:r>
              <a:rPr lang="zh-CN" altLang="en-US" dirty="0"/>
              <a:t>活动特质</a:t>
            </a:r>
          </a:p>
        </p:txBody>
      </p:sp>
      <p:graphicFrame>
        <p:nvGraphicFramePr>
          <p:cNvPr id="5" name="图示 4">
            <a:extLst>
              <a:ext uri="{FF2B5EF4-FFF2-40B4-BE49-F238E27FC236}">
                <a16:creationId xmlns:a16="http://schemas.microsoft.com/office/drawing/2014/main" id="{0F4D73BA-6E94-49C9-B8F8-D0F3B206B0F2}"/>
              </a:ext>
            </a:extLst>
          </p:cNvPr>
          <p:cNvGraphicFramePr/>
          <p:nvPr>
            <p:extLst>
              <p:ext uri="{D42A27DB-BD31-4B8C-83A1-F6EECF244321}">
                <p14:modId xmlns:p14="http://schemas.microsoft.com/office/powerpoint/2010/main" val="49484118"/>
              </p:ext>
            </p:extLst>
          </p:nvPr>
        </p:nvGraphicFramePr>
        <p:xfrm>
          <a:off x="2807586" y="1672874"/>
          <a:ext cx="6576828" cy="3884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510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CD7EC8FA-F1EA-460C-B797-C52D8D47138A}"/>
              </a:ext>
            </a:extLst>
          </p:cNvPr>
          <p:cNvGraphicFramePr/>
          <p:nvPr>
            <p:extLst>
              <p:ext uri="{D42A27DB-BD31-4B8C-83A1-F6EECF244321}">
                <p14:modId xmlns:p14="http://schemas.microsoft.com/office/powerpoint/2010/main" val="3950792226"/>
              </p:ext>
            </p:extLst>
          </p:nvPr>
        </p:nvGraphicFramePr>
        <p:xfrm>
          <a:off x="659219" y="372139"/>
          <a:ext cx="10685721" cy="604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5610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CD7EC8FA-F1EA-460C-B797-C52D8D47138A}"/>
              </a:ext>
            </a:extLst>
          </p:cNvPr>
          <p:cNvGraphicFramePr/>
          <p:nvPr>
            <p:extLst>
              <p:ext uri="{D42A27DB-BD31-4B8C-83A1-F6EECF244321}">
                <p14:modId xmlns:p14="http://schemas.microsoft.com/office/powerpoint/2010/main" val="4013949977"/>
              </p:ext>
            </p:extLst>
          </p:nvPr>
        </p:nvGraphicFramePr>
        <p:xfrm>
          <a:off x="659219" y="372139"/>
          <a:ext cx="10685721" cy="604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205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503534-D683-436B-BE72-A7005C6A6672}"/>
              </a:ext>
            </a:extLst>
          </p:cNvPr>
          <p:cNvSpPr>
            <a:spLocks noGrp="1"/>
          </p:cNvSpPr>
          <p:nvPr>
            <p:ph type="title"/>
          </p:nvPr>
        </p:nvSpPr>
        <p:spPr>
          <a:xfrm>
            <a:off x="423530" y="131209"/>
            <a:ext cx="10515600" cy="1325563"/>
          </a:xfrm>
        </p:spPr>
        <p:txBody>
          <a:bodyPr/>
          <a:lstStyle/>
          <a:p>
            <a:r>
              <a:rPr lang="zh-CN" altLang="en-US" dirty="0"/>
              <a:t>效果可预见</a:t>
            </a:r>
          </a:p>
        </p:txBody>
      </p:sp>
      <p:sp>
        <p:nvSpPr>
          <p:cNvPr id="3" name="内容占位符 2">
            <a:extLst>
              <a:ext uri="{FF2B5EF4-FFF2-40B4-BE49-F238E27FC236}">
                <a16:creationId xmlns:a16="http://schemas.microsoft.com/office/drawing/2014/main" id="{5CDB53E6-AB8D-4EE1-8B4E-985C2BFA520E}"/>
              </a:ext>
            </a:extLst>
          </p:cNvPr>
          <p:cNvSpPr>
            <a:spLocks noGrp="1"/>
          </p:cNvSpPr>
          <p:nvPr>
            <p:ph idx="1"/>
          </p:nvPr>
        </p:nvSpPr>
        <p:spPr>
          <a:xfrm>
            <a:off x="625549" y="1368425"/>
            <a:ext cx="10515600" cy="4351338"/>
          </a:xfrm>
        </p:spPr>
        <p:txBody>
          <a:bodyPr>
            <a:normAutofit/>
          </a:bodyPr>
          <a:lstStyle/>
          <a:p>
            <a:r>
              <a:rPr lang="en-US" altLang="zh-CN" sz="3600" dirty="0"/>
              <a:t>Do a survey about what the community needs </a:t>
            </a:r>
          </a:p>
          <a:p>
            <a:r>
              <a:rPr lang="en-US" altLang="zh-CN" sz="3600" dirty="0"/>
              <a:t>Have a discussion about what to do </a:t>
            </a:r>
          </a:p>
          <a:p>
            <a:pPr marL="0" indent="0">
              <a:buNone/>
            </a:pPr>
            <a:r>
              <a:rPr lang="en-US" altLang="zh-CN" sz="3600" dirty="0"/>
              <a:t>Note</a:t>
            </a:r>
            <a:r>
              <a:rPr lang="zh-CN" altLang="en-US" sz="3600" dirty="0"/>
              <a:t>： 计划、讨论在行动之前，</a:t>
            </a:r>
            <a:endParaRPr lang="en-US" altLang="zh-CN" sz="3600" dirty="0"/>
          </a:p>
          <a:p>
            <a:pPr marL="0" indent="0">
              <a:buNone/>
            </a:pPr>
            <a:r>
              <a:rPr lang="en-US" altLang="zh-CN" sz="3600" dirty="0"/>
              <a:t>              </a:t>
            </a:r>
            <a:r>
              <a:rPr lang="zh-CN" altLang="en-US" sz="3600" dirty="0"/>
              <a:t>计划千遍不如一干</a:t>
            </a:r>
            <a:endParaRPr lang="en-US" altLang="zh-CN" sz="3600" dirty="0"/>
          </a:p>
          <a:p>
            <a:pPr marL="0" indent="0">
              <a:buNone/>
            </a:pPr>
            <a:r>
              <a:rPr lang="en-US" altLang="zh-CN" sz="3600" dirty="0"/>
              <a:t>               </a:t>
            </a:r>
            <a:r>
              <a:rPr lang="zh-CN" altLang="en-US" sz="3600" dirty="0"/>
              <a:t>只有行动才有效果</a:t>
            </a:r>
            <a:endParaRPr lang="en-US" altLang="zh-CN" sz="3600" dirty="0"/>
          </a:p>
          <a:p>
            <a:pPr marL="0" indent="0">
              <a:buNone/>
            </a:pPr>
            <a:endParaRPr lang="zh-CN" altLang="en-US" sz="3600" dirty="0"/>
          </a:p>
        </p:txBody>
      </p:sp>
    </p:spTree>
    <p:extLst>
      <p:ext uri="{BB962C8B-B14F-4D97-AF65-F5344CB8AC3E}">
        <p14:creationId xmlns:p14="http://schemas.microsoft.com/office/powerpoint/2010/main" val="52857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6547" y="682512"/>
            <a:ext cx="10512283" cy="4525963"/>
          </a:xfrm>
        </p:spPr>
        <p:txBody>
          <a:bodyPr>
            <a:normAutofit/>
          </a:bodyPr>
          <a:lstStyle/>
          <a:p>
            <a:r>
              <a:rPr lang="zh-CN" altLang="en-US" sz="3200" dirty="0">
                <a:latin typeface="Times New Roman" panose="02020603050405020304" pitchFamily="18" charset="0"/>
                <a:cs typeface="Times New Roman" panose="02020603050405020304" pitchFamily="18" charset="0"/>
              </a:rPr>
              <a:t>转述阅卷发现问题：</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1. </a:t>
            </a:r>
            <a:r>
              <a:rPr lang="zh-CN" altLang="en-US" sz="3200" dirty="0">
                <a:latin typeface="Times New Roman" panose="02020603050405020304" pitchFamily="18" charset="0"/>
                <a:cs typeface="Times New Roman" panose="02020603050405020304" pitchFamily="18" charset="0"/>
              </a:rPr>
              <a:t>为了信息全面，牺牲转述质量</a:t>
            </a:r>
            <a:endParaRPr lang="en-US" altLang="zh-CN" sz="3200" dirty="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2. </a:t>
            </a:r>
            <a:r>
              <a:rPr lang="zh-CN" altLang="en-US" sz="3200" dirty="0">
                <a:latin typeface="Times New Roman" panose="02020603050405020304" pitchFamily="18" charset="0"/>
                <a:cs typeface="Times New Roman" panose="02020603050405020304" pitchFamily="18" charset="0"/>
              </a:rPr>
              <a:t>通篇用 </a:t>
            </a:r>
            <a:r>
              <a:rPr lang="en-US" altLang="zh-CN" sz="3200" dirty="0">
                <a:latin typeface="Times New Roman" panose="02020603050405020304" pitchFamily="18" charset="0"/>
                <a:cs typeface="Times New Roman" panose="02020603050405020304" pitchFamily="18" charset="0"/>
              </a:rPr>
              <a:t>I </a:t>
            </a:r>
            <a:r>
              <a:rPr lang="zh-CN" altLang="en-US" sz="3200" dirty="0">
                <a:latin typeface="Times New Roman" panose="02020603050405020304" pitchFamily="18" charset="0"/>
                <a:cs typeface="Times New Roman" panose="02020603050405020304" pitchFamily="18" charset="0"/>
              </a:rPr>
              <a:t>或</a:t>
            </a:r>
            <a:r>
              <a:rPr lang="en-US" altLang="zh-CN" sz="3200" dirty="0">
                <a:latin typeface="Times New Roman" panose="02020603050405020304" pitchFamily="18" charset="0"/>
                <a:cs typeface="Times New Roman" panose="02020603050405020304" pitchFamily="18" charset="0"/>
              </a:rPr>
              <a:t>Sam</a:t>
            </a:r>
            <a:r>
              <a:rPr lang="zh-CN" altLang="en-US" sz="3200" dirty="0">
                <a:latin typeface="Times New Roman" panose="02020603050405020304" pitchFamily="18" charset="0"/>
                <a:cs typeface="Times New Roman" panose="02020603050405020304" pitchFamily="18" charset="0"/>
              </a:rPr>
              <a:t>来转述</a:t>
            </a:r>
            <a:endParaRPr lang="en-US" altLang="zh-CN" sz="3200" dirty="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3. </a:t>
            </a:r>
            <a:r>
              <a:rPr lang="zh-CN" altLang="en-US" sz="3200" dirty="0">
                <a:latin typeface="Times New Roman" panose="02020603050405020304" pitchFamily="18" charset="0"/>
                <a:cs typeface="Times New Roman" panose="02020603050405020304" pitchFamily="18" charset="0"/>
              </a:rPr>
              <a:t>花时间去记忆并转述</a:t>
            </a:r>
            <a:r>
              <a:rPr lang="en-US" altLang="zh-CN" sz="3200" dirty="0">
                <a:latin typeface="Times New Roman" panose="02020603050405020304" pitchFamily="18" charset="0"/>
                <a:cs typeface="Times New Roman" panose="02020603050405020304" pitchFamily="18" charset="0"/>
              </a:rPr>
              <a:t>Hope these suggestions will help you…</a:t>
            </a:r>
          </a:p>
        </p:txBody>
      </p:sp>
      <p:sp>
        <p:nvSpPr>
          <p:cNvPr id="4" name="文本框 3"/>
          <p:cNvSpPr txBox="1"/>
          <p:nvPr/>
        </p:nvSpPr>
        <p:spPr>
          <a:xfrm>
            <a:off x="3729140" y="4163131"/>
            <a:ext cx="7571303" cy="584775"/>
          </a:xfrm>
          <a:prstGeom prst="rect">
            <a:avLst/>
          </a:prstGeom>
          <a:solidFill>
            <a:schemeClr val="accent4"/>
          </a:solidFill>
        </p:spPr>
        <p:txBody>
          <a:bodyPr wrap="none" rtlCol="0">
            <a:spAutoFit/>
          </a:bodyPr>
          <a:lstStyle/>
          <a:p>
            <a:r>
              <a:rPr lang="zh-CN" altLang="en-US" sz="3200" dirty="0"/>
              <a:t>提取关键信息、整合信息、排除无关信息</a:t>
            </a:r>
          </a:p>
        </p:txBody>
      </p:sp>
    </p:spTree>
    <p:extLst>
      <p:ext uri="{BB962C8B-B14F-4D97-AF65-F5344CB8AC3E}">
        <p14:creationId xmlns:p14="http://schemas.microsoft.com/office/powerpoint/2010/main" val="26383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F5B2F-EE8E-47F4-9B16-39FB43E88E3C}"/>
              </a:ext>
            </a:extLst>
          </p:cNvPr>
          <p:cNvSpPr>
            <a:spLocks noGrp="1"/>
          </p:cNvSpPr>
          <p:nvPr>
            <p:ph type="title"/>
          </p:nvPr>
        </p:nvSpPr>
        <p:spPr>
          <a:xfrm>
            <a:off x="253409" y="0"/>
            <a:ext cx="10515600" cy="1325563"/>
          </a:xfrm>
        </p:spPr>
        <p:txBody>
          <a:bodyPr/>
          <a:lstStyle/>
          <a:p>
            <a:r>
              <a:rPr lang="zh-CN" altLang="en-US" dirty="0"/>
              <a:t>创意</a:t>
            </a:r>
            <a:r>
              <a:rPr lang="en-US" altLang="zh-CN" dirty="0"/>
              <a:t>+</a:t>
            </a:r>
            <a:r>
              <a:rPr lang="zh-CN" altLang="en-US" dirty="0"/>
              <a:t>温暖</a:t>
            </a:r>
          </a:p>
        </p:txBody>
      </p:sp>
      <p:graphicFrame>
        <p:nvGraphicFramePr>
          <p:cNvPr id="4" name="内容占位符 3">
            <a:extLst>
              <a:ext uri="{FF2B5EF4-FFF2-40B4-BE49-F238E27FC236}">
                <a16:creationId xmlns:a16="http://schemas.microsoft.com/office/drawing/2014/main" id="{16031B78-79CE-4DC3-B238-BEF34A5D07B9}"/>
              </a:ext>
            </a:extLst>
          </p:cNvPr>
          <p:cNvGraphicFramePr>
            <a:graphicFrameLocks noGrp="1"/>
          </p:cNvGraphicFramePr>
          <p:nvPr>
            <p:ph idx="1"/>
            <p:extLst>
              <p:ext uri="{D42A27DB-BD31-4B8C-83A1-F6EECF244321}">
                <p14:modId xmlns:p14="http://schemas.microsoft.com/office/powerpoint/2010/main" val="1889307446"/>
              </p:ext>
            </p:extLst>
          </p:nvPr>
        </p:nvGraphicFramePr>
        <p:xfrm>
          <a:off x="1422991" y="233915"/>
          <a:ext cx="11676321" cy="629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397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E0D55B-F06E-4ABD-BFB9-284A4BF765ED}"/>
              </a:ext>
            </a:extLst>
          </p:cNvPr>
          <p:cNvSpPr>
            <a:spLocks noGrp="1"/>
          </p:cNvSpPr>
          <p:nvPr>
            <p:ph type="title"/>
          </p:nvPr>
        </p:nvSpPr>
        <p:spPr/>
        <p:txBody>
          <a:bodyPr/>
          <a:lstStyle/>
          <a:p>
            <a:r>
              <a:rPr lang="zh-CN" altLang="en-US" dirty="0"/>
              <a:t>这些活动体现题目要求吗？</a:t>
            </a:r>
          </a:p>
        </p:txBody>
      </p:sp>
      <p:sp>
        <p:nvSpPr>
          <p:cNvPr id="3" name="内容占位符 2">
            <a:extLst>
              <a:ext uri="{FF2B5EF4-FFF2-40B4-BE49-F238E27FC236}">
                <a16:creationId xmlns:a16="http://schemas.microsoft.com/office/drawing/2014/main" id="{6321EFE7-D7A5-4631-BD76-C0D377456237}"/>
              </a:ext>
            </a:extLst>
          </p:cNvPr>
          <p:cNvSpPr>
            <a:spLocks noGrp="1"/>
          </p:cNvSpPr>
          <p:nvPr>
            <p:ph idx="1"/>
          </p:nvPr>
        </p:nvSpPr>
        <p:spPr>
          <a:xfrm>
            <a:off x="1306034" y="1708777"/>
            <a:ext cx="3840126" cy="4553799"/>
          </a:xfrm>
          <a:ln w="19050">
            <a:solidFill>
              <a:srgbClr val="C00000"/>
            </a:solidFill>
          </a:ln>
        </p:spPr>
        <p:txBody>
          <a:bodyPr/>
          <a:lstStyle/>
          <a:p>
            <a:pPr>
              <a:lnSpc>
                <a:spcPct val="150000"/>
              </a:lnSpc>
            </a:pPr>
            <a:r>
              <a:rPr lang="zh-CN" altLang="en-US" dirty="0"/>
              <a:t>单纯的社区卫生清扫</a:t>
            </a:r>
            <a:endParaRPr lang="en-US" altLang="zh-CN" dirty="0"/>
          </a:p>
          <a:p>
            <a:pPr>
              <a:lnSpc>
                <a:spcPct val="150000"/>
              </a:lnSpc>
            </a:pPr>
            <a:r>
              <a:rPr lang="zh-CN" altLang="en-US" dirty="0"/>
              <a:t>传统的募捐或发传单</a:t>
            </a:r>
            <a:endParaRPr lang="en-US" altLang="zh-CN" dirty="0"/>
          </a:p>
          <a:p>
            <a:pPr>
              <a:lnSpc>
                <a:spcPct val="150000"/>
              </a:lnSpc>
            </a:pPr>
            <a:r>
              <a:rPr lang="zh-CN" altLang="en-US" dirty="0"/>
              <a:t>在社区进行才艺表演</a:t>
            </a:r>
            <a:endParaRPr lang="en-US" altLang="zh-CN" dirty="0"/>
          </a:p>
          <a:p>
            <a:pPr>
              <a:lnSpc>
                <a:spcPct val="150000"/>
              </a:lnSpc>
            </a:pPr>
            <a:r>
              <a:rPr lang="zh-CN" altLang="en-US" dirty="0"/>
              <a:t>社区商品义卖活动</a:t>
            </a:r>
            <a:endParaRPr lang="en-US" altLang="zh-CN" dirty="0"/>
          </a:p>
          <a:p>
            <a:pPr>
              <a:lnSpc>
                <a:spcPct val="150000"/>
              </a:lnSpc>
            </a:pPr>
            <a:r>
              <a:rPr lang="zh-CN" altLang="en-US" dirty="0"/>
              <a:t>上门维修电器、水管</a:t>
            </a:r>
            <a:endParaRPr lang="en-US" altLang="zh-CN" dirty="0"/>
          </a:p>
          <a:p>
            <a:pPr>
              <a:lnSpc>
                <a:spcPct val="150000"/>
              </a:lnSpc>
            </a:pPr>
            <a:r>
              <a:rPr lang="zh-CN" altLang="en-US" dirty="0"/>
              <a:t>为社区投放冰箱</a:t>
            </a:r>
            <a:endParaRPr lang="en-US" altLang="zh-CN" dirty="0"/>
          </a:p>
        </p:txBody>
      </p:sp>
      <p:sp>
        <p:nvSpPr>
          <p:cNvPr id="4" name="内容占位符 2">
            <a:extLst>
              <a:ext uri="{FF2B5EF4-FFF2-40B4-BE49-F238E27FC236}">
                <a16:creationId xmlns:a16="http://schemas.microsoft.com/office/drawing/2014/main" id="{4F684F3D-3220-4302-92BF-83057D50E1C7}"/>
              </a:ext>
            </a:extLst>
          </p:cNvPr>
          <p:cNvSpPr txBox="1">
            <a:spLocks/>
          </p:cNvSpPr>
          <p:nvPr/>
        </p:nvSpPr>
        <p:spPr>
          <a:xfrm>
            <a:off x="6096000" y="1708777"/>
            <a:ext cx="3840126" cy="4553798"/>
          </a:xfrm>
          <a:prstGeom prst="rect">
            <a:avLst/>
          </a:prstGeom>
          <a:ln w="19050">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dirty="0">
                <a:solidFill>
                  <a:srgbClr val="FF0000"/>
                </a:solidFill>
              </a:rPr>
              <a:t>缺乏创意，过于传统</a:t>
            </a:r>
            <a:endParaRPr lang="en-US" altLang="zh-CN" dirty="0">
              <a:solidFill>
                <a:srgbClr val="FF0000"/>
              </a:solidFill>
            </a:endParaRPr>
          </a:p>
          <a:p>
            <a:pPr>
              <a:lnSpc>
                <a:spcPct val="150000"/>
              </a:lnSpc>
            </a:pPr>
            <a:r>
              <a:rPr lang="zh-CN" altLang="en-US" dirty="0">
                <a:solidFill>
                  <a:srgbClr val="FF0000"/>
                </a:solidFill>
              </a:rPr>
              <a:t>被动执行任务</a:t>
            </a:r>
            <a:endParaRPr lang="en-US" altLang="zh-CN" dirty="0">
              <a:solidFill>
                <a:srgbClr val="FF0000"/>
              </a:solidFill>
            </a:endParaRPr>
          </a:p>
          <a:p>
            <a:pPr>
              <a:lnSpc>
                <a:spcPct val="150000"/>
              </a:lnSpc>
            </a:pPr>
            <a:r>
              <a:rPr lang="zh-CN" altLang="en-US" dirty="0">
                <a:solidFill>
                  <a:srgbClr val="FF0000"/>
                </a:solidFill>
              </a:rPr>
              <a:t>单向输出</a:t>
            </a:r>
            <a:endParaRPr lang="en-US" altLang="zh-CN" dirty="0">
              <a:solidFill>
                <a:srgbClr val="FF0000"/>
              </a:solidFill>
            </a:endParaRPr>
          </a:p>
          <a:p>
            <a:pPr>
              <a:lnSpc>
                <a:spcPct val="150000"/>
              </a:lnSpc>
            </a:pPr>
            <a:r>
              <a:rPr lang="zh-CN" altLang="en-US" dirty="0">
                <a:solidFill>
                  <a:srgbClr val="FF0000"/>
                </a:solidFill>
              </a:rPr>
              <a:t>非公益活动</a:t>
            </a:r>
            <a:endParaRPr lang="en-US" altLang="zh-CN" dirty="0">
              <a:solidFill>
                <a:srgbClr val="FF0000"/>
              </a:solidFill>
            </a:endParaRPr>
          </a:p>
          <a:p>
            <a:pPr>
              <a:lnSpc>
                <a:spcPct val="150000"/>
              </a:lnSpc>
            </a:pPr>
            <a:r>
              <a:rPr lang="zh-CN" altLang="en-US" dirty="0">
                <a:solidFill>
                  <a:srgbClr val="FF0000"/>
                </a:solidFill>
              </a:rPr>
              <a:t>有安全隐患</a:t>
            </a:r>
            <a:endParaRPr lang="en-US" altLang="zh-CN" dirty="0">
              <a:solidFill>
                <a:srgbClr val="FF0000"/>
              </a:solidFill>
            </a:endParaRPr>
          </a:p>
          <a:p>
            <a:pPr>
              <a:lnSpc>
                <a:spcPct val="150000"/>
              </a:lnSpc>
            </a:pPr>
            <a:r>
              <a:rPr lang="zh-CN" altLang="en-US" dirty="0">
                <a:solidFill>
                  <a:srgbClr val="FF0000"/>
                </a:solidFill>
              </a:rPr>
              <a:t>超出青少年承受能力</a:t>
            </a:r>
            <a:endParaRPr lang="en-US" altLang="zh-CN" dirty="0">
              <a:solidFill>
                <a:srgbClr val="FF0000"/>
              </a:solidFill>
            </a:endParaRPr>
          </a:p>
        </p:txBody>
      </p:sp>
      <p:pic>
        <p:nvPicPr>
          <p:cNvPr id="5" name="图片 4">
            <a:extLst>
              <a:ext uri="{FF2B5EF4-FFF2-40B4-BE49-F238E27FC236}">
                <a16:creationId xmlns:a16="http://schemas.microsoft.com/office/drawing/2014/main" id="{63FD0F02-C8B2-4D88-B5C9-D3DA97CAC812}"/>
              </a:ext>
            </a:extLst>
          </p:cNvPr>
          <p:cNvPicPr>
            <a:picLocks noChangeAspect="1"/>
          </p:cNvPicPr>
          <p:nvPr/>
        </p:nvPicPr>
        <p:blipFill>
          <a:blip r:embed="rId2"/>
          <a:stretch>
            <a:fillRect/>
          </a:stretch>
        </p:blipFill>
        <p:spPr>
          <a:xfrm>
            <a:off x="968281" y="6238952"/>
            <a:ext cx="9723809" cy="619048"/>
          </a:xfrm>
          <a:prstGeom prst="rect">
            <a:avLst/>
          </a:prstGeom>
        </p:spPr>
      </p:pic>
    </p:spTree>
    <p:extLst>
      <p:ext uri="{BB962C8B-B14F-4D97-AF65-F5344CB8AC3E}">
        <p14:creationId xmlns:p14="http://schemas.microsoft.com/office/powerpoint/2010/main" val="230066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B1B26E-291F-43E4-A8A1-80755D3D6080}"/>
              </a:ext>
            </a:extLst>
          </p:cNvPr>
          <p:cNvSpPr>
            <a:spLocks noGrp="1"/>
          </p:cNvSpPr>
          <p:nvPr>
            <p:ph type="title"/>
          </p:nvPr>
        </p:nvSpPr>
        <p:spPr/>
        <p:txBody>
          <a:bodyPr/>
          <a:lstStyle/>
          <a:p>
            <a:r>
              <a:rPr lang="zh-CN" altLang="en-US" dirty="0"/>
              <a:t>审题三问</a:t>
            </a:r>
          </a:p>
        </p:txBody>
      </p:sp>
      <p:sp>
        <p:nvSpPr>
          <p:cNvPr id="3" name="内容占位符 2">
            <a:extLst>
              <a:ext uri="{FF2B5EF4-FFF2-40B4-BE49-F238E27FC236}">
                <a16:creationId xmlns:a16="http://schemas.microsoft.com/office/drawing/2014/main" id="{702D6105-D1D7-40EF-A6FA-D418D76550EE}"/>
              </a:ext>
            </a:extLst>
          </p:cNvPr>
          <p:cNvSpPr>
            <a:spLocks noGrp="1"/>
          </p:cNvSpPr>
          <p:nvPr>
            <p:ph idx="1"/>
          </p:nvPr>
        </p:nvSpPr>
        <p:spPr>
          <a:xfrm>
            <a:off x="838200" y="1690688"/>
            <a:ext cx="10515600" cy="3636224"/>
          </a:xfrm>
        </p:spPr>
        <p:txBody>
          <a:bodyPr/>
          <a:lstStyle/>
          <a:p>
            <a:pPr>
              <a:lnSpc>
                <a:spcPct val="150000"/>
              </a:lnSpc>
            </a:pPr>
            <a:r>
              <a:rPr lang="zh-CN" altLang="en-US" dirty="0"/>
              <a:t>这个活动，如果没有我们青少年的‘创意’和‘热情’，还能由其他群体完成吗？</a:t>
            </a:r>
            <a:endParaRPr lang="en-US" altLang="zh-CN" dirty="0"/>
          </a:p>
          <a:p>
            <a:pPr>
              <a:lnSpc>
                <a:spcPct val="150000"/>
              </a:lnSpc>
            </a:pPr>
            <a:r>
              <a:rPr lang="zh-CN" altLang="en-US" dirty="0"/>
              <a:t>这个活动的核心是‘双向的互动与连接’，还是‘单向的给予或说教’？</a:t>
            </a:r>
            <a:endParaRPr lang="en-US" altLang="zh-CN" dirty="0"/>
          </a:p>
          <a:p>
            <a:pPr>
              <a:lnSpc>
                <a:spcPct val="150000"/>
              </a:lnSpc>
            </a:pPr>
            <a:r>
              <a:rPr lang="zh-CN" altLang="en-US" dirty="0"/>
              <a:t>这个活动超越了传统形式的‘创新点’在哪里？</a:t>
            </a:r>
          </a:p>
        </p:txBody>
      </p:sp>
    </p:spTree>
    <p:extLst>
      <p:ext uri="{BB962C8B-B14F-4D97-AF65-F5344CB8AC3E}">
        <p14:creationId xmlns:p14="http://schemas.microsoft.com/office/powerpoint/2010/main" val="38735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28BCD-FAE9-4554-A248-B626FD517A57}"/>
              </a:ext>
            </a:extLst>
          </p:cNvPr>
          <p:cNvSpPr>
            <a:spLocks noGrp="1"/>
          </p:cNvSpPr>
          <p:nvPr>
            <p:ph type="title"/>
          </p:nvPr>
        </p:nvSpPr>
        <p:spPr>
          <a:xfrm>
            <a:off x="583019" y="-71388"/>
            <a:ext cx="10515600" cy="1325563"/>
          </a:xfrm>
        </p:spPr>
        <p:txBody>
          <a:bodyPr/>
          <a:lstStyle/>
          <a:p>
            <a:r>
              <a:rPr lang="zh-CN" altLang="en-US" dirty="0"/>
              <a:t>阅卷所见</a:t>
            </a:r>
            <a:r>
              <a:rPr lang="en-US" altLang="zh-CN" dirty="0"/>
              <a:t>major problem </a:t>
            </a:r>
            <a:endParaRPr lang="zh-CN" altLang="en-US" dirty="0"/>
          </a:p>
        </p:txBody>
      </p:sp>
      <p:sp>
        <p:nvSpPr>
          <p:cNvPr id="3" name="内容占位符 2">
            <a:extLst>
              <a:ext uri="{FF2B5EF4-FFF2-40B4-BE49-F238E27FC236}">
                <a16:creationId xmlns:a16="http://schemas.microsoft.com/office/drawing/2014/main" id="{FACF59E8-D1CE-4468-8EF3-DA0A3DCE12F3}"/>
              </a:ext>
            </a:extLst>
          </p:cNvPr>
          <p:cNvSpPr>
            <a:spLocks noGrp="1"/>
          </p:cNvSpPr>
          <p:nvPr>
            <p:ph idx="1"/>
          </p:nvPr>
        </p:nvSpPr>
        <p:spPr>
          <a:xfrm>
            <a:off x="715047" y="949521"/>
            <a:ext cx="10515600" cy="4351338"/>
          </a:xfrm>
        </p:spPr>
        <p:txBody>
          <a:bodyPr/>
          <a:lstStyle/>
          <a:p>
            <a:r>
              <a:rPr lang="en-US" altLang="zh-CN" dirty="0"/>
              <a:t>1. </a:t>
            </a:r>
            <a:r>
              <a:rPr lang="zh-CN" altLang="en-US" dirty="0"/>
              <a:t>概念混淆   用活动安排</a:t>
            </a:r>
            <a:r>
              <a:rPr lang="en-US" altLang="zh-CN" dirty="0"/>
              <a:t>/</a:t>
            </a:r>
            <a:r>
              <a:rPr lang="zh-CN" altLang="en-US" dirty="0"/>
              <a:t>解释代替活动内容</a:t>
            </a:r>
          </a:p>
        </p:txBody>
      </p:sp>
      <p:pic>
        <p:nvPicPr>
          <p:cNvPr id="4" name="图片 3">
            <a:extLst>
              <a:ext uri="{FF2B5EF4-FFF2-40B4-BE49-F238E27FC236}">
                <a16:creationId xmlns:a16="http://schemas.microsoft.com/office/drawing/2014/main" id="{2132E503-E070-4F0A-BB9E-32B51A35E22C}"/>
              </a:ext>
            </a:extLst>
          </p:cNvPr>
          <p:cNvPicPr>
            <a:picLocks noChangeAspect="1"/>
          </p:cNvPicPr>
          <p:nvPr/>
        </p:nvPicPr>
        <p:blipFill>
          <a:blip r:embed="rId2"/>
          <a:stretch>
            <a:fillRect/>
          </a:stretch>
        </p:blipFill>
        <p:spPr>
          <a:xfrm>
            <a:off x="715047" y="1568171"/>
            <a:ext cx="10783620" cy="2026996"/>
          </a:xfrm>
          <a:prstGeom prst="rect">
            <a:avLst/>
          </a:prstGeom>
        </p:spPr>
      </p:pic>
      <p:pic>
        <p:nvPicPr>
          <p:cNvPr id="5" name="图片 4">
            <a:extLst>
              <a:ext uri="{FF2B5EF4-FFF2-40B4-BE49-F238E27FC236}">
                <a16:creationId xmlns:a16="http://schemas.microsoft.com/office/drawing/2014/main" id="{E8C234C4-A396-4650-8EDA-A54F67E55790}"/>
              </a:ext>
            </a:extLst>
          </p:cNvPr>
          <p:cNvPicPr>
            <a:picLocks noChangeAspect="1"/>
          </p:cNvPicPr>
          <p:nvPr/>
        </p:nvPicPr>
        <p:blipFill>
          <a:blip r:embed="rId3"/>
          <a:stretch>
            <a:fillRect/>
          </a:stretch>
        </p:blipFill>
        <p:spPr>
          <a:xfrm>
            <a:off x="715047" y="3763229"/>
            <a:ext cx="10761905" cy="2390476"/>
          </a:xfrm>
          <a:prstGeom prst="rect">
            <a:avLst/>
          </a:prstGeom>
        </p:spPr>
      </p:pic>
    </p:spTree>
    <p:extLst>
      <p:ext uri="{BB962C8B-B14F-4D97-AF65-F5344CB8AC3E}">
        <p14:creationId xmlns:p14="http://schemas.microsoft.com/office/powerpoint/2010/main" val="2256088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D0284EC8-319B-4BE9-9AC3-C71BD69F369B}"/>
              </a:ext>
            </a:extLst>
          </p:cNvPr>
          <p:cNvSpPr>
            <a:spLocks noGrp="1"/>
          </p:cNvSpPr>
          <p:nvPr>
            <p:ph idx="1"/>
          </p:nvPr>
        </p:nvSpPr>
        <p:spPr>
          <a:xfrm>
            <a:off x="838200" y="1253331"/>
            <a:ext cx="10515600" cy="4351338"/>
          </a:xfrm>
        </p:spPr>
        <p:txBody>
          <a:bodyPr/>
          <a:lstStyle/>
          <a:p>
            <a:r>
              <a:rPr lang="en-US" altLang="zh-CN" dirty="0"/>
              <a:t>2. </a:t>
            </a:r>
            <a:r>
              <a:rPr lang="zh-CN" altLang="en-US" dirty="0"/>
              <a:t>概念缺失   创意  温暖  邻里 不能得兼</a:t>
            </a:r>
            <a:endParaRPr lang="en-US" altLang="zh-CN" dirty="0"/>
          </a:p>
          <a:p>
            <a:r>
              <a:rPr lang="en-US" altLang="zh-CN" dirty="0"/>
              <a:t>    </a:t>
            </a:r>
            <a:r>
              <a:rPr lang="zh-CN" altLang="en-US" dirty="0"/>
              <a:t>给社区赠送节水装置</a:t>
            </a:r>
            <a:endParaRPr lang="en-US" altLang="zh-CN" dirty="0"/>
          </a:p>
          <a:p>
            <a:r>
              <a:rPr lang="en-US" altLang="zh-CN" dirty="0"/>
              <a:t>    </a:t>
            </a:r>
            <a:r>
              <a:rPr lang="zh-CN" altLang="en-US" dirty="0"/>
              <a:t>救助流浪猫</a:t>
            </a:r>
            <a:endParaRPr lang="en-US" altLang="zh-CN" dirty="0"/>
          </a:p>
          <a:p>
            <a:r>
              <a:rPr lang="zh-CN" altLang="en-US" dirty="0"/>
              <a:t>    在社区捡垃圾</a:t>
            </a:r>
            <a:endParaRPr lang="en-US" altLang="zh-CN" dirty="0"/>
          </a:p>
          <a:p>
            <a:r>
              <a:rPr lang="en-US" altLang="zh-CN" dirty="0"/>
              <a:t>    ……. </a:t>
            </a:r>
          </a:p>
          <a:p>
            <a:r>
              <a:rPr lang="en-US" altLang="zh-CN" dirty="0"/>
              <a:t>   </a:t>
            </a:r>
          </a:p>
          <a:p>
            <a:endParaRPr lang="zh-CN" altLang="en-US" dirty="0"/>
          </a:p>
        </p:txBody>
      </p:sp>
      <p:pic>
        <p:nvPicPr>
          <p:cNvPr id="7" name="图片 6">
            <a:extLst>
              <a:ext uri="{FF2B5EF4-FFF2-40B4-BE49-F238E27FC236}">
                <a16:creationId xmlns:a16="http://schemas.microsoft.com/office/drawing/2014/main" id="{36BDB73A-4B2C-4E03-B571-D14EDEA40DD7}"/>
              </a:ext>
            </a:extLst>
          </p:cNvPr>
          <p:cNvPicPr>
            <a:picLocks noChangeAspect="1"/>
          </p:cNvPicPr>
          <p:nvPr/>
        </p:nvPicPr>
        <p:blipFill>
          <a:blip r:embed="rId3"/>
          <a:stretch>
            <a:fillRect/>
          </a:stretch>
        </p:blipFill>
        <p:spPr>
          <a:xfrm>
            <a:off x="0" y="3343940"/>
            <a:ext cx="12192000" cy="2977116"/>
          </a:xfrm>
          <a:prstGeom prst="rect">
            <a:avLst/>
          </a:prstGeom>
        </p:spPr>
      </p:pic>
    </p:spTree>
    <p:extLst>
      <p:ext uri="{BB962C8B-B14F-4D97-AF65-F5344CB8AC3E}">
        <p14:creationId xmlns:p14="http://schemas.microsoft.com/office/powerpoint/2010/main" val="1253256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0081D2B-F253-4332-A3C3-6FBD4E8D8151}"/>
              </a:ext>
            </a:extLst>
          </p:cNvPr>
          <p:cNvSpPr>
            <a:spLocks noGrp="1"/>
          </p:cNvSpPr>
          <p:nvPr>
            <p:ph idx="1"/>
          </p:nvPr>
        </p:nvSpPr>
        <p:spPr>
          <a:xfrm>
            <a:off x="838200" y="1049449"/>
            <a:ext cx="10515600" cy="4351338"/>
          </a:xfrm>
        </p:spPr>
        <p:txBody>
          <a:bodyPr/>
          <a:lstStyle/>
          <a:p>
            <a:r>
              <a:rPr lang="en-US" altLang="zh-CN" dirty="0"/>
              <a:t>3.  </a:t>
            </a:r>
            <a:r>
              <a:rPr lang="zh-CN" altLang="en-US" dirty="0"/>
              <a:t>思维低幼化</a:t>
            </a:r>
            <a:endParaRPr lang="en-US" altLang="zh-CN" dirty="0"/>
          </a:p>
          <a:p>
            <a:endParaRPr lang="en-US" altLang="zh-CN" dirty="0"/>
          </a:p>
          <a:p>
            <a:r>
              <a:rPr lang="zh-CN" altLang="en-US" dirty="0"/>
              <a:t> 把温暖理解为肢体感受</a:t>
            </a:r>
          </a:p>
        </p:txBody>
      </p:sp>
      <p:pic>
        <p:nvPicPr>
          <p:cNvPr id="5" name="图片 4">
            <a:extLst>
              <a:ext uri="{FF2B5EF4-FFF2-40B4-BE49-F238E27FC236}">
                <a16:creationId xmlns:a16="http://schemas.microsoft.com/office/drawing/2014/main" id="{69B85C0E-73FA-4CB4-9C03-F3ED94F4F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27591"/>
            <a:ext cx="6858000" cy="6858000"/>
          </a:xfrm>
          <a:prstGeom prst="rect">
            <a:avLst/>
          </a:prstGeom>
        </p:spPr>
      </p:pic>
    </p:spTree>
    <p:extLst>
      <p:ext uri="{BB962C8B-B14F-4D97-AF65-F5344CB8AC3E}">
        <p14:creationId xmlns:p14="http://schemas.microsoft.com/office/powerpoint/2010/main" val="3020820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D7674A4-737D-4F2F-B167-3B4F29B80F6F}"/>
              </a:ext>
            </a:extLst>
          </p:cNvPr>
          <p:cNvSpPr>
            <a:spLocks noGrp="1"/>
          </p:cNvSpPr>
          <p:nvPr>
            <p:ph idx="1"/>
          </p:nvPr>
        </p:nvSpPr>
        <p:spPr>
          <a:xfrm>
            <a:off x="1125279" y="783634"/>
            <a:ext cx="10515600" cy="4351338"/>
          </a:xfrm>
        </p:spPr>
        <p:txBody>
          <a:bodyPr/>
          <a:lstStyle/>
          <a:p>
            <a:r>
              <a:rPr lang="en-US" altLang="zh-CN" dirty="0"/>
              <a:t>4. </a:t>
            </a:r>
            <a:r>
              <a:rPr lang="zh-CN" altLang="en-US" dirty="0"/>
              <a:t>意义和活动之间匹配度低</a:t>
            </a:r>
            <a:endParaRPr lang="en-US" altLang="zh-CN" dirty="0"/>
          </a:p>
          <a:p>
            <a:pPr marL="0" indent="0">
              <a:buNone/>
            </a:pPr>
            <a:endParaRPr lang="zh-CN" altLang="en-US" dirty="0"/>
          </a:p>
        </p:txBody>
      </p:sp>
      <p:pic>
        <p:nvPicPr>
          <p:cNvPr id="5" name="图片 4">
            <a:extLst>
              <a:ext uri="{FF2B5EF4-FFF2-40B4-BE49-F238E27FC236}">
                <a16:creationId xmlns:a16="http://schemas.microsoft.com/office/drawing/2014/main" id="{DE895783-7751-487D-BE69-B68A941BD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3441" y="1924377"/>
            <a:ext cx="6018029" cy="3384481"/>
          </a:xfrm>
          <a:prstGeom prst="rect">
            <a:avLst/>
          </a:prstGeom>
        </p:spPr>
      </p:pic>
    </p:spTree>
    <p:extLst>
      <p:ext uri="{BB962C8B-B14F-4D97-AF65-F5344CB8AC3E}">
        <p14:creationId xmlns:p14="http://schemas.microsoft.com/office/powerpoint/2010/main" val="3337790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6FAAD46-B0BF-401C-A1AF-5554F79BF4DE}"/>
              </a:ext>
            </a:extLst>
          </p:cNvPr>
          <p:cNvSpPr>
            <a:spLocks noGrp="1"/>
          </p:cNvSpPr>
          <p:nvPr>
            <p:ph idx="1"/>
          </p:nvPr>
        </p:nvSpPr>
        <p:spPr>
          <a:xfrm>
            <a:off x="1029586" y="953755"/>
            <a:ext cx="10515600" cy="4351338"/>
          </a:xfrm>
        </p:spPr>
        <p:txBody>
          <a:bodyPr/>
          <a:lstStyle/>
          <a:p>
            <a:r>
              <a:rPr lang="en-US" altLang="zh-CN" dirty="0"/>
              <a:t>5. </a:t>
            </a:r>
            <a:r>
              <a:rPr lang="zh-CN" altLang="en-US" dirty="0"/>
              <a:t>比例不当</a:t>
            </a:r>
            <a:endParaRPr lang="en-US" altLang="zh-CN" dirty="0"/>
          </a:p>
          <a:p>
            <a:endParaRPr lang="en-US" altLang="zh-CN" dirty="0"/>
          </a:p>
          <a:p>
            <a:r>
              <a:rPr lang="en-US" altLang="zh-CN" dirty="0"/>
              <a:t>  </a:t>
            </a:r>
            <a:r>
              <a:rPr lang="zh-CN" altLang="en-US" dirty="0"/>
              <a:t>活动描述宽泛且简短</a:t>
            </a:r>
            <a:endParaRPr lang="en-US" altLang="zh-CN" dirty="0"/>
          </a:p>
          <a:p>
            <a:r>
              <a:rPr lang="en-US" altLang="zh-CN" dirty="0"/>
              <a:t> </a:t>
            </a:r>
            <a:r>
              <a:rPr lang="zh-CN" altLang="en-US" dirty="0"/>
              <a:t> 意义描述极为冗长</a:t>
            </a:r>
            <a:endParaRPr lang="en-US" altLang="zh-CN" dirty="0"/>
          </a:p>
          <a:p>
            <a:endParaRPr lang="zh-CN" altLang="en-US" dirty="0"/>
          </a:p>
        </p:txBody>
      </p:sp>
    </p:spTree>
    <p:extLst>
      <p:ext uri="{BB962C8B-B14F-4D97-AF65-F5344CB8AC3E}">
        <p14:creationId xmlns:p14="http://schemas.microsoft.com/office/powerpoint/2010/main" val="508838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9C26119-226F-4ADD-A646-EA675C3C8BEF}"/>
              </a:ext>
            </a:extLst>
          </p:cNvPr>
          <p:cNvSpPr>
            <a:spLocks noGrp="1"/>
          </p:cNvSpPr>
          <p:nvPr>
            <p:ph idx="1"/>
          </p:nvPr>
        </p:nvSpPr>
        <p:spPr>
          <a:xfrm>
            <a:off x="710610" y="252007"/>
            <a:ext cx="10515600" cy="4351338"/>
          </a:xfrm>
        </p:spPr>
        <p:txBody>
          <a:bodyPr/>
          <a:lstStyle/>
          <a:p>
            <a:r>
              <a:rPr lang="en-US" altLang="zh-CN" dirty="0"/>
              <a:t>6. </a:t>
            </a:r>
            <a:r>
              <a:rPr lang="zh-CN" altLang="en-US" dirty="0"/>
              <a:t>生搬硬套的痕迹太重</a:t>
            </a:r>
          </a:p>
        </p:txBody>
      </p:sp>
      <p:pic>
        <p:nvPicPr>
          <p:cNvPr id="4" name="图片 3">
            <a:extLst>
              <a:ext uri="{FF2B5EF4-FFF2-40B4-BE49-F238E27FC236}">
                <a16:creationId xmlns:a16="http://schemas.microsoft.com/office/drawing/2014/main" id="{3B0B1D26-28E1-4A92-B2FE-D26803876408}"/>
              </a:ext>
            </a:extLst>
          </p:cNvPr>
          <p:cNvPicPr>
            <a:picLocks noChangeAspect="1"/>
          </p:cNvPicPr>
          <p:nvPr/>
        </p:nvPicPr>
        <p:blipFill>
          <a:blip r:embed="rId2"/>
          <a:stretch>
            <a:fillRect/>
          </a:stretch>
        </p:blipFill>
        <p:spPr>
          <a:xfrm>
            <a:off x="1306032" y="675025"/>
            <a:ext cx="9092610" cy="6182975"/>
          </a:xfrm>
          <a:prstGeom prst="rect">
            <a:avLst/>
          </a:prstGeom>
        </p:spPr>
      </p:pic>
    </p:spTree>
    <p:extLst>
      <p:ext uri="{BB962C8B-B14F-4D97-AF65-F5344CB8AC3E}">
        <p14:creationId xmlns:p14="http://schemas.microsoft.com/office/powerpoint/2010/main" val="2013093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956068-7F9B-4267-95C8-F67464084456}"/>
              </a:ext>
            </a:extLst>
          </p:cNvPr>
          <p:cNvSpPr>
            <a:spLocks noGrp="1"/>
          </p:cNvSpPr>
          <p:nvPr>
            <p:ph type="title"/>
          </p:nvPr>
        </p:nvSpPr>
        <p:spPr>
          <a:xfrm>
            <a:off x="742507" y="1885580"/>
            <a:ext cx="10515600" cy="4536485"/>
          </a:xfrm>
        </p:spPr>
        <p:txBody>
          <a:bodyPr>
            <a:normAutofit fontScale="90000"/>
          </a:bodyPr>
          <a:lstStyle/>
          <a:p>
            <a:r>
              <a:rPr lang="en-US" altLang="zh-CN" sz="2400" dirty="0"/>
              <a:t>1. </a:t>
            </a:r>
            <a:r>
              <a:rPr lang="zh-CN" altLang="en-US" sz="2400" dirty="0"/>
              <a:t>不建议翻译题目</a:t>
            </a:r>
            <a:br>
              <a:rPr lang="en-US" altLang="zh-CN" sz="2400" dirty="0"/>
            </a:br>
            <a:br>
              <a:rPr lang="en-US" altLang="zh-CN" sz="2400" dirty="0"/>
            </a:br>
            <a:br>
              <a:rPr lang="en-US" altLang="zh-CN" sz="2400" dirty="0"/>
            </a:br>
            <a:br>
              <a:rPr lang="en-US" altLang="zh-CN" sz="2400" dirty="0"/>
            </a:br>
            <a:r>
              <a:rPr lang="en-US" altLang="zh-CN" sz="2400" dirty="0"/>
              <a:t>2. </a:t>
            </a:r>
            <a:r>
              <a:rPr lang="zh-CN" altLang="en-US" sz="2400" dirty="0"/>
              <a:t> 现阶段不建议背诵太多模板</a:t>
            </a:r>
            <a:br>
              <a:rPr lang="en-US" altLang="zh-CN" sz="2400" dirty="0"/>
            </a:br>
            <a:r>
              <a:rPr lang="en-US" altLang="zh-CN" sz="2400" dirty="0"/>
              <a:t>     </a:t>
            </a:r>
            <a:r>
              <a:rPr lang="zh-CN" altLang="en-US" sz="2400" dirty="0"/>
              <a:t>要真实表达</a:t>
            </a:r>
            <a:br>
              <a:rPr lang="en-US" altLang="zh-CN" sz="2400" dirty="0"/>
            </a:br>
            <a:br>
              <a:rPr lang="en-US" altLang="zh-CN" sz="2400" dirty="0"/>
            </a:br>
            <a:br>
              <a:rPr lang="en-US" altLang="zh-CN" sz="2400" dirty="0"/>
            </a:br>
            <a:r>
              <a:rPr lang="en-US" altLang="zh-CN" sz="2400" dirty="0"/>
              <a:t>3. </a:t>
            </a:r>
            <a:r>
              <a:rPr lang="zh-CN" altLang="en-US" sz="2400" dirty="0"/>
              <a:t> 建议把控字数</a:t>
            </a:r>
            <a:br>
              <a:rPr lang="en-US" altLang="zh-CN" sz="2400" dirty="0"/>
            </a:br>
            <a:br>
              <a:rPr lang="en-US" altLang="zh-CN" sz="2400" dirty="0"/>
            </a:br>
            <a:br>
              <a:rPr lang="en-US" altLang="zh-CN" sz="2400" dirty="0"/>
            </a:br>
            <a:br>
              <a:rPr lang="en-US" altLang="zh-CN" sz="2400" dirty="0"/>
            </a:br>
            <a:br>
              <a:rPr lang="en-US" altLang="zh-CN" sz="2400" dirty="0"/>
            </a:br>
            <a:br>
              <a:rPr lang="en-US" altLang="zh-CN" sz="2400" dirty="0"/>
            </a:br>
            <a:br>
              <a:rPr lang="en-US" altLang="zh-CN" sz="2400" dirty="0"/>
            </a:br>
            <a:br>
              <a:rPr lang="en-US" altLang="zh-CN" sz="2400" dirty="0"/>
            </a:br>
            <a:br>
              <a:rPr lang="en-US" altLang="zh-CN" sz="2400" dirty="0"/>
            </a:br>
            <a:endParaRPr lang="zh-CN" altLang="en-US" sz="2400" dirty="0"/>
          </a:p>
        </p:txBody>
      </p:sp>
      <p:pic>
        <p:nvPicPr>
          <p:cNvPr id="4" name="内容占位符 3">
            <a:extLst>
              <a:ext uri="{FF2B5EF4-FFF2-40B4-BE49-F238E27FC236}">
                <a16:creationId xmlns:a16="http://schemas.microsoft.com/office/drawing/2014/main" id="{8AC95274-1F4E-4E25-B93A-BC96838F05D7}"/>
              </a:ext>
            </a:extLst>
          </p:cNvPr>
          <p:cNvPicPr>
            <a:picLocks noGrp="1" noChangeAspect="1"/>
          </p:cNvPicPr>
          <p:nvPr>
            <p:ph idx="1"/>
          </p:nvPr>
        </p:nvPicPr>
        <p:blipFill>
          <a:blip r:embed="rId2"/>
          <a:stretch>
            <a:fillRect/>
          </a:stretch>
        </p:blipFill>
        <p:spPr>
          <a:xfrm>
            <a:off x="3913796" y="1108011"/>
            <a:ext cx="5619048" cy="695238"/>
          </a:xfrm>
          <a:prstGeom prst="rect">
            <a:avLst/>
          </a:prstGeom>
        </p:spPr>
      </p:pic>
      <p:sp>
        <p:nvSpPr>
          <p:cNvPr id="5" name="文本框 4">
            <a:extLst>
              <a:ext uri="{FF2B5EF4-FFF2-40B4-BE49-F238E27FC236}">
                <a16:creationId xmlns:a16="http://schemas.microsoft.com/office/drawing/2014/main" id="{346531AC-F803-42D8-8B48-1D8F66B0A6E0}"/>
              </a:ext>
            </a:extLst>
          </p:cNvPr>
          <p:cNvSpPr txBox="1"/>
          <p:nvPr/>
        </p:nvSpPr>
        <p:spPr>
          <a:xfrm>
            <a:off x="1158949" y="584791"/>
            <a:ext cx="1980029" cy="523220"/>
          </a:xfrm>
          <a:prstGeom prst="rect">
            <a:avLst/>
          </a:prstGeom>
          <a:noFill/>
        </p:spPr>
        <p:txBody>
          <a:bodyPr wrap="none" rtlCol="0">
            <a:spAutoFit/>
          </a:bodyPr>
          <a:lstStyle/>
          <a:p>
            <a:r>
              <a:rPr lang="zh-CN" altLang="en-US" sz="2800" dirty="0"/>
              <a:t>几点小建议</a:t>
            </a:r>
          </a:p>
        </p:txBody>
      </p:sp>
      <p:pic>
        <p:nvPicPr>
          <p:cNvPr id="6" name="图片 5">
            <a:extLst>
              <a:ext uri="{FF2B5EF4-FFF2-40B4-BE49-F238E27FC236}">
                <a16:creationId xmlns:a16="http://schemas.microsoft.com/office/drawing/2014/main" id="{EB4CE8BA-2838-4790-A291-EF4EE18CF385}"/>
              </a:ext>
            </a:extLst>
          </p:cNvPr>
          <p:cNvPicPr>
            <a:picLocks noChangeAspect="1"/>
          </p:cNvPicPr>
          <p:nvPr/>
        </p:nvPicPr>
        <p:blipFill>
          <a:blip r:embed="rId3"/>
          <a:stretch>
            <a:fillRect/>
          </a:stretch>
        </p:blipFill>
        <p:spPr>
          <a:xfrm>
            <a:off x="5180308" y="1885580"/>
            <a:ext cx="5914286" cy="742857"/>
          </a:xfrm>
          <a:prstGeom prst="rect">
            <a:avLst/>
          </a:prstGeom>
        </p:spPr>
      </p:pic>
    </p:spTree>
    <p:extLst>
      <p:ext uri="{BB962C8B-B14F-4D97-AF65-F5344CB8AC3E}">
        <p14:creationId xmlns:p14="http://schemas.microsoft.com/office/powerpoint/2010/main" val="53426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C03E9F-4338-4972-B1EC-F2223B16FDE6}"/>
              </a:ext>
            </a:extLst>
          </p:cNvPr>
          <p:cNvSpPr>
            <a:spLocks noGrp="1"/>
          </p:cNvSpPr>
          <p:nvPr>
            <p:ph type="title"/>
          </p:nvPr>
        </p:nvSpPr>
        <p:spPr/>
        <p:txBody>
          <a:bodyPr/>
          <a:lstStyle/>
          <a:p>
            <a:r>
              <a:rPr lang="zh-CN" altLang="en-US" dirty="0"/>
              <a:t>朗读阅卷发现问题</a:t>
            </a:r>
          </a:p>
        </p:txBody>
      </p:sp>
      <p:sp>
        <p:nvSpPr>
          <p:cNvPr id="3" name="内容占位符 2">
            <a:extLst>
              <a:ext uri="{FF2B5EF4-FFF2-40B4-BE49-F238E27FC236}">
                <a16:creationId xmlns:a16="http://schemas.microsoft.com/office/drawing/2014/main" id="{7B2EDED4-1570-4F64-9125-2852B497EEA9}"/>
              </a:ext>
            </a:extLst>
          </p:cNvPr>
          <p:cNvSpPr>
            <a:spLocks noGrp="1"/>
          </p:cNvSpPr>
          <p:nvPr>
            <p:ph idx="1"/>
          </p:nvPr>
        </p:nvSpPr>
        <p:spPr/>
        <p:txBody>
          <a:bodyPr/>
          <a:lstStyle/>
          <a:p>
            <a:r>
              <a:rPr lang="en-US" altLang="zh-CN" dirty="0"/>
              <a:t>1.</a:t>
            </a:r>
            <a:r>
              <a:rPr lang="zh-CN" altLang="en-US" dirty="0"/>
              <a:t> 朗读不流畅、卡顿、语言错误较多</a:t>
            </a:r>
            <a:endParaRPr lang="en-US" altLang="zh-CN" dirty="0"/>
          </a:p>
          <a:p>
            <a:r>
              <a:rPr lang="en-US" altLang="zh-CN" dirty="0"/>
              <a:t>    </a:t>
            </a:r>
            <a:r>
              <a:rPr lang="zh-CN" altLang="en-US" dirty="0"/>
              <a:t>（不要单个单个去记忆单词，要有语块、有语境）</a:t>
            </a:r>
            <a:endParaRPr lang="en-US" altLang="zh-CN" dirty="0"/>
          </a:p>
          <a:p>
            <a:r>
              <a:rPr lang="en-US" altLang="zh-CN" dirty="0"/>
              <a:t>2. </a:t>
            </a:r>
            <a:r>
              <a:rPr lang="zh-CN" altLang="en-US" dirty="0"/>
              <a:t>回答问题冗余信息多</a:t>
            </a:r>
            <a:endParaRPr lang="en-US" altLang="zh-CN" dirty="0"/>
          </a:p>
          <a:p>
            <a:r>
              <a:rPr lang="en-US" altLang="zh-CN" dirty="0"/>
              <a:t>      </a:t>
            </a:r>
            <a:r>
              <a:rPr lang="zh-CN" altLang="en-US" dirty="0"/>
              <a:t>信息的定位</a:t>
            </a:r>
            <a:r>
              <a:rPr lang="en-US" altLang="zh-CN" dirty="0"/>
              <a:t>—</a:t>
            </a:r>
            <a:r>
              <a:rPr lang="zh-CN" altLang="en-US" dirty="0"/>
              <a:t>跟阅读相结合</a:t>
            </a:r>
          </a:p>
        </p:txBody>
      </p:sp>
    </p:spTree>
    <p:extLst>
      <p:ext uri="{BB962C8B-B14F-4D97-AF65-F5344CB8AC3E}">
        <p14:creationId xmlns:p14="http://schemas.microsoft.com/office/powerpoint/2010/main" val="96421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4A428-42CF-45B4-A5A5-1F865BF310A0}"/>
              </a:ext>
            </a:extLst>
          </p:cNvPr>
          <p:cNvSpPr>
            <a:spLocks noGrp="1"/>
          </p:cNvSpPr>
          <p:nvPr>
            <p:ph type="title"/>
          </p:nvPr>
        </p:nvSpPr>
        <p:spPr>
          <a:xfrm>
            <a:off x="838200" y="280065"/>
            <a:ext cx="10515600" cy="1325563"/>
          </a:xfrm>
        </p:spPr>
        <p:txBody>
          <a:bodyPr>
            <a:normAutofit/>
          </a:bodyPr>
          <a:lstStyle/>
          <a:p>
            <a:r>
              <a:rPr lang="zh-CN" altLang="en-US" sz="3600" dirty="0"/>
              <a:t>写作复习建议</a:t>
            </a:r>
          </a:p>
        </p:txBody>
      </p:sp>
      <p:graphicFrame>
        <p:nvGraphicFramePr>
          <p:cNvPr id="4" name="内容占位符 3">
            <a:extLst>
              <a:ext uri="{FF2B5EF4-FFF2-40B4-BE49-F238E27FC236}">
                <a16:creationId xmlns:a16="http://schemas.microsoft.com/office/drawing/2014/main" id="{3F7880FA-E68A-4E41-BAA0-349E8790A55F}"/>
              </a:ext>
            </a:extLst>
          </p:cNvPr>
          <p:cNvGraphicFramePr>
            <a:graphicFrameLocks noGrp="1"/>
          </p:cNvGraphicFramePr>
          <p:nvPr>
            <p:ph idx="1"/>
            <p:extLst>
              <p:ext uri="{D42A27DB-BD31-4B8C-83A1-F6EECF244321}">
                <p14:modId xmlns:p14="http://schemas.microsoft.com/office/powerpoint/2010/main" val="1972472977"/>
              </p:ext>
            </p:extLst>
          </p:nvPr>
        </p:nvGraphicFramePr>
        <p:xfrm>
          <a:off x="2030819" y="638230"/>
          <a:ext cx="10896600" cy="558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a:extLst>
              <a:ext uri="{FF2B5EF4-FFF2-40B4-BE49-F238E27FC236}">
                <a16:creationId xmlns:a16="http://schemas.microsoft.com/office/drawing/2014/main" id="{FE35AB3F-18E8-413D-AA00-532AE9AA43BB}"/>
              </a:ext>
            </a:extLst>
          </p:cNvPr>
          <p:cNvSpPr/>
          <p:nvPr/>
        </p:nvSpPr>
        <p:spPr>
          <a:xfrm>
            <a:off x="754912" y="2452066"/>
            <a:ext cx="3732027" cy="1953868"/>
          </a:xfrm>
          <a:prstGeom prst="rect">
            <a:avLst/>
          </a:prstGeom>
        </p:spPr>
        <p:txBody>
          <a:bodyPr wrap="square">
            <a:spAutoFit/>
          </a:bodyPr>
          <a:lstStyle/>
          <a:p>
            <a:pPr>
              <a:lnSpc>
                <a:spcPct val="150000"/>
              </a:lnSpc>
            </a:pPr>
            <a:r>
              <a:rPr lang="en-US" altLang="zh-CN" sz="2800" dirty="0">
                <a:solidFill>
                  <a:srgbClr val="111111"/>
                </a:solidFill>
                <a:latin typeface="Times New Roman" panose="02020603050405020304" pitchFamily="18" charset="0"/>
                <a:cs typeface="Times New Roman" panose="02020603050405020304" pitchFamily="18" charset="0"/>
              </a:rPr>
              <a:t>The most certain way to succeed is always to try just one more time.</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87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s1iḑè"/>
          <p:cNvSpPr>
            <a:spLocks/>
          </p:cNvSpPr>
          <p:nvPr/>
        </p:nvSpPr>
        <p:spPr bwMode="auto">
          <a:xfrm>
            <a:off x="2517288" y="4067462"/>
            <a:ext cx="1817891" cy="2790538"/>
          </a:xfrm>
          <a:custGeom>
            <a:avLst/>
            <a:gdLst>
              <a:gd name="T0" fmla="*/ 258 w 725"/>
              <a:gd name="T1" fmla="*/ 1251 h 1251"/>
              <a:gd name="T2" fmla="*/ 285 w 725"/>
              <a:gd name="T3" fmla="*/ 700 h 1251"/>
              <a:gd name="T4" fmla="*/ 0 w 725"/>
              <a:gd name="T5" fmla="*/ 315 h 1251"/>
              <a:gd name="T6" fmla="*/ 46 w 725"/>
              <a:gd name="T7" fmla="*/ 273 h 1251"/>
              <a:gd name="T8" fmla="*/ 314 w 725"/>
              <a:gd name="T9" fmla="*/ 578 h 1251"/>
              <a:gd name="T10" fmla="*/ 344 w 725"/>
              <a:gd name="T11" fmla="*/ 0 h 1251"/>
              <a:gd name="T12" fmla="*/ 412 w 725"/>
              <a:gd name="T13" fmla="*/ 0 h 1251"/>
              <a:gd name="T14" fmla="*/ 440 w 725"/>
              <a:gd name="T15" fmla="*/ 377 h 1251"/>
              <a:gd name="T16" fmla="*/ 675 w 725"/>
              <a:gd name="T17" fmla="*/ 126 h 1251"/>
              <a:gd name="T18" fmla="*/ 725 w 725"/>
              <a:gd name="T19" fmla="*/ 193 h 1251"/>
              <a:gd name="T20" fmla="*/ 478 w 725"/>
              <a:gd name="T21" fmla="*/ 490 h 1251"/>
              <a:gd name="T22" fmla="*/ 461 w 725"/>
              <a:gd name="T23" fmla="*/ 788 h 1251"/>
              <a:gd name="T24" fmla="*/ 507 w 725"/>
              <a:gd name="T25" fmla="*/ 1245 h 1251"/>
              <a:gd name="T26" fmla="*/ 258 w 725"/>
              <a:gd name="T27" fmla="*/ 125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5" h="1251">
                <a:moveTo>
                  <a:pt x="258" y="1251"/>
                </a:moveTo>
                <a:cubicBezTo>
                  <a:pt x="258" y="1251"/>
                  <a:pt x="323" y="826"/>
                  <a:pt x="285" y="700"/>
                </a:cubicBezTo>
                <a:cubicBezTo>
                  <a:pt x="0" y="315"/>
                  <a:pt x="0" y="315"/>
                  <a:pt x="0" y="315"/>
                </a:cubicBezTo>
                <a:cubicBezTo>
                  <a:pt x="46" y="273"/>
                  <a:pt x="46" y="273"/>
                  <a:pt x="46" y="273"/>
                </a:cubicBezTo>
                <a:cubicBezTo>
                  <a:pt x="314" y="578"/>
                  <a:pt x="314" y="578"/>
                  <a:pt x="314" y="578"/>
                </a:cubicBezTo>
                <a:cubicBezTo>
                  <a:pt x="344" y="0"/>
                  <a:pt x="344" y="0"/>
                  <a:pt x="344" y="0"/>
                </a:cubicBezTo>
                <a:cubicBezTo>
                  <a:pt x="412" y="0"/>
                  <a:pt x="412" y="0"/>
                  <a:pt x="412" y="0"/>
                </a:cubicBezTo>
                <a:cubicBezTo>
                  <a:pt x="440" y="377"/>
                  <a:pt x="440" y="377"/>
                  <a:pt x="440" y="377"/>
                </a:cubicBezTo>
                <a:cubicBezTo>
                  <a:pt x="675" y="126"/>
                  <a:pt x="675" y="126"/>
                  <a:pt x="675" y="126"/>
                </a:cubicBezTo>
                <a:cubicBezTo>
                  <a:pt x="725" y="193"/>
                  <a:pt x="725" y="193"/>
                  <a:pt x="725" y="193"/>
                </a:cubicBezTo>
                <a:cubicBezTo>
                  <a:pt x="478" y="490"/>
                  <a:pt x="478" y="490"/>
                  <a:pt x="478" y="490"/>
                </a:cubicBezTo>
                <a:cubicBezTo>
                  <a:pt x="478" y="490"/>
                  <a:pt x="436" y="490"/>
                  <a:pt x="461" y="788"/>
                </a:cubicBezTo>
                <a:cubicBezTo>
                  <a:pt x="486" y="1085"/>
                  <a:pt x="507" y="1245"/>
                  <a:pt x="507" y="1245"/>
                </a:cubicBezTo>
                <a:cubicBezTo>
                  <a:pt x="258" y="1251"/>
                  <a:pt x="258" y="1251"/>
                  <a:pt x="258" y="1251"/>
                </a:cubicBezTo>
              </a:path>
            </a:pathLst>
          </a:custGeom>
          <a:solidFill>
            <a:schemeClr val="accent4"/>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 name="ïṥḷîḑè"/>
          <p:cNvSpPr>
            <a:spLocks/>
          </p:cNvSpPr>
          <p:nvPr/>
        </p:nvSpPr>
        <p:spPr bwMode="auto">
          <a:xfrm>
            <a:off x="1995264" y="1113624"/>
            <a:ext cx="3082086" cy="3082085"/>
          </a:xfrm>
          <a:prstGeom prst="ellipse">
            <a:avLst/>
          </a:prstGeom>
          <a:solidFill>
            <a:schemeClr val="accent1">
              <a:lumMod val="20000"/>
              <a:lumOff val="8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 name="iṩļïďé"/>
          <p:cNvSpPr>
            <a:spLocks/>
          </p:cNvSpPr>
          <p:nvPr/>
        </p:nvSpPr>
        <p:spPr bwMode="auto">
          <a:xfrm>
            <a:off x="2260193" y="1392083"/>
            <a:ext cx="2601888" cy="2604338"/>
          </a:xfrm>
          <a:prstGeom prst="ellipse">
            <a:avLst/>
          </a:prstGeom>
          <a:solidFill>
            <a:schemeClr val="accent1"/>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 name="is1ïde"/>
          <p:cNvSpPr>
            <a:spLocks/>
          </p:cNvSpPr>
          <p:nvPr/>
        </p:nvSpPr>
        <p:spPr bwMode="auto">
          <a:xfrm>
            <a:off x="3913228" y="3238501"/>
            <a:ext cx="2312749" cy="2273160"/>
          </a:xfrm>
          <a:prstGeom prst="ellipse">
            <a:avLst/>
          </a:prstGeom>
          <a:solidFill>
            <a:schemeClr val="accent3">
              <a:lumMod val="20000"/>
              <a:lumOff val="8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8" name="iś1ïḋe"/>
          <p:cNvSpPr>
            <a:spLocks/>
          </p:cNvSpPr>
          <p:nvPr/>
        </p:nvSpPr>
        <p:spPr bwMode="auto">
          <a:xfrm>
            <a:off x="4090179" y="3435365"/>
            <a:ext cx="2016987" cy="1950164"/>
          </a:xfrm>
          <a:prstGeom prst="ellipse">
            <a:avLst/>
          </a:prstGeom>
          <a:solidFill>
            <a:schemeClr val="accent3"/>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r>
              <a:rPr lang="zh-CN" altLang="en-US" sz="2400" dirty="0">
                <a:solidFill>
                  <a:schemeClr val="bg1"/>
                </a:solidFill>
                <a:cs typeface="+mn-ea"/>
                <a:sym typeface="+mn-lt"/>
              </a:rPr>
              <a:t>以讲评  带旧知</a:t>
            </a:r>
            <a:r>
              <a:rPr lang="en-US" altLang="zh-CN" sz="2400" dirty="0">
                <a:solidFill>
                  <a:schemeClr val="bg1"/>
                </a:solidFill>
                <a:cs typeface="+mn-ea"/>
                <a:sym typeface="+mn-lt"/>
              </a:rPr>
              <a:t>,</a:t>
            </a:r>
            <a:r>
              <a:rPr lang="zh-CN" altLang="en-US" sz="2400" dirty="0">
                <a:solidFill>
                  <a:schemeClr val="bg1"/>
                </a:solidFill>
                <a:cs typeface="+mn-ea"/>
                <a:sym typeface="+mn-lt"/>
              </a:rPr>
              <a:t>引新知，形成知识滚动</a:t>
            </a:r>
            <a:endParaRPr sz="2400" dirty="0">
              <a:solidFill>
                <a:schemeClr val="bg1"/>
              </a:solidFill>
              <a:cs typeface="+mn-ea"/>
              <a:sym typeface="+mn-lt"/>
            </a:endParaRPr>
          </a:p>
        </p:txBody>
      </p:sp>
      <p:sp>
        <p:nvSpPr>
          <p:cNvPr id="9" name="ïšľíḋê"/>
          <p:cNvSpPr>
            <a:spLocks/>
          </p:cNvSpPr>
          <p:nvPr/>
        </p:nvSpPr>
        <p:spPr bwMode="auto">
          <a:xfrm>
            <a:off x="745301" y="3395640"/>
            <a:ext cx="2249938" cy="2252685"/>
          </a:xfrm>
          <a:prstGeom prst="ellipse">
            <a:avLst/>
          </a:prstGeom>
          <a:solidFill>
            <a:schemeClr val="accent2">
              <a:lumMod val="20000"/>
              <a:lumOff val="80000"/>
            </a:schemeClr>
          </a:solidFill>
          <a:ln>
            <a:noFill/>
          </a:ln>
        </p:spPr>
        <p:txBody>
          <a:bodyPr anchor="ctr"/>
          <a:lstStyle/>
          <a:p>
            <a:pPr algn="ctr"/>
            <a:endParaRPr>
              <a:cs typeface="+mn-ea"/>
              <a:sym typeface="+mn-lt"/>
            </a:endParaRPr>
          </a:p>
        </p:txBody>
      </p:sp>
      <p:sp>
        <p:nvSpPr>
          <p:cNvPr id="10" name="îṩḻiḓê"/>
          <p:cNvSpPr>
            <a:spLocks/>
          </p:cNvSpPr>
          <p:nvPr/>
        </p:nvSpPr>
        <p:spPr bwMode="auto">
          <a:xfrm>
            <a:off x="952501" y="3576441"/>
            <a:ext cx="1825938" cy="1809088"/>
          </a:xfrm>
          <a:prstGeom prst="ellipse">
            <a:avLst/>
          </a:prstGeom>
          <a:solidFill>
            <a:schemeClr val="accent2"/>
          </a:solidFill>
          <a:ln>
            <a:noFill/>
          </a:ln>
        </p:spPr>
        <p:txBody>
          <a:bodyPr anchor="ctr"/>
          <a:lstStyle/>
          <a:p>
            <a:pPr algn="ctr"/>
            <a:endParaRPr>
              <a:cs typeface="+mn-ea"/>
              <a:sym typeface="+mn-lt"/>
            </a:endParaRPr>
          </a:p>
        </p:txBody>
      </p:sp>
      <p:sp>
        <p:nvSpPr>
          <p:cNvPr id="11" name="íṩ1îḍê"/>
          <p:cNvSpPr/>
          <p:nvPr/>
        </p:nvSpPr>
        <p:spPr>
          <a:xfrm>
            <a:off x="1087792" y="3976380"/>
            <a:ext cx="1415739" cy="761747"/>
          </a:xfrm>
          <a:prstGeom prst="rect">
            <a:avLst/>
          </a:prstGeom>
        </p:spPr>
        <p:txBody>
          <a:bodyPr wrap="square">
            <a:noAutofit/>
          </a:bodyPr>
          <a:lstStyle/>
          <a:p>
            <a:pPr algn="ctr"/>
            <a:r>
              <a:rPr lang="zh-CN" altLang="en-US" sz="2400" b="1" dirty="0">
                <a:solidFill>
                  <a:schemeClr val="bg1"/>
                </a:solidFill>
                <a:cs typeface="+mn-ea"/>
                <a:sym typeface="+mn-lt"/>
              </a:rPr>
              <a:t>掰开揉碎融入专题细讲 </a:t>
            </a:r>
          </a:p>
        </p:txBody>
      </p:sp>
      <p:sp>
        <p:nvSpPr>
          <p:cNvPr id="12" name="iŝľíḋê"/>
          <p:cNvSpPr/>
          <p:nvPr/>
        </p:nvSpPr>
        <p:spPr>
          <a:xfrm>
            <a:off x="2361565" y="2046723"/>
            <a:ext cx="2092426" cy="1444239"/>
          </a:xfrm>
          <a:prstGeom prst="rect">
            <a:avLst/>
          </a:prstGeom>
        </p:spPr>
        <p:txBody>
          <a:bodyPr wrap="square" lIns="0" tIns="0" rIns="0" bIns="0" anchor="ctr" anchorCtr="1">
            <a:normAutofit/>
          </a:bodyPr>
          <a:lstStyle/>
          <a:p>
            <a:pPr algn="ctr">
              <a:lnSpc>
                <a:spcPct val="120000"/>
              </a:lnSpc>
            </a:pPr>
            <a:r>
              <a:rPr lang="zh-CN" altLang="en-US" sz="2400" b="1" dirty="0">
                <a:solidFill>
                  <a:schemeClr val="bg1"/>
                </a:solidFill>
                <a:cs typeface="+mn-ea"/>
                <a:sym typeface="+mn-lt"/>
              </a:rPr>
              <a:t>由知识到能力</a:t>
            </a:r>
            <a:endParaRPr lang="zh-CN" altLang="en-US" sz="2400" dirty="0">
              <a:solidFill>
                <a:schemeClr val="bg1"/>
              </a:solidFill>
              <a:cs typeface="+mn-ea"/>
              <a:sym typeface="+mn-lt"/>
            </a:endParaRPr>
          </a:p>
        </p:txBody>
      </p:sp>
      <p:sp>
        <p:nvSpPr>
          <p:cNvPr id="13" name="íš1idè"/>
          <p:cNvSpPr/>
          <p:nvPr/>
        </p:nvSpPr>
        <p:spPr>
          <a:xfrm>
            <a:off x="4206297" y="3742677"/>
            <a:ext cx="1187984" cy="784830"/>
          </a:xfrm>
          <a:prstGeom prst="rect">
            <a:avLst/>
          </a:prstGeom>
        </p:spPr>
        <p:txBody>
          <a:bodyPr wrap="square" anchor="ctr" anchorCtr="1">
            <a:noAutofit/>
          </a:bodyPr>
          <a:lstStyle/>
          <a:p>
            <a:pPr algn="ctr"/>
            <a:r>
              <a:rPr lang="en-US" altLang="zh-CN" sz="2400" b="1" dirty="0">
                <a:solidFill>
                  <a:schemeClr val="bg1"/>
                </a:solidFill>
                <a:cs typeface="+mn-ea"/>
                <a:sym typeface="+mn-lt"/>
              </a:rPr>
              <a:t> </a:t>
            </a:r>
            <a:endParaRPr lang="zh-CN" altLang="en-US" sz="2400" b="1" dirty="0">
              <a:solidFill>
                <a:schemeClr val="bg1"/>
              </a:solidFill>
              <a:cs typeface="+mn-ea"/>
              <a:sym typeface="+mn-lt"/>
            </a:endParaRPr>
          </a:p>
        </p:txBody>
      </p:sp>
      <p:sp>
        <p:nvSpPr>
          <p:cNvPr id="29" name="Rectangle 6"/>
          <p:cNvSpPr>
            <a:spLocks noChangeArrowheads="1"/>
          </p:cNvSpPr>
          <p:nvPr/>
        </p:nvSpPr>
        <p:spPr bwMode="auto">
          <a:xfrm flipH="1">
            <a:off x="0" y="478526"/>
            <a:ext cx="12181843" cy="718613"/>
          </a:xfrm>
          <a:prstGeom prst="rect">
            <a:avLst/>
          </a:prstGeom>
          <a:solidFill>
            <a:srgbClr val="58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cs typeface="+mn-ea"/>
              <a:sym typeface="+mn-lt"/>
            </a:endParaRPr>
          </a:p>
        </p:txBody>
      </p:sp>
      <p:sp>
        <p:nvSpPr>
          <p:cNvPr id="30" name="矩形 29"/>
          <p:cNvSpPr/>
          <p:nvPr/>
        </p:nvSpPr>
        <p:spPr>
          <a:xfrm>
            <a:off x="7" y="326596"/>
            <a:ext cx="12170419" cy="1519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1054944" y="592152"/>
            <a:ext cx="5372416" cy="584775"/>
          </a:xfrm>
          <a:prstGeom prst="rect">
            <a:avLst/>
          </a:prstGeom>
          <a:noFill/>
        </p:spPr>
        <p:txBody>
          <a:bodyPr wrap="square" rtlCol="0">
            <a:spAutoFit/>
          </a:bodyPr>
          <a:lstStyle/>
          <a:p>
            <a:r>
              <a:rPr lang="zh-CN" altLang="en-US" sz="3200" b="1" dirty="0">
                <a:solidFill>
                  <a:schemeClr val="bg1"/>
                </a:solidFill>
                <a:cs typeface="+mn-ea"/>
                <a:sym typeface="+mn-lt"/>
              </a:rPr>
              <a:t>总体讲评建议</a:t>
            </a:r>
          </a:p>
        </p:txBody>
      </p:sp>
      <p:sp>
        <p:nvSpPr>
          <p:cNvPr id="34" name="椭圆 33"/>
          <p:cNvSpPr/>
          <p:nvPr/>
        </p:nvSpPr>
        <p:spPr>
          <a:xfrm flipH="1">
            <a:off x="695106" y="839654"/>
            <a:ext cx="359838" cy="359838"/>
          </a:xfrm>
          <a:prstGeom prst="ellipse">
            <a:avLst/>
          </a:prstGeom>
          <a:gradFill>
            <a:gsLst>
              <a:gs pos="0">
                <a:srgbClr val="FFFFFF"/>
              </a:gs>
              <a:gs pos="51000">
                <a:srgbClr val="FFFFFF">
                  <a:lumMod val="95000"/>
                </a:srgbClr>
              </a:gs>
              <a:gs pos="100000">
                <a:srgbClr val="FFFFFF">
                  <a:lumMod val="75000"/>
                </a:srgbClr>
              </a:gs>
            </a:gsLst>
            <a:lin ang="18900000" scaled="0"/>
          </a:gradFill>
          <a:ln w="50800" cap="flat" cmpd="sng" algn="ctr">
            <a:gradFill>
              <a:gsLst>
                <a:gs pos="34000">
                  <a:srgbClr val="F2F2F2"/>
                </a:gs>
                <a:gs pos="0">
                  <a:srgbClr val="FFFFFF"/>
                </a:gs>
                <a:gs pos="100000">
                  <a:srgbClr val="BFBFBF"/>
                </a:gs>
              </a:gsLst>
              <a:lin ang="8100000" scaled="0"/>
            </a:gradFill>
            <a:prstDash val="solid"/>
            <a:miter lim="800000"/>
          </a:ln>
          <a:effectLst>
            <a:outerShdw blurRad="673100" dist="266700" dir="8100000" sx="99000" sy="99000" algn="tr" rotWithShape="0">
              <a:prstClr val="black">
                <a:alpha val="4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cs typeface="+mn-ea"/>
              <a:sym typeface="+mn-lt"/>
            </a:endParaRPr>
          </a:p>
        </p:txBody>
      </p:sp>
      <p:sp>
        <p:nvSpPr>
          <p:cNvPr id="35" name="椭圆 34"/>
          <p:cNvSpPr/>
          <p:nvPr/>
        </p:nvSpPr>
        <p:spPr>
          <a:xfrm flipH="1">
            <a:off x="43906" y="365745"/>
            <a:ext cx="787220" cy="787220"/>
          </a:xfrm>
          <a:prstGeom prst="ellipse">
            <a:avLst/>
          </a:prstGeom>
          <a:gradFill>
            <a:gsLst>
              <a:gs pos="0">
                <a:srgbClr val="FFFFFF"/>
              </a:gs>
              <a:gs pos="51000">
                <a:srgbClr val="FFFFFF">
                  <a:lumMod val="95000"/>
                </a:srgbClr>
              </a:gs>
              <a:gs pos="100000">
                <a:srgbClr val="FFFFFF">
                  <a:lumMod val="75000"/>
                </a:srgbClr>
              </a:gs>
            </a:gsLst>
            <a:lin ang="18900000" scaled="0"/>
          </a:gradFill>
          <a:ln w="63500" cap="flat" cmpd="sng" algn="ctr">
            <a:gradFill>
              <a:gsLst>
                <a:gs pos="0">
                  <a:srgbClr val="FFFFFF"/>
                </a:gs>
                <a:gs pos="55000">
                  <a:srgbClr val="FFFFFF">
                    <a:lumMod val="95000"/>
                  </a:srgbClr>
                </a:gs>
                <a:gs pos="100000">
                  <a:srgbClr val="FFFFFF">
                    <a:lumMod val="65000"/>
                  </a:srgbClr>
                </a:gs>
              </a:gsLst>
              <a:lin ang="8100000" scaled="0"/>
            </a:gradFill>
            <a:prstDash val="solid"/>
            <a:miter lim="800000"/>
          </a:ln>
          <a:effectLst>
            <a:outerShdw blurRad="444500" dist="254000" dir="6900000" algn="ctr" rotWithShape="0">
              <a:srgbClr val="000000">
                <a:alpha val="4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C00000"/>
              </a:solidFill>
              <a:effectLst/>
              <a:uLnTx/>
              <a:uFillTx/>
              <a:cs typeface="+mn-ea"/>
              <a:sym typeface="+mn-lt"/>
            </a:endParaRPr>
          </a:p>
        </p:txBody>
      </p:sp>
      <p:sp>
        <p:nvSpPr>
          <p:cNvPr id="36" name="íśľîḑè">
            <a:extLst>
              <a:ext uri="{FF2B5EF4-FFF2-40B4-BE49-F238E27FC236}">
                <a16:creationId xmlns:a16="http://schemas.microsoft.com/office/drawing/2014/main" id="{F02E0137-7847-4ED1-9339-D58A2115ABF9}"/>
              </a:ext>
            </a:extLst>
          </p:cNvPr>
          <p:cNvSpPr txBox="1">
            <a:spLocks/>
          </p:cNvSpPr>
          <p:nvPr/>
        </p:nvSpPr>
        <p:spPr>
          <a:xfrm>
            <a:off x="80512" y="413422"/>
            <a:ext cx="729526" cy="739543"/>
          </a:xfrm>
          <a:prstGeom prst="rect">
            <a:avLst/>
          </a:prstGeom>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endParaRPr lang="en-US" sz="2800" b="1" dirty="0">
              <a:solidFill>
                <a:srgbClr val="273849"/>
              </a:solidFill>
              <a:cs typeface="+mn-ea"/>
              <a:sym typeface="+mn-lt"/>
            </a:endParaRPr>
          </a:p>
        </p:txBody>
      </p:sp>
      <p:sp>
        <p:nvSpPr>
          <p:cNvPr id="31" name="îṣḻíḍê"/>
          <p:cNvSpPr/>
          <p:nvPr/>
        </p:nvSpPr>
        <p:spPr>
          <a:xfrm>
            <a:off x="6613938" y="2315969"/>
            <a:ext cx="488660" cy="5186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32" name="îṣḻíḍê"/>
          <p:cNvSpPr/>
          <p:nvPr/>
        </p:nvSpPr>
        <p:spPr>
          <a:xfrm>
            <a:off x="6635026" y="3654501"/>
            <a:ext cx="488660" cy="5186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D739A"/>
          </a:solidFill>
          <a:ln w="12700" cap="flat">
            <a:noFill/>
            <a:miter lim="400000"/>
          </a:ln>
          <a:effectLst/>
        </p:spPr>
        <p:txBody>
          <a:bodyPr anchor="ctr"/>
          <a:lstStyle/>
          <a:p>
            <a:pPr algn="ctr"/>
            <a:endParaRPr>
              <a:cs typeface="+mn-ea"/>
              <a:sym typeface="+mn-lt"/>
            </a:endParaRPr>
          </a:p>
        </p:txBody>
      </p:sp>
      <p:sp>
        <p:nvSpPr>
          <p:cNvPr id="37" name="iS1íďê"/>
          <p:cNvSpPr/>
          <p:nvPr/>
        </p:nvSpPr>
        <p:spPr>
          <a:xfrm>
            <a:off x="6635026" y="4993034"/>
            <a:ext cx="488660" cy="5186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9966"/>
          </a:solidFill>
          <a:ln w="12700" cap="flat">
            <a:noFill/>
            <a:miter lim="400000"/>
          </a:ln>
          <a:effectLst/>
        </p:spPr>
        <p:txBody>
          <a:bodyPr anchor="ctr"/>
          <a:lstStyle/>
          <a:p>
            <a:pPr algn="ctr"/>
            <a:endParaRPr>
              <a:cs typeface="+mn-ea"/>
              <a:sym typeface="+mn-lt"/>
            </a:endParaRPr>
          </a:p>
        </p:txBody>
      </p:sp>
      <p:sp>
        <p:nvSpPr>
          <p:cNvPr id="38" name="文本框 37"/>
          <p:cNvSpPr txBox="1"/>
          <p:nvPr/>
        </p:nvSpPr>
        <p:spPr>
          <a:xfrm>
            <a:off x="6667519" y="2344449"/>
            <a:ext cx="424314" cy="461665"/>
          </a:xfrm>
          <a:prstGeom prst="rect">
            <a:avLst/>
          </a:prstGeom>
          <a:noFill/>
        </p:spPr>
        <p:txBody>
          <a:bodyPr wrap="square" rtlCol="0">
            <a:spAutoFit/>
          </a:bodyPr>
          <a:lstStyle/>
          <a:p>
            <a:r>
              <a:rPr lang="en-US" altLang="zh-CN" sz="2400" dirty="0">
                <a:solidFill>
                  <a:srgbClr val="FFFFFF"/>
                </a:solidFill>
                <a:cs typeface="+mn-ea"/>
                <a:sym typeface="+mn-lt"/>
              </a:rPr>
              <a:t>1</a:t>
            </a:r>
            <a:endParaRPr lang="zh-CN" altLang="en-US" sz="2400" dirty="0">
              <a:solidFill>
                <a:srgbClr val="FFFFFF"/>
              </a:solidFill>
              <a:cs typeface="+mn-ea"/>
              <a:sym typeface="+mn-lt"/>
            </a:endParaRPr>
          </a:p>
        </p:txBody>
      </p:sp>
      <p:sp>
        <p:nvSpPr>
          <p:cNvPr id="39" name="文本框 38"/>
          <p:cNvSpPr txBox="1"/>
          <p:nvPr/>
        </p:nvSpPr>
        <p:spPr>
          <a:xfrm>
            <a:off x="6700012" y="3682982"/>
            <a:ext cx="282167" cy="461665"/>
          </a:xfrm>
          <a:prstGeom prst="rect">
            <a:avLst/>
          </a:prstGeom>
          <a:noFill/>
        </p:spPr>
        <p:txBody>
          <a:bodyPr wrap="square" rtlCol="0">
            <a:spAutoFit/>
          </a:bodyPr>
          <a:lstStyle/>
          <a:p>
            <a:r>
              <a:rPr lang="en-US" altLang="zh-CN" sz="2400" dirty="0">
                <a:solidFill>
                  <a:srgbClr val="FFFFFF"/>
                </a:solidFill>
                <a:cs typeface="+mn-ea"/>
                <a:sym typeface="+mn-lt"/>
              </a:rPr>
              <a:t>2</a:t>
            </a:r>
            <a:endParaRPr lang="zh-CN" altLang="en-US" sz="2400" dirty="0">
              <a:solidFill>
                <a:srgbClr val="FFFFFF"/>
              </a:solidFill>
              <a:cs typeface="+mn-ea"/>
              <a:sym typeface="+mn-lt"/>
            </a:endParaRPr>
          </a:p>
        </p:txBody>
      </p:sp>
      <p:sp>
        <p:nvSpPr>
          <p:cNvPr id="40" name="文本框 39"/>
          <p:cNvSpPr txBox="1"/>
          <p:nvPr/>
        </p:nvSpPr>
        <p:spPr>
          <a:xfrm>
            <a:off x="6706405" y="5021515"/>
            <a:ext cx="275840" cy="461665"/>
          </a:xfrm>
          <a:prstGeom prst="rect">
            <a:avLst/>
          </a:prstGeom>
          <a:noFill/>
        </p:spPr>
        <p:txBody>
          <a:bodyPr wrap="square" rtlCol="0">
            <a:spAutoFit/>
          </a:bodyPr>
          <a:lstStyle/>
          <a:p>
            <a:r>
              <a:rPr lang="en-US" altLang="zh-CN" sz="2400" dirty="0">
                <a:solidFill>
                  <a:srgbClr val="FFFFFF"/>
                </a:solidFill>
                <a:cs typeface="+mn-ea"/>
                <a:sym typeface="+mn-lt"/>
              </a:rPr>
              <a:t>3</a:t>
            </a:r>
            <a:endParaRPr lang="zh-CN" altLang="en-US" sz="2400" dirty="0">
              <a:solidFill>
                <a:srgbClr val="FFFFFF"/>
              </a:solidFill>
              <a:cs typeface="+mn-ea"/>
              <a:sym typeface="+mn-lt"/>
            </a:endParaRPr>
          </a:p>
        </p:txBody>
      </p:sp>
      <p:sp>
        <p:nvSpPr>
          <p:cNvPr id="2" name="文本框 1"/>
          <p:cNvSpPr txBox="1"/>
          <p:nvPr/>
        </p:nvSpPr>
        <p:spPr>
          <a:xfrm>
            <a:off x="7277100" y="2245622"/>
            <a:ext cx="2339102" cy="523220"/>
          </a:xfrm>
          <a:prstGeom prst="rect">
            <a:avLst/>
          </a:prstGeom>
          <a:noFill/>
        </p:spPr>
        <p:txBody>
          <a:bodyPr wrap="none" rtlCol="0">
            <a:spAutoFit/>
          </a:bodyPr>
          <a:lstStyle/>
          <a:p>
            <a:r>
              <a:rPr lang="zh-CN" altLang="en-US" sz="2800" dirty="0"/>
              <a:t>切忌就题论题</a:t>
            </a:r>
          </a:p>
        </p:txBody>
      </p:sp>
      <p:sp>
        <p:nvSpPr>
          <p:cNvPr id="28" name="文本框 27"/>
          <p:cNvSpPr txBox="1"/>
          <p:nvPr/>
        </p:nvSpPr>
        <p:spPr>
          <a:xfrm>
            <a:off x="7362825" y="3639735"/>
            <a:ext cx="1980029" cy="523220"/>
          </a:xfrm>
          <a:prstGeom prst="rect">
            <a:avLst/>
          </a:prstGeom>
          <a:noFill/>
        </p:spPr>
        <p:txBody>
          <a:bodyPr wrap="none" rtlCol="0">
            <a:spAutoFit/>
          </a:bodyPr>
          <a:lstStyle/>
          <a:p>
            <a:r>
              <a:rPr lang="zh-CN" altLang="en-US" sz="2800" dirty="0"/>
              <a:t>切忌一言堂</a:t>
            </a:r>
          </a:p>
        </p:txBody>
      </p:sp>
      <p:sp>
        <p:nvSpPr>
          <p:cNvPr id="44" name="文本框 43"/>
          <p:cNvSpPr txBox="1"/>
          <p:nvPr/>
        </p:nvSpPr>
        <p:spPr>
          <a:xfrm>
            <a:off x="7362825" y="4943746"/>
            <a:ext cx="2339102" cy="523220"/>
          </a:xfrm>
          <a:prstGeom prst="rect">
            <a:avLst/>
          </a:prstGeom>
          <a:noFill/>
        </p:spPr>
        <p:txBody>
          <a:bodyPr wrap="none" rtlCol="0">
            <a:spAutoFit/>
          </a:bodyPr>
          <a:lstStyle/>
          <a:p>
            <a:r>
              <a:rPr lang="zh-CN" altLang="en-US" sz="2800" dirty="0"/>
              <a:t>切忌囫囵吞枣</a:t>
            </a:r>
          </a:p>
        </p:txBody>
      </p:sp>
      <p:sp>
        <p:nvSpPr>
          <p:cNvPr id="27" name="矩形 26">
            <a:extLst>
              <a:ext uri="{FF2B5EF4-FFF2-40B4-BE49-F238E27FC236}">
                <a16:creationId xmlns:a16="http://schemas.microsoft.com/office/drawing/2014/main" id="{E91C0383-DB6A-4AF3-A26D-F7877C4B387F}"/>
              </a:ext>
            </a:extLst>
          </p:cNvPr>
          <p:cNvSpPr/>
          <p:nvPr/>
        </p:nvSpPr>
        <p:spPr>
          <a:xfrm>
            <a:off x="6349316" y="3156924"/>
            <a:ext cx="3427540" cy="1200329"/>
          </a:xfrm>
          <a:prstGeom prst="rect">
            <a:avLst/>
          </a:prstGeom>
          <a:solidFill>
            <a:schemeClr val="bg1"/>
          </a:solidFill>
        </p:spPr>
        <p:txBody>
          <a:bodyPr wrap="none" lIns="91440" tIns="45720" rIns="91440" bIns="45720">
            <a:spAutoFit/>
          </a:bodyPr>
          <a:lstStyle/>
          <a:p>
            <a:pPr algn="ctr"/>
            <a:r>
              <a:rPr lang="zh-CN" altLang="en-US" sz="3600" b="1" cap="none" spc="0" dirty="0">
                <a:ln w="22225">
                  <a:solidFill>
                    <a:schemeClr val="accent2"/>
                  </a:solidFill>
                  <a:prstDash val="solid"/>
                </a:ln>
                <a:solidFill>
                  <a:schemeClr val="accent2">
                    <a:lumMod val="40000"/>
                    <a:lumOff val="60000"/>
                  </a:schemeClr>
                </a:solidFill>
                <a:effectLst/>
              </a:rPr>
              <a:t>细雨湿衣看不见</a:t>
            </a:r>
            <a:endParaRPr lang="en-US" altLang="zh-CN" sz="3600" b="1" cap="none" spc="0" dirty="0">
              <a:ln w="22225">
                <a:solidFill>
                  <a:schemeClr val="accent2"/>
                </a:solidFill>
                <a:prstDash val="solid"/>
              </a:ln>
              <a:solidFill>
                <a:schemeClr val="accent2">
                  <a:lumMod val="40000"/>
                  <a:lumOff val="60000"/>
                </a:schemeClr>
              </a:solidFill>
              <a:effectLst/>
            </a:endParaRPr>
          </a:p>
          <a:p>
            <a:pPr algn="ctr"/>
            <a:r>
              <a:rPr lang="zh-CN" altLang="en-US" sz="3600" b="1" dirty="0">
                <a:ln w="22225">
                  <a:solidFill>
                    <a:schemeClr val="accent2"/>
                  </a:solidFill>
                  <a:prstDash val="solid"/>
                </a:ln>
                <a:solidFill>
                  <a:schemeClr val="accent2">
                    <a:lumMod val="40000"/>
                    <a:lumOff val="60000"/>
                  </a:schemeClr>
                </a:solidFill>
              </a:rPr>
              <a:t>闲花落地听无声</a:t>
            </a:r>
            <a:endParaRPr lang="zh-CN" altLang="en-US" sz="3600" b="1" cap="none" spc="0" dirty="0">
              <a:ln w="22225">
                <a:solidFill>
                  <a:schemeClr val="accent2"/>
                </a:solidFill>
                <a:prstDash val="solid"/>
              </a:ln>
              <a:solidFill>
                <a:schemeClr val="accent2">
                  <a:lumMod val="40000"/>
                  <a:lumOff val="60000"/>
                </a:schemeClr>
              </a:solidFill>
              <a:effectLst/>
            </a:endParaRPr>
          </a:p>
        </p:txBody>
      </p:sp>
      <p:sp>
        <p:nvSpPr>
          <p:cNvPr id="3" name="流程图: 接点 2">
            <a:extLst>
              <a:ext uri="{FF2B5EF4-FFF2-40B4-BE49-F238E27FC236}">
                <a16:creationId xmlns:a16="http://schemas.microsoft.com/office/drawing/2014/main" id="{0A00EAB7-A0AB-40BE-A44A-7AA6DEEEE9B6}"/>
              </a:ext>
            </a:extLst>
          </p:cNvPr>
          <p:cNvSpPr/>
          <p:nvPr/>
        </p:nvSpPr>
        <p:spPr>
          <a:xfrm>
            <a:off x="2845998" y="4126040"/>
            <a:ext cx="1136848" cy="11822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静</a:t>
            </a:r>
          </a:p>
        </p:txBody>
      </p:sp>
    </p:spTree>
    <p:extLst>
      <p:ext uri="{BB962C8B-B14F-4D97-AF65-F5344CB8AC3E}">
        <p14:creationId xmlns:p14="http://schemas.microsoft.com/office/powerpoint/2010/main" val="1847620744"/>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当前至期末的关键问题</a:t>
            </a:r>
          </a:p>
        </p:txBody>
      </p:sp>
      <p:sp>
        <p:nvSpPr>
          <p:cNvPr id="3" name="内容占位符 2"/>
          <p:cNvSpPr>
            <a:spLocks noGrp="1"/>
          </p:cNvSpPr>
          <p:nvPr>
            <p:ph idx="1"/>
          </p:nvPr>
        </p:nvSpPr>
        <p:spPr>
          <a:xfrm>
            <a:off x="838199" y="1825625"/>
            <a:ext cx="10730501" cy="3599130"/>
          </a:xfrm>
          <a:ln w="22225">
            <a:solidFill>
              <a:srgbClr val="FF0000"/>
            </a:solidFill>
          </a:ln>
        </p:spPr>
        <p:txBody>
          <a:bodyPr>
            <a:normAutofit/>
          </a:bodyPr>
          <a:lstStyle/>
          <a:p>
            <a:pPr marL="0" indent="0">
              <a:lnSpc>
                <a:spcPct val="150000"/>
              </a:lnSpc>
              <a:buNone/>
            </a:pPr>
            <a:r>
              <a:rPr lang="en-US" altLang="zh-CN" dirty="0"/>
              <a:t>1. </a:t>
            </a:r>
            <a:r>
              <a:rPr lang="zh-CN" altLang="en-US" dirty="0"/>
              <a:t>如何利用主题复习内容科学备考，促成学生知识体系的初步建立？</a:t>
            </a:r>
            <a:endParaRPr lang="en-US" altLang="zh-CN" dirty="0"/>
          </a:p>
          <a:p>
            <a:pPr marL="0" indent="0">
              <a:lnSpc>
                <a:spcPct val="150000"/>
              </a:lnSpc>
              <a:buNone/>
            </a:pPr>
            <a:r>
              <a:rPr lang="en-US" altLang="zh-CN" dirty="0"/>
              <a:t>2. </a:t>
            </a:r>
            <a:r>
              <a:rPr lang="zh-CN" altLang="en-US" dirty="0"/>
              <a:t>如何平衡主题复习与听口备考、专题复习的关系？</a:t>
            </a:r>
            <a:endParaRPr lang="en-US" altLang="zh-CN" dirty="0"/>
          </a:p>
          <a:p>
            <a:pPr marL="0" indent="0">
              <a:lnSpc>
                <a:spcPct val="150000"/>
              </a:lnSpc>
              <a:buNone/>
            </a:pPr>
            <a:r>
              <a:rPr lang="en-US" altLang="zh-CN" dirty="0"/>
              <a:t>3. </a:t>
            </a:r>
            <a:r>
              <a:rPr lang="zh-CN" altLang="en-US" dirty="0"/>
              <a:t>如何维持科学备考与保持学生学习兴趣的平衡？（您认为的科学备考应该是什么样的？学生不感兴趣</a:t>
            </a:r>
            <a:r>
              <a:rPr lang="en-US" altLang="zh-CN" dirty="0"/>
              <a:t>=</a:t>
            </a:r>
            <a:r>
              <a:rPr lang="zh-CN" altLang="en-US" dirty="0"/>
              <a:t>无效备考吗？） </a:t>
            </a:r>
          </a:p>
        </p:txBody>
      </p:sp>
      <p:cxnSp>
        <p:nvCxnSpPr>
          <p:cNvPr id="5" name="直接连接符 4"/>
          <p:cNvCxnSpPr/>
          <p:nvPr/>
        </p:nvCxnSpPr>
        <p:spPr>
          <a:xfrm flipV="1">
            <a:off x="0" y="1479480"/>
            <a:ext cx="1219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06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imgsa.baidu.com/timg?image&amp;quality=80&amp;size=b9999_10000&amp;sec=1573058608724&amp;di=45c6f42d17e530cf4687d8896561b39a&amp;imgtype=0&amp;src=http%3A%2F%2Fs16.sinaimg.cn%2Fmw690%2F003WsHBFzy6Ju4biKEn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a:stretch>
            <a:fillRect/>
          </a:stretch>
        </p:blipFill>
        <p:spPr>
          <a:xfrm>
            <a:off x="6739740" y="302820"/>
            <a:ext cx="4880332" cy="581025"/>
          </a:xfrm>
          <a:prstGeom prst="rect">
            <a:avLst/>
          </a:prstGeom>
          <a:effectLst>
            <a:softEdge rad="0"/>
          </a:effectLst>
        </p:spPr>
      </p:pic>
      <p:pic>
        <p:nvPicPr>
          <p:cNvPr id="5" name="图片 4"/>
          <p:cNvPicPr>
            <a:picLocks noChangeAspect="1"/>
          </p:cNvPicPr>
          <p:nvPr/>
        </p:nvPicPr>
        <p:blipFill>
          <a:blip r:embed="rId5"/>
          <a:stretch>
            <a:fillRect/>
          </a:stretch>
        </p:blipFill>
        <p:spPr>
          <a:xfrm>
            <a:off x="0" y="5745008"/>
            <a:ext cx="3010328" cy="1112992"/>
          </a:xfrm>
          <a:prstGeom prst="rect">
            <a:avLst/>
          </a:prstGeom>
        </p:spPr>
      </p:pic>
      <p:sp>
        <p:nvSpPr>
          <p:cNvPr id="6" name="矩形 5"/>
          <p:cNvSpPr/>
          <p:nvPr/>
        </p:nvSpPr>
        <p:spPr>
          <a:xfrm>
            <a:off x="1985394" y="593332"/>
            <a:ext cx="4182418" cy="1754326"/>
          </a:xfrm>
          <a:prstGeom prst="rect">
            <a:avLst/>
          </a:prstGeom>
          <a:noFill/>
        </p:spPr>
        <p:txBody>
          <a:bodyPr wrap="square" lIns="91440" tIns="45720" rIns="91440" bIns="45720">
            <a:spAutoFit/>
          </a:bodyPr>
          <a:lstStyle/>
          <a:p>
            <a:pPr algn="ctr"/>
            <a:r>
              <a:rPr lang="zh-CN" altLang="en-US" sz="5400" b="1" dirty="0">
                <a:ln w="22225">
                  <a:solidFill>
                    <a:schemeClr val="accent2"/>
                  </a:solidFill>
                  <a:prstDash val="solid"/>
                </a:ln>
                <a:solidFill>
                  <a:srgbClr val="FFFF00"/>
                </a:solidFill>
              </a:rPr>
              <a:t>同舟共济</a:t>
            </a:r>
            <a:endParaRPr lang="en-US" altLang="zh-CN" sz="5400" b="1" dirty="0">
              <a:ln w="22225">
                <a:solidFill>
                  <a:schemeClr val="accent2"/>
                </a:solidFill>
                <a:prstDash val="solid"/>
              </a:ln>
              <a:solidFill>
                <a:srgbClr val="FFFF00"/>
              </a:solidFill>
            </a:endParaRPr>
          </a:p>
          <a:p>
            <a:pPr algn="ctr"/>
            <a:r>
              <a:rPr lang="zh-CN" altLang="en-US" sz="5400" b="1" cap="none" spc="0" dirty="0">
                <a:ln w="22225">
                  <a:solidFill>
                    <a:schemeClr val="accent2"/>
                  </a:solidFill>
                  <a:prstDash val="solid"/>
                </a:ln>
                <a:solidFill>
                  <a:srgbClr val="FFFF00"/>
                </a:solidFill>
                <a:effectLst/>
              </a:rPr>
              <a:t>相互成全</a:t>
            </a:r>
          </a:p>
        </p:txBody>
      </p:sp>
      <p:sp>
        <p:nvSpPr>
          <p:cNvPr id="9" name="矩形 8"/>
          <p:cNvSpPr/>
          <p:nvPr/>
        </p:nvSpPr>
        <p:spPr>
          <a:xfrm>
            <a:off x="6334687" y="1085774"/>
            <a:ext cx="6323433" cy="1323439"/>
          </a:xfrm>
          <a:prstGeom prst="rect">
            <a:avLst/>
          </a:prstGeom>
          <a:noFill/>
        </p:spPr>
        <p:txBody>
          <a:bodyPr wrap="square" lIns="91440" tIns="45720" rIns="91440" bIns="45720">
            <a:spAutoFit/>
          </a:bodyPr>
          <a:lstStyle/>
          <a:p>
            <a:pPr algn="ctr"/>
            <a:r>
              <a:rPr lang="zh-CN" altLang="en-US" sz="4000" b="1" dirty="0">
                <a:ln w="22225">
                  <a:solidFill>
                    <a:schemeClr val="accent2"/>
                  </a:solidFill>
                  <a:prstDash val="solid"/>
                </a:ln>
                <a:solidFill>
                  <a:srgbClr val="FFFF00"/>
                </a:solidFill>
              </a:rPr>
              <a:t>我们成全学生的梦想，</a:t>
            </a:r>
            <a:endParaRPr lang="en-US" altLang="zh-CN" sz="4000" b="1" dirty="0">
              <a:ln w="22225">
                <a:solidFill>
                  <a:schemeClr val="accent2"/>
                </a:solidFill>
                <a:prstDash val="solid"/>
              </a:ln>
              <a:solidFill>
                <a:srgbClr val="FFFF00"/>
              </a:solidFill>
            </a:endParaRPr>
          </a:p>
          <a:p>
            <a:pPr algn="ctr"/>
            <a:r>
              <a:rPr lang="zh-CN" altLang="en-US" sz="4000" b="1" dirty="0">
                <a:ln w="22225">
                  <a:solidFill>
                    <a:schemeClr val="accent2"/>
                  </a:solidFill>
                  <a:prstDash val="solid"/>
                </a:ln>
                <a:solidFill>
                  <a:srgbClr val="FFFF00"/>
                </a:solidFill>
              </a:rPr>
              <a:t>他们成全我们的幸福。</a:t>
            </a:r>
            <a:endParaRPr lang="zh-CN" altLang="en-US" sz="4000" b="1" cap="none" spc="0" dirty="0">
              <a:ln w="22225">
                <a:solidFill>
                  <a:schemeClr val="accent2"/>
                </a:solidFill>
                <a:prstDash val="solid"/>
              </a:ln>
              <a:solidFill>
                <a:srgbClr val="FFFF00"/>
              </a:solidFill>
              <a:effectLst/>
            </a:endParaRPr>
          </a:p>
        </p:txBody>
      </p:sp>
      <p:sp>
        <p:nvSpPr>
          <p:cNvPr id="7" name="矩形 6">
            <a:extLst>
              <a:ext uri="{FF2B5EF4-FFF2-40B4-BE49-F238E27FC236}">
                <a16:creationId xmlns:a16="http://schemas.microsoft.com/office/drawing/2014/main" id="{26A92907-0973-431B-97D4-F8F3E6806A11}"/>
              </a:ext>
            </a:extLst>
          </p:cNvPr>
          <p:cNvSpPr/>
          <p:nvPr/>
        </p:nvSpPr>
        <p:spPr>
          <a:xfrm>
            <a:off x="661659" y="2757814"/>
            <a:ext cx="10868681" cy="2800767"/>
          </a:xfrm>
          <a:prstGeom prst="rect">
            <a:avLst/>
          </a:prstGeom>
          <a:noFill/>
        </p:spPr>
        <p:txBody>
          <a:bodyPr wrap="none" lIns="91440" tIns="45720" rIns="91440" bIns="45720">
            <a:spAutoFit/>
          </a:bodyPr>
          <a:lstStyle/>
          <a:p>
            <a:pPr algn="ctr"/>
            <a:r>
              <a:rPr lang="en-US" altLang="zh-CN" sz="8800" b="1" dirty="0">
                <a:ln w="22225">
                  <a:solidFill>
                    <a:schemeClr val="accent2"/>
                  </a:solidFill>
                  <a:prstDash val="solid"/>
                </a:ln>
                <a:solidFill>
                  <a:srgbClr val="FFC000"/>
                </a:solidFill>
                <a:latin typeface="Blackadder ITC" panose="04020505051007020D02" pitchFamily="82" charset="0"/>
              </a:rPr>
              <a:t>Thank you for </a:t>
            </a:r>
          </a:p>
          <a:p>
            <a:pPr algn="ctr"/>
            <a:r>
              <a:rPr lang="en-US" altLang="zh-CN" sz="8800" b="1" dirty="0">
                <a:ln w="22225">
                  <a:solidFill>
                    <a:schemeClr val="accent2"/>
                  </a:solidFill>
                  <a:prstDash val="solid"/>
                </a:ln>
                <a:solidFill>
                  <a:srgbClr val="FFC000"/>
                </a:solidFill>
                <a:latin typeface="Blackadder ITC" panose="04020505051007020D02" pitchFamily="82" charset="0"/>
              </a:rPr>
              <a:t>never even wanting to give up.</a:t>
            </a:r>
            <a:endParaRPr lang="zh-CN" altLang="en-US" sz="8800" b="1" dirty="0">
              <a:ln w="22225">
                <a:solidFill>
                  <a:schemeClr val="accent2"/>
                </a:solidFill>
                <a:prstDash val="solid"/>
              </a:ln>
              <a:solidFill>
                <a:srgbClr val="FFC000"/>
              </a:solidFill>
              <a:latin typeface="Blackadder ITC" panose="04020505051007020D02" pitchFamily="82" charset="0"/>
            </a:endParaRPr>
          </a:p>
        </p:txBody>
      </p:sp>
    </p:spTree>
    <p:extLst>
      <p:ext uri="{BB962C8B-B14F-4D97-AF65-F5344CB8AC3E}">
        <p14:creationId xmlns:p14="http://schemas.microsoft.com/office/powerpoint/2010/main" val="4264016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71864" y="1528916"/>
            <a:ext cx="2912977" cy="1107996"/>
          </a:xfrm>
          <a:prstGeom prst="rect">
            <a:avLst/>
          </a:prstGeom>
          <a:noFill/>
        </p:spPr>
        <p:txBody>
          <a:bodyPr wrap="none">
            <a:spAutoFit/>
          </a:bodyPr>
          <a:lstStyle/>
          <a:p>
            <a:r>
              <a:rPr lang="zh-CN" altLang="en-US" sz="6600" b="1" dirty="0">
                <a:solidFill>
                  <a:schemeClr val="bg1"/>
                </a:solidFill>
                <a:latin typeface="方正启体简体"/>
                <a:ea typeface="方正启体简体"/>
              </a:rPr>
              <a:t>谢 谢！</a:t>
            </a:r>
          </a:p>
        </p:txBody>
      </p:sp>
      <p:sp>
        <p:nvSpPr>
          <p:cNvPr id="3" name="矩形 2"/>
          <p:cNvSpPr/>
          <p:nvPr/>
        </p:nvSpPr>
        <p:spPr>
          <a:xfrm>
            <a:off x="684312" y="4869160"/>
            <a:ext cx="6912768" cy="1338828"/>
          </a:xfrm>
          <a:prstGeom prst="rect">
            <a:avLst/>
          </a:prstGeom>
        </p:spPr>
        <p:txBody>
          <a:bodyPr wrap="square">
            <a:spAutoFit/>
          </a:bodyPr>
          <a:lstStyle/>
          <a:p>
            <a:pPr>
              <a:lnSpc>
                <a:spcPct val="150000"/>
              </a:lnSpc>
            </a:pPr>
            <a:r>
              <a:rPr lang="zh-CN" altLang="en-US" dirty="0"/>
              <a:t>本视频课程中的部分图片、视频引自有关图书、网络，特向这些图片、视频的制作者和有关图书的出版者和相关网络表示感谢；因多种原因，事先未与作者和出版社取得联系，特向他们表示歉意。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箭头: 左右 25">
            <a:extLst>
              <a:ext uri="{FF2B5EF4-FFF2-40B4-BE49-F238E27FC236}">
                <a16:creationId xmlns:a16="http://schemas.microsoft.com/office/drawing/2014/main" id="{91B3B4C9-7CBB-4FFE-BBD6-61E782A73825}"/>
              </a:ext>
            </a:extLst>
          </p:cNvPr>
          <p:cNvSpPr/>
          <p:nvPr/>
        </p:nvSpPr>
        <p:spPr>
          <a:xfrm>
            <a:off x="1022038" y="5928532"/>
            <a:ext cx="9546747" cy="812800"/>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宋体" panose="02010600030101010101" pitchFamily="2" charset="-122"/>
              <a:cs typeface="+mn-cs"/>
            </a:endParaRPr>
          </a:p>
        </p:txBody>
      </p:sp>
      <p:graphicFrame>
        <p:nvGraphicFramePr>
          <p:cNvPr id="4" name="图示 3">
            <a:extLst>
              <a:ext uri="{FF2B5EF4-FFF2-40B4-BE49-F238E27FC236}">
                <a16:creationId xmlns:a16="http://schemas.microsoft.com/office/drawing/2014/main" id="{E5550D4A-176D-4331-AF08-26E317EB41A4}"/>
              </a:ext>
            </a:extLst>
          </p:cNvPr>
          <p:cNvGraphicFramePr/>
          <p:nvPr/>
        </p:nvGraphicFramePr>
        <p:xfrm>
          <a:off x="-518160" y="152401"/>
          <a:ext cx="9316720" cy="6376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直接箭头连接符 5">
            <a:extLst>
              <a:ext uri="{FF2B5EF4-FFF2-40B4-BE49-F238E27FC236}">
                <a16:creationId xmlns:a16="http://schemas.microsoft.com/office/drawing/2014/main" id="{F9346A97-D8AD-4C6B-AAED-2EA0293EA482}"/>
              </a:ext>
            </a:extLst>
          </p:cNvPr>
          <p:cNvCxnSpPr>
            <a:cxnSpLocks/>
          </p:cNvCxnSpPr>
          <p:nvPr/>
        </p:nvCxnSpPr>
        <p:spPr>
          <a:xfrm flipV="1">
            <a:off x="4632960" y="5425440"/>
            <a:ext cx="3200400" cy="7112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10653A5C-AAFB-46F0-BD82-3158A69E9E68}"/>
              </a:ext>
            </a:extLst>
          </p:cNvPr>
          <p:cNvSpPr/>
          <p:nvPr/>
        </p:nvSpPr>
        <p:spPr>
          <a:xfrm>
            <a:off x="7914640" y="4785360"/>
            <a:ext cx="1950720" cy="1280160"/>
          </a:xfrm>
          <a:prstGeom prst="rect">
            <a:avLst/>
          </a:prstGeom>
          <a:noFill/>
          <a:ln w="22225">
            <a:solidFill>
              <a:srgbClr val="BE1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a:extLst>
              <a:ext uri="{FF2B5EF4-FFF2-40B4-BE49-F238E27FC236}">
                <a16:creationId xmlns:a16="http://schemas.microsoft.com/office/drawing/2014/main" id="{0A8BB40E-9671-44FC-AA66-17714D5B837D}"/>
              </a:ext>
            </a:extLst>
          </p:cNvPr>
          <p:cNvSpPr/>
          <p:nvPr/>
        </p:nvSpPr>
        <p:spPr>
          <a:xfrm>
            <a:off x="8321040" y="3291840"/>
            <a:ext cx="1950720" cy="1280160"/>
          </a:xfrm>
          <a:prstGeom prst="rect">
            <a:avLst/>
          </a:prstGeom>
          <a:noFill/>
          <a:ln w="22225">
            <a:solidFill>
              <a:srgbClr val="BE1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a:extLst>
              <a:ext uri="{FF2B5EF4-FFF2-40B4-BE49-F238E27FC236}">
                <a16:creationId xmlns:a16="http://schemas.microsoft.com/office/drawing/2014/main" id="{3D50FAC7-9C22-4449-8E92-10D70959FCBC}"/>
              </a:ext>
            </a:extLst>
          </p:cNvPr>
          <p:cNvSpPr/>
          <p:nvPr/>
        </p:nvSpPr>
        <p:spPr>
          <a:xfrm>
            <a:off x="8798560" y="1752600"/>
            <a:ext cx="1950720" cy="1280160"/>
          </a:xfrm>
          <a:prstGeom prst="rect">
            <a:avLst/>
          </a:prstGeom>
          <a:noFill/>
          <a:ln w="22225">
            <a:solidFill>
              <a:srgbClr val="BE1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a:extLst>
              <a:ext uri="{FF2B5EF4-FFF2-40B4-BE49-F238E27FC236}">
                <a16:creationId xmlns:a16="http://schemas.microsoft.com/office/drawing/2014/main" id="{3B43EF82-7A99-49B3-B435-F611AA77489E}"/>
              </a:ext>
            </a:extLst>
          </p:cNvPr>
          <p:cNvSpPr/>
          <p:nvPr/>
        </p:nvSpPr>
        <p:spPr>
          <a:xfrm>
            <a:off x="9210040" y="203200"/>
            <a:ext cx="2047240" cy="1280160"/>
          </a:xfrm>
          <a:prstGeom prst="rect">
            <a:avLst/>
          </a:prstGeom>
          <a:noFill/>
          <a:ln w="22225">
            <a:solidFill>
              <a:srgbClr val="BE1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a:extLst>
              <a:ext uri="{FF2B5EF4-FFF2-40B4-BE49-F238E27FC236}">
                <a16:creationId xmlns:a16="http://schemas.microsoft.com/office/drawing/2014/main" id="{DE6841F2-AF8D-4C39-BD19-3B4DAA98ABB5}"/>
              </a:ext>
            </a:extLst>
          </p:cNvPr>
          <p:cNvSpPr txBox="1"/>
          <p:nvPr/>
        </p:nvSpPr>
        <p:spPr>
          <a:xfrm>
            <a:off x="8193822" y="4948386"/>
            <a:ext cx="162095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初识传统</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诸多迷惑</a:t>
            </a:r>
          </a:p>
        </p:txBody>
      </p:sp>
      <p:sp>
        <p:nvSpPr>
          <p:cNvPr id="13" name="文本框 12">
            <a:extLst>
              <a:ext uri="{FF2B5EF4-FFF2-40B4-BE49-F238E27FC236}">
                <a16:creationId xmlns:a16="http://schemas.microsoft.com/office/drawing/2014/main" id="{C13C01BE-B293-4F71-8AF6-E4A77C7E449F}"/>
              </a:ext>
            </a:extLst>
          </p:cNvPr>
          <p:cNvSpPr txBox="1"/>
          <p:nvPr/>
        </p:nvSpPr>
        <p:spPr>
          <a:xfrm>
            <a:off x="8541364" y="3450167"/>
            <a:ext cx="162095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借助传统</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走出泥泞</a:t>
            </a:r>
          </a:p>
        </p:txBody>
      </p:sp>
      <p:sp>
        <p:nvSpPr>
          <p:cNvPr id="14" name="文本框 13">
            <a:extLst>
              <a:ext uri="{FF2B5EF4-FFF2-40B4-BE49-F238E27FC236}">
                <a16:creationId xmlns:a16="http://schemas.microsoft.com/office/drawing/2014/main" id="{EF97A261-988E-4E3C-9B02-AC35015BEEF0}"/>
              </a:ext>
            </a:extLst>
          </p:cNvPr>
          <p:cNvSpPr txBox="1"/>
          <p:nvPr/>
        </p:nvSpPr>
        <p:spPr>
          <a:xfrm>
            <a:off x="8955822" y="1950892"/>
            <a:ext cx="162095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践行传统</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感受宁静</a:t>
            </a:r>
          </a:p>
        </p:txBody>
      </p:sp>
      <p:sp>
        <p:nvSpPr>
          <p:cNvPr id="15" name="文本框 14">
            <a:extLst>
              <a:ext uri="{FF2B5EF4-FFF2-40B4-BE49-F238E27FC236}">
                <a16:creationId xmlns:a16="http://schemas.microsoft.com/office/drawing/2014/main" id="{6AFE9F63-8A9C-4C7B-B210-CE942E4B0B54}"/>
              </a:ext>
            </a:extLst>
          </p:cNvPr>
          <p:cNvSpPr txBox="1"/>
          <p:nvPr/>
        </p:nvSpPr>
        <p:spPr>
          <a:xfrm>
            <a:off x="9351843" y="335366"/>
            <a:ext cx="162095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体悟传统</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省视价值</a:t>
            </a:r>
          </a:p>
        </p:txBody>
      </p:sp>
      <p:cxnSp>
        <p:nvCxnSpPr>
          <p:cNvPr id="16" name="直接箭头连接符 15">
            <a:extLst>
              <a:ext uri="{FF2B5EF4-FFF2-40B4-BE49-F238E27FC236}">
                <a16:creationId xmlns:a16="http://schemas.microsoft.com/office/drawing/2014/main" id="{FA978251-CE60-4628-B266-F8585FBA182D}"/>
              </a:ext>
            </a:extLst>
          </p:cNvPr>
          <p:cNvCxnSpPr>
            <a:cxnSpLocks/>
          </p:cNvCxnSpPr>
          <p:nvPr/>
        </p:nvCxnSpPr>
        <p:spPr>
          <a:xfrm flipV="1">
            <a:off x="4967803" y="3835019"/>
            <a:ext cx="3200400" cy="7112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4F4C9682-873E-464B-888C-94582EA54419}"/>
              </a:ext>
            </a:extLst>
          </p:cNvPr>
          <p:cNvCxnSpPr>
            <a:cxnSpLocks/>
          </p:cNvCxnSpPr>
          <p:nvPr/>
        </p:nvCxnSpPr>
        <p:spPr>
          <a:xfrm flipV="1">
            <a:off x="5519529" y="2244598"/>
            <a:ext cx="3200400" cy="7112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21693253-C238-4AAC-A96E-A08C1585BC8E}"/>
              </a:ext>
            </a:extLst>
          </p:cNvPr>
          <p:cNvCxnSpPr>
            <a:cxnSpLocks/>
          </p:cNvCxnSpPr>
          <p:nvPr/>
        </p:nvCxnSpPr>
        <p:spPr>
          <a:xfrm flipV="1">
            <a:off x="5917763" y="776859"/>
            <a:ext cx="3200400" cy="7112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3D1B6CF-C552-4509-A4E7-50DFDAFB189C}"/>
              </a:ext>
            </a:extLst>
          </p:cNvPr>
          <p:cNvCxnSpPr>
            <a:cxnSpLocks/>
          </p:cNvCxnSpPr>
          <p:nvPr/>
        </p:nvCxnSpPr>
        <p:spPr>
          <a:xfrm flipV="1">
            <a:off x="9865360" y="271762"/>
            <a:ext cx="1828800" cy="586487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21F49957-FE1D-4535-8D7F-CC97CDDBDC57}"/>
              </a:ext>
            </a:extLst>
          </p:cNvPr>
          <p:cNvSpPr txBox="1"/>
          <p:nvPr/>
        </p:nvSpPr>
        <p:spPr>
          <a:xfrm>
            <a:off x="1252065" y="6145363"/>
            <a:ext cx="949721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Tradition carries us when we cannot carry ourselves. Tradition shapes who we are.</a:t>
            </a:r>
            <a:endPar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7074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14D64AA-70A2-4321-BADC-ADC5CC7EC2E2}"/>
              </a:ext>
            </a:extLst>
          </p:cNvPr>
          <p:cNvSpPr>
            <a:spLocks noGrp="1"/>
          </p:cNvSpPr>
          <p:nvPr>
            <p:ph idx="1"/>
          </p:nvPr>
        </p:nvSpPr>
        <p:spPr>
          <a:xfrm>
            <a:off x="456302" y="135300"/>
            <a:ext cx="11694459" cy="2247519"/>
          </a:xfrm>
        </p:spPr>
        <p:txBody>
          <a:bodyPr/>
          <a:lstStyle/>
          <a:p>
            <a:pPr>
              <a:lnSpc>
                <a:spcPct val="150000"/>
              </a:lnSpc>
            </a:pPr>
            <a:r>
              <a:rPr lang="en-US" altLang="zh-CN" dirty="0">
                <a:latin typeface="Times New Roman" panose="02020603050405020304" pitchFamily="18" charset="0"/>
                <a:cs typeface="Times New Roman" panose="02020603050405020304" pitchFamily="18" charset="0"/>
              </a:rPr>
              <a:t>No one had the </a:t>
            </a:r>
            <a:r>
              <a:rPr lang="en-US" altLang="zh-CN" u="sng" dirty="0">
                <a:latin typeface="Times New Roman" panose="02020603050405020304" pitchFamily="18" charset="0"/>
                <a:cs typeface="Times New Roman" panose="02020603050405020304" pitchFamily="18" charset="0"/>
              </a:rPr>
              <a:t>energy</a:t>
            </a:r>
            <a:r>
              <a:rPr lang="en-US" altLang="zh-CN" dirty="0">
                <a:latin typeface="Times New Roman" panose="02020603050405020304" pitchFamily="18" charset="0"/>
                <a:cs typeface="Times New Roman" panose="02020603050405020304" pitchFamily="18" charset="0"/>
              </a:rPr>
              <a:t> for the usual noise and celebration. </a:t>
            </a:r>
            <a:r>
              <a:rPr lang="en-US" altLang="zh-CN" u="sng" dirty="0">
                <a:latin typeface="Times New Roman" panose="02020603050405020304" pitchFamily="18" charset="0"/>
                <a:cs typeface="Times New Roman" panose="02020603050405020304" pitchFamily="18" charset="0"/>
              </a:rPr>
              <a:t>    6    </a:t>
            </a:r>
            <a:r>
              <a:rPr lang="en-US" altLang="zh-CN" dirty="0">
                <a:latin typeface="Times New Roman" panose="02020603050405020304" pitchFamily="18" charset="0"/>
                <a:cs typeface="Times New Roman" panose="02020603050405020304" pitchFamily="18" charset="0"/>
              </a:rPr>
              <a:t>, my grandmother insisted we should keep the tradition going. </a:t>
            </a:r>
          </a:p>
          <a:p>
            <a:pPr>
              <a:lnSpc>
                <a:spcPct val="150000"/>
              </a:lnSpc>
            </a:pPr>
            <a:r>
              <a:rPr lang="en-US" altLang="zh-CN" dirty="0">
                <a:latin typeface="Times New Roman" panose="02020603050405020304" pitchFamily="18" charset="0"/>
                <a:cs typeface="Times New Roman" panose="02020603050405020304" pitchFamily="18" charset="0"/>
              </a:rPr>
              <a:t>A. </a:t>
            </a:r>
            <a:r>
              <a:rPr lang="en-US" altLang="zh-CN" dirty="0">
                <a:solidFill>
                  <a:srgbClr val="FF0000"/>
                </a:solidFill>
                <a:latin typeface="Times New Roman" panose="02020603050405020304" pitchFamily="18" charset="0"/>
                <a:cs typeface="Times New Roman" panose="02020603050405020304" pitchFamily="18" charset="0"/>
              </a:rPr>
              <a:t>Still</a:t>
            </a:r>
            <a:r>
              <a:rPr lang="en-US" altLang="zh-CN" dirty="0">
                <a:latin typeface="Times New Roman" panose="02020603050405020304" pitchFamily="18" charset="0"/>
                <a:cs typeface="Times New Roman" panose="02020603050405020304" pitchFamily="18" charset="0"/>
              </a:rPr>
              <a:t>	     B. Instead	      C. Meanwhile	        D. Therefore </a:t>
            </a:r>
            <a:endParaRPr lang="zh-CN" altLang="en-US"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A4EC53D9-8FE7-46E9-B6D0-BA4E29AE3E47}"/>
              </a:ext>
            </a:extLst>
          </p:cNvPr>
          <p:cNvSpPr/>
          <p:nvPr/>
        </p:nvSpPr>
        <p:spPr>
          <a:xfrm>
            <a:off x="1115673" y="2276876"/>
            <a:ext cx="723275" cy="461665"/>
          </a:xfrm>
          <a:prstGeom prst="rect">
            <a:avLst/>
          </a:prstGeom>
          <a:ln w="19050">
            <a:solidFill>
              <a:srgbClr val="C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0.40</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 name="矩形 4">
            <a:extLst>
              <a:ext uri="{FF2B5EF4-FFF2-40B4-BE49-F238E27FC236}">
                <a16:creationId xmlns:a16="http://schemas.microsoft.com/office/drawing/2014/main" id="{F3E1D4B5-B76F-4233-AD43-C0F0C54DBC65}"/>
              </a:ext>
            </a:extLst>
          </p:cNvPr>
          <p:cNvSpPr/>
          <p:nvPr/>
        </p:nvSpPr>
        <p:spPr>
          <a:xfrm>
            <a:off x="3139403" y="2276876"/>
            <a:ext cx="723275" cy="461665"/>
          </a:xfrm>
          <a:prstGeom prst="rect">
            <a:avLst/>
          </a:prstGeom>
          <a:ln w="19050">
            <a:solidFill>
              <a:srgbClr val="C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0.25</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矩形 5">
            <a:extLst>
              <a:ext uri="{FF2B5EF4-FFF2-40B4-BE49-F238E27FC236}">
                <a16:creationId xmlns:a16="http://schemas.microsoft.com/office/drawing/2014/main" id="{8D37D37C-2063-4EC7-A4CB-D4827482EC4C}"/>
              </a:ext>
            </a:extLst>
          </p:cNvPr>
          <p:cNvSpPr/>
          <p:nvPr/>
        </p:nvSpPr>
        <p:spPr>
          <a:xfrm>
            <a:off x="6481570" y="2245799"/>
            <a:ext cx="723275" cy="461665"/>
          </a:xfrm>
          <a:prstGeom prst="rect">
            <a:avLst/>
          </a:prstGeom>
          <a:ln w="19050">
            <a:solidFill>
              <a:srgbClr val="C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0.18</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7" name="矩形 6">
            <a:extLst>
              <a:ext uri="{FF2B5EF4-FFF2-40B4-BE49-F238E27FC236}">
                <a16:creationId xmlns:a16="http://schemas.microsoft.com/office/drawing/2014/main" id="{4FE33078-294E-4AE6-92CF-D03F9195C9C0}"/>
              </a:ext>
            </a:extLst>
          </p:cNvPr>
          <p:cNvSpPr/>
          <p:nvPr/>
        </p:nvSpPr>
        <p:spPr>
          <a:xfrm>
            <a:off x="9110686" y="2256432"/>
            <a:ext cx="723275" cy="461665"/>
          </a:xfrm>
          <a:prstGeom prst="rect">
            <a:avLst/>
          </a:prstGeom>
          <a:ln w="19050">
            <a:solidFill>
              <a:srgbClr val="C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0.17</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文本框 7">
            <a:extLst>
              <a:ext uri="{FF2B5EF4-FFF2-40B4-BE49-F238E27FC236}">
                <a16:creationId xmlns:a16="http://schemas.microsoft.com/office/drawing/2014/main" id="{050DED21-8B9D-4BF1-8C78-05DB05E8288B}"/>
              </a:ext>
            </a:extLst>
          </p:cNvPr>
          <p:cNvSpPr txBox="1"/>
          <p:nvPr/>
        </p:nvSpPr>
        <p:spPr>
          <a:xfrm>
            <a:off x="213808" y="2883419"/>
            <a:ext cx="11619604" cy="3602396"/>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Still</a:t>
            </a:r>
            <a:r>
              <a:rPr kumimoji="0" lang="zh-CN" altLang="en-US"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（仍然，尽管如此）</a:t>
            </a:r>
            <a:r>
              <a:rPr kumimoji="0" lang="zh-CN" altLang="en-US" sz="24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：表转折让步，符合 “虽无精力，但仍坚持传统” 的逻辑，衔接自然。</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Instead</a:t>
            </a:r>
            <a:r>
              <a:rPr kumimoji="0" lang="zh-CN" altLang="en-US"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（相反）</a:t>
            </a:r>
            <a:r>
              <a:rPr kumimoji="0" lang="en-US" altLang="zh-CN"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a:t>
            </a:r>
            <a:r>
              <a:rPr kumimoji="0" lang="zh-CN" altLang="en-US"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 </a:t>
            </a:r>
            <a:r>
              <a:rPr kumimoji="0" lang="en-US" altLang="zh-CN"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“in the place of sb/</a:t>
            </a:r>
            <a:r>
              <a:rPr kumimoji="0" lang="en-US" altLang="zh-CN" sz="2400" b="1" i="0" u="none" strike="noStrike" kern="1200" cap="none" spc="0" normalizeH="0" baseline="0" noProof="0" dirty="0" err="1">
                <a:ln>
                  <a:noFill/>
                </a:ln>
                <a:solidFill>
                  <a:srgbClr val="000000"/>
                </a:solidFill>
                <a:effectLst/>
                <a:uLnTx/>
                <a:uFillTx/>
                <a:latin typeface="Inter"/>
                <a:ea typeface="宋体" panose="02010600030101010101" pitchFamily="2" charset="-122"/>
                <a:cs typeface="+mn-cs"/>
              </a:rPr>
              <a:t>sth</a:t>
            </a:r>
            <a:r>
              <a:rPr kumimoji="0" lang="en-US" altLang="zh-CN"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a:t>
            </a:r>
            <a:r>
              <a:rPr kumimoji="0" lang="zh-CN" altLang="en-US"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 </a:t>
            </a:r>
            <a:r>
              <a:rPr kumimoji="0" lang="zh-CN" altLang="en-US" sz="2400" b="0" i="0" u="none" strike="noStrike" kern="1200" cap="none" spc="0" normalizeH="0" baseline="0" noProof="0" dirty="0">
                <a:ln>
                  <a:noFill/>
                </a:ln>
                <a:solidFill>
                  <a:srgbClr val="0F1115"/>
                </a:solidFill>
                <a:effectLst/>
                <a:uLnTx/>
                <a:uFillTx/>
                <a:latin typeface="quote-cjk-patch"/>
                <a:ea typeface="宋体" panose="02010600030101010101" pitchFamily="2" charset="-122"/>
                <a:cs typeface="+mn-cs"/>
              </a:rPr>
              <a:t>表示替代方案，但这里没有提出替代行为，没说</a:t>
            </a:r>
            <a:r>
              <a:rPr kumimoji="0" lang="en-US" altLang="zh-CN" sz="2400" b="0" i="0" u="none" strike="noStrike" kern="1200" cap="none" spc="0" normalizeH="0" baseline="0" noProof="0" dirty="0">
                <a:ln>
                  <a:noFill/>
                </a:ln>
                <a:solidFill>
                  <a:srgbClr val="0F1115"/>
                </a:solidFill>
                <a:effectLst/>
                <a:uLnTx/>
                <a:uFillTx/>
                <a:latin typeface="quote-cjk-patch"/>
                <a:ea typeface="宋体" panose="02010600030101010101" pitchFamily="2" charset="-122"/>
                <a:cs typeface="+mn-cs"/>
              </a:rPr>
              <a:t> “</a:t>
            </a:r>
            <a:r>
              <a:rPr kumimoji="0" lang="zh-CN" altLang="en-US" sz="24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放弃传统换其他事</a:t>
            </a:r>
            <a:r>
              <a:rPr kumimoji="0" lang="en-US" altLang="zh-CN" sz="24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a:t>
            </a:r>
            <a:r>
              <a:rPr kumimoji="0" lang="zh-CN" altLang="en-US" sz="24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a:t>
            </a:r>
            <a:r>
              <a:rPr kumimoji="0" lang="zh-CN" altLang="en-US" sz="2400" b="0" i="0" u="none" strike="noStrike" kern="1200" cap="none" spc="0" normalizeH="0" baseline="0" noProof="0" dirty="0">
                <a:ln>
                  <a:noFill/>
                </a:ln>
                <a:solidFill>
                  <a:srgbClr val="0F1115"/>
                </a:solidFill>
                <a:effectLst/>
                <a:uLnTx/>
                <a:uFillTx/>
                <a:latin typeface="quote-cjk-patch"/>
                <a:ea typeface="宋体" panose="02010600030101010101" pitchFamily="2" charset="-122"/>
                <a:cs typeface="+mn-cs"/>
              </a:rPr>
              <a:t>而是直接转折，因此不合适。</a:t>
            </a:r>
            <a:endParaRPr kumimoji="0" lang="en-US" altLang="zh-CN" sz="2400" b="0" i="0" u="none" strike="noStrike" kern="1200" cap="none" spc="0" normalizeH="0" baseline="0" noProof="0" dirty="0">
              <a:ln>
                <a:noFill/>
              </a:ln>
              <a:solidFill>
                <a:srgbClr val="0F1115"/>
              </a:solidFill>
              <a:effectLst/>
              <a:uLnTx/>
              <a:uFillTx/>
              <a:latin typeface="quote-cjk-patch"/>
              <a:ea typeface="宋体" panose="02010600030101010101" pitchFamily="2"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Meanwhile</a:t>
            </a:r>
            <a:r>
              <a:rPr kumimoji="0" lang="zh-CN" altLang="en-US"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（与此同时）</a:t>
            </a:r>
            <a:r>
              <a:rPr kumimoji="0" lang="zh-CN" altLang="en-US" sz="24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：表并列同步，强调两个动作同时发生，无法体现前后句的转折关系。</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Therefore</a:t>
            </a:r>
            <a:r>
              <a:rPr kumimoji="0" lang="zh-CN" altLang="en-US" sz="2400" b="1"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（因此）</a:t>
            </a:r>
            <a:r>
              <a:rPr kumimoji="0" lang="zh-CN" altLang="en-US" sz="24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：表因果关系，前一句是 “无精力” 的否定情境，不能作为 “坚持传统” 的原因，逻辑不通。</a:t>
            </a:r>
          </a:p>
        </p:txBody>
      </p:sp>
    </p:spTree>
    <p:extLst>
      <p:ext uri="{BB962C8B-B14F-4D97-AF65-F5344CB8AC3E}">
        <p14:creationId xmlns:p14="http://schemas.microsoft.com/office/powerpoint/2010/main" val="211439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AADF105-C438-4CC1-8B93-94CEC0946374}"/>
              </a:ext>
            </a:extLst>
          </p:cNvPr>
          <p:cNvSpPr>
            <a:spLocks noGrp="1"/>
          </p:cNvSpPr>
          <p:nvPr>
            <p:ph idx="1"/>
          </p:nvPr>
        </p:nvSpPr>
        <p:spPr>
          <a:xfrm>
            <a:off x="504713" y="257635"/>
            <a:ext cx="11404002" cy="2173593"/>
          </a:xfrm>
        </p:spPr>
        <p:txBody>
          <a:bodyPr/>
          <a:lstStyle/>
          <a:p>
            <a:pPr>
              <a:lnSpc>
                <a:spcPts val="3360"/>
              </a:lnSpc>
            </a:pPr>
            <a:r>
              <a:rPr lang="en-US" altLang="zh-CN" dirty="0">
                <a:latin typeface="Times New Roman" panose="02020603050405020304" pitchFamily="18" charset="0"/>
                <a:cs typeface="Times New Roman" panose="02020603050405020304" pitchFamily="18" charset="0"/>
              </a:rPr>
              <a:t>That year, I chose a pear — my grandfather’s favorite. As I bit into it, I felt closer to him. In that moment, I realized this tradition wasn’t just</a:t>
            </a:r>
          </a:p>
          <a:p>
            <a:pPr marL="0" indent="0">
              <a:lnSpc>
                <a:spcPts val="3360"/>
              </a:lnSpc>
              <a:buNone/>
            </a:pPr>
            <a:r>
              <a:rPr lang="en-US" altLang="zh-CN"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    8    </a:t>
            </a:r>
            <a:r>
              <a:rPr lang="en-US" altLang="zh-CN" dirty="0">
                <a:latin typeface="Times New Roman" panose="02020603050405020304" pitchFamily="18" charset="0"/>
                <a:cs typeface="Times New Roman" panose="02020603050405020304" pitchFamily="18" charset="0"/>
              </a:rPr>
              <a:t> our holiday, but also me.  </a:t>
            </a:r>
          </a:p>
          <a:p>
            <a:pPr marL="0" indent="0">
              <a:lnSpc>
                <a:spcPts val="3360"/>
              </a:lnSpc>
              <a:buNone/>
            </a:pPr>
            <a:r>
              <a:rPr lang="en-US" altLang="zh-CN" dirty="0">
                <a:latin typeface="Times New Roman" panose="02020603050405020304" pitchFamily="18" charset="0"/>
                <a:cs typeface="Times New Roman" panose="02020603050405020304" pitchFamily="18" charset="0"/>
              </a:rPr>
              <a:t>  A. changing	B. </a:t>
            </a:r>
            <a:r>
              <a:rPr lang="en-US" altLang="zh-CN" dirty="0">
                <a:solidFill>
                  <a:srgbClr val="FF0000"/>
                </a:solidFill>
                <a:latin typeface="Times New Roman" panose="02020603050405020304" pitchFamily="18" charset="0"/>
                <a:cs typeface="Times New Roman" panose="02020603050405020304" pitchFamily="18" charset="0"/>
              </a:rPr>
              <a:t>shaping</a:t>
            </a:r>
            <a:r>
              <a:rPr lang="en-US" altLang="zh-CN" dirty="0">
                <a:latin typeface="Times New Roman" panose="02020603050405020304" pitchFamily="18" charset="0"/>
                <a:cs typeface="Times New Roman" panose="02020603050405020304" pitchFamily="18" charset="0"/>
              </a:rPr>
              <a:t>	        C. involving	   D. honouring</a:t>
            </a:r>
            <a:endParaRPr lang="zh-CN" altLang="zh-CN" dirty="0">
              <a:latin typeface="Times New Roman" panose="02020603050405020304" pitchFamily="18" charset="0"/>
              <a:cs typeface="Times New Roman" panose="02020603050405020304" pitchFamily="18" charset="0"/>
            </a:endParaRPr>
          </a:p>
          <a:p>
            <a:pPr marL="0" indent="0">
              <a:lnSpc>
                <a:spcPts val="3360"/>
              </a:lnSpc>
              <a:buNone/>
            </a:pPr>
            <a:endParaRPr lang="zh-CN" altLang="zh-CN" dirty="0">
              <a:latin typeface="Times New Roman" panose="02020603050405020304" pitchFamily="18" charset="0"/>
              <a:cs typeface="Times New Roman" panose="02020603050405020304" pitchFamily="18" charset="0"/>
            </a:endParaRPr>
          </a:p>
          <a:p>
            <a:pPr>
              <a:lnSpc>
                <a:spcPts val="3360"/>
              </a:lnSpc>
            </a:pPr>
            <a:endParaRPr lang="zh-CN" altLang="en-US"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652BDA2C-8254-4A42-9371-1492A09AF544}"/>
              </a:ext>
            </a:extLst>
          </p:cNvPr>
          <p:cNvSpPr/>
          <p:nvPr/>
        </p:nvSpPr>
        <p:spPr>
          <a:xfrm>
            <a:off x="3890145" y="2326922"/>
            <a:ext cx="723275" cy="461665"/>
          </a:xfrm>
          <a:prstGeom prst="rect">
            <a:avLst/>
          </a:prstGeom>
          <a:ln w="19050">
            <a:solidFill>
              <a:srgbClr val="C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0.50</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5" name="矩形 4">
            <a:extLst>
              <a:ext uri="{FF2B5EF4-FFF2-40B4-BE49-F238E27FC236}">
                <a16:creationId xmlns:a16="http://schemas.microsoft.com/office/drawing/2014/main" id="{EB7482A9-CB42-430F-B784-458E04CB880D}"/>
              </a:ext>
            </a:extLst>
          </p:cNvPr>
          <p:cNvSpPr/>
          <p:nvPr/>
        </p:nvSpPr>
        <p:spPr>
          <a:xfrm>
            <a:off x="1091001" y="2326922"/>
            <a:ext cx="723275" cy="461665"/>
          </a:xfrm>
          <a:prstGeom prst="rect">
            <a:avLst/>
          </a:prstGeom>
          <a:ln w="19050">
            <a:solidFill>
              <a:srgbClr val="C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0.22</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矩形 5">
            <a:extLst>
              <a:ext uri="{FF2B5EF4-FFF2-40B4-BE49-F238E27FC236}">
                <a16:creationId xmlns:a16="http://schemas.microsoft.com/office/drawing/2014/main" id="{922FFA46-559B-4DA6-B420-D88FFF3ADA0C}"/>
              </a:ext>
            </a:extLst>
          </p:cNvPr>
          <p:cNvSpPr/>
          <p:nvPr/>
        </p:nvSpPr>
        <p:spPr>
          <a:xfrm>
            <a:off x="6463908" y="2326922"/>
            <a:ext cx="723275" cy="461665"/>
          </a:xfrm>
          <a:prstGeom prst="rect">
            <a:avLst/>
          </a:prstGeom>
          <a:ln w="19050">
            <a:solidFill>
              <a:srgbClr val="C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0.20</a:t>
            </a:r>
            <a:endPar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7" name="文本框 6">
            <a:extLst>
              <a:ext uri="{FF2B5EF4-FFF2-40B4-BE49-F238E27FC236}">
                <a16:creationId xmlns:a16="http://schemas.microsoft.com/office/drawing/2014/main" id="{07837B67-ABD6-4144-B737-99C93B62797A}"/>
              </a:ext>
            </a:extLst>
          </p:cNvPr>
          <p:cNvSpPr txBox="1"/>
          <p:nvPr/>
        </p:nvSpPr>
        <p:spPr>
          <a:xfrm>
            <a:off x="410666" y="2999008"/>
            <a:ext cx="11404002" cy="304698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change</a:t>
            </a:r>
            <a:r>
              <a:rPr kumimoji="0" lang="en-US" altLang="zh-CN"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 Tradition </a:t>
            </a:r>
            <a:r>
              <a:rPr kumimoji="0" lang="zh-CN" altLang="en-US"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为什么要改变 </a:t>
            </a:r>
            <a:r>
              <a:rPr kumimoji="0" lang="en-US" altLang="zh-CN"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holiday</a:t>
            </a:r>
            <a:r>
              <a:rPr kumimoji="0" lang="zh-CN" altLang="en-US"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a:t>
            </a:r>
            <a:endParaRPr kumimoji="0" lang="en-US" altLang="zh-CN"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shape</a:t>
            </a:r>
            <a:r>
              <a:rPr kumimoji="0" lang="en-US" altLang="zh-CN"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 </a:t>
            </a:r>
            <a:r>
              <a:rPr kumimoji="0" lang="zh-CN" altLang="en-US"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a:t>
            </a:r>
            <a:r>
              <a:rPr kumimoji="0" lang="en-US" altLang="zh-CN"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to have an important influence on the way that sb/</a:t>
            </a:r>
            <a:r>
              <a:rPr kumimoji="0" lang="en-US" altLang="zh-CN" sz="2800" b="0" i="0" u="none" strike="noStrike" kern="1200" cap="none" spc="0" normalizeH="0" baseline="0" noProof="0" dirty="0" err="1">
                <a:ln>
                  <a:noFill/>
                </a:ln>
                <a:solidFill>
                  <a:prstClr val="black"/>
                </a:solidFill>
                <a:effectLst/>
                <a:uLnTx/>
                <a:uFillTx/>
                <a:latin typeface="Arial Narrow" panose="020B0606020202030204" pitchFamily="34" charset="0"/>
                <a:ea typeface="宋体" panose="02010600030101010101" pitchFamily="2" charset="-122"/>
                <a:cs typeface="+mn-cs"/>
              </a:rPr>
              <a:t>sth</a:t>
            </a:r>
            <a:r>
              <a:rPr kumimoji="0" lang="en-US" altLang="zh-CN"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 develops” </a:t>
            </a:r>
            <a:r>
              <a:rPr kumimoji="0" lang="zh-CN" altLang="en-US"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塑造；影响</a:t>
            </a:r>
            <a:r>
              <a:rPr kumimoji="0" lang="en-US" altLang="zh-CN"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Arial Narrow" panose="020B0606020202030204" pitchFamily="34" charset="0"/>
                <a:ea typeface="宋体" panose="02010600030101010101" pitchFamily="2" charset="-122"/>
                <a:cs typeface="+mn-cs"/>
              </a:rPr>
              <a:t>的发展。</a:t>
            </a:r>
            <a:r>
              <a:rPr kumimoji="0" lang="zh-CN" altLang="zh-CN" sz="2400" b="0"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rPr>
              <a:t>完美地描述了传统如何潜移默化地定义节日的内涵，并塑造着“我”的情感、记忆和身份认同。</a:t>
            </a:r>
            <a:endParaRPr kumimoji="0" lang="en-US" altLang="zh-CN" sz="2400" b="0"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CN" altLang="zh-CN" sz="2800" b="1"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rPr>
              <a:t>involv</a:t>
            </a:r>
            <a:r>
              <a:rPr kumimoji="0" lang="en-US" altLang="zh-CN" sz="2800" b="1"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rPr>
              <a:t>e</a:t>
            </a:r>
            <a:r>
              <a:rPr kumimoji="0" lang="en-US" altLang="zh-CN" sz="2800" b="0"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rPr>
              <a:t>: </a:t>
            </a:r>
            <a:r>
              <a:rPr kumimoji="0" lang="zh-CN" altLang="en-US" sz="2800" b="0"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rPr>
              <a:t>包含</a:t>
            </a:r>
            <a:r>
              <a:rPr kumimoji="0" lang="en-US" altLang="zh-CN" sz="2800" b="0"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rPr>
              <a:t>, </a:t>
            </a:r>
            <a:r>
              <a:rPr kumimoji="0" lang="zh-CN" altLang="en-US" sz="2800" b="0"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rPr>
              <a:t>涉及。</a:t>
            </a:r>
            <a:r>
              <a:rPr kumimoji="0" lang="zh-CN" altLang="zh-CN" sz="2800" b="0" i="0" u="none" strike="noStrike" kern="1200" cap="none" spc="0" normalizeH="0" baseline="0" noProof="0" dirty="0">
                <a:ln>
                  <a:noFill/>
                </a:ln>
                <a:solidFill>
                  <a:srgbClr val="0F1115"/>
                </a:solidFill>
                <a:effectLst/>
                <a:uLnTx/>
                <a:uFillTx/>
                <a:latin typeface="Arial Narrow" panose="020B0606020202030204" pitchFamily="34" charset="0"/>
                <a:ea typeface="宋体" panose="02010600030101010101" pitchFamily="2" charset="-122"/>
                <a:cs typeface="+mn-cs"/>
              </a:rPr>
              <a:t>这个词语气太弱。Involving me 仅仅表示“有我参与”，完全没有表达出这种传统对“我”产生的深刻情感冲击和内在影响。</a:t>
            </a:r>
          </a:p>
        </p:txBody>
      </p:sp>
    </p:spTree>
    <p:extLst>
      <p:ext uri="{BB962C8B-B14F-4D97-AF65-F5344CB8AC3E}">
        <p14:creationId xmlns:p14="http://schemas.microsoft.com/office/powerpoint/2010/main" val="3997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16346</TotalTime>
  <Words>4067</Words>
  <Application>Microsoft Office PowerPoint</Application>
  <PresentationFormat>宽屏</PresentationFormat>
  <Paragraphs>720</Paragraphs>
  <Slides>64</Slides>
  <Notes>19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64</vt:i4>
      </vt:variant>
    </vt:vector>
  </HeadingPairs>
  <TitlesOfParts>
    <vt:vector size="80" baseType="lpstr">
      <vt:lpstr>微软雅黑</vt:lpstr>
      <vt:lpstr>Wingdings</vt:lpstr>
      <vt:lpstr>Blackadder ITC</vt:lpstr>
      <vt:lpstr>Arial Narrow</vt:lpstr>
      <vt:lpstr>宋体</vt:lpstr>
      <vt:lpstr>迷你简启体</vt:lpstr>
      <vt:lpstr>Times New Roman</vt:lpstr>
      <vt:lpstr>等线</vt:lpstr>
      <vt:lpstr>Inter</vt:lpstr>
      <vt:lpstr>Calibri</vt:lpstr>
      <vt:lpstr>方正启体简体</vt:lpstr>
      <vt:lpstr>黑体</vt:lpstr>
      <vt:lpstr>Calibri Light</vt:lpstr>
      <vt:lpstr>quote-cjk-patch</vt:lpstr>
      <vt:lpstr>Arial</vt:lpstr>
      <vt:lpstr>Office 主题</vt:lpstr>
      <vt:lpstr>PowerPoint 演示文稿</vt:lpstr>
      <vt:lpstr>文本选择</vt:lpstr>
      <vt:lpstr>PowerPoint 演示文稿</vt:lpstr>
      <vt:lpstr>◆难题解析—听力</vt:lpstr>
      <vt:lpstr>PowerPoint 演示文稿</vt:lpstr>
      <vt:lpstr>朗读阅卷发现问题</vt:lpstr>
      <vt:lpstr>PowerPoint 演示文稿</vt:lpstr>
      <vt:lpstr>PowerPoint 演示文稿</vt:lpstr>
      <vt:lpstr>PowerPoint 演示文稿</vt:lpstr>
      <vt:lpstr>Other times, I sit with a bowl of fruit and reflect quietly. It   10   me. It reminds me where I come from and what matters most to me.  </vt:lpstr>
      <vt:lpstr>◆难题解析—语法填空</vt:lpstr>
      <vt:lpstr>◆难题解析—语法填空</vt:lpstr>
      <vt:lpstr>PowerPoint 演示文稿</vt:lpstr>
      <vt:lpstr>语法的核心</vt:lpstr>
      <vt:lpstr>◇语法填空复习建议</vt:lpstr>
      <vt:lpstr>PowerPoint 演示文稿</vt:lpstr>
      <vt:lpstr>PowerPoint 演示文稿</vt:lpstr>
      <vt:lpstr>经典试题—阅读理解</vt:lpstr>
      <vt:lpstr>PowerPoint 演示文稿</vt:lpstr>
      <vt:lpstr>C</vt:lpstr>
      <vt:lpstr>PowerPoint 演示文稿</vt:lpstr>
      <vt:lpstr>PowerPoint 演示文稿</vt:lpstr>
      <vt:lpstr>PowerPoint 演示文稿</vt:lpstr>
      <vt:lpstr>D</vt:lpstr>
      <vt:lpstr>D</vt:lpstr>
      <vt:lpstr>D</vt:lpstr>
      <vt:lpstr>D</vt:lpstr>
      <vt:lpstr>D</vt:lpstr>
      <vt:lpstr>D</vt:lpstr>
      <vt:lpstr>D</vt:lpstr>
      <vt:lpstr>PowerPoint 演示文稿</vt:lpstr>
      <vt:lpstr>一道题的前世今生</vt:lpstr>
      <vt:lpstr>D</vt:lpstr>
      <vt:lpstr>PowerPoint 演示文稿</vt:lpstr>
      <vt:lpstr>◆ 信息还原</vt:lpstr>
      <vt:lpstr>微技能</vt:lpstr>
      <vt:lpstr>PowerPoint 演示文稿</vt:lpstr>
      <vt:lpstr>PowerPoint 演示文稿</vt:lpstr>
      <vt:lpstr>PowerPoint 演示文稿</vt:lpstr>
      <vt:lpstr>阅读教学建议</vt:lpstr>
      <vt:lpstr>◆书面表达</vt:lpstr>
      <vt:lpstr>阅读表达</vt:lpstr>
      <vt:lpstr>What led to the Growth?</vt:lpstr>
      <vt:lpstr>应用文写作</vt:lpstr>
      <vt:lpstr>PowerPoint 演示文稿</vt:lpstr>
      <vt:lpstr>活动特质</vt:lpstr>
      <vt:lpstr>PowerPoint 演示文稿</vt:lpstr>
      <vt:lpstr>PowerPoint 演示文稿</vt:lpstr>
      <vt:lpstr>效果可预见</vt:lpstr>
      <vt:lpstr>创意+温暖</vt:lpstr>
      <vt:lpstr>这些活动体现题目要求吗？</vt:lpstr>
      <vt:lpstr>审题三问</vt:lpstr>
      <vt:lpstr>阅卷所见major problem </vt:lpstr>
      <vt:lpstr>PowerPoint 演示文稿</vt:lpstr>
      <vt:lpstr>PowerPoint 演示文稿</vt:lpstr>
      <vt:lpstr>PowerPoint 演示文稿</vt:lpstr>
      <vt:lpstr>PowerPoint 演示文稿</vt:lpstr>
      <vt:lpstr>PowerPoint 演示文稿</vt:lpstr>
      <vt:lpstr>1. 不建议翻译题目    2.  现阶段不建议背诵太多模板      要真实表达   3.  建议把控字数         </vt:lpstr>
      <vt:lpstr>写作复习建议</vt:lpstr>
      <vt:lpstr>PowerPoint 演示文稿</vt:lpstr>
      <vt:lpstr>当前至期末的关键问题</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胡占利</dc:creator>
  <cp:lastModifiedBy>HiteVision</cp:lastModifiedBy>
  <cp:revision>649</cp:revision>
  <dcterms:created xsi:type="dcterms:W3CDTF">2013-08-14T15:08:40Z</dcterms:created>
  <dcterms:modified xsi:type="dcterms:W3CDTF">2025-11-25T09:11:27Z</dcterms:modified>
</cp:coreProperties>
</file>