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31"/>
  </p:notesMasterIdLst>
  <p:handoutMasterIdLst>
    <p:handoutMasterId r:id="rId32"/>
  </p:handoutMasterIdLst>
  <p:sldIdLst>
    <p:sldId id="257" r:id="rId3"/>
    <p:sldId id="258" r:id="rId4"/>
    <p:sldId id="1227" r:id="rId5"/>
    <p:sldId id="497" r:id="rId6"/>
    <p:sldId id="503" r:id="rId7"/>
    <p:sldId id="1211" r:id="rId8"/>
    <p:sldId id="461" r:id="rId9"/>
    <p:sldId id="499" r:id="rId10"/>
    <p:sldId id="517" r:id="rId11"/>
    <p:sldId id="500" r:id="rId12"/>
    <p:sldId id="1210" r:id="rId13"/>
    <p:sldId id="501" r:id="rId14"/>
    <p:sldId id="1223" r:id="rId15"/>
    <p:sldId id="1209" r:id="rId16"/>
    <p:sldId id="1212" r:id="rId17"/>
    <p:sldId id="1222" r:id="rId18"/>
    <p:sldId id="1225" r:id="rId19"/>
    <p:sldId id="1224" r:id="rId20"/>
    <p:sldId id="259" r:id="rId21"/>
    <p:sldId id="1220" r:id="rId22"/>
    <p:sldId id="260" r:id="rId23"/>
    <p:sldId id="1214" r:id="rId24"/>
    <p:sldId id="261" r:id="rId25"/>
    <p:sldId id="1216" r:id="rId26"/>
    <p:sldId id="1221" r:id="rId27"/>
    <p:sldId id="1218" r:id="rId28"/>
    <p:sldId id="471" r:id="rId29"/>
    <p:sldId id="289" r:id="rId30"/>
  </p:sldIdLst>
  <p:sldSz cx="12192000" cy="6858000"/>
  <p:notesSz cx="6858000" cy="9144000"/>
  <p:embeddedFontLst>
    <p:embeddedFont>
      <p:font typeface="标准粗黑" panose="02010600030101010101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等线" panose="02010600030101010101" pitchFamily="2" charset="-122"/>
      <p:regular r:id="rId44"/>
      <p:bold r:id="rId45"/>
    </p:embeddedFont>
    <p:embeddedFont>
      <p:font typeface="等线 Light" panose="02010600030101010101" pitchFamily="2" charset="-122"/>
      <p:regular r:id="rId46"/>
    </p:embeddedFont>
    <p:embeddedFont>
      <p:font typeface="仿宋" panose="02010609060101010101" pitchFamily="49" charset="-122"/>
      <p:regular r:id="rId47"/>
    </p:embeddedFont>
    <p:embeddedFont>
      <p:font typeface="黑体" panose="02010609060101010101" pitchFamily="49" charset="-122"/>
      <p:regular r:id="rId48"/>
    </p:embeddedFont>
    <p:embeddedFont>
      <p:font typeface="华文中宋" panose="02010600040101010101" pitchFamily="2" charset="-122"/>
      <p:regular r:id="rId49"/>
    </p:embeddedFont>
    <p:embeddedFont>
      <p:font typeface="楷体" panose="02010609060101010101" pitchFamily="49" charset="-122"/>
      <p:regular r:id="rId50"/>
    </p:embeddedFont>
    <p:embeddedFont>
      <p:font typeface="隶书" panose="02010509060101010101" pitchFamily="49" charset="-122"/>
      <p:regular r:id="rId51"/>
    </p:embeddedFont>
    <p:embeddedFont>
      <p:font typeface="微软雅黑" panose="020B0503020204020204" pitchFamily="34" charset="-122"/>
      <p:regular r:id="rId52"/>
      <p:bold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7" userDrawn="1">
          <p15:clr>
            <a:srgbClr val="A4A3A4"/>
          </p15:clr>
        </p15:guide>
        <p15:guide id="2" pos="3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 卫华" initials="杨" lastIdx="1" clrIdx="0"/>
  <p:cmAuthor id="2" name="作者" initials="A" lastIdx="0" clrIdx="1"/>
  <p:cmAuthor id="3" name="杨 立宪" initials="立杨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A0000"/>
    <a:srgbClr val="961618"/>
    <a:srgbClr val="62A459"/>
    <a:srgbClr val="FFFFD1"/>
    <a:srgbClr val="DDDA27"/>
    <a:srgbClr val="2C4866"/>
    <a:srgbClr val="E9BC17"/>
    <a:srgbClr val="00476D"/>
    <a:srgbClr val="3F6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6" autoAdjust="0"/>
    <p:restoredTop sz="91394" autoAdjust="0"/>
  </p:normalViewPr>
  <p:slideViewPr>
    <p:cSldViewPr showGuides="1">
      <p:cViewPr varScale="1">
        <p:scale>
          <a:sx n="42" d="100"/>
          <a:sy n="42" d="100"/>
        </p:scale>
        <p:origin x="123" y="42"/>
      </p:cViewPr>
      <p:guideLst>
        <p:guide orient="horz" pos="2227"/>
        <p:guide pos="32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FAD79-E5C6-4258-8EB1-9A221CB2158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F2FE-5094-493A-A825-3F9D4BD572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E1B64-AAD5-4C4A-89EB-1A5AD3C81A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CF7B4-3892-4FD8-9BB2-B09A61D774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BAA0A-1D49-5A20-7B13-B6D4ACB91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454207-6FAC-5080-30F3-F429397BC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D4FAB2-0761-252D-85D0-C3AD3A931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216BA5-AF81-5418-0F22-6F3F1E998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22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2AFA1-3E5D-FB22-DC63-4F5DFD713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3C175-AC65-638D-8225-43FBD743C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785AE6-8E57-0B5F-95D9-814FF3EFE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8B11CE-F46F-4DF8-F10A-4E8BF161A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764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2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39BB7-FDD9-B047-7AED-4CEE34EC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EB34C4-3093-C8BF-64C7-9287B9683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44DB2F-A9C7-0739-DC2F-602190C19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739487-84CA-123B-7447-18D959BDEC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6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23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73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19</a:t>
            </a:r>
            <a:r>
              <a:rPr lang="zh-CN" altLang="en-US" dirty="0"/>
              <a:t>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2773B-F437-4169-A8B1-7F293F8CBA5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1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8ED41-DBC7-2E49-C3A1-14312C1A7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8BE45B6-2E50-2CD9-41AF-DB4F2DA95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95683B-78A2-A76D-955A-2F84CE6CC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12</a:t>
            </a:r>
            <a:r>
              <a:rPr lang="zh-CN" altLang="en-US"/>
              <a:t>分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1BCBB3-3366-38F4-C94F-B1AA2F835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2773B-F437-4169-A8B1-7F293F8CBA5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21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5BA2F3A-3AD5-43F9-856A-1247FA313EFC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EE89DEF-550E-4DFE-A81E-BE87FCD4A916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5DD70BB-98F5-47C4-9E28-82AB5D2F2614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D651722-5817-4F79-A996-1DFC92770B19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A5EE3C4-9C12-488C-A7DE-23132FA74297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EEE3112-674E-4498-8D04-627982E1B0A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2"/>
            <a:ext cx="5981323" cy="676495"/>
          </a:xfrm>
        </p:spPr>
        <p:txBody>
          <a:bodyPr anchor="b">
            <a:normAutofit/>
          </a:bodyPr>
          <a:lstStyle>
            <a:lvl1pPr lvl="0" algn="l">
              <a:defRPr sz="24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75288D4-9F86-4FC7-93AE-0C43F33685EA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267B7-7611-4A87-9187-10236EDDCDE8}" type="slidenum">
              <a:rPr lang="zh-CN" altLang="en-US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  <a:prstDash val="solid"/>
            <a:miter/>
          </a:ln>
        </p:spPr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342900" lvl="0" indent="-342900">
              <a:buFont typeface="Wingdings" panose="05000000000000000000" pitchFamily="2" charset="2"/>
              <a:buChar char="p"/>
              <a:defRPr sz="21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600075" lvl="1" indent="-257175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-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6731540"/>
            <a:ext cx="12192000" cy="1511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3726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F2C2A19-4BDD-431B-B3F5-4C5440DD0B6C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2C80FF8-4123-4040-8E04-B0090D579EE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EA3F7D7-D94D-4B81-9D3D-2DF1C481BB51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4C6136C-32EA-4BA5-B57E-EAC83114952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A46B74B-B21B-483F-8A3D-6137C13F8BA3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0E6FC1-A08C-427F-853D-02799DCEF53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245F1FC-E1FC-4E30-9EEB-9071FB88E976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DEDFBD5-537D-4E13-8107-44232436B20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9D757DD-75FB-43E5-A90B-FAC50EFBD536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414D197-CEC4-432F-9D6F-250058DFB1F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3FC1FF5-3064-4484-8EA5-FDA5FE0A4A91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3444ED1-8163-44D9-A8F9-BAA458EBADF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4EAE309-5D97-4B3D-AE8E-0F2EE457B855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11D5F42-5932-4C60-8CC1-F341AB9D7994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2281CB-1D50-4326-AEFB-BC80FDB11DB8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647BE06-4097-4B98-8C71-E266B1DDD75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22B5CE1-5592-4582-B51D-3FADC5D3E2C7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6AB41A5-923A-4FEF-89F8-15BC0220574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F227E06-AD6C-44F8-9FE6-5D07C389BAF7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8128F25-66BE-45D7-9709-BE60202E5C9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15E6251-FB1E-474D-BEA4-B36FB6F3420C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20B53BA-3298-4A70-A66D-C1FFC18AB67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9" y="0"/>
            <a:ext cx="12192000" cy="364502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txBody>
          <a:bodyPr anchor="ctr"/>
          <a:lstStyle/>
          <a:p>
            <a:pPr algn="ctr"/>
            <a:endParaRPr lang="zh-CN" altLang="en-US" sz="1800">
              <a:solidFill>
                <a:schemeClr val="lt1"/>
              </a:solidFill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5301216"/>
            <a:ext cx="8219677" cy="7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1800">
              <a:solidFill>
                <a:schemeClr val="lt1"/>
              </a:solidFill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8973721" y="5301216"/>
            <a:ext cx="3218279" cy="7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1800">
              <a:solidFill>
                <a:schemeClr val="lt1"/>
              </a:solidFill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28248" y="4329108"/>
            <a:ext cx="2123678" cy="19442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99227" y="4239758"/>
            <a:ext cx="676274" cy="4667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9333261-A3D8-4720-87F8-EE7B20783DC7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12C3C37-39C9-4F9F-BEC5-0D232320C5D1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BE2299-55FB-4DD5-8144-AD9BA5F8C07C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78693-8451-4D7A-BE1A-ECEFFE223C2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97CE40-16BB-410A-88FA-3C0754AF641C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464F7EF-D848-408C-A965-70652371824B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B06D7AF-7B6B-493B-AE13-E49B942DCD83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4C4C13E-1DE0-4DCE-9372-60634396A296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7F11C2-5445-48B5-BDF8-BA9607332399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C2F852-4A8F-41DB-999F-65EA0F051A00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7A37F5-F6DF-4ACC-9A73-62F94D551DCB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ED790B7-C3CF-4EED-B3A1-164FCBB78BCD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2AFCFA3-D89B-42A2-81AA-4C473023EDB4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2025/12/2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AAAE73-BDB4-4370-AF4F-A1C2D35DBE74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FCB8F-630B-4201-B619-D8362AE4B02D}" type="datetimeFigureOut">
              <a:rPr lang="en-US" altLang="en-US"/>
              <a:t>12/2/2025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90FA-8F70-40BE-981E-2084D9E1F8E2}" type="slidenum">
              <a:rPr lang="en-US" altLang="en-US"/>
              <a:t>‹#›</a:t>
            </a:fld>
            <a:endParaRPr lang="en-US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335360" y="44624"/>
            <a:ext cx="5903640" cy="4476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lvl="0" algn="ctr" defTabSz="91440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 Light" panose="020F0302020204030204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2000" b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</a:rPr>
              <a:t>海淀</a:t>
            </a:r>
            <a:r>
              <a:rPr lang="en-US" altLang="zh-CN" sz="2000" b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</a:rPr>
              <a:t>·</a:t>
            </a:r>
            <a:r>
              <a:rPr lang="zh-CN" altLang="en-US" sz="2000" b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</a:rPr>
              <a:t>空中课堂（高中）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9572-7A73-4282-BCA5-34F49B858C11}" type="datetimeFigureOut">
              <a:rPr lang="zh-CN" altLang="en-US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A4B1-9C44-4906-AD23-DE05966A447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320082"/>
            <a:ext cx="12192000" cy="3938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/>
          <a:p>
            <a:pPr algn="ctr" defTabSz="1219200">
              <a:defRPr/>
            </a:pPr>
            <a:endParaRPr lang="zh-CN" altLang="en-US" sz="1655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764811"/>
            <a:ext cx="12216680" cy="346657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</a:gradFill>
          <a:ln>
            <a:noFill/>
          </a:ln>
        </p:spPr>
        <p:txBody>
          <a:bodyPr anchor="ctr"/>
          <a:lstStyle/>
          <a:p>
            <a:pPr algn="ctr" defTabSz="1219200">
              <a:defRPr/>
            </a:pPr>
            <a:endParaRPr lang="zh-CN" altLang="en-US" sz="1655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10" name="主标题"/>
          <p:cNvSpPr>
            <a:spLocks noChangeArrowheads="1" noChangeShapeType="1" noTextEdit="1"/>
          </p:cNvSpPr>
          <p:nvPr/>
        </p:nvSpPr>
        <p:spPr>
          <a:xfrm>
            <a:off x="2173454" y="2460143"/>
            <a:ext cx="7916809" cy="824843"/>
          </a:xfrm>
          <a:prstGeom prst="rect">
            <a:avLst/>
          </a:prstGeom>
        </p:spPr>
        <p:txBody>
          <a:bodyPr wrap="none"/>
          <a:lstStyle/>
          <a:p>
            <a:pPr algn="ctr" defTabSz="12192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4580" b="1" kern="10" spc="367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783632" y="4166400"/>
            <a:ext cx="9121352" cy="1476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lvl="0"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lvl="1" indent="-285750"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lvl="2" indent="-228600"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lvl="3" indent="-228600"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lvl="4" indent="-228600"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lvl="5" indent="-228600" algn="ctr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lvl="6" indent="-228600" algn="ctr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lvl="7" indent="-228600" algn="ctr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lvl="8" indent="-228600" algn="ctr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defTabSz="121920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授课教师：廖春华</a:t>
            </a:r>
            <a:r>
              <a:rPr lang="en-US" altLang="zh-CN" sz="20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20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学校：海淀教师进修学校附属实验学校</a:t>
            </a:r>
          </a:p>
          <a:p>
            <a:pPr defTabSz="121920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指导教师：栗瑞莲</a:t>
            </a:r>
            <a:r>
              <a:rPr lang="en-US" altLang="zh-CN" sz="20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20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学校：海淀区教师进修学校</a:t>
            </a:r>
            <a:endParaRPr lang="en-US" altLang="zh-CN" sz="20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1219200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					2023.11.2</a:t>
            </a:r>
            <a:endParaRPr lang="zh-CN" altLang="en-US" sz="20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216180" y="5635829"/>
            <a:ext cx="448457" cy="448457"/>
            <a:chOff x="6673651" y="1268760"/>
            <a:chExt cx="489852" cy="489852"/>
          </a:xfrm>
        </p:grpSpPr>
        <p:sp>
          <p:nvSpPr>
            <p:cNvPr id="14" name="椭圆 13"/>
            <p:cNvSpPr/>
            <p:nvPr/>
          </p:nvSpPr>
          <p:spPr>
            <a:xfrm>
              <a:off x="6673651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  <p:sp>
          <p:nvSpPr>
            <p:cNvPr id="15" name="KSO_Shape"/>
            <p:cNvSpPr/>
            <p:nvPr/>
          </p:nvSpPr>
          <p:spPr>
            <a:xfrm>
              <a:off x="6759159" y="1412847"/>
              <a:ext cx="318836" cy="21893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18836" h="218932">
                  <a:moveTo>
                    <a:pt x="159418" y="0"/>
                  </a:moveTo>
                  <a:cubicBezTo>
                    <a:pt x="176499" y="0"/>
                    <a:pt x="187886" y="11373"/>
                    <a:pt x="187886" y="28433"/>
                  </a:cubicBezTo>
                  <a:cubicBezTo>
                    <a:pt x="187886" y="42649"/>
                    <a:pt x="176499" y="56865"/>
                    <a:pt x="159418" y="56865"/>
                  </a:cubicBezTo>
                  <a:cubicBezTo>
                    <a:pt x="145184" y="56865"/>
                    <a:pt x="130951" y="42649"/>
                    <a:pt x="130951" y="28433"/>
                  </a:cubicBezTo>
                  <a:cubicBezTo>
                    <a:pt x="130951" y="11373"/>
                    <a:pt x="145184" y="0"/>
                    <a:pt x="159418" y="0"/>
                  </a:cubicBezTo>
                  <a:close/>
                  <a:moveTo>
                    <a:pt x="42701" y="139320"/>
                  </a:moveTo>
                  <a:cubicBezTo>
                    <a:pt x="42701" y="187656"/>
                    <a:pt x="42701" y="187656"/>
                    <a:pt x="42701" y="187656"/>
                  </a:cubicBezTo>
                  <a:cubicBezTo>
                    <a:pt x="28468" y="187656"/>
                    <a:pt x="28468" y="187656"/>
                    <a:pt x="28468" y="187656"/>
                  </a:cubicBezTo>
                  <a:cubicBezTo>
                    <a:pt x="28468" y="147850"/>
                    <a:pt x="28468" y="147850"/>
                    <a:pt x="28468" y="147850"/>
                  </a:cubicBezTo>
                  <a:cubicBezTo>
                    <a:pt x="25621" y="147850"/>
                    <a:pt x="25621" y="147850"/>
                    <a:pt x="25621" y="147850"/>
                  </a:cubicBezTo>
                  <a:cubicBezTo>
                    <a:pt x="25621" y="187656"/>
                    <a:pt x="25621" y="187656"/>
                    <a:pt x="25621" y="187656"/>
                  </a:cubicBezTo>
                  <a:cubicBezTo>
                    <a:pt x="11387" y="187656"/>
                    <a:pt x="11387" y="187656"/>
                    <a:pt x="11387" y="187656"/>
                  </a:cubicBezTo>
                  <a:cubicBezTo>
                    <a:pt x="11387" y="139320"/>
                    <a:pt x="11387" y="139320"/>
                    <a:pt x="11387" y="139320"/>
                  </a:cubicBezTo>
                  <a:cubicBezTo>
                    <a:pt x="11387" y="130791"/>
                    <a:pt x="11387" y="130791"/>
                    <a:pt x="11387" y="130791"/>
                  </a:cubicBezTo>
                  <a:cubicBezTo>
                    <a:pt x="11387" y="105201"/>
                    <a:pt x="11387" y="105201"/>
                    <a:pt x="11387" y="105201"/>
                  </a:cubicBezTo>
                  <a:cubicBezTo>
                    <a:pt x="11387" y="105201"/>
                    <a:pt x="11387" y="105201"/>
                    <a:pt x="11387" y="105201"/>
                  </a:cubicBezTo>
                  <a:cubicBezTo>
                    <a:pt x="11387" y="130791"/>
                    <a:pt x="11387" y="130791"/>
                    <a:pt x="11387" y="130791"/>
                  </a:cubicBezTo>
                  <a:cubicBezTo>
                    <a:pt x="0" y="130791"/>
                    <a:pt x="0" y="130791"/>
                    <a:pt x="0" y="130791"/>
                  </a:cubicBezTo>
                  <a:cubicBezTo>
                    <a:pt x="0" y="93828"/>
                    <a:pt x="0" y="93828"/>
                    <a:pt x="0" y="93828"/>
                  </a:cubicBezTo>
                  <a:cubicBezTo>
                    <a:pt x="0" y="88141"/>
                    <a:pt x="2847" y="82455"/>
                    <a:pt x="11387" y="82455"/>
                  </a:cubicBezTo>
                  <a:cubicBezTo>
                    <a:pt x="37008" y="82455"/>
                    <a:pt x="37008" y="82455"/>
                    <a:pt x="37008" y="82455"/>
                  </a:cubicBezTo>
                  <a:cubicBezTo>
                    <a:pt x="37008" y="85298"/>
                    <a:pt x="37008" y="85298"/>
                    <a:pt x="37008" y="88141"/>
                  </a:cubicBezTo>
                  <a:cubicBezTo>
                    <a:pt x="37008" y="139320"/>
                    <a:pt x="37008" y="139320"/>
                    <a:pt x="37008" y="139320"/>
                  </a:cubicBezTo>
                  <a:cubicBezTo>
                    <a:pt x="42701" y="139320"/>
                    <a:pt x="42701" y="139320"/>
                    <a:pt x="42701" y="139320"/>
                  </a:cubicBezTo>
                  <a:close/>
                  <a:moveTo>
                    <a:pt x="28468" y="42649"/>
                  </a:moveTo>
                  <a:cubicBezTo>
                    <a:pt x="37008" y="42649"/>
                    <a:pt x="45548" y="51179"/>
                    <a:pt x="45548" y="62552"/>
                  </a:cubicBezTo>
                  <a:cubicBezTo>
                    <a:pt x="45548" y="65395"/>
                    <a:pt x="45548" y="68239"/>
                    <a:pt x="42701" y="71082"/>
                  </a:cubicBezTo>
                  <a:cubicBezTo>
                    <a:pt x="42701" y="73925"/>
                    <a:pt x="42701" y="73925"/>
                    <a:pt x="39855" y="73925"/>
                  </a:cubicBezTo>
                  <a:cubicBezTo>
                    <a:pt x="37008" y="76768"/>
                    <a:pt x="34161" y="79612"/>
                    <a:pt x="28468" y="79612"/>
                  </a:cubicBezTo>
                  <a:cubicBezTo>
                    <a:pt x="17081" y="79612"/>
                    <a:pt x="8540" y="71082"/>
                    <a:pt x="8540" y="62552"/>
                  </a:cubicBezTo>
                  <a:cubicBezTo>
                    <a:pt x="8540" y="51179"/>
                    <a:pt x="17081" y="42649"/>
                    <a:pt x="28468" y="42649"/>
                  </a:cubicBezTo>
                  <a:close/>
                  <a:moveTo>
                    <a:pt x="273288" y="139320"/>
                  </a:moveTo>
                  <a:cubicBezTo>
                    <a:pt x="273288" y="187656"/>
                    <a:pt x="273288" y="187656"/>
                    <a:pt x="273288" y="187656"/>
                  </a:cubicBezTo>
                  <a:cubicBezTo>
                    <a:pt x="287522" y="187656"/>
                    <a:pt x="287522" y="187656"/>
                    <a:pt x="287522" y="187656"/>
                  </a:cubicBezTo>
                  <a:cubicBezTo>
                    <a:pt x="287522" y="147850"/>
                    <a:pt x="287522" y="147850"/>
                    <a:pt x="287522" y="147850"/>
                  </a:cubicBezTo>
                  <a:cubicBezTo>
                    <a:pt x="290369" y="147850"/>
                    <a:pt x="290369" y="147850"/>
                    <a:pt x="290369" y="147850"/>
                  </a:cubicBezTo>
                  <a:cubicBezTo>
                    <a:pt x="290369" y="187656"/>
                    <a:pt x="290369" y="187656"/>
                    <a:pt x="290369" y="187656"/>
                  </a:cubicBezTo>
                  <a:cubicBezTo>
                    <a:pt x="304602" y="187656"/>
                    <a:pt x="304602" y="187656"/>
                    <a:pt x="304602" y="187656"/>
                  </a:cubicBezTo>
                  <a:cubicBezTo>
                    <a:pt x="304602" y="139320"/>
                    <a:pt x="304602" y="139320"/>
                    <a:pt x="304602" y="139320"/>
                  </a:cubicBezTo>
                  <a:cubicBezTo>
                    <a:pt x="304602" y="130791"/>
                    <a:pt x="304602" y="130791"/>
                    <a:pt x="304602" y="130791"/>
                  </a:cubicBezTo>
                  <a:cubicBezTo>
                    <a:pt x="304602" y="105201"/>
                    <a:pt x="304602" y="105201"/>
                    <a:pt x="304602" y="105201"/>
                  </a:cubicBezTo>
                  <a:cubicBezTo>
                    <a:pt x="304602" y="105201"/>
                    <a:pt x="304602" y="105201"/>
                    <a:pt x="304602" y="105201"/>
                  </a:cubicBezTo>
                  <a:cubicBezTo>
                    <a:pt x="304602" y="130791"/>
                    <a:pt x="304602" y="130791"/>
                    <a:pt x="304602" y="130791"/>
                  </a:cubicBezTo>
                  <a:cubicBezTo>
                    <a:pt x="318836" y="130791"/>
                    <a:pt x="318836" y="130791"/>
                    <a:pt x="318836" y="130791"/>
                  </a:cubicBezTo>
                  <a:cubicBezTo>
                    <a:pt x="318836" y="93828"/>
                    <a:pt x="318836" y="93828"/>
                    <a:pt x="318836" y="93828"/>
                  </a:cubicBezTo>
                  <a:cubicBezTo>
                    <a:pt x="318836" y="88141"/>
                    <a:pt x="313143" y="82455"/>
                    <a:pt x="304602" y="82455"/>
                  </a:cubicBezTo>
                  <a:cubicBezTo>
                    <a:pt x="278982" y="82455"/>
                    <a:pt x="278982" y="82455"/>
                    <a:pt x="278982" y="82455"/>
                  </a:cubicBezTo>
                  <a:cubicBezTo>
                    <a:pt x="278982" y="85298"/>
                    <a:pt x="278982" y="85298"/>
                    <a:pt x="278982" y="88141"/>
                  </a:cubicBezTo>
                  <a:cubicBezTo>
                    <a:pt x="278982" y="139320"/>
                    <a:pt x="278982" y="139320"/>
                    <a:pt x="278982" y="139320"/>
                  </a:cubicBezTo>
                  <a:cubicBezTo>
                    <a:pt x="273288" y="139320"/>
                    <a:pt x="273288" y="139320"/>
                    <a:pt x="273288" y="139320"/>
                  </a:cubicBezTo>
                  <a:close/>
                  <a:moveTo>
                    <a:pt x="287522" y="42649"/>
                  </a:moveTo>
                  <a:cubicBezTo>
                    <a:pt x="278982" y="42649"/>
                    <a:pt x="270441" y="51179"/>
                    <a:pt x="270441" y="62552"/>
                  </a:cubicBezTo>
                  <a:cubicBezTo>
                    <a:pt x="270441" y="65395"/>
                    <a:pt x="270441" y="68239"/>
                    <a:pt x="273288" y="71082"/>
                  </a:cubicBezTo>
                  <a:cubicBezTo>
                    <a:pt x="273288" y="73925"/>
                    <a:pt x="276135" y="73925"/>
                    <a:pt x="276135" y="73925"/>
                  </a:cubicBezTo>
                  <a:cubicBezTo>
                    <a:pt x="278982" y="76768"/>
                    <a:pt x="284675" y="79612"/>
                    <a:pt x="287522" y="79612"/>
                  </a:cubicBezTo>
                  <a:cubicBezTo>
                    <a:pt x="298909" y="79612"/>
                    <a:pt x="307449" y="71082"/>
                    <a:pt x="307449" y="62552"/>
                  </a:cubicBezTo>
                  <a:cubicBezTo>
                    <a:pt x="307449" y="51179"/>
                    <a:pt x="298909" y="42649"/>
                    <a:pt x="287522" y="42649"/>
                  </a:cubicBezTo>
                  <a:close/>
                  <a:moveTo>
                    <a:pt x="213506" y="145007"/>
                  </a:moveTo>
                  <a:cubicBezTo>
                    <a:pt x="213506" y="204716"/>
                    <a:pt x="213506" y="204716"/>
                    <a:pt x="213506" y="204716"/>
                  </a:cubicBezTo>
                  <a:cubicBezTo>
                    <a:pt x="227740" y="204716"/>
                    <a:pt x="227740" y="204716"/>
                    <a:pt x="227740" y="204716"/>
                  </a:cubicBezTo>
                  <a:cubicBezTo>
                    <a:pt x="227740" y="153537"/>
                    <a:pt x="227740" y="153537"/>
                    <a:pt x="227740" y="153537"/>
                  </a:cubicBezTo>
                  <a:cubicBezTo>
                    <a:pt x="233434" y="153537"/>
                    <a:pt x="233434" y="153537"/>
                    <a:pt x="233434" y="153537"/>
                  </a:cubicBezTo>
                  <a:cubicBezTo>
                    <a:pt x="233434" y="204716"/>
                    <a:pt x="233434" y="204716"/>
                    <a:pt x="233434" y="204716"/>
                  </a:cubicBezTo>
                  <a:cubicBezTo>
                    <a:pt x="247667" y="204716"/>
                    <a:pt x="247667" y="204716"/>
                    <a:pt x="247667" y="204716"/>
                  </a:cubicBezTo>
                  <a:cubicBezTo>
                    <a:pt x="247667" y="145007"/>
                    <a:pt x="247667" y="145007"/>
                    <a:pt x="247667" y="145007"/>
                  </a:cubicBezTo>
                  <a:cubicBezTo>
                    <a:pt x="247667" y="133634"/>
                    <a:pt x="247667" y="133634"/>
                    <a:pt x="247667" y="133634"/>
                  </a:cubicBezTo>
                  <a:cubicBezTo>
                    <a:pt x="247667" y="102358"/>
                    <a:pt x="247667" y="102358"/>
                    <a:pt x="247667" y="102358"/>
                  </a:cubicBezTo>
                  <a:cubicBezTo>
                    <a:pt x="250514" y="102358"/>
                    <a:pt x="250514" y="102358"/>
                    <a:pt x="250514" y="102358"/>
                  </a:cubicBezTo>
                  <a:cubicBezTo>
                    <a:pt x="250514" y="133634"/>
                    <a:pt x="250514" y="133634"/>
                    <a:pt x="250514" y="133634"/>
                  </a:cubicBezTo>
                  <a:cubicBezTo>
                    <a:pt x="267595" y="133634"/>
                    <a:pt x="267595" y="133634"/>
                    <a:pt x="267595" y="133634"/>
                  </a:cubicBezTo>
                  <a:cubicBezTo>
                    <a:pt x="267595" y="88141"/>
                    <a:pt x="267595" y="88141"/>
                    <a:pt x="267595" y="88141"/>
                  </a:cubicBezTo>
                  <a:cubicBezTo>
                    <a:pt x="267595" y="79612"/>
                    <a:pt x="259054" y="73925"/>
                    <a:pt x="250514" y="73925"/>
                  </a:cubicBezTo>
                  <a:cubicBezTo>
                    <a:pt x="219200" y="73925"/>
                    <a:pt x="219200" y="73925"/>
                    <a:pt x="219200" y="73925"/>
                  </a:cubicBezTo>
                  <a:cubicBezTo>
                    <a:pt x="219200" y="76768"/>
                    <a:pt x="219200" y="79612"/>
                    <a:pt x="219200" y="79612"/>
                  </a:cubicBezTo>
                  <a:cubicBezTo>
                    <a:pt x="219200" y="145007"/>
                    <a:pt x="219200" y="145007"/>
                    <a:pt x="219200" y="145007"/>
                  </a:cubicBezTo>
                  <a:cubicBezTo>
                    <a:pt x="213506" y="145007"/>
                    <a:pt x="213506" y="145007"/>
                    <a:pt x="213506" y="145007"/>
                  </a:cubicBezTo>
                  <a:close/>
                  <a:moveTo>
                    <a:pt x="185039" y="133634"/>
                  </a:moveTo>
                  <a:cubicBezTo>
                    <a:pt x="185039" y="90985"/>
                    <a:pt x="185039" y="90985"/>
                    <a:pt x="185039" y="90985"/>
                  </a:cubicBezTo>
                  <a:cubicBezTo>
                    <a:pt x="182192" y="90985"/>
                    <a:pt x="182192" y="90985"/>
                    <a:pt x="182192" y="90985"/>
                  </a:cubicBezTo>
                  <a:cubicBezTo>
                    <a:pt x="182192" y="133634"/>
                    <a:pt x="182192" y="133634"/>
                    <a:pt x="182192" y="133634"/>
                  </a:cubicBezTo>
                  <a:cubicBezTo>
                    <a:pt x="182192" y="142164"/>
                    <a:pt x="182192" y="142164"/>
                    <a:pt x="182192" y="142164"/>
                  </a:cubicBezTo>
                  <a:cubicBezTo>
                    <a:pt x="182192" y="218932"/>
                    <a:pt x="182192" y="218932"/>
                    <a:pt x="182192" y="218932"/>
                  </a:cubicBezTo>
                  <a:cubicBezTo>
                    <a:pt x="162265" y="218932"/>
                    <a:pt x="162265" y="218932"/>
                    <a:pt x="162265" y="218932"/>
                  </a:cubicBezTo>
                  <a:cubicBezTo>
                    <a:pt x="162265" y="156380"/>
                    <a:pt x="162265" y="156380"/>
                    <a:pt x="162265" y="156380"/>
                  </a:cubicBezTo>
                  <a:cubicBezTo>
                    <a:pt x="156571" y="156380"/>
                    <a:pt x="156571" y="156380"/>
                    <a:pt x="156571" y="156380"/>
                  </a:cubicBezTo>
                  <a:cubicBezTo>
                    <a:pt x="156571" y="218932"/>
                    <a:pt x="156571" y="218932"/>
                    <a:pt x="156571" y="218932"/>
                  </a:cubicBezTo>
                  <a:cubicBezTo>
                    <a:pt x="136644" y="218932"/>
                    <a:pt x="136644" y="218932"/>
                    <a:pt x="136644" y="218932"/>
                  </a:cubicBezTo>
                  <a:cubicBezTo>
                    <a:pt x="136644" y="142164"/>
                    <a:pt x="136644" y="142164"/>
                    <a:pt x="136644" y="142164"/>
                  </a:cubicBezTo>
                  <a:cubicBezTo>
                    <a:pt x="136644" y="133634"/>
                    <a:pt x="136644" y="133634"/>
                    <a:pt x="136644" y="133634"/>
                  </a:cubicBezTo>
                  <a:cubicBezTo>
                    <a:pt x="136644" y="90985"/>
                    <a:pt x="136644" y="90985"/>
                    <a:pt x="136644" y="90985"/>
                  </a:cubicBezTo>
                  <a:cubicBezTo>
                    <a:pt x="133797" y="90985"/>
                    <a:pt x="133797" y="90985"/>
                    <a:pt x="133797" y="90985"/>
                  </a:cubicBezTo>
                  <a:cubicBezTo>
                    <a:pt x="133797" y="133634"/>
                    <a:pt x="133797" y="133634"/>
                    <a:pt x="133797" y="133634"/>
                  </a:cubicBezTo>
                  <a:cubicBezTo>
                    <a:pt x="116717" y="133634"/>
                    <a:pt x="116717" y="133634"/>
                    <a:pt x="116717" y="133634"/>
                  </a:cubicBezTo>
                  <a:cubicBezTo>
                    <a:pt x="116717" y="76768"/>
                    <a:pt x="116717" y="76768"/>
                    <a:pt x="116717" y="76768"/>
                  </a:cubicBezTo>
                  <a:cubicBezTo>
                    <a:pt x="116717" y="68239"/>
                    <a:pt x="125257" y="59709"/>
                    <a:pt x="133797" y="59709"/>
                  </a:cubicBezTo>
                  <a:cubicBezTo>
                    <a:pt x="187886" y="59709"/>
                    <a:pt x="130951" y="59709"/>
                    <a:pt x="185039" y="59709"/>
                  </a:cubicBezTo>
                  <a:cubicBezTo>
                    <a:pt x="196426" y="59709"/>
                    <a:pt x="202119" y="68239"/>
                    <a:pt x="202119" y="76768"/>
                  </a:cubicBezTo>
                  <a:cubicBezTo>
                    <a:pt x="202119" y="133634"/>
                    <a:pt x="202119" y="133634"/>
                    <a:pt x="202119" y="133634"/>
                  </a:cubicBezTo>
                  <a:cubicBezTo>
                    <a:pt x="199273" y="133634"/>
                    <a:pt x="193579" y="133634"/>
                    <a:pt x="185039" y="133634"/>
                  </a:cubicBezTo>
                  <a:close/>
                  <a:moveTo>
                    <a:pt x="105330" y="145007"/>
                  </a:moveTo>
                  <a:cubicBezTo>
                    <a:pt x="105330" y="204716"/>
                    <a:pt x="105330" y="204716"/>
                    <a:pt x="105330" y="204716"/>
                  </a:cubicBezTo>
                  <a:cubicBezTo>
                    <a:pt x="88249" y="204716"/>
                    <a:pt x="88249" y="204716"/>
                    <a:pt x="88249" y="204716"/>
                  </a:cubicBezTo>
                  <a:cubicBezTo>
                    <a:pt x="88249" y="153537"/>
                    <a:pt x="88249" y="153537"/>
                    <a:pt x="88249" y="153537"/>
                  </a:cubicBezTo>
                  <a:cubicBezTo>
                    <a:pt x="85403" y="153537"/>
                    <a:pt x="85403" y="153537"/>
                    <a:pt x="85403" y="153537"/>
                  </a:cubicBezTo>
                  <a:cubicBezTo>
                    <a:pt x="85403" y="204716"/>
                    <a:pt x="85403" y="204716"/>
                    <a:pt x="85403" y="204716"/>
                  </a:cubicBezTo>
                  <a:cubicBezTo>
                    <a:pt x="68322" y="204716"/>
                    <a:pt x="68322" y="204716"/>
                    <a:pt x="68322" y="204716"/>
                  </a:cubicBezTo>
                  <a:cubicBezTo>
                    <a:pt x="68322" y="145007"/>
                    <a:pt x="68322" y="145007"/>
                    <a:pt x="68322" y="145007"/>
                  </a:cubicBezTo>
                  <a:cubicBezTo>
                    <a:pt x="68322" y="133634"/>
                    <a:pt x="68322" y="133634"/>
                    <a:pt x="68322" y="133634"/>
                  </a:cubicBezTo>
                  <a:cubicBezTo>
                    <a:pt x="68322" y="102358"/>
                    <a:pt x="68322" y="102358"/>
                    <a:pt x="68322" y="102358"/>
                  </a:cubicBezTo>
                  <a:cubicBezTo>
                    <a:pt x="65475" y="102358"/>
                    <a:pt x="65475" y="102358"/>
                    <a:pt x="65475" y="102358"/>
                  </a:cubicBezTo>
                  <a:cubicBezTo>
                    <a:pt x="65475" y="133634"/>
                    <a:pt x="65475" y="133634"/>
                    <a:pt x="65475" y="133634"/>
                  </a:cubicBezTo>
                  <a:cubicBezTo>
                    <a:pt x="51242" y="133634"/>
                    <a:pt x="51242" y="133634"/>
                    <a:pt x="51242" y="133634"/>
                  </a:cubicBezTo>
                  <a:cubicBezTo>
                    <a:pt x="51242" y="88141"/>
                    <a:pt x="51242" y="88141"/>
                    <a:pt x="51242" y="88141"/>
                  </a:cubicBezTo>
                  <a:cubicBezTo>
                    <a:pt x="51242" y="79612"/>
                    <a:pt x="56935" y="73925"/>
                    <a:pt x="65475" y="73925"/>
                  </a:cubicBezTo>
                  <a:cubicBezTo>
                    <a:pt x="99636" y="73925"/>
                    <a:pt x="99636" y="73925"/>
                    <a:pt x="99636" y="73925"/>
                  </a:cubicBezTo>
                  <a:cubicBezTo>
                    <a:pt x="99636" y="76768"/>
                    <a:pt x="99636" y="79612"/>
                    <a:pt x="99636" y="79612"/>
                  </a:cubicBezTo>
                  <a:cubicBezTo>
                    <a:pt x="99636" y="145007"/>
                    <a:pt x="99636" y="145007"/>
                    <a:pt x="99636" y="145007"/>
                  </a:cubicBezTo>
                  <a:cubicBezTo>
                    <a:pt x="105330" y="145007"/>
                    <a:pt x="105330" y="145007"/>
                    <a:pt x="105330" y="145007"/>
                  </a:cubicBezTo>
                  <a:close/>
                  <a:moveTo>
                    <a:pt x="88249" y="25589"/>
                  </a:moveTo>
                  <a:cubicBezTo>
                    <a:pt x="99636" y="25589"/>
                    <a:pt x="111023" y="34119"/>
                    <a:pt x="111023" y="48336"/>
                  </a:cubicBezTo>
                  <a:cubicBezTo>
                    <a:pt x="111023" y="54022"/>
                    <a:pt x="108177" y="56865"/>
                    <a:pt x="105330" y="62552"/>
                  </a:cubicBezTo>
                  <a:cubicBezTo>
                    <a:pt x="105330" y="62552"/>
                    <a:pt x="105330" y="62552"/>
                    <a:pt x="105330" y="65395"/>
                  </a:cubicBezTo>
                  <a:cubicBezTo>
                    <a:pt x="99636" y="68239"/>
                    <a:pt x="93943" y="71082"/>
                    <a:pt x="88249" y="71082"/>
                  </a:cubicBezTo>
                  <a:cubicBezTo>
                    <a:pt x="74016" y="71082"/>
                    <a:pt x="62629" y="59709"/>
                    <a:pt x="62629" y="48336"/>
                  </a:cubicBezTo>
                  <a:cubicBezTo>
                    <a:pt x="62629" y="34119"/>
                    <a:pt x="74016" y="25589"/>
                    <a:pt x="88249" y="25589"/>
                  </a:cubicBezTo>
                  <a:close/>
                  <a:moveTo>
                    <a:pt x="230587" y="25589"/>
                  </a:moveTo>
                  <a:cubicBezTo>
                    <a:pt x="216353" y="25589"/>
                    <a:pt x="207813" y="34119"/>
                    <a:pt x="207813" y="48336"/>
                  </a:cubicBezTo>
                  <a:cubicBezTo>
                    <a:pt x="207813" y="54022"/>
                    <a:pt x="207813" y="56865"/>
                    <a:pt x="210660" y="62552"/>
                  </a:cubicBezTo>
                  <a:cubicBezTo>
                    <a:pt x="213506" y="62552"/>
                    <a:pt x="213506" y="62552"/>
                    <a:pt x="213506" y="65395"/>
                  </a:cubicBezTo>
                  <a:cubicBezTo>
                    <a:pt x="219200" y="68239"/>
                    <a:pt x="224893" y="71082"/>
                    <a:pt x="230587" y="71082"/>
                  </a:cubicBezTo>
                  <a:cubicBezTo>
                    <a:pt x="241974" y="71082"/>
                    <a:pt x="253361" y="59709"/>
                    <a:pt x="253361" y="48336"/>
                  </a:cubicBezTo>
                  <a:cubicBezTo>
                    <a:pt x="253361" y="34119"/>
                    <a:pt x="241974" y="25589"/>
                    <a:pt x="230587" y="255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086181" y="5635829"/>
            <a:ext cx="448457" cy="448457"/>
            <a:chOff x="7551951" y="1268760"/>
            <a:chExt cx="489852" cy="489852"/>
          </a:xfrm>
        </p:grpSpPr>
        <p:sp>
          <p:nvSpPr>
            <p:cNvPr id="17" name="椭圆 16"/>
            <p:cNvSpPr/>
            <p:nvPr/>
          </p:nvSpPr>
          <p:spPr>
            <a:xfrm>
              <a:off x="7551951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  <p:sp>
          <p:nvSpPr>
            <p:cNvPr id="18" name="KSO_Shape"/>
            <p:cNvSpPr/>
            <p:nvPr/>
          </p:nvSpPr>
          <p:spPr>
            <a:xfrm>
              <a:off x="7664361" y="1409455"/>
              <a:ext cx="265031" cy="225716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65031" h="225716">
                  <a:moveTo>
                    <a:pt x="58602" y="164589"/>
                  </a:moveTo>
                  <a:lnTo>
                    <a:pt x="58642" y="167364"/>
                  </a:lnTo>
                  <a:lnTo>
                    <a:pt x="58761" y="170020"/>
                  </a:lnTo>
                  <a:lnTo>
                    <a:pt x="58879" y="172676"/>
                  </a:lnTo>
                  <a:lnTo>
                    <a:pt x="58998" y="175252"/>
                  </a:lnTo>
                  <a:lnTo>
                    <a:pt x="59156" y="177750"/>
                  </a:lnTo>
                  <a:lnTo>
                    <a:pt x="59394" y="180208"/>
                  </a:lnTo>
                  <a:lnTo>
                    <a:pt x="59631" y="182546"/>
                  </a:lnTo>
                  <a:lnTo>
                    <a:pt x="59868" y="184885"/>
                  </a:lnTo>
                  <a:lnTo>
                    <a:pt x="60106" y="187105"/>
                  </a:lnTo>
                  <a:lnTo>
                    <a:pt x="60422" y="189285"/>
                  </a:lnTo>
                  <a:lnTo>
                    <a:pt x="60778" y="191347"/>
                  </a:lnTo>
                  <a:lnTo>
                    <a:pt x="61134" y="193408"/>
                  </a:lnTo>
                  <a:lnTo>
                    <a:pt x="61490" y="195351"/>
                  </a:lnTo>
                  <a:lnTo>
                    <a:pt x="61886" y="197214"/>
                  </a:lnTo>
                  <a:lnTo>
                    <a:pt x="62361" y="199077"/>
                  </a:lnTo>
                  <a:lnTo>
                    <a:pt x="62796" y="200821"/>
                  </a:lnTo>
                  <a:lnTo>
                    <a:pt x="63310" y="202486"/>
                  </a:lnTo>
                  <a:lnTo>
                    <a:pt x="63824" y="204072"/>
                  </a:lnTo>
                  <a:lnTo>
                    <a:pt x="64378" y="205618"/>
                  </a:lnTo>
                  <a:lnTo>
                    <a:pt x="64932" y="207045"/>
                  </a:lnTo>
                  <a:lnTo>
                    <a:pt x="65565" y="208432"/>
                  </a:lnTo>
                  <a:lnTo>
                    <a:pt x="66198" y="209741"/>
                  </a:lnTo>
                  <a:lnTo>
                    <a:pt x="66870" y="210969"/>
                  </a:lnTo>
                  <a:lnTo>
                    <a:pt x="67543" y="212119"/>
                  </a:lnTo>
                  <a:lnTo>
                    <a:pt x="68295" y="213189"/>
                  </a:lnTo>
                  <a:lnTo>
                    <a:pt x="69007" y="214180"/>
                  </a:lnTo>
                  <a:lnTo>
                    <a:pt x="69798" y="215092"/>
                  </a:lnTo>
                  <a:lnTo>
                    <a:pt x="70589" y="215925"/>
                  </a:lnTo>
                  <a:lnTo>
                    <a:pt x="71459" y="216717"/>
                  </a:lnTo>
                  <a:lnTo>
                    <a:pt x="72330" y="217352"/>
                  </a:lnTo>
                  <a:lnTo>
                    <a:pt x="73239" y="217986"/>
                  </a:lnTo>
                  <a:lnTo>
                    <a:pt x="74149" y="218462"/>
                  </a:lnTo>
                  <a:lnTo>
                    <a:pt x="74149" y="186907"/>
                  </a:lnTo>
                  <a:lnTo>
                    <a:pt x="73754" y="186828"/>
                  </a:lnTo>
                  <a:lnTo>
                    <a:pt x="73319" y="186709"/>
                  </a:lnTo>
                  <a:lnTo>
                    <a:pt x="72923" y="186550"/>
                  </a:lnTo>
                  <a:lnTo>
                    <a:pt x="72567" y="186392"/>
                  </a:lnTo>
                  <a:lnTo>
                    <a:pt x="72211" y="186193"/>
                  </a:lnTo>
                  <a:lnTo>
                    <a:pt x="71855" y="185916"/>
                  </a:lnTo>
                  <a:lnTo>
                    <a:pt x="71538" y="185638"/>
                  </a:lnTo>
                  <a:lnTo>
                    <a:pt x="71262" y="185361"/>
                  </a:lnTo>
                  <a:lnTo>
                    <a:pt x="70985" y="185044"/>
                  </a:lnTo>
                  <a:lnTo>
                    <a:pt x="70708" y="184727"/>
                  </a:lnTo>
                  <a:lnTo>
                    <a:pt x="70510" y="184330"/>
                  </a:lnTo>
                  <a:lnTo>
                    <a:pt x="70352" y="183973"/>
                  </a:lnTo>
                  <a:lnTo>
                    <a:pt x="70233" y="183577"/>
                  </a:lnTo>
                  <a:lnTo>
                    <a:pt x="70114" y="183181"/>
                  </a:lnTo>
                  <a:lnTo>
                    <a:pt x="70075" y="182705"/>
                  </a:lnTo>
                  <a:lnTo>
                    <a:pt x="70035" y="182308"/>
                  </a:lnTo>
                  <a:lnTo>
                    <a:pt x="70035" y="177591"/>
                  </a:lnTo>
                  <a:lnTo>
                    <a:pt x="70075" y="177076"/>
                  </a:lnTo>
                  <a:lnTo>
                    <a:pt x="70154" y="176640"/>
                  </a:lnTo>
                  <a:lnTo>
                    <a:pt x="70273" y="176204"/>
                  </a:lnTo>
                  <a:lnTo>
                    <a:pt x="70431" y="175728"/>
                  </a:lnTo>
                  <a:lnTo>
                    <a:pt x="70589" y="175332"/>
                  </a:lnTo>
                  <a:lnTo>
                    <a:pt x="70866" y="174935"/>
                  </a:lnTo>
                  <a:lnTo>
                    <a:pt x="71143" y="174578"/>
                  </a:lnTo>
                  <a:lnTo>
                    <a:pt x="71420" y="174222"/>
                  </a:lnTo>
                  <a:lnTo>
                    <a:pt x="71776" y="173904"/>
                  </a:lnTo>
                  <a:lnTo>
                    <a:pt x="72132" y="173667"/>
                  </a:lnTo>
                  <a:lnTo>
                    <a:pt x="72527" y="173429"/>
                  </a:lnTo>
                  <a:lnTo>
                    <a:pt x="72923" y="173231"/>
                  </a:lnTo>
                  <a:lnTo>
                    <a:pt x="73358" y="173072"/>
                  </a:lnTo>
                  <a:lnTo>
                    <a:pt x="73833" y="172913"/>
                  </a:lnTo>
                  <a:lnTo>
                    <a:pt x="74308" y="172834"/>
                  </a:lnTo>
                  <a:lnTo>
                    <a:pt x="74782" y="172834"/>
                  </a:lnTo>
                  <a:lnTo>
                    <a:pt x="85107" y="172834"/>
                  </a:lnTo>
                  <a:lnTo>
                    <a:pt x="85621" y="172834"/>
                  </a:lnTo>
                  <a:lnTo>
                    <a:pt x="86096" y="172913"/>
                  </a:lnTo>
                  <a:lnTo>
                    <a:pt x="86531" y="173072"/>
                  </a:lnTo>
                  <a:lnTo>
                    <a:pt x="87006" y="173231"/>
                  </a:lnTo>
                  <a:lnTo>
                    <a:pt x="87402" y="173429"/>
                  </a:lnTo>
                  <a:lnTo>
                    <a:pt x="87797" y="173667"/>
                  </a:lnTo>
                  <a:lnTo>
                    <a:pt x="88193" y="173904"/>
                  </a:lnTo>
                  <a:lnTo>
                    <a:pt x="88509" y="174222"/>
                  </a:lnTo>
                  <a:lnTo>
                    <a:pt x="88786" y="174578"/>
                  </a:lnTo>
                  <a:lnTo>
                    <a:pt x="89063" y="174935"/>
                  </a:lnTo>
                  <a:lnTo>
                    <a:pt x="89301" y="175332"/>
                  </a:lnTo>
                  <a:lnTo>
                    <a:pt x="89538" y="175728"/>
                  </a:lnTo>
                  <a:lnTo>
                    <a:pt x="89696" y="176204"/>
                  </a:lnTo>
                  <a:lnTo>
                    <a:pt x="89815" y="176640"/>
                  </a:lnTo>
                  <a:lnTo>
                    <a:pt x="89854" y="177076"/>
                  </a:lnTo>
                  <a:lnTo>
                    <a:pt x="89894" y="177591"/>
                  </a:lnTo>
                  <a:lnTo>
                    <a:pt x="89894" y="182308"/>
                  </a:lnTo>
                  <a:lnTo>
                    <a:pt x="89894" y="182705"/>
                  </a:lnTo>
                  <a:lnTo>
                    <a:pt x="89815" y="183181"/>
                  </a:lnTo>
                  <a:lnTo>
                    <a:pt x="89736" y="183577"/>
                  </a:lnTo>
                  <a:lnTo>
                    <a:pt x="89577" y="183973"/>
                  </a:lnTo>
                  <a:lnTo>
                    <a:pt x="89380" y="184330"/>
                  </a:lnTo>
                  <a:lnTo>
                    <a:pt x="89182" y="184727"/>
                  </a:lnTo>
                  <a:lnTo>
                    <a:pt x="88944" y="185044"/>
                  </a:lnTo>
                  <a:lnTo>
                    <a:pt x="88707" y="185361"/>
                  </a:lnTo>
                  <a:lnTo>
                    <a:pt x="88391" y="185638"/>
                  </a:lnTo>
                  <a:lnTo>
                    <a:pt x="88114" y="185916"/>
                  </a:lnTo>
                  <a:lnTo>
                    <a:pt x="87718" y="186193"/>
                  </a:lnTo>
                  <a:lnTo>
                    <a:pt x="87362" y="186392"/>
                  </a:lnTo>
                  <a:lnTo>
                    <a:pt x="87006" y="186550"/>
                  </a:lnTo>
                  <a:lnTo>
                    <a:pt x="86610" y="186709"/>
                  </a:lnTo>
                  <a:lnTo>
                    <a:pt x="86175" y="186828"/>
                  </a:lnTo>
                  <a:lnTo>
                    <a:pt x="85780" y="186907"/>
                  </a:lnTo>
                  <a:lnTo>
                    <a:pt x="85780" y="218462"/>
                  </a:lnTo>
                  <a:lnTo>
                    <a:pt x="86729" y="217986"/>
                  </a:lnTo>
                  <a:lnTo>
                    <a:pt x="87600" y="217352"/>
                  </a:lnTo>
                  <a:lnTo>
                    <a:pt x="88470" y="216717"/>
                  </a:lnTo>
                  <a:lnTo>
                    <a:pt x="89301" y="215925"/>
                  </a:lnTo>
                  <a:lnTo>
                    <a:pt x="90131" y="215092"/>
                  </a:lnTo>
                  <a:lnTo>
                    <a:pt x="90922" y="214180"/>
                  </a:lnTo>
                  <a:lnTo>
                    <a:pt x="91634" y="213189"/>
                  </a:lnTo>
                  <a:lnTo>
                    <a:pt x="92386" y="212119"/>
                  </a:lnTo>
                  <a:lnTo>
                    <a:pt x="93059" y="210969"/>
                  </a:lnTo>
                  <a:lnTo>
                    <a:pt x="93692" y="209741"/>
                  </a:lnTo>
                  <a:lnTo>
                    <a:pt x="94364" y="208432"/>
                  </a:lnTo>
                  <a:lnTo>
                    <a:pt x="94957" y="207045"/>
                  </a:lnTo>
                  <a:lnTo>
                    <a:pt x="95551" y="205618"/>
                  </a:lnTo>
                  <a:lnTo>
                    <a:pt x="96105" y="204072"/>
                  </a:lnTo>
                  <a:lnTo>
                    <a:pt x="96619" y="202486"/>
                  </a:lnTo>
                  <a:lnTo>
                    <a:pt x="97133" y="200821"/>
                  </a:lnTo>
                  <a:lnTo>
                    <a:pt x="97568" y="199077"/>
                  </a:lnTo>
                  <a:lnTo>
                    <a:pt x="98004" y="197214"/>
                  </a:lnTo>
                  <a:lnTo>
                    <a:pt x="98439" y="195351"/>
                  </a:lnTo>
                  <a:lnTo>
                    <a:pt x="98795" y="193408"/>
                  </a:lnTo>
                  <a:lnTo>
                    <a:pt x="99151" y="191347"/>
                  </a:lnTo>
                  <a:lnTo>
                    <a:pt x="99467" y="189285"/>
                  </a:lnTo>
                  <a:lnTo>
                    <a:pt x="99823" y="187105"/>
                  </a:lnTo>
                  <a:lnTo>
                    <a:pt x="100061" y="184885"/>
                  </a:lnTo>
                  <a:lnTo>
                    <a:pt x="100338" y="182546"/>
                  </a:lnTo>
                  <a:lnTo>
                    <a:pt x="100535" y="180208"/>
                  </a:lnTo>
                  <a:lnTo>
                    <a:pt x="100733" y="177750"/>
                  </a:lnTo>
                  <a:lnTo>
                    <a:pt x="100891" y="175252"/>
                  </a:lnTo>
                  <a:lnTo>
                    <a:pt x="101089" y="172676"/>
                  </a:lnTo>
                  <a:lnTo>
                    <a:pt x="101208" y="170020"/>
                  </a:lnTo>
                  <a:lnTo>
                    <a:pt x="101287" y="167364"/>
                  </a:lnTo>
                  <a:lnTo>
                    <a:pt x="101366" y="164589"/>
                  </a:lnTo>
                  <a:lnTo>
                    <a:pt x="104847" y="164827"/>
                  </a:lnTo>
                  <a:lnTo>
                    <a:pt x="108052" y="165025"/>
                  </a:lnTo>
                  <a:lnTo>
                    <a:pt x="113432" y="165421"/>
                  </a:lnTo>
                  <a:lnTo>
                    <a:pt x="117032" y="165738"/>
                  </a:lnTo>
                  <a:lnTo>
                    <a:pt x="118297" y="165857"/>
                  </a:lnTo>
                  <a:lnTo>
                    <a:pt x="119286" y="165897"/>
                  </a:lnTo>
                  <a:lnTo>
                    <a:pt x="120275" y="165976"/>
                  </a:lnTo>
                  <a:lnTo>
                    <a:pt x="121264" y="166095"/>
                  </a:lnTo>
                  <a:lnTo>
                    <a:pt x="122214" y="166254"/>
                  </a:lnTo>
                  <a:lnTo>
                    <a:pt x="123163" y="166452"/>
                  </a:lnTo>
                  <a:lnTo>
                    <a:pt x="124113" y="166729"/>
                  </a:lnTo>
                  <a:lnTo>
                    <a:pt x="124983" y="167007"/>
                  </a:lnTo>
                  <a:lnTo>
                    <a:pt x="125893" y="167403"/>
                  </a:lnTo>
                  <a:lnTo>
                    <a:pt x="126724" y="167760"/>
                  </a:lnTo>
                  <a:lnTo>
                    <a:pt x="127594" y="168196"/>
                  </a:lnTo>
                  <a:lnTo>
                    <a:pt x="128425" y="168711"/>
                  </a:lnTo>
                  <a:lnTo>
                    <a:pt x="129176" y="169187"/>
                  </a:lnTo>
                  <a:lnTo>
                    <a:pt x="129967" y="169702"/>
                  </a:lnTo>
                  <a:lnTo>
                    <a:pt x="130680" y="170337"/>
                  </a:lnTo>
                  <a:lnTo>
                    <a:pt x="131392" y="170931"/>
                  </a:lnTo>
                  <a:lnTo>
                    <a:pt x="132064" y="171605"/>
                  </a:lnTo>
                  <a:lnTo>
                    <a:pt x="132737" y="172240"/>
                  </a:lnTo>
                  <a:lnTo>
                    <a:pt x="133330" y="172993"/>
                  </a:lnTo>
                  <a:lnTo>
                    <a:pt x="133884" y="173706"/>
                  </a:lnTo>
                  <a:lnTo>
                    <a:pt x="134438" y="174459"/>
                  </a:lnTo>
                  <a:lnTo>
                    <a:pt x="134952" y="175252"/>
                  </a:lnTo>
                  <a:lnTo>
                    <a:pt x="135387" y="176085"/>
                  </a:lnTo>
                  <a:lnTo>
                    <a:pt x="135862" y="176917"/>
                  </a:lnTo>
                  <a:lnTo>
                    <a:pt x="136257" y="177789"/>
                  </a:lnTo>
                  <a:lnTo>
                    <a:pt x="136574" y="178661"/>
                  </a:lnTo>
                  <a:lnTo>
                    <a:pt x="136890" y="179573"/>
                  </a:lnTo>
                  <a:lnTo>
                    <a:pt x="137167" y="180525"/>
                  </a:lnTo>
                  <a:lnTo>
                    <a:pt x="137365" y="181436"/>
                  </a:lnTo>
                  <a:lnTo>
                    <a:pt x="137563" y="182388"/>
                  </a:lnTo>
                  <a:lnTo>
                    <a:pt x="137681" y="183379"/>
                  </a:lnTo>
                  <a:lnTo>
                    <a:pt x="137761" y="184370"/>
                  </a:lnTo>
                  <a:lnTo>
                    <a:pt x="137761" y="185361"/>
                  </a:lnTo>
                  <a:lnTo>
                    <a:pt x="137761" y="210097"/>
                  </a:lnTo>
                  <a:lnTo>
                    <a:pt x="137761" y="210613"/>
                  </a:lnTo>
                  <a:lnTo>
                    <a:pt x="137681" y="211088"/>
                  </a:lnTo>
                  <a:lnTo>
                    <a:pt x="137602" y="211564"/>
                  </a:lnTo>
                  <a:lnTo>
                    <a:pt x="137444" y="212079"/>
                  </a:lnTo>
                  <a:lnTo>
                    <a:pt x="137286" y="212515"/>
                  </a:lnTo>
                  <a:lnTo>
                    <a:pt x="137049" y="212991"/>
                  </a:lnTo>
                  <a:lnTo>
                    <a:pt x="136772" y="213467"/>
                  </a:lnTo>
                  <a:lnTo>
                    <a:pt x="136455" y="213863"/>
                  </a:lnTo>
                  <a:lnTo>
                    <a:pt x="136139" y="214299"/>
                  </a:lnTo>
                  <a:lnTo>
                    <a:pt x="135783" y="214696"/>
                  </a:lnTo>
                  <a:lnTo>
                    <a:pt x="135348" y="215171"/>
                  </a:lnTo>
                  <a:lnTo>
                    <a:pt x="134912" y="215568"/>
                  </a:lnTo>
                  <a:lnTo>
                    <a:pt x="134438" y="215925"/>
                  </a:lnTo>
                  <a:lnTo>
                    <a:pt x="133923" y="216361"/>
                  </a:lnTo>
                  <a:lnTo>
                    <a:pt x="133370" y="216717"/>
                  </a:lnTo>
                  <a:lnTo>
                    <a:pt x="132816" y="217074"/>
                  </a:lnTo>
                  <a:lnTo>
                    <a:pt x="131589" y="217827"/>
                  </a:lnTo>
                  <a:lnTo>
                    <a:pt x="130205" y="218501"/>
                  </a:lnTo>
                  <a:lnTo>
                    <a:pt x="128741" y="219136"/>
                  </a:lnTo>
                  <a:lnTo>
                    <a:pt x="127159" y="219809"/>
                  </a:lnTo>
                  <a:lnTo>
                    <a:pt x="125418" y="220364"/>
                  </a:lnTo>
                  <a:lnTo>
                    <a:pt x="123638" y="220959"/>
                  </a:lnTo>
                  <a:lnTo>
                    <a:pt x="121779" y="221474"/>
                  </a:lnTo>
                  <a:lnTo>
                    <a:pt x="119801" y="221950"/>
                  </a:lnTo>
                  <a:lnTo>
                    <a:pt x="117704" y="222426"/>
                  </a:lnTo>
                  <a:lnTo>
                    <a:pt x="115607" y="222862"/>
                  </a:lnTo>
                  <a:lnTo>
                    <a:pt x="113392" y="223258"/>
                  </a:lnTo>
                  <a:lnTo>
                    <a:pt x="111137" y="223655"/>
                  </a:lnTo>
                  <a:lnTo>
                    <a:pt x="108764" y="223972"/>
                  </a:lnTo>
                  <a:lnTo>
                    <a:pt x="106390" y="224289"/>
                  </a:lnTo>
                  <a:lnTo>
                    <a:pt x="103977" y="224527"/>
                  </a:lnTo>
                  <a:lnTo>
                    <a:pt x="101485" y="224804"/>
                  </a:lnTo>
                  <a:lnTo>
                    <a:pt x="98913" y="225042"/>
                  </a:lnTo>
                  <a:lnTo>
                    <a:pt x="96382" y="225201"/>
                  </a:lnTo>
                  <a:lnTo>
                    <a:pt x="93810" y="225359"/>
                  </a:lnTo>
                  <a:lnTo>
                    <a:pt x="91199" y="225518"/>
                  </a:lnTo>
                  <a:lnTo>
                    <a:pt x="88549" y="225597"/>
                  </a:lnTo>
                  <a:lnTo>
                    <a:pt x="85898" y="225676"/>
                  </a:lnTo>
                  <a:lnTo>
                    <a:pt x="83248" y="225716"/>
                  </a:lnTo>
                  <a:lnTo>
                    <a:pt x="80598" y="225716"/>
                  </a:lnTo>
                  <a:lnTo>
                    <a:pt x="77987" y="225716"/>
                  </a:lnTo>
                  <a:lnTo>
                    <a:pt x="75297" y="225676"/>
                  </a:lnTo>
                  <a:lnTo>
                    <a:pt x="72646" y="225597"/>
                  </a:lnTo>
                  <a:lnTo>
                    <a:pt x="69996" y="225518"/>
                  </a:lnTo>
                  <a:lnTo>
                    <a:pt x="67345" y="225359"/>
                  </a:lnTo>
                  <a:lnTo>
                    <a:pt x="64695" y="225201"/>
                  </a:lnTo>
                  <a:lnTo>
                    <a:pt x="62163" y="225042"/>
                  </a:lnTo>
                  <a:lnTo>
                    <a:pt x="59552" y="224804"/>
                  </a:lnTo>
                  <a:lnTo>
                    <a:pt x="57020" y="224527"/>
                  </a:lnTo>
                  <a:lnTo>
                    <a:pt x="54528" y="224289"/>
                  </a:lnTo>
                  <a:lnTo>
                    <a:pt x="52115" y="223972"/>
                  </a:lnTo>
                  <a:lnTo>
                    <a:pt x="49702" y="223655"/>
                  </a:lnTo>
                  <a:lnTo>
                    <a:pt x="47368" y="223258"/>
                  </a:lnTo>
                  <a:lnTo>
                    <a:pt x="45113" y="222862"/>
                  </a:lnTo>
                  <a:lnTo>
                    <a:pt x="42897" y="222426"/>
                  </a:lnTo>
                  <a:lnTo>
                    <a:pt x="40801" y="221950"/>
                  </a:lnTo>
                  <a:lnTo>
                    <a:pt x="38744" y="221474"/>
                  </a:lnTo>
                  <a:lnTo>
                    <a:pt x="36805" y="220959"/>
                  </a:lnTo>
                  <a:lnTo>
                    <a:pt x="34986" y="220364"/>
                  </a:lnTo>
                  <a:lnTo>
                    <a:pt x="33205" y="219809"/>
                  </a:lnTo>
                  <a:lnTo>
                    <a:pt x="31544" y="219136"/>
                  </a:lnTo>
                  <a:lnTo>
                    <a:pt x="30001" y="218501"/>
                  </a:lnTo>
                  <a:lnTo>
                    <a:pt x="28617" y="217827"/>
                  </a:lnTo>
                  <a:lnTo>
                    <a:pt x="27311" y="217074"/>
                  </a:lnTo>
                  <a:lnTo>
                    <a:pt x="26718" y="216717"/>
                  </a:lnTo>
                  <a:lnTo>
                    <a:pt x="26164" y="216361"/>
                  </a:lnTo>
                  <a:lnTo>
                    <a:pt x="25610" y="215925"/>
                  </a:lnTo>
                  <a:lnTo>
                    <a:pt x="25135" y="215568"/>
                  </a:lnTo>
                  <a:lnTo>
                    <a:pt x="24700" y="215171"/>
                  </a:lnTo>
                  <a:lnTo>
                    <a:pt x="24226" y="214696"/>
                  </a:lnTo>
                  <a:lnTo>
                    <a:pt x="23869" y="214299"/>
                  </a:lnTo>
                  <a:lnTo>
                    <a:pt x="23513" y="213863"/>
                  </a:lnTo>
                  <a:lnTo>
                    <a:pt x="23237" y="213467"/>
                  </a:lnTo>
                  <a:lnTo>
                    <a:pt x="22920" y="212991"/>
                  </a:lnTo>
                  <a:lnTo>
                    <a:pt x="22683" y="212515"/>
                  </a:lnTo>
                  <a:lnTo>
                    <a:pt x="22485" y="212079"/>
                  </a:lnTo>
                  <a:lnTo>
                    <a:pt x="22366" y="211564"/>
                  </a:lnTo>
                  <a:lnTo>
                    <a:pt x="22248" y="211088"/>
                  </a:lnTo>
                  <a:lnTo>
                    <a:pt x="22168" y="210613"/>
                  </a:lnTo>
                  <a:lnTo>
                    <a:pt x="22168" y="210097"/>
                  </a:lnTo>
                  <a:lnTo>
                    <a:pt x="22168" y="185361"/>
                  </a:lnTo>
                  <a:lnTo>
                    <a:pt x="22208" y="184370"/>
                  </a:lnTo>
                  <a:lnTo>
                    <a:pt x="22248" y="183379"/>
                  </a:lnTo>
                  <a:lnTo>
                    <a:pt x="22366" y="182388"/>
                  </a:lnTo>
                  <a:lnTo>
                    <a:pt x="22564" y="181436"/>
                  </a:lnTo>
                  <a:lnTo>
                    <a:pt x="22762" y="180525"/>
                  </a:lnTo>
                  <a:lnTo>
                    <a:pt x="22999" y="179573"/>
                  </a:lnTo>
                  <a:lnTo>
                    <a:pt x="23355" y="178661"/>
                  </a:lnTo>
                  <a:lnTo>
                    <a:pt x="23711" y="177789"/>
                  </a:lnTo>
                  <a:lnTo>
                    <a:pt x="24067" y="176917"/>
                  </a:lnTo>
                  <a:lnTo>
                    <a:pt x="24502" y="176085"/>
                  </a:lnTo>
                  <a:lnTo>
                    <a:pt x="24977" y="175252"/>
                  </a:lnTo>
                  <a:lnTo>
                    <a:pt x="25491" y="174459"/>
                  </a:lnTo>
                  <a:lnTo>
                    <a:pt x="26006" y="173706"/>
                  </a:lnTo>
                  <a:lnTo>
                    <a:pt x="26599" y="172993"/>
                  </a:lnTo>
                  <a:lnTo>
                    <a:pt x="27192" y="172240"/>
                  </a:lnTo>
                  <a:lnTo>
                    <a:pt x="27865" y="171605"/>
                  </a:lnTo>
                  <a:lnTo>
                    <a:pt x="28537" y="170931"/>
                  </a:lnTo>
                  <a:lnTo>
                    <a:pt x="29250" y="170337"/>
                  </a:lnTo>
                  <a:lnTo>
                    <a:pt x="29962" y="169702"/>
                  </a:lnTo>
                  <a:lnTo>
                    <a:pt x="30753" y="169187"/>
                  </a:lnTo>
                  <a:lnTo>
                    <a:pt x="31504" y="168711"/>
                  </a:lnTo>
                  <a:lnTo>
                    <a:pt x="32375" y="168196"/>
                  </a:lnTo>
                  <a:lnTo>
                    <a:pt x="33166" y="167760"/>
                  </a:lnTo>
                  <a:lnTo>
                    <a:pt x="34036" y="167403"/>
                  </a:lnTo>
                  <a:lnTo>
                    <a:pt x="34946" y="167007"/>
                  </a:lnTo>
                  <a:lnTo>
                    <a:pt x="35816" y="166729"/>
                  </a:lnTo>
                  <a:lnTo>
                    <a:pt x="36766" y="166452"/>
                  </a:lnTo>
                  <a:lnTo>
                    <a:pt x="37715" y="166254"/>
                  </a:lnTo>
                  <a:lnTo>
                    <a:pt x="38665" y="166095"/>
                  </a:lnTo>
                  <a:lnTo>
                    <a:pt x="39654" y="165976"/>
                  </a:lnTo>
                  <a:lnTo>
                    <a:pt x="40643" y="165897"/>
                  </a:lnTo>
                  <a:lnTo>
                    <a:pt x="41632" y="165857"/>
                  </a:lnTo>
                  <a:lnTo>
                    <a:pt x="42897" y="165738"/>
                  </a:lnTo>
                  <a:lnTo>
                    <a:pt x="46497" y="165421"/>
                  </a:lnTo>
                  <a:lnTo>
                    <a:pt x="51838" y="165025"/>
                  </a:lnTo>
                  <a:lnTo>
                    <a:pt x="55082" y="164827"/>
                  </a:lnTo>
                  <a:lnTo>
                    <a:pt x="58602" y="164589"/>
                  </a:lnTo>
                  <a:close/>
                  <a:moveTo>
                    <a:pt x="125291" y="124035"/>
                  </a:moveTo>
                  <a:lnTo>
                    <a:pt x="146668" y="124035"/>
                  </a:lnTo>
                  <a:lnTo>
                    <a:pt x="146668" y="157665"/>
                  </a:lnTo>
                  <a:lnTo>
                    <a:pt x="125291" y="157665"/>
                  </a:lnTo>
                  <a:lnTo>
                    <a:pt x="125291" y="124035"/>
                  </a:lnTo>
                  <a:close/>
                  <a:moveTo>
                    <a:pt x="61538" y="105598"/>
                  </a:moveTo>
                  <a:lnTo>
                    <a:pt x="61222" y="105638"/>
                  </a:lnTo>
                  <a:lnTo>
                    <a:pt x="60945" y="105677"/>
                  </a:lnTo>
                  <a:lnTo>
                    <a:pt x="60589" y="105796"/>
                  </a:lnTo>
                  <a:lnTo>
                    <a:pt x="60312" y="105914"/>
                  </a:lnTo>
                  <a:lnTo>
                    <a:pt x="60035" y="106073"/>
                  </a:lnTo>
                  <a:lnTo>
                    <a:pt x="59759" y="106271"/>
                  </a:lnTo>
                  <a:lnTo>
                    <a:pt x="59245" y="106785"/>
                  </a:lnTo>
                  <a:lnTo>
                    <a:pt x="58691" y="107299"/>
                  </a:lnTo>
                  <a:lnTo>
                    <a:pt x="58177" y="107893"/>
                  </a:lnTo>
                  <a:lnTo>
                    <a:pt x="57663" y="108565"/>
                  </a:lnTo>
                  <a:lnTo>
                    <a:pt x="56674" y="109990"/>
                  </a:lnTo>
                  <a:lnTo>
                    <a:pt x="55923" y="111018"/>
                  </a:lnTo>
                  <a:lnTo>
                    <a:pt x="55211" y="112087"/>
                  </a:lnTo>
                  <a:lnTo>
                    <a:pt x="54460" y="113194"/>
                  </a:lnTo>
                  <a:lnTo>
                    <a:pt x="53788" y="114381"/>
                  </a:lnTo>
                  <a:lnTo>
                    <a:pt x="53551" y="115489"/>
                  </a:lnTo>
                  <a:lnTo>
                    <a:pt x="53313" y="116597"/>
                  </a:lnTo>
                  <a:lnTo>
                    <a:pt x="53116" y="117784"/>
                  </a:lnTo>
                  <a:lnTo>
                    <a:pt x="52957" y="118931"/>
                  </a:lnTo>
                  <a:lnTo>
                    <a:pt x="52839" y="120118"/>
                  </a:lnTo>
                  <a:lnTo>
                    <a:pt x="52760" y="121345"/>
                  </a:lnTo>
                  <a:lnTo>
                    <a:pt x="52720" y="122492"/>
                  </a:lnTo>
                  <a:lnTo>
                    <a:pt x="52720" y="123719"/>
                  </a:lnTo>
                  <a:lnTo>
                    <a:pt x="52760" y="125499"/>
                  </a:lnTo>
                  <a:lnTo>
                    <a:pt x="52878" y="127200"/>
                  </a:lnTo>
                  <a:lnTo>
                    <a:pt x="53116" y="128862"/>
                  </a:lnTo>
                  <a:lnTo>
                    <a:pt x="53432" y="130524"/>
                  </a:lnTo>
                  <a:lnTo>
                    <a:pt x="53867" y="132185"/>
                  </a:lnTo>
                  <a:lnTo>
                    <a:pt x="54302" y="133768"/>
                  </a:lnTo>
                  <a:lnTo>
                    <a:pt x="54856" y="135351"/>
                  </a:lnTo>
                  <a:lnTo>
                    <a:pt x="55488" y="136894"/>
                  </a:lnTo>
                  <a:lnTo>
                    <a:pt x="56160" y="138437"/>
                  </a:lnTo>
                  <a:lnTo>
                    <a:pt x="56912" y="139940"/>
                  </a:lnTo>
                  <a:lnTo>
                    <a:pt x="57703" y="141364"/>
                  </a:lnTo>
                  <a:lnTo>
                    <a:pt x="58533" y="142749"/>
                  </a:lnTo>
                  <a:lnTo>
                    <a:pt x="59482" y="144055"/>
                  </a:lnTo>
                  <a:lnTo>
                    <a:pt x="60391" y="145360"/>
                  </a:lnTo>
                  <a:lnTo>
                    <a:pt x="61380" y="146626"/>
                  </a:lnTo>
                  <a:lnTo>
                    <a:pt x="62408" y="147813"/>
                  </a:lnTo>
                  <a:lnTo>
                    <a:pt x="63436" y="148961"/>
                  </a:lnTo>
                  <a:lnTo>
                    <a:pt x="64504" y="150069"/>
                  </a:lnTo>
                  <a:lnTo>
                    <a:pt x="65611" y="151058"/>
                  </a:lnTo>
                  <a:lnTo>
                    <a:pt x="66718" y="152047"/>
                  </a:lnTo>
                  <a:lnTo>
                    <a:pt x="67825" y="152957"/>
                  </a:lnTo>
                  <a:lnTo>
                    <a:pt x="68972" y="153788"/>
                  </a:lnTo>
                  <a:lnTo>
                    <a:pt x="70119" y="154579"/>
                  </a:lnTo>
                  <a:lnTo>
                    <a:pt x="71265" y="155252"/>
                  </a:lnTo>
                  <a:lnTo>
                    <a:pt x="72412" y="155885"/>
                  </a:lnTo>
                  <a:lnTo>
                    <a:pt x="73519" y="156399"/>
                  </a:lnTo>
                  <a:lnTo>
                    <a:pt x="74666" y="156874"/>
                  </a:lnTo>
                  <a:lnTo>
                    <a:pt x="75773" y="157309"/>
                  </a:lnTo>
                  <a:lnTo>
                    <a:pt x="76880" y="157586"/>
                  </a:lnTo>
                  <a:lnTo>
                    <a:pt x="77908" y="157823"/>
                  </a:lnTo>
                  <a:lnTo>
                    <a:pt x="78976" y="157942"/>
                  </a:lnTo>
                  <a:lnTo>
                    <a:pt x="79964" y="157982"/>
                  </a:lnTo>
                  <a:lnTo>
                    <a:pt x="80993" y="157942"/>
                  </a:lnTo>
                  <a:lnTo>
                    <a:pt x="81981" y="157823"/>
                  </a:lnTo>
                  <a:lnTo>
                    <a:pt x="83088" y="157586"/>
                  </a:lnTo>
                  <a:lnTo>
                    <a:pt x="84156" y="157309"/>
                  </a:lnTo>
                  <a:lnTo>
                    <a:pt x="85303" y="156874"/>
                  </a:lnTo>
                  <a:lnTo>
                    <a:pt x="86370" y="156399"/>
                  </a:lnTo>
                  <a:lnTo>
                    <a:pt x="87517" y="155885"/>
                  </a:lnTo>
                  <a:lnTo>
                    <a:pt x="88664" y="155252"/>
                  </a:lnTo>
                  <a:lnTo>
                    <a:pt x="89810" y="154579"/>
                  </a:lnTo>
                  <a:lnTo>
                    <a:pt x="90957" y="153788"/>
                  </a:lnTo>
                  <a:lnTo>
                    <a:pt x="92064" y="152957"/>
                  </a:lnTo>
                  <a:lnTo>
                    <a:pt x="93211" y="152047"/>
                  </a:lnTo>
                  <a:lnTo>
                    <a:pt x="94318" y="151058"/>
                  </a:lnTo>
                  <a:lnTo>
                    <a:pt x="95425" y="150069"/>
                  </a:lnTo>
                  <a:lnTo>
                    <a:pt x="96493" y="148961"/>
                  </a:lnTo>
                  <a:lnTo>
                    <a:pt x="97521" y="147813"/>
                  </a:lnTo>
                  <a:lnTo>
                    <a:pt x="98549" y="146626"/>
                  </a:lnTo>
                  <a:lnTo>
                    <a:pt x="99577" y="145360"/>
                  </a:lnTo>
                  <a:lnTo>
                    <a:pt x="100487" y="144055"/>
                  </a:lnTo>
                  <a:lnTo>
                    <a:pt x="101396" y="142749"/>
                  </a:lnTo>
                  <a:lnTo>
                    <a:pt x="102226" y="141364"/>
                  </a:lnTo>
                  <a:lnTo>
                    <a:pt x="103017" y="139940"/>
                  </a:lnTo>
                  <a:lnTo>
                    <a:pt x="103729" y="138437"/>
                  </a:lnTo>
                  <a:lnTo>
                    <a:pt x="104441" y="136894"/>
                  </a:lnTo>
                  <a:lnTo>
                    <a:pt x="105034" y="135351"/>
                  </a:lnTo>
                  <a:lnTo>
                    <a:pt x="105627" y="133768"/>
                  </a:lnTo>
                  <a:lnTo>
                    <a:pt x="106102" y="132185"/>
                  </a:lnTo>
                  <a:lnTo>
                    <a:pt x="106457" y="130524"/>
                  </a:lnTo>
                  <a:lnTo>
                    <a:pt x="106813" y="128862"/>
                  </a:lnTo>
                  <a:lnTo>
                    <a:pt x="107051" y="127200"/>
                  </a:lnTo>
                  <a:lnTo>
                    <a:pt x="107169" y="125499"/>
                  </a:lnTo>
                  <a:lnTo>
                    <a:pt x="107248" y="123719"/>
                  </a:lnTo>
                  <a:lnTo>
                    <a:pt x="107209" y="122729"/>
                  </a:lnTo>
                  <a:lnTo>
                    <a:pt x="107169" y="121661"/>
                  </a:lnTo>
                  <a:lnTo>
                    <a:pt x="104401" y="121543"/>
                  </a:lnTo>
                  <a:lnTo>
                    <a:pt x="101554" y="121345"/>
                  </a:lnTo>
                  <a:lnTo>
                    <a:pt x="98628" y="120989"/>
                  </a:lnTo>
                  <a:lnTo>
                    <a:pt x="95663" y="120632"/>
                  </a:lnTo>
                  <a:lnTo>
                    <a:pt x="92697" y="120197"/>
                  </a:lnTo>
                  <a:lnTo>
                    <a:pt x="89692" y="119683"/>
                  </a:lnTo>
                  <a:lnTo>
                    <a:pt x="86766" y="119010"/>
                  </a:lnTo>
                  <a:lnTo>
                    <a:pt x="85342" y="118694"/>
                  </a:lnTo>
                  <a:lnTo>
                    <a:pt x="83919" y="118338"/>
                  </a:lnTo>
                  <a:lnTo>
                    <a:pt x="82535" y="117942"/>
                  </a:lnTo>
                  <a:lnTo>
                    <a:pt x="81190" y="117546"/>
                  </a:lnTo>
                  <a:lnTo>
                    <a:pt x="79846" y="117151"/>
                  </a:lnTo>
                  <a:lnTo>
                    <a:pt x="78541" y="116676"/>
                  </a:lnTo>
                  <a:lnTo>
                    <a:pt x="77315" y="116241"/>
                  </a:lnTo>
                  <a:lnTo>
                    <a:pt x="76089" y="115766"/>
                  </a:lnTo>
                  <a:lnTo>
                    <a:pt x="74943" y="115252"/>
                  </a:lnTo>
                  <a:lnTo>
                    <a:pt x="73875" y="114777"/>
                  </a:lnTo>
                  <a:lnTo>
                    <a:pt x="72807" y="114263"/>
                  </a:lnTo>
                  <a:lnTo>
                    <a:pt x="71819" y="113669"/>
                  </a:lnTo>
                  <a:lnTo>
                    <a:pt x="70909" y="113115"/>
                  </a:lnTo>
                  <a:lnTo>
                    <a:pt x="70039" y="112561"/>
                  </a:lnTo>
                  <a:lnTo>
                    <a:pt x="69249" y="111928"/>
                  </a:lnTo>
                  <a:lnTo>
                    <a:pt x="68576" y="111295"/>
                  </a:lnTo>
                  <a:lnTo>
                    <a:pt x="67944" y="110623"/>
                  </a:lnTo>
                  <a:lnTo>
                    <a:pt x="67390" y="109990"/>
                  </a:lnTo>
                  <a:lnTo>
                    <a:pt x="66876" y="109277"/>
                  </a:lnTo>
                  <a:lnTo>
                    <a:pt x="66362" y="108684"/>
                  </a:lnTo>
                  <a:lnTo>
                    <a:pt x="65888" y="108130"/>
                  </a:lnTo>
                  <a:lnTo>
                    <a:pt x="65413" y="107616"/>
                  </a:lnTo>
                  <a:lnTo>
                    <a:pt x="64939" y="107220"/>
                  </a:lnTo>
                  <a:lnTo>
                    <a:pt x="64504" y="106824"/>
                  </a:lnTo>
                  <a:lnTo>
                    <a:pt x="64108" y="106468"/>
                  </a:lnTo>
                  <a:lnTo>
                    <a:pt x="63713" y="106231"/>
                  </a:lnTo>
                  <a:lnTo>
                    <a:pt x="63317" y="105994"/>
                  </a:lnTo>
                  <a:lnTo>
                    <a:pt x="62922" y="105835"/>
                  </a:lnTo>
                  <a:lnTo>
                    <a:pt x="62566" y="105717"/>
                  </a:lnTo>
                  <a:lnTo>
                    <a:pt x="62250" y="105638"/>
                  </a:lnTo>
                  <a:lnTo>
                    <a:pt x="61854" y="105598"/>
                  </a:lnTo>
                  <a:lnTo>
                    <a:pt x="61538" y="105598"/>
                  </a:lnTo>
                  <a:close/>
                  <a:moveTo>
                    <a:pt x="162700" y="103264"/>
                  </a:moveTo>
                  <a:lnTo>
                    <a:pt x="184077" y="103264"/>
                  </a:lnTo>
                  <a:lnTo>
                    <a:pt x="184077" y="156082"/>
                  </a:lnTo>
                  <a:lnTo>
                    <a:pt x="162700" y="156082"/>
                  </a:lnTo>
                  <a:lnTo>
                    <a:pt x="162700" y="103264"/>
                  </a:lnTo>
                  <a:close/>
                  <a:moveTo>
                    <a:pt x="79055" y="81701"/>
                  </a:moveTo>
                  <a:lnTo>
                    <a:pt x="79964" y="81701"/>
                  </a:lnTo>
                  <a:lnTo>
                    <a:pt x="80874" y="81701"/>
                  </a:lnTo>
                  <a:lnTo>
                    <a:pt x="81783" y="81741"/>
                  </a:lnTo>
                  <a:lnTo>
                    <a:pt x="82653" y="81820"/>
                  </a:lnTo>
                  <a:lnTo>
                    <a:pt x="83523" y="81899"/>
                  </a:lnTo>
                  <a:lnTo>
                    <a:pt x="84433" y="82017"/>
                  </a:lnTo>
                  <a:lnTo>
                    <a:pt x="85303" y="82215"/>
                  </a:lnTo>
                  <a:lnTo>
                    <a:pt x="86173" y="82374"/>
                  </a:lnTo>
                  <a:lnTo>
                    <a:pt x="87042" y="82571"/>
                  </a:lnTo>
                  <a:lnTo>
                    <a:pt x="87873" y="82769"/>
                  </a:lnTo>
                  <a:lnTo>
                    <a:pt x="88703" y="83046"/>
                  </a:lnTo>
                  <a:lnTo>
                    <a:pt x="89573" y="83284"/>
                  </a:lnTo>
                  <a:lnTo>
                    <a:pt x="90364" y="83600"/>
                  </a:lnTo>
                  <a:lnTo>
                    <a:pt x="91194" y="83917"/>
                  </a:lnTo>
                  <a:lnTo>
                    <a:pt x="91985" y="84273"/>
                  </a:lnTo>
                  <a:lnTo>
                    <a:pt x="92816" y="84629"/>
                  </a:lnTo>
                  <a:lnTo>
                    <a:pt x="93567" y="85024"/>
                  </a:lnTo>
                  <a:lnTo>
                    <a:pt x="95148" y="85855"/>
                  </a:lnTo>
                  <a:lnTo>
                    <a:pt x="96691" y="86805"/>
                  </a:lnTo>
                  <a:lnTo>
                    <a:pt x="98154" y="87794"/>
                  </a:lnTo>
                  <a:lnTo>
                    <a:pt x="99577" y="88902"/>
                  </a:lnTo>
                  <a:lnTo>
                    <a:pt x="100922" y="90049"/>
                  </a:lnTo>
                  <a:lnTo>
                    <a:pt x="102226" y="91315"/>
                  </a:lnTo>
                  <a:lnTo>
                    <a:pt x="103492" y="92660"/>
                  </a:lnTo>
                  <a:lnTo>
                    <a:pt x="104718" y="94045"/>
                  </a:lnTo>
                  <a:lnTo>
                    <a:pt x="105904" y="95509"/>
                  </a:lnTo>
                  <a:lnTo>
                    <a:pt x="107011" y="97012"/>
                  </a:lnTo>
                  <a:lnTo>
                    <a:pt x="108039" y="98595"/>
                  </a:lnTo>
                  <a:lnTo>
                    <a:pt x="109028" y="100257"/>
                  </a:lnTo>
                  <a:lnTo>
                    <a:pt x="109937" y="101958"/>
                  </a:lnTo>
                  <a:lnTo>
                    <a:pt x="110767" y="103699"/>
                  </a:lnTo>
                  <a:lnTo>
                    <a:pt x="111558" y="105558"/>
                  </a:lnTo>
                  <a:lnTo>
                    <a:pt x="112230" y="107378"/>
                  </a:lnTo>
                  <a:lnTo>
                    <a:pt x="112903" y="109277"/>
                  </a:lnTo>
                  <a:lnTo>
                    <a:pt x="113417" y="111256"/>
                  </a:lnTo>
                  <a:lnTo>
                    <a:pt x="113891" y="113234"/>
                  </a:lnTo>
                  <a:lnTo>
                    <a:pt x="114326" y="115252"/>
                  </a:lnTo>
                  <a:lnTo>
                    <a:pt x="114603" y="117349"/>
                  </a:lnTo>
                  <a:lnTo>
                    <a:pt x="114840" y="119446"/>
                  </a:lnTo>
                  <a:lnTo>
                    <a:pt x="114959" y="121582"/>
                  </a:lnTo>
                  <a:lnTo>
                    <a:pt x="114998" y="123719"/>
                  </a:lnTo>
                  <a:lnTo>
                    <a:pt x="114998" y="124866"/>
                  </a:lnTo>
                  <a:lnTo>
                    <a:pt x="114959" y="125974"/>
                  </a:lnTo>
                  <a:lnTo>
                    <a:pt x="114880" y="127082"/>
                  </a:lnTo>
                  <a:lnTo>
                    <a:pt x="114761" y="128150"/>
                  </a:lnTo>
                  <a:lnTo>
                    <a:pt x="114643" y="129258"/>
                  </a:lnTo>
                  <a:lnTo>
                    <a:pt x="114484" y="130326"/>
                  </a:lnTo>
                  <a:lnTo>
                    <a:pt x="114287" y="131394"/>
                  </a:lnTo>
                  <a:lnTo>
                    <a:pt x="114089" y="132423"/>
                  </a:lnTo>
                  <a:lnTo>
                    <a:pt x="113812" y="133452"/>
                  </a:lnTo>
                  <a:lnTo>
                    <a:pt x="113535" y="134520"/>
                  </a:lnTo>
                  <a:lnTo>
                    <a:pt x="113259" y="135548"/>
                  </a:lnTo>
                  <a:lnTo>
                    <a:pt x="112982" y="136538"/>
                  </a:lnTo>
                  <a:lnTo>
                    <a:pt x="112626" y="137527"/>
                  </a:lnTo>
                  <a:lnTo>
                    <a:pt x="112230" y="138516"/>
                  </a:lnTo>
                  <a:lnTo>
                    <a:pt x="111875" y="139465"/>
                  </a:lnTo>
                  <a:lnTo>
                    <a:pt x="111479" y="140415"/>
                  </a:lnTo>
                  <a:lnTo>
                    <a:pt x="110609" y="142274"/>
                  </a:lnTo>
                  <a:lnTo>
                    <a:pt x="109660" y="144094"/>
                  </a:lnTo>
                  <a:lnTo>
                    <a:pt x="108632" y="145875"/>
                  </a:lnTo>
                  <a:lnTo>
                    <a:pt x="107565" y="147576"/>
                  </a:lnTo>
                  <a:lnTo>
                    <a:pt x="106418" y="149238"/>
                  </a:lnTo>
                  <a:lnTo>
                    <a:pt x="105192" y="150781"/>
                  </a:lnTo>
                  <a:lnTo>
                    <a:pt x="103966" y="152324"/>
                  </a:lnTo>
                  <a:lnTo>
                    <a:pt x="102661" y="153748"/>
                  </a:lnTo>
                  <a:lnTo>
                    <a:pt x="101317" y="155133"/>
                  </a:lnTo>
                  <a:lnTo>
                    <a:pt x="99973" y="156438"/>
                  </a:lnTo>
                  <a:lnTo>
                    <a:pt x="98549" y="157665"/>
                  </a:lnTo>
                  <a:lnTo>
                    <a:pt x="97126" y="158812"/>
                  </a:lnTo>
                  <a:lnTo>
                    <a:pt x="95663" y="159841"/>
                  </a:lnTo>
                  <a:lnTo>
                    <a:pt x="94200" y="160870"/>
                  </a:lnTo>
                  <a:lnTo>
                    <a:pt x="92736" y="161780"/>
                  </a:lnTo>
                  <a:lnTo>
                    <a:pt x="91273" y="162571"/>
                  </a:lnTo>
                  <a:lnTo>
                    <a:pt x="89810" y="163323"/>
                  </a:lnTo>
                  <a:lnTo>
                    <a:pt x="88347" y="163956"/>
                  </a:lnTo>
                  <a:lnTo>
                    <a:pt x="86884" y="164510"/>
                  </a:lnTo>
                  <a:lnTo>
                    <a:pt x="85461" y="164945"/>
                  </a:lnTo>
                  <a:lnTo>
                    <a:pt x="84037" y="165301"/>
                  </a:lnTo>
                  <a:lnTo>
                    <a:pt x="82653" y="165538"/>
                  </a:lnTo>
                  <a:lnTo>
                    <a:pt x="81942" y="165657"/>
                  </a:lnTo>
                  <a:lnTo>
                    <a:pt x="81309" y="165697"/>
                  </a:lnTo>
                  <a:lnTo>
                    <a:pt x="80597" y="165736"/>
                  </a:lnTo>
                  <a:lnTo>
                    <a:pt x="79964" y="165776"/>
                  </a:lnTo>
                  <a:lnTo>
                    <a:pt x="79292" y="165736"/>
                  </a:lnTo>
                  <a:lnTo>
                    <a:pt x="78660" y="165697"/>
                  </a:lnTo>
                  <a:lnTo>
                    <a:pt x="77987" y="165657"/>
                  </a:lnTo>
                  <a:lnTo>
                    <a:pt x="77315" y="165538"/>
                  </a:lnTo>
                  <a:lnTo>
                    <a:pt x="75931" y="165301"/>
                  </a:lnTo>
                  <a:lnTo>
                    <a:pt x="74508" y="164945"/>
                  </a:lnTo>
                  <a:lnTo>
                    <a:pt x="73045" y="164510"/>
                  </a:lnTo>
                  <a:lnTo>
                    <a:pt x="71621" y="163956"/>
                  </a:lnTo>
                  <a:lnTo>
                    <a:pt x="70158" y="163323"/>
                  </a:lnTo>
                  <a:lnTo>
                    <a:pt x="68656" y="162571"/>
                  </a:lnTo>
                  <a:lnTo>
                    <a:pt x="67193" y="161780"/>
                  </a:lnTo>
                  <a:lnTo>
                    <a:pt x="65730" y="160870"/>
                  </a:lnTo>
                  <a:lnTo>
                    <a:pt x="64266" y="159841"/>
                  </a:lnTo>
                  <a:lnTo>
                    <a:pt x="62803" y="158812"/>
                  </a:lnTo>
                  <a:lnTo>
                    <a:pt x="61380" y="157665"/>
                  </a:lnTo>
                  <a:lnTo>
                    <a:pt x="59996" y="156438"/>
                  </a:lnTo>
                  <a:lnTo>
                    <a:pt x="58612" y="155133"/>
                  </a:lnTo>
                  <a:lnTo>
                    <a:pt x="57267" y="153748"/>
                  </a:lnTo>
                  <a:lnTo>
                    <a:pt x="55963" y="152324"/>
                  </a:lnTo>
                  <a:lnTo>
                    <a:pt x="54697" y="150781"/>
                  </a:lnTo>
                  <a:lnTo>
                    <a:pt x="53551" y="149238"/>
                  </a:lnTo>
                  <a:lnTo>
                    <a:pt x="52364" y="147576"/>
                  </a:lnTo>
                  <a:lnTo>
                    <a:pt x="51297" y="145875"/>
                  </a:lnTo>
                  <a:lnTo>
                    <a:pt x="50269" y="144094"/>
                  </a:lnTo>
                  <a:lnTo>
                    <a:pt x="49320" y="142274"/>
                  </a:lnTo>
                  <a:lnTo>
                    <a:pt x="48450" y="140415"/>
                  </a:lnTo>
                  <a:lnTo>
                    <a:pt x="48054" y="139465"/>
                  </a:lnTo>
                  <a:lnTo>
                    <a:pt x="47659" y="138516"/>
                  </a:lnTo>
                  <a:lnTo>
                    <a:pt x="47303" y="137527"/>
                  </a:lnTo>
                  <a:lnTo>
                    <a:pt x="46987" y="136538"/>
                  </a:lnTo>
                  <a:lnTo>
                    <a:pt x="46670" y="135548"/>
                  </a:lnTo>
                  <a:lnTo>
                    <a:pt x="46394" y="134520"/>
                  </a:lnTo>
                  <a:lnTo>
                    <a:pt x="46077" y="133452"/>
                  </a:lnTo>
                  <a:lnTo>
                    <a:pt x="45840" y="132423"/>
                  </a:lnTo>
                  <a:lnTo>
                    <a:pt x="45642" y="131394"/>
                  </a:lnTo>
                  <a:lnTo>
                    <a:pt x="45445" y="130326"/>
                  </a:lnTo>
                  <a:lnTo>
                    <a:pt x="45286" y="129258"/>
                  </a:lnTo>
                  <a:lnTo>
                    <a:pt x="45168" y="128150"/>
                  </a:lnTo>
                  <a:lnTo>
                    <a:pt x="45049" y="127082"/>
                  </a:lnTo>
                  <a:lnTo>
                    <a:pt x="45010" y="125974"/>
                  </a:lnTo>
                  <a:lnTo>
                    <a:pt x="44930" y="124866"/>
                  </a:lnTo>
                  <a:lnTo>
                    <a:pt x="44930" y="123719"/>
                  </a:lnTo>
                  <a:lnTo>
                    <a:pt x="44970" y="121582"/>
                  </a:lnTo>
                  <a:lnTo>
                    <a:pt x="45128" y="119446"/>
                  </a:lnTo>
                  <a:lnTo>
                    <a:pt x="45326" y="117349"/>
                  </a:lnTo>
                  <a:lnTo>
                    <a:pt x="45642" y="115252"/>
                  </a:lnTo>
                  <a:lnTo>
                    <a:pt x="45998" y="113234"/>
                  </a:lnTo>
                  <a:lnTo>
                    <a:pt x="46512" y="111256"/>
                  </a:lnTo>
                  <a:lnTo>
                    <a:pt x="47026" y="109277"/>
                  </a:lnTo>
                  <a:lnTo>
                    <a:pt x="47659" y="107378"/>
                  </a:lnTo>
                  <a:lnTo>
                    <a:pt x="48371" y="105558"/>
                  </a:lnTo>
                  <a:lnTo>
                    <a:pt x="49122" y="103699"/>
                  </a:lnTo>
                  <a:lnTo>
                    <a:pt x="49992" y="101958"/>
                  </a:lnTo>
                  <a:lnTo>
                    <a:pt x="50941" y="100257"/>
                  </a:lnTo>
                  <a:lnTo>
                    <a:pt x="51890" y="98595"/>
                  </a:lnTo>
                  <a:lnTo>
                    <a:pt x="52918" y="97012"/>
                  </a:lnTo>
                  <a:lnTo>
                    <a:pt x="54025" y="95509"/>
                  </a:lnTo>
                  <a:lnTo>
                    <a:pt x="55211" y="94045"/>
                  </a:lnTo>
                  <a:lnTo>
                    <a:pt x="56437" y="92660"/>
                  </a:lnTo>
                  <a:lnTo>
                    <a:pt x="57663" y="91315"/>
                  </a:lnTo>
                  <a:lnTo>
                    <a:pt x="59007" y="90049"/>
                  </a:lnTo>
                  <a:lnTo>
                    <a:pt x="60352" y="88902"/>
                  </a:lnTo>
                  <a:lnTo>
                    <a:pt x="61775" y="87794"/>
                  </a:lnTo>
                  <a:lnTo>
                    <a:pt x="63278" y="86805"/>
                  </a:lnTo>
                  <a:lnTo>
                    <a:pt x="64780" y="85855"/>
                  </a:lnTo>
                  <a:lnTo>
                    <a:pt x="66323" y="85024"/>
                  </a:lnTo>
                  <a:lnTo>
                    <a:pt x="67113" y="84629"/>
                  </a:lnTo>
                  <a:lnTo>
                    <a:pt x="67944" y="84273"/>
                  </a:lnTo>
                  <a:lnTo>
                    <a:pt x="68735" y="83917"/>
                  </a:lnTo>
                  <a:lnTo>
                    <a:pt x="69565" y="83600"/>
                  </a:lnTo>
                  <a:lnTo>
                    <a:pt x="70356" y="83284"/>
                  </a:lnTo>
                  <a:lnTo>
                    <a:pt x="71226" y="83046"/>
                  </a:lnTo>
                  <a:lnTo>
                    <a:pt x="72056" y="82769"/>
                  </a:lnTo>
                  <a:lnTo>
                    <a:pt x="72926" y="82571"/>
                  </a:lnTo>
                  <a:lnTo>
                    <a:pt x="73796" y="82374"/>
                  </a:lnTo>
                  <a:lnTo>
                    <a:pt x="74626" y="82215"/>
                  </a:lnTo>
                  <a:lnTo>
                    <a:pt x="75536" y="82017"/>
                  </a:lnTo>
                  <a:lnTo>
                    <a:pt x="76366" y="81899"/>
                  </a:lnTo>
                  <a:lnTo>
                    <a:pt x="77276" y="81820"/>
                  </a:lnTo>
                  <a:lnTo>
                    <a:pt x="78185" y="81741"/>
                  </a:lnTo>
                  <a:lnTo>
                    <a:pt x="79055" y="81701"/>
                  </a:lnTo>
                  <a:close/>
                  <a:moveTo>
                    <a:pt x="200109" y="57764"/>
                  </a:moveTo>
                  <a:lnTo>
                    <a:pt x="221486" y="57764"/>
                  </a:lnTo>
                  <a:lnTo>
                    <a:pt x="221486" y="156082"/>
                  </a:lnTo>
                  <a:lnTo>
                    <a:pt x="200109" y="156082"/>
                  </a:lnTo>
                  <a:lnTo>
                    <a:pt x="200109" y="57764"/>
                  </a:lnTo>
                  <a:close/>
                  <a:moveTo>
                    <a:pt x="0" y="0"/>
                  </a:moveTo>
                  <a:lnTo>
                    <a:pt x="265031" y="0"/>
                  </a:lnTo>
                  <a:lnTo>
                    <a:pt x="265031" y="21378"/>
                  </a:lnTo>
                  <a:lnTo>
                    <a:pt x="254303" y="21378"/>
                  </a:lnTo>
                  <a:lnTo>
                    <a:pt x="254303" y="196636"/>
                  </a:lnTo>
                  <a:lnTo>
                    <a:pt x="156129" y="196636"/>
                  </a:lnTo>
                  <a:lnTo>
                    <a:pt x="156129" y="180603"/>
                  </a:lnTo>
                  <a:lnTo>
                    <a:pt x="238271" y="180603"/>
                  </a:lnTo>
                  <a:lnTo>
                    <a:pt x="238271" y="21378"/>
                  </a:lnTo>
                  <a:lnTo>
                    <a:pt x="24346" y="21378"/>
                  </a:lnTo>
                  <a:lnTo>
                    <a:pt x="24346" y="155662"/>
                  </a:lnTo>
                  <a:lnTo>
                    <a:pt x="8313" y="155662"/>
                  </a:lnTo>
                  <a:lnTo>
                    <a:pt x="8313" y="21378"/>
                  </a:lnTo>
                  <a:lnTo>
                    <a:pt x="0" y="21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983461" y="5635829"/>
            <a:ext cx="448457" cy="448457"/>
            <a:chOff x="8401843" y="1268760"/>
            <a:chExt cx="489852" cy="489852"/>
          </a:xfrm>
        </p:grpSpPr>
        <p:sp>
          <p:nvSpPr>
            <p:cNvPr id="20" name="椭圆 19"/>
            <p:cNvSpPr/>
            <p:nvPr/>
          </p:nvSpPr>
          <p:spPr>
            <a:xfrm>
              <a:off x="8401843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  <p:sp>
          <p:nvSpPr>
            <p:cNvPr id="21" name="KSO_Shape"/>
            <p:cNvSpPr/>
            <p:nvPr/>
          </p:nvSpPr>
          <p:spPr>
            <a:xfrm>
              <a:off x="8517998" y="1388043"/>
              <a:ext cx="257542" cy="254966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7542" h="254966">
                  <a:moveTo>
                    <a:pt x="82015" y="187545"/>
                  </a:moveTo>
                  <a:lnTo>
                    <a:pt x="85283" y="194594"/>
                  </a:lnTo>
                  <a:lnTo>
                    <a:pt x="85627" y="194891"/>
                  </a:lnTo>
                  <a:lnTo>
                    <a:pt x="85885" y="195316"/>
                  </a:lnTo>
                  <a:lnTo>
                    <a:pt x="86272" y="195868"/>
                  </a:lnTo>
                  <a:lnTo>
                    <a:pt x="86530" y="196420"/>
                  </a:lnTo>
                  <a:lnTo>
                    <a:pt x="86616" y="196760"/>
                  </a:lnTo>
                  <a:lnTo>
                    <a:pt x="86702" y="197100"/>
                  </a:lnTo>
                  <a:lnTo>
                    <a:pt x="86702" y="197439"/>
                  </a:lnTo>
                  <a:lnTo>
                    <a:pt x="86702" y="197779"/>
                  </a:lnTo>
                  <a:lnTo>
                    <a:pt x="86616" y="198119"/>
                  </a:lnTo>
                  <a:lnTo>
                    <a:pt x="86487" y="198458"/>
                  </a:lnTo>
                  <a:lnTo>
                    <a:pt x="86358" y="198628"/>
                  </a:lnTo>
                  <a:lnTo>
                    <a:pt x="86143" y="198840"/>
                  </a:lnTo>
                  <a:lnTo>
                    <a:pt x="85885" y="198925"/>
                  </a:lnTo>
                  <a:lnTo>
                    <a:pt x="85584" y="198968"/>
                  </a:lnTo>
                  <a:lnTo>
                    <a:pt x="85197" y="199010"/>
                  </a:lnTo>
                  <a:lnTo>
                    <a:pt x="84853" y="198968"/>
                  </a:lnTo>
                  <a:lnTo>
                    <a:pt x="84466" y="198925"/>
                  </a:lnTo>
                  <a:lnTo>
                    <a:pt x="84079" y="198798"/>
                  </a:lnTo>
                  <a:lnTo>
                    <a:pt x="83649" y="198628"/>
                  </a:lnTo>
                  <a:lnTo>
                    <a:pt x="83262" y="198458"/>
                  </a:lnTo>
                  <a:lnTo>
                    <a:pt x="82832" y="198246"/>
                  </a:lnTo>
                  <a:lnTo>
                    <a:pt x="82445" y="197991"/>
                  </a:lnTo>
                  <a:lnTo>
                    <a:pt x="82058" y="197694"/>
                  </a:lnTo>
                  <a:lnTo>
                    <a:pt x="81757" y="197397"/>
                  </a:lnTo>
                  <a:lnTo>
                    <a:pt x="81456" y="197015"/>
                  </a:lnTo>
                  <a:lnTo>
                    <a:pt x="81241" y="196675"/>
                  </a:lnTo>
                  <a:lnTo>
                    <a:pt x="80682" y="195698"/>
                  </a:lnTo>
                  <a:lnTo>
                    <a:pt x="80338" y="194976"/>
                  </a:lnTo>
                  <a:lnTo>
                    <a:pt x="80080" y="194424"/>
                  </a:lnTo>
                  <a:lnTo>
                    <a:pt x="79994" y="193957"/>
                  </a:lnTo>
                  <a:lnTo>
                    <a:pt x="79994" y="193490"/>
                  </a:lnTo>
                  <a:lnTo>
                    <a:pt x="80080" y="193023"/>
                  </a:lnTo>
                  <a:lnTo>
                    <a:pt x="80381" y="191664"/>
                  </a:lnTo>
                  <a:lnTo>
                    <a:pt x="80467" y="191240"/>
                  </a:lnTo>
                  <a:lnTo>
                    <a:pt x="80467" y="191027"/>
                  </a:lnTo>
                  <a:lnTo>
                    <a:pt x="80381" y="190900"/>
                  </a:lnTo>
                  <a:lnTo>
                    <a:pt x="80295" y="190857"/>
                  </a:lnTo>
                  <a:lnTo>
                    <a:pt x="80037" y="190857"/>
                  </a:lnTo>
                  <a:lnTo>
                    <a:pt x="79951" y="190815"/>
                  </a:lnTo>
                  <a:lnTo>
                    <a:pt x="79908" y="190773"/>
                  </a:lnTo>
                  <a:lnTo>
                    <a:pt x="79564" y="189923"/>
                  </a:lnTo>
                  <a:lnTo>
                    <a:pt x="79392" y="189499"/>
                  </a:lnTo>
                  <a:lnTo>
                    <a:pt x="79349" y="189286"/>
                  </a:lnTo>
                  <a:lnTo>
                    <a:pt x="79349" y="189117"/>
                  </a:lnTo>
                  <a:lnTo>
                    <a:pt x="79951" y="188692"/>
                  </a:lnTo>
                  <a:lnTo>
                    <a:pt x="80510" y="188352"/>
                  </a:lnTo>
                  <a:lnTo>
                    <a:pt x="80897" y="188097"/>
                  </a:lnTo>
                  <a:lnTo>
                    <a:pt x="81241" y="187970"/>
                  </a:lnTo>
                  <a:lnTo>
                    <a:pt x="81714" y="187758"/>
                  </a:lnTo>
                  <a:lnTo>
                    <a:pt x="81843" y="187758"/>
                  </a:lnTo>
                  <a:lnTo>
                    <a:pt x="82015" y="187545"/>
                  </a:lnTo>
                  <a:close/>
                  <a:moveTo>
                    <a:pt x="167449" y="186519"/>
                  </a:moveTo>
                  <a:lnTo>
                    <a:pt x="168649" y="186519"/>
                  </a:lnTo>
                  <a:lnTo>
                    <a:pt x="169763" y="186519"/>
                  </a:lnTo>
                  <a:lnTo>
                    <a:pt x="170877" y="186604"/>
                  </a:lnTo>
                  <a:lnTo>
                    <a:pt x="171391" y="186689"/>
                  </a:lnTo>
                  <a:lnTo>
                    <a:pt x="171819" y="186816"/>
                  </a:lnTo>
                  <a:lnTo>
                    <a:pt x="172248" y="186943"/>
                  </a:lnTo>
                  <a:lnTo>
                    <a:pt x="172591" y="187113"/>
                  </a:lnTo>
                  <a:lnTo>
                    <a:pt x="172933" y="187325"/>
                  </a:lnTo>
                  <a:lnTo>
                    <a:pt x="173148" y="187538"/>
                  </a:lnTo>
                  <a:lnTo>
                    <a:pt x="173319" y="187750"/>
                  </a:lnTo>
                  <a:lnTo>
                    <a:pt x="173405" y="188090"/>
                  </a:lnTo>
                  <a:lnTo>
                    <a:pt x="173405" y="188387"/>
                  </a:lnTo>
                  <a:lnTo>
                    <a:pt x="173319" y="188812"/>
                  </a:lnTo>
                  <a:lnTo>
                    <a:pt x="173148" y="189194"/>
                  </a:lnTo>
                  <a:lnTo>
                    <a:pt x="172848" y="189703"/>
                  </a:lnTo>
                  <a:lnTo>
                    <a:pt x="172419" y="190213"/>
                  </a:lnTo>
                  <a:lnTo>
                    <a:pt x="171905" y="190765"/>
                  </a:lnTo>
                  <a:lnTo>
                    <a:pt x="171177" y="191444"/>
                  </a:lnTo>
                  <a:lnTo>
                    <a:pt x="170491" y="191996"/>
                  </a:lnTo>
                  <a:lnTo>
                    <a:pt x="169806" y="192548"/>
                  </a:lnTo>
                  <a:lnTo>
                    <a:pt x="169163" y="193015"/>
                  </a:lnTo>
                  <a:lnTo>
                    <a:pt x="168435" y="193398"/>
                  </a:lnTo>
                  <a:lnTo>
                    <a:pt x="167749" y="193780"/>
                  </a:lnTo>
                  <a:lnTo>
                    <a:pt x="167021" y="194077"/>
                  </a:lnTo>
                  <a:lnTo>
                    <a:pt x="166335" y="194289"/>
                  </a:lnTo>
                  <a:lnTo>
                    <a:pt x="165650" y="194544"/>
                  </a:lnTo>
                  <a:lnTo>
                    <a:pt x="164921" y="194756"/>
                  </a:lnTo>
                  <a:lnTo>
                    <a:pt x="164236" y="194884"/>
                  </a:lnTo>
                  <a:lnTo>
                    <a:pt x="163550" y="195011"/>
                  </a:lnTo>
                  <a:lnTo>
                    <a:pt x="162136" y="195224"/>
                  </a:lnTo>
                  <a:lnTo>
                    <a:pt x="160722" y="195351"/>
                  </a:lnTo>
                  <a:lnTo>
                    <a:pt x="160080" y="195436"/>
                  </a:lnTo>
                  <a:lnTo>
                    <a:pt x="159780" y="195521"/>
                  </a:lnTo>
                  <a:lnTo>
                    <a:pt x="159651" y="195606"/>
                  </a:lnTo>
                  <a:lnTo>
                    <a:pt x="159565" y="195648"/>
                  </a:lnTo>
                  <a:lnTo>
                    <a:pt x="159522" y="195733"/>
                  </a:lnTo>
                  <a:lnTo>
                    <a:pt x="159522" y="195860"/>
                  </a:lnTo>
                  <a:lnTo>
                    <a:pt x="159565" y="196030"/>
                  </a:lnTo>
                  <a:lnTo>
                    <a:pt x="159651" y="196158"/>
                  </a:lnTo>
                  <a:lnTo>
                    <a:pt x="159651" y="196328"/>
                  </a:lnTo>
                  <a:lnTo>
                    <a:pt x="159651" y="196370"/>
                  </a:lnTo>
                  <a:lnTo>
                    <a:pt x="159522" y="196455"/>
                  </a:lnTo>
                  <a:lnTo>
                    <a:pt x="158494" y="197347"/>
                  </a:lnTo>
                  <a:lnTo>
                    <a:pt x="157851" y="197729"/>
                  </a:lnTo>
                  <a:lnTo>
                    <a:pt x="157637" y="197856"/>
                  </a:lnTo>
                  <a:lnTo>
                    <a:pt x="157423" y="197984"/>
                  </a:lnTo>
                  <a:lnTo>
                    <a:pt x="156480" y="197262"/>
                  </a:lnTo>
                  <a:lnTo>
                    <a:pt x="155752" y="196625"/>
                  </a:lnTo>
                  <a:lnTo>
                    <a:pt x="155152" y="196115"/>
                  </a:lnTo>
                  <a:lnTo>
                    <a:pt x="154809" y="195648"/>
                  </a:lnTo>
                  <a:lnTo>
                    <a:pt x="154552" y="195351"/>
                  </a:lnTo>
                  <a:lnTo>
                    <a:pt x="154381" y="195139"/>
                  </a:lnTo>
                  <a:lnTo>
                    <a:pt x="154295" y="194926"/>
                  </a:lnTo>
                  <a:lnTo>
                    <a:pt x="153910" y="194756"/>
                  </a:lnTo>
                  <a:lnTo>
                    <a:pt x="162950" y="186943"/>
                  </a:lnTo>
                  <a:lnTo>
                    <a:pt x="163593" y="186858"/>
                  </a:lnTo>
                  <a:lnTo>
                    <a:pt x="165221" y="186689"/>
                  </a:lnTo>
                  <a:lnTo>
                    <a:pt x="166292" y="186604"/>
                  </a:lnTo>
                  <a:lnTo>
                    <a:pt x="167449" y="186519"/>
                  </a:lnTo>
                  <a:close/>
                  <a:moveTo>
                    <a:pt x="63445" y="165471"/>
                  </a:moveTo>
                  <a:lnTo>
                    <a:pt x="74813" y="165471"/>
                  </a:lnTo>
                  <a:lnTo>
                    <a:pt x="74813" y="167924"/>
                  </a:lnTo>
                  <a:lnTo>
                    <a:pt x="74856" y="167967"/>
                  </a:lnTo>
                  <a:lnTo>
                    <a:pt x="75071" y="168183"/>
                  </a:lnTo>
                  <a:lnTo>
                    <a:pt x="75242" y="168226"/>
                  </a:lnTo>
                  <a:lnTo>
                    <a:pt x="75457" y="168312"/>
                  </a:lnTo>
                  <a:lnTo>
                    <a:pt x="75843" y="168355"/>
                  </a:lnTo>
                  <a:lnTo>
                    <a:pt x="76186" y="168355"/>
                  </a:lnTo>
                  <a:lnTo>
                    <a:pt x="76615" y="168355"/>
                  </a:lnTo>
                  <a:lnTo>
                    <a:pt x="76958" y="168312"/>
                  </a:lnTo>
                  <a:lnTo>
                    <a:pt x="77216" y="168226"/>
                  </a:lnTo>
                  <a:lnTo>
                    <a:pt x="77387" y="168183"/>
                  </a:lnTo>
                  <a:lnTo>
                    <a:pt x="77602" y="167967"/>
                  </a:lnTo>
                  <a:lnTo>
                    <a:pt x="77645" y="167924"/>
                  </a:lnTo>
                  <a:lnTo>
                    <a:pt x="77645" y="165471"/>
                  </a:lnTo>
                  <a:lnTo>
                    <a:pt x="88412" y="165471"/>
                  </a:lnTo>
                  <a:lnTo>
                    <a:pt x="88412" y="177221"/>
                  </a:lnTo>
                  <a:lnTo>
                    <a:pt x="88370" y="177737"/>
                  </a:lnTo>
                  <a:lnTo>
                    <a:pt x="88241" y="178168"/>
                  </a:lnTo>
                  <a:lnTo>
                    <a:pt x="87983" y="178598"/>
                  </a:lnTo>
                  <a:lnTo>
                    <a:pt x="87726" y="178942"/>
                  </a:lnTo>
                  <a:lnTo>
                    <a:pt x="87340" y="179287"/>
                  </a:lnTo>
                  <a:lnTo>
                    <a:pt x="86911" y="179502"/>
                  </a:lnTo>
                  <a:lnTo>
                    <a:pt x="86439" y="179631"/>
                  </a:lnTo>
                  <a:lnTo>
                    <a:pt x="85924" y="179674"/>
                  </a:lnTo>
                  <a:lnTo>
                    <a:pt x="65933" y="179674"/>
                  </a:lnTo>
                  <a:lnTo>
                    <a:pt x="65418" y="179631"/>
                  </a:lnTo>
                  <a:lnTo>
                    <a:pt x="64946" y="179502"/>
                  </a:lnTo>
                  <a:lnTo>
                    <a:pt x="64517" y="179287"/>
                  </a:lnTo>
                  <a:lnTo>
                    <a:pt x="64174" y="178942"/>
                  </a:lnTo>
                  <a:lnTo>
                    <a:pt x="63831" y="178598"/>
                  </a:lnTo>
                  <a:lnTo>
                    <a:pt x="63616" y="178168"/>
                  </a:lnTo>
                  <a:lnTo>
                    <a:pt x="63488" y="177737"/>
                  </a:lnTo>
                  <a:lnTo>
                    <a:pt x="63445" y="177221"/>
                  </a:lnTo>
                  <a:lnTo>
                    <a:pt x="63445" y="165471"/>
                  </a:lnTo>
                  <a:close/>
                  <a:moveTo>
                    <a:pt x="65933" y="159140"/>
                  </a:moveTo>
                  <a:lnTo>
                    <a:pt x="85924" y="159140"/>
                  </a:lnTo>
                  <a:lnTo>
                    <a:pt x="86439" y="159182"/>
                  </a:lnTo>
                  <a:lnTo>
                    <a:pt x="86911" y="159310"/>
                  </a:lnTo>
                  <a:lnTo>
                    <a:pt x="87340" y="159564"/>
                  </a:lnTo>
                  <a:lnTo>
                    <a:pt x="87726" y="159861"/>
                  </a:lnTo>
                  <a:lnTo>
                    <a:pt x="87983" y="160243"/>
                  </a:lnTo>
                  <a:lnTo>
                    <a:pt x="88241" y="160625"/>
                  </a:lnTo>
                  <a:lnTo>
                    <a:pt x="88370" y="161092"/>
                  </a:lnTo>
                  <a:lnTo>
                    <a:pt x="88412" y="161559"/>
                  </a:lnTo>
                  <a:lnTo>
                    <a:pt x="88412" y="164444"/>
                  </a:lnTo>
                  <a:lnTo>
                    <a:pt x="63445" y="164444"/>
                  </a:lnTo>
                  <a:lnTo>
                    <a:pt x="63445" y="161559"/>
                  </a:lnTo>
                  <a:lnTo>
                    <a:pt x="63488" y="161092"/>
                  </a:lnTo>
                  <a:lnTo>
                    <a:pt x="63616" y="160625"/>
                  </a:lnTo>
                  <a:lnTo>
                    <a:pt x="63831" y="160243"/>
                  </a:lnTo>
                  <a:lnTo>
                    <a:pt x="64174" y="159861"/>
                  </a:lnTo>
                  <a:lnTo>
                    <a:pt x="64517" y="159564"/>
                  </a:lnTo>
                  <a:lnTo>
                    <a:pt x="64946" y="159310"/>
                  </a:lnTo>
                  <a:lnTo>
                    <a:pt x="65418" y="159182"/>
                  </a:lnTo>
                  <a:lnTo>
                    <a:pt x="65933" y="159140"/>
                  </a:lnTo>
                  <a:close/>
                  <a:moveTo>
                    <a:pt x="78148" y="148873"/>
                  </a:moveTo>
                  <a:lnTo>
                    <a:pt x="78695" y="148916"/>
                  </a:lnTo>
                  <a:lnTo>
                    <a:pt x="78863" y="148916"/>
                  </a:lnTo>
                  <a:lnTo>
                    <a:pt x="79115" y="149002"/>
                  </a:lnTo>
                  <a:lnTo>
                    <a:pt x="79452" y="149217"/>
                  </a:lnTo>
                  <a:lnTo>
                    <a:pt x="79746" y="149432"/>
                  </a:lnTo>
                  <a:lnTo>
                    <a:pt x="80083" y="149776"/>
                  </a:lnTo>
                  <a:lnTo>
                    <a:pt x="80419" y="150163"/>
                  </a:lnTo>
                  <a:lnTo>
                    <a:pt x="80756" y="150636"/>
                  </a:lnTo>
                  <a:lnTo>
                    <a:pt x="81429" y="151669"/>
                  </a:lnTo>
                  <a:lnTo>
                    <a:pt x="82018" y="152830"/>
                  </a:lnTo>
                  <a:lnTo>
                    <a:pt x="82522" y="153905"/>
                  </a:lnTo>
                  <a:lnTo>
                    <a:pt x="82859" y="154938"/>
                  </a:lnTo>
                  <a:lnTo>
                    <a:pt x="83027" y="155411"/>
                  </a:lnTo>
                  <a:lnTo>
                    <a:pt x="83111" y="155841"/>
                  </a:lnTo>
                  <a:lnTo>
                    <a:pt x="83111" y="156099"/>
                  </a:lnTo>
                  <a:lnTo>
                    <a:pt x="83111" y="156314"/>
                  </a:lnTo>
                  <a:lnTo>
                    <a:pt x="83027" y="156443"/>
                  </a:lnTo>
                  <a:lnTo>
                    <a:pt x="82859" y="156529"/>
                  </a:lnTo>
                  <a:lnTo>
                    <a:pt x="82733" y="156529"/>
                  </a:lnTo>
                  <a:lnTo>
                    <a:pt x="82564" y="156400"/>
                  </a:lnTo>
                  <a:lnTo>
                    <a:pt x="82396" y="156271"/>
                  </a:lnTo>
                  <a:lnTo>
                    <a:pt x="82144" y="156142"/>
                  </a:lnTo>
                  <a:lnTo>
                    <a:pt x="81765" y="155669"/>
                  </a:lnTo>
                  <a:lnTo>
                    <a:pt x="81387" y="155196"/>
                  </a:lnTo>
                  <a:lnTo>
                    <a:pt x="81134" y="154680"/>
                  </a:lnTo>
                  <a:lnTo>
                    <a:pt x="81050" y="154507"/>
                  </a:lnTo>
                  <a:lnTo>
                    <a:pt x="81050" y="154292"/>
                  </a:lnTo>
                  <a:lnTo>
                    <a:pt x="81008" y="153991"/>
                  </a:lnTo>
                  <a:lnTo>
                    <a:pt x="80882" y="153776"/>
                  </a:lnTo>
                  <a:lnTo>
                    <a:pt x="80672" y="153647"/>
                  </a:lnTo>
                  <a:lnTo>
                    <a:pt x="80461" y="153604"/>
                  </a:lnTo>
                  <a:lnTo>
                    <a:pt x="80377" y="153647"/>
                  </a:lnTo>
                  <a:lnTo>
                    <a:pt x="80293" y="153690"/>
                  </a:lnTo>
                  <a:lnTo>
                    <a:pt x="80209" y="153776"/>
                  </a:lnTo>
                  <a:lnTo>
                    <a:pt x="80083" y="153862"/>
                  </a:lnTo>
                  <a:lnTo>
                    <a:pt x="79999" y="153991"/>
                  </a:lnTo>
                  <a:lnTo>
                    <a:pt x="79956" y="154163"/>
                  </a:lnTo>
                  <a:lnTo>
                    <a:pt x="79914" y="154421"/>
                  </a:lnTo>
                  <a:lnTo>
                    <a:pt x="79914" y="154636"/>
                  </a:lnTo>
                  <a:lnTo>
                    <a:pt x="79872" y="155153"/>
                  </a:lnTo>
                  <a:lnTo>
                    <a:pt x="79788" y="155583"/>
                  </a:lnTo>
                  <a:lnTo>
                    <a:pt x="79704" y="155798"/>
                  </a:lnTo>
                  <a:lnTo>
                    <a:pt x="79620" y="155970"/>
                  </a:lnTo>
                  <a:lnTo>
                    <a:pt x="79494" y="156099"/>
                  </a:lnTo>
                  <a:lnTo>
                    <a:pt x="79283" y="156228"/>
                  </a:lnTo>
                  <a:lnTo>
                    <a:pt x="79115" y="156357"/>
                  </a:lnTo>
                  <a:lnTo>
                    <a:pt x="78947" y="156529"/>
                  </a:lnTo>
                  <a:lnTo>
                    <a:pt x="78695" y="156615"/>
                  </a:lnTo>
                  <a:lnTo>
                    <a:pt x="78400" y="156658"/>
                  </a:lnTo>
                  <a:lnTo>
                    <a:pt x="77769" y="156744"/>
                  </a:lnTo>
                  <a:lnTo>
                    <a:pt x="77054" y="156744"/>
                  </a:lnTo>
                  <a:lnTo>
                    <a:pt x="76718" y="156701"/>
                  </a:lnTo>
                  <a:lnTo>
                    <a:pt x="76381" y="156615"/>
                  </a:lnTo>
                  <a:lnTo>
                    <a:pt x="76129" y="156529"/>
                  </a:lnTo>
                  <a:lnTo>
                    <a:pt x="75834" y="156357"/>
                  </a:lnTo>
                  <a:lnTo>
                    <a:pt x="75540" y="156185"/>
                  </a:lnTo>
                  <a:lnTo>
                    <a:pt x="75329" y="156013"/>
                  </a:lnTo>
                  <a:lnTo>
                    <a:pt x="74867" y="155540"/>
                  </a:lnTo>
                  <a:lnTo>
                    <a:pt x="74488" y="155024"/>
                  </a:lnTo>
                  <a:lnTo>
                    <a:pt x="74110" y="154421"/>
                  </a:lnTo>
                  <a:lnTo>
                    <a:pt x="73815" y="153819"/>
                  </a:lnTo>
                  <a:lnTo>
                    <a:pt x="73521" y="153174"/>
                  </a:lnTo>
                  <a:lnTo>
                    <a:pt x="73310" y="152529"/>
                  </a:lnTo>
                  <a:lnTo>
                    <a:pt x="73142" y="151884"/>
                  </a:lnTo>
                  <a:lnTo>
                    <a:pt x="72848" y="150808"/>
                  </a:lnTo>
                  <a:lnTo>
                    <a:pt x="72722" y="150077"/>
                  </a:lnTo>
                  <a:lnTo>
                    <a:pt x="72679" y="149733"/>
                  </a:lnTo>
                  <a:lnTo>
                    <a:pt x="72679" y="149690"/>
                  </a:lnTo>
                  <a:lnTo>
                    <a:pt x="72722" y="149647"/>
                  </a:lnTo>
                  <a:lnTo>
                    <a:pt x="72848" y="149604"/>
                  </a:lnTo>
                  <a:lnTo>
                    <a:pt x="73184" y="149518"/>
                  </a:lnTo>
                  <a:lnTo>
                    <a:pt x="73605" y="149389"/>
                  </a:lnTo>
                  <a:lnTo>
                    <a:pt x="74278" y="149260"/>
                  </a:lnTo>
                  <a:lnTo>
                    <a:pt x="75287" y="149088"/>
                  </a:lnTo>
                  <a:lnTo>
                    <a:pt x="77054" y="148916"/>
                  </a:lnTo>
                  <a:lnTo>
                    <a:pt x="78148" y="148873"/>
                  </a:lnTo>
                  <a:close/>
                  <a:moveTo>
                    <a:pt x="154431" y="134499"/>
                  </a:moveTo>
                  <a:lnTo>
                    <a:pt x="155027" y="134499"/>
                  </a:lnTo>
                  <a:lnTo>
                    <a:pt x="155581" y="134542"/>
                  </a:lnTo>
                  <a:lnTo>
                    <a:pt x="156049" y="134628"/>
                  </a:lnTo>
                  <a:lnTo>
                    <a:pt x="156348" y="134714"/>
                  </a:lnTo>
                  <a:lnTo>
                    <a:pt x="156561" y="134844"/>
                  </a:lnTo>
                  <a:lnTo>
                    <a:pt x="156646" y="134973"/>
                  </a:lnTo>
                  <a:lnTo>
                    <a:pt x="156646" y="135146"/>
                  </a:lnTo>
                  <a:lnTo>
                    <a:pt x="156561" y="135319"/>
                  </a:lnTo>
                  <a:lnTo>
                    <a:pt x="156433" y="135491"/>
                  </a:lnTo>
                  <a:lnTo>
                    <a:pt x="156220" y="135664"/>
                  </a:lnTo>
                  <a:lnTo>
                    <a:pt x="155922" y="135836"/>
                  </a:lnTo>
                  <a:lnTo>
                    <a:pt x="155325" y="136138"/>
                  </a:lnTo>
                  <a:lnTo>
                    <a:pt x="154644" y="136354"/>
                  </a:lnTo>
                  <a:lnTo>
                    <a:pt x="154303" y="136397"/>
                  </a:lnTo>
                  <a:lnTo>
                    <a:pt x="154005" y="136440"/>
                  </a:lnTo>
                  <a:lnTo>
                    <a:pt x="153749" y="136440"/>
                  </a:lnTo>
                  <a:lnTo>
                    <a:pt x="153536" y="136397"/>
                  </a:lnTo>
                  <a:lnTo>
                    <a:pt x="153366" y="136354"/>
                  </a:lnTo>
                  <a:lnTo>
                    <a:pt x="153238" y="136311"/>
                  </a:lnTo>
                  <a:lnTo>
                    <a:pt x="153025" y="136311"/>
                  </a:lnTo>
                  <a:lnTo>
                    <a:pt x="152897" y="136354"/>
                  </a:lnTo>
                  <a:lnTo>
                    <a:pt x="152812" y="136440"/>
                  </a:lnTo>
                  <a:lnTo>
                    <a:pt x="152684" y="136527"/>
                  </a:lnTo>
                  <a:lnTo>
                    <a:pt x="152642" y="136613"/>
                  </a:lnTo>
                  <a:lnTo>
                    <a:pt x="152599" y="136742"/>
                  </a:lnTo>
                  <a:lnTo>
                    <a:pt x="152557" y="136872"/>
                  </a:lnTo>
                  <a:lnTo>
                    <a:pt x="152599" y="137001"/>
                  </a:lnTo>
                  <a:lnTo>
                    <a:pt x="152599" y="137131"/>
                  </a:lnTo>
                  <a:lnTo>
                    <a:pt x="152684" y="137260"/>
                  </a:lnTo>
                  <a:lnTo>
                    <a:pt x="152812" y="137433"/>
                  </a:lnTo>
                  <a:lnTo>
                    <a:pt x="152940" y="137562"/>
                  </a:lnTo>
                  <a:lnTo>
                    <a:pt x="153195" y="137692"/>
                  </a:lnTo>
                  <a:lnTo>
                    <a:pt x="153408" y="137821"/>
                  </a:lnTo>
                  <a:lnTo>
                    <a:pt x="153920" y="138037"/>
                  </a:lnTo>
                  <a:lnTo>
                    <a:pt x="154133" y="138209"/>
                  </a:lnTo>
                  <a:lnTo>
                    <a:pt x="154303" y="138382"/>
                  </a:lnTo>
                  <a:lnTo>
                    <a:pt x="154431" y="138511"/>
                  </a:lnTo>
                  <a:lnTo>
                    <a:pt x="154601" y="138727"/>
                  </a:lnTo>
                  <a:lnTo>
                    <a:pt x="154729" y="138943"/>
                  </a:lnTo>
                  <a:lnTo>
                    <a:pt x="154771" y="139202"/>
                  </a:lnTo>
                  <a:lnTo>
                    <a:pt x="154857" y="139417"/>
                  </a:lnTo>
                  <a:lnTo>
                    <a:pt x="154857" y="139763"/>
                  </a:lnTo>
                  <a:lnTo>
                    <a:pt x="154857" y="140021"/>
                  </a:lnTo>
                  <a:lnTo>
                    <a:pt x="154814" y="140410"/>
                  </a:lnTo>
                  <a:lnTo>
                    <a:pt x="154729" y="140712"/>
                  </a:lnTo>
                  <a:lnTo>
                    <a:pt x="154601" y="141143"/>
                  </a:lnTo>
                  <a:lnTo>
                    <a:pt x="154218" y="142006"/>
                  </a:lnTo>
                  <a:lnTo>
                    <a:pt x="154047" y="142351"/>
                  </a:lnTo>
                  <a:lnTo>
                    <a:pt x="153834" y="142696"/>
                  </a:lnTo>
                  <a:lnTo>
                    <a:pt x="153579" y="142998"/>
                  </a:lnTo>
                  <a:lnTo>
                    <a:pt x="153323" y="143214"/>
                  </a:lnTo>
                  <a:lnTo>
                    <a:pt x="153025" y="143516"/>
                  </a:lnTo>
                  <a:lnTo>
                    <a:pt x="152727" y="143689"/>
                  </a:lnTo>
                  <a:lnTo>
                    <a:pt x="152386" y="143861"/>
                  </a:lnTo>
                  <a:lnTo>
                    <a:pt x="152045" y="144077"/>
                  </a:lnTo>
                  <a:lnTo>
                    <a:pt x="151321" y="144293"/>
                  </a:lnTo>
                  <a:lnTo>
                    <a:pt x="150555" y="144465"/>
                  </a:lnTo>
                  <a:lnTo>
                    <a:pt x="149788" y="144552"/>
                  </a:lnTo>
                  <a:lnTo>
                    <a:pt x="149021" y="144595"/>
                  </a:lnTo>
                  <a:lnTo>
                    <a:pt x="148254" y="144595"/>
                  </a:lnTo>
                  <a:lnTo>
                    <a:pt x="147530" y="144552"/>
                  </a:lnTo>
                  <a:lnTo>
                    <a:pt x="146295" y="144379"/>
                  </a:lnTo>
                  <a:lnTo>
                    <a:pt x="145443" y="144250"/>
                  </a:lnTo>
                  <a:lnTo>
                    <a:pt x="145145" y="144163"/>
                  </a:lnTo>
                  <a:lnTo>
                    <a:pt x="145145" y="144206"/>
                  </a:lnTo>
                  <a:lnTo>
                    <a:pt x="145102" y="144163"/>
                  </a:lnTo>
                  <a:lnTo>
                    <a:pt x="145017" y="144120"/>
                  </a:lnTo>
                  <a:lnTo>
                    <a:pt x="145017" y="143861"/>
                  </a:lnTo>
                  <a:lnTo>
                    <a:pt x="145102" y="143559"/>
                  </a:lnTo>
                  <a:lnTo>
                    <a:pt x="145187" y="142955"/>
                  </a:lnTo>
                  <a:lnTo>
                    <a:pt x="145358" y="142136"/>
                  </a:lnTo>
                  <a:lnTo>
                    <a:pt x="145613" y="140927"/>
                  </a:lnTo>
                  <a:lnTo>
                    <a:pt x="145997" y="139763"/>
                  </a:lnTo>
                  <a:lnTo>
                    <a:pt x="146252" y="138770"/>
                  </a:lnTo>
                  <a:lnTo>
                    <a:pt x="146678" y="137519"/>
                  </a:lnTo>
                  <a:lnTo>
                    <a:pt x="146934" y="136915"/>
                  </a:lnTo>
                  <a:lnTo>
                    <a:pt x="147019" y="136742"/>
                  </a:lnTo>
                  <a:lnTo>
                    <a:pt x="147232" y="136440"/>
                  </a:lnTo>
                  <a:lnTo>
                    <a:pt x="147573" y="136138"/>
                  </a:lnTo>
                  <a:lnTo>
                    <a:pt x="147956" y="135836"/>
                  </a:lnTo>
                  <a:lnTo>
                    <a:pt x="148467" y="135621"/>
                  </a:lnTo>
                  <a:lnTo>
                    <a:pt x="149064" y="135405"/>
                  </a:lnTo>
                  <a:lnTo>
                    <a:pt x="149660" y="135146"/>
                  </a:lnTo>
                  <a:lnTo>
                    <a:pt x="150342" y="135017"/>
                  </a:lnTo>
                  <a:lnTo>
                    <a:pt x="151023" y="134844"/>
                  </a:lnTo>
                  <a:lnTo>
                    <a:pt x="152471" y="134628"/>
                  </a:lnTo>
                  <a:lnTo>
                    <a:pt x="153834" y="134542"/>
                  </a:lnTo>
                  <a:lnTo>
                    <a:pt x="154431" y="134499"/>
                  </a:lnTo>
                  <a:close/>
                  <a:moveTo>
                    <a:pt x="124496" y="104040"/>
                  </a:moveTo>
                  <a:lnTo>
                    <a:pt x="125137" y="104083"/>
                  </a:lnTo>
                  <a:lnTo>
                    <a:pt x="125736" y="104211"/>
                  </a:lnTo>
                  <a:lnTo>
                    <a:pt x="126334" y="104425"/>
                  </a:lnTo>
                  <a:lnTo>
                    <a:pt x="126890" y="104767"/>
                  </a:lnTo>
                  <a:lnTo>
                    <a:pt x="127403" y="105152"/>
                  </a:lnTo>
                  <a:lnTo>
                    <a:pt x="127916" y="105665"/>
                  </a:lnTo>
                  <a:lnTo>
                    <a:pt x="128429" y="106220"/>
                  </a:lnTo>
                  <a:lnTo>
                    <a:pt x="128856" y="106862"/>
                  </a:lnTo>
                  <a:lnTo>
                    <a:pt x="129284" y="107589"/>
                  </a:lnTo>
                  <a:lnTo>
                    <a:pt x="129712" y="108358"/>
                  </a:lnTo>
                  <a:lnTo>
                    <a:pt x="130096" y="109171"/>
                  </a:lnTo>
                  <a:lnTo>
                    <a:pt x="130524" y="110069"/>
                  </a:lnTo>
                  <a:lnTo>
                    <a:pt x="130823" y="111010"/>
                  </a:lnTo>
                  <a:lnTo>
                    <a:pt x="131165" y="111993"/>
                  </a:lnTo>
                  <a:lnTo>
                    <a:pt x="131507" y="113019"/>
                  </a:lnTo>
                  <a:lnTo>
                    <a:pt x="132063" y="115157"/>
                  </a:lnTo>
                  <a:lnTo>
                    <a:pt x="132533" y="117423"/>
                  </a:lnTo>
                  <a:lnTo>
                    <a:pt x="133003" y="119775"/>
                  </a:lnTo>
                  <a:lnTo>
                    <a:pt x="133346" y="122212"/>
                  </a:lnTo>
                  <a:lnTo>
                    <a:pt x="133688" y="124564"/>
                  </a:lnTo>
                  <a:lnTo>
                    <a:pt x="133901" y="126959"/>
                  </a:lnTo>
                  <a:lnTo>
                    <a:pt x="134158" y="129225"/>
                  </a:lnTo>
                  <a:lnTo>
                    <a:pt x="134329" y="131448"/>
                  </a:lnTo>
                  <a:lnTo>
                    <a:pt x="134243" y="127899"/>
                  </a:lnTo>
                  <a:lnTo>
                    <a:pt x="144589" y="134142"/>
                  </a:lnTo>
                  <a:lnTo>
                    <a:pt x="142537" y="144490"/>
                  </a:lnTo>
                  <a:lnTo>
                    <a:pt x="134543" y="141155"/>
                  </a:lnTo>
                  <a:lnTo>
                    <a:pt x="134158" y="138504"/>
                  </a:lnTo>
                  <a:lnTo>
                    <a:pt x="133517" y="133886"/>
                  </a:lnTo>
                  <a:lnTo>
                    <a:pt x="132619" y="148082"/>
                  </a:lnTo>
                  <a:lnTo>
                    <a:pt x="132576" y="148723"/>
                  </a:lnTo>
                  <a:lnTo>
                    <a:pt x="132533" y="149407"/>
                  </a:lnTo>
                  <a:lnTo>
                    <a:pt x="132576" y="150091"/>
                  </a:lnTo>
                  <a:lnTo>
                    <a:pt x="132747" y="150904"/>
                  </a:lnTo>
                  <a:lnTo>
                    <a:pt x="132961" y="151759"/>
                  </a:lnTo>
                  <a:lnTo>
                    <a:pt x="133260" y="152785"/>
                  </a:lnTo>
                  <a:lnTo>
                    <a:pt x="133773" y="153940"/>
                  </a:lnTo>
                  <a:lnTo>
                    <a:pt x="134414" y="155265"/>
                  </a:lnTo>
                  <a:lnTo>
                    <a:pt x="132619" y="155265"/>
                  </a:lnTo>
                  <a:lnTo>
                    <a:pt x="133816" y="155907"/>
                  </a:lnTo>
                  <a:lnTo>
                    <a:pt x="135312" y="156634"/>
                  </a:lnTo>
                  <a:lnTo>
                    <a:pt x="138647" y="158173"/>
                  </a:lnTo>
                  <a:lnTo>
                    <a:pt x="141468" y="159456"/>
                  </a:lnTo>
                  <a:lnTo>
                    <a:pt x="142623" y="159926"/>
                  </a:lnTo>
                  <a:lnTo>
                    <a:pt x="161776" y="185453"/>
                  </a:lnTo>
                  <a:lnTo>
                    <a:pt x="151002" y="193877"/>
                  </a:lnTo>
                  <a:lnTo>
                    <a:pt x="130396" y="169932"/>
                  </a:lnTo>
                  <a:lnTo>
                    <a:pt x="116373" y="168350"/>
                  </a:lnTo>
                  <a:lnTo>
                    <a:pt x="116373" y="168563"/>
                  </a:lnTo>
                  <a:lnTo>
                    <a:pt x="116373" y="168948"/>
                  </a:lnTo>
                  <a:lnTo>
                    <a:pt x="116287" y="169846"/>
                  </a:lnTo>
                  <a:lnTo>
                    <a:pt x="116074" y="171129"/>
                  </a:lnTo>
                  <a:lnTo>
                    <a:pt x="115731" y="172583"/>
                  </a:lnTo>
                  <a:lnTo>
                    <a:pt x="114876" y="176046"/>
                  </a:lnTo>
                  <a:lnTo>
                    <a:pt x="113850" y="179937"/>
                  </a:lnTo>
                  <a:lnTo>
                    <a:pt x="112781" y="183657"/>
                  </a:lnTo>
                  <a:lnTo>
                    <a:pt x="111884" y="186864"/>
                  </a:lnTo>
                  <a:lnTo>
                    <a:pt x="110986" y="189986"/>
                  </a:lnTo>
                  <a:lnTo>
                    <a:pt x="86446" y="192466"/>
                  </a:lnTo>
                  <a:lnTo>
                    <a:pt x="83026" y="186608"/>
                  </a:lnTo>
                  <a:lnTo>
                    <a:pt x="97391" y="183914"/>
                  </a:lnTo>
                  <a:lnTo>
                    <a:pt x="97348" y="160567"/>
                  </a:lnTo>
                  <a:lnTo>
                    <a:pt x="93928" y="159798"/>
                  </a:lnTo>
                  <a:lnTo>
                    <a:pt x="93714" y="158643"/>
                  </a:lnTo>
                  <a:lnTo>
                    <a:pt x="93500" y="157574"/>
                  </a:lnTo>
                  <a:lnTo>
                    <a:pt x="93329" y="156634"/>
                  </a:lnTo>
                  <a:lnTo>
                    <a:pt x="93158" y="155778"/>
                  </a:lnTo>
                  <a:lnTo>
                    <a:pt x="93030" y="154025"/>
                  </a:lnTo>
                  <a:lnTo>
                    <a:pt x="92944" y="152358"/>
                  </a:lnTo>
                  <a:lnTo>
                    <a:pt x="92859" y="148082"/>
                  </a:lnTo>
                  <a:lnTo>
                    <a:pt x="92731" y="145174"/>
                  </a:lnTo>
                  <a:lnTo>
                    <a:pt x="92431" y="141497"/>
                  </a:lnTo>
                  <a:lnTo>
                    <a:pt x="92046" y="126702"/>
                  </a:lnTo>
                  <a:lnTo>
                    <a:pt x="90892" y="127386"/>
                  </a:lnTo>
                  <a:lnTo>
                    <a:pt x="88199" y="129097"/>
                  </a:lnTo>
                  <a:lnTo>
                    <a:pt x="86489" y="130251"/>
                  </a:lnTo>
                  <a:lnTo>
                    <a:pt x="84736" y="131448"/>
                  </a:lnTo>
                  <a:lnTo>
                    <a:pt x="83026" y="132688"/>
                  </a:lnTo>
                  <a:lnTo>
                    <a:pt x="81529" y="133886"/>
                  </a:lnTo>
                  <a:lnTo>
                    <a:pt x="81273" y="134741"/>
                  </a:lnTo>
                  <a:lnTo>
                    <a:pt x="81102" y="135639"/>
                  </a:lnTo>
                  <a:lnTo>
                    <a:pt x="81016" y="136537"/>
                  </a:lnTo>
                  <a:lnTo>
                    <a:pt x="80931" y="137520"/>
                  </a:lnTo>
                  <a:lnTo>
                    <a:pt x="80931" y="138461"/>
                  </a:lnTo>
                  <a:lnTo>
                    <a:pt x="80974" y="139359"/>
                  </a:lnTo>
                  <a:lnTo>
                    <a:pt x="81016" y="140300"/>
                  </a:lnTo>
                  <a:lnTo>
                    <a:pt x="81102" y="141240"/>
                  </a:lnTo>
                  <a:lnTo>
                    <a:pt x="81316" y="142908"/>
                  </a:lnTo>
                  <a:lnTo>
                    <a:pt x="81487" y="144362"/>
                  </a:lnTo>
                  <a:lnTo>
                    <a:pt x="81658" y="145559"/>
                  </a:lnTo>
                  <a:lnTo>
                    <a:pt x="81658" y="145986"/>
                  </a:lnTo>
                  <a:lnTo>
                    <a:pt x="81529" y="146329"/>
                  </a:lnTo>
                  <a:lnTo>
                    <a:pt x="78408" y="146115"/>
                  </a:lnTo>
                  <a:lnTo>
                    <a:pt x="77083" y="146029"/>
                  </a:lnTo>
                  <a:lnTo>
                    <a:pt x="76442" y="146029"/>
                  </a:lnTo>
                  <a:lnTo>
                    <a:pt x="75886" y="146072"/>
                  </a:lnTo>
                  <a:lnTo>
                    <a:pt x="75287" y="146115"/>
                  </a:lnTo>
                  <a:lnTo>
                    <a:pt x="74689" y="146243"/>
                  </a:lnTo>
                  <a:lnTo>
                    <a:pt x="74090" y="146371"/>
                  </a:lnTo>
                  <a:lnTo>
                    <a:pt x="73492" y="146585"/>
                  </a:lnTo>
                  <a:lnTo>
                    <a:pt x="72936" y="146799"/>
                  </a:lnTo>
                  <a:lnTo>
                    <a:pt x="72295" y="147098"/>
                  </a:lnTo>
                  <a:lnTo>
                    <a:pt x="71611" y="147440"/>
                  </a:lnTo>
                  <a:lnTo>
                    <a:pt x="70927" y="147911"/>
                  </a:lnTo>
                  <a:lnTo>
                    <a:pt x="70798" y="147355"/>
                  </a:lnTo>
                  <a:lnTo>
                    <a:pt x="70585" y="146713"/>
                  </a:lnTo>
                  <a:lnTo>
                    <a:pt x="70456" y="146072"/>
                  </a:lnTo>
                  <a:lnTo>
                    <a:pt x="70371" y="145345"/>
                  </a:lnTo>
                  <a:lnTo>
                    <a:pt x="70200" y="143720"/>
                  </a:lnTo>
                  <a:lnTo>
                    <a:pt x="70114" y="141882"/>
                  </a:lnTo>
                  <a:lnTo>
                    <a:pt x="70114" y="139786"/>
                  </a:lnTo>
                  <a:lnTo>
                    <a:pt x="70157" y="137392"/>
                  </a:lnTo>
                  <a:lnTo>
                    <a:pt x="70243" y="134869"/>
                  </a:lnTo>
                  <a:lnTo>
                    <a:pt x="70414" y="132047"/>
                  </a:lnTo>
                  <a:lnTo>
                    <a:pt x="71183" y="130251"/>
                  </a:lnTo>
                  <a:lnTo>
                    <a:pt x="71867" y="128797"/>
                  </a:lnTo>
                  <a:lnTo>
                    <a:pt x="72209" y="128156"/>
                  </a:lnTo>
                  <a:lnTo>
                    <a:pt x="72551" y="127600"/>
                  </a:lnTo>
                  <a:lnTo>
                    <a:pt x="73278" y="126574"/>
                  </a:lnTo>
                  <a:lnTo>
                    <a:pt x="74048" y="125548"/>
                  </a:lnTo>
                  <a:lnTo>
                    <a:pt x="74988" y="124521"/>
                  </a:lnTo>
                  <a:lnTo>
                    <a:pt x="76100" y="123239"/>
                  </a:lnTo>
                  <a:lnTo>
                    <a:pt x="77425" y="121699"/>
                  </a:lnTo>
                  <a:lnTo>
                    <a:pt x="79563" y="119433"/>
                  </a:lnTo>
                  <a:lnTo>
                    <a:pt x="81444" y="117381"/>
                  </a:lnTo>
                  <a:lnTo>
                    <a:pt x="84608" y="113960"/>
                  </a:lnTo>
                  <a:lnTo>
                    <a:pt x="85933" y="112506"/>
                  </a:lnTo>
                  <a:lnTo>
                    <a:pt x="87173" y="111266"/>
                  </a:lnTo>
                  <a:lnTo>
                    <a:pt x="88413" y="110154"/>
                  </a:lnTo>
                  <a:lnTo>
                    <a:pt x="89524" y="109171"/>
                  </a:lnTo>
                  <a:lnTo>
                    <a:pt x="90123" y="108701"/>
                  </a:lnTo>
                  <a:lnTo>
                    <a:pt x="90721" y="108316"/>
                  </a:lnTo>
                  <a:lnTo>
                    <a:pt x="91362" y="107888"/>
                  </a:lnTo>
                  <a:lnTo>
                    <a:pt x="92004" y="107503"/>
                  </a:lnTo>
                  <a:lnTo>
                    <a:pt x="92645" y="107204"/>
                  </a:lnTo>
                  <a:lnTo>
                    <a:pt x="93329" y="106862"/>
                  </a:lnTo>
                  <a:lnTo>
                    <a:pt x="94056" y="106520"/>
                  </a:lnTo>
                  <a:lnTo>
                    <a:pt x="94825" y="106263"/>
                  </a:lnTo>
                  <a:lnTo>
                    <a:pt x="96450" y="105665"/>
                  </a:lnTo>
                  <a:lnTo>
                    <a:pt x="98288" y="105109"/>
                  </a:lnTo>
                  <a:lnTo>
                    <a:pt x="100426" y="104638"/>
                  </a:lnTo>
                  <a:lnTo>
                    <a:pt x="102863" y="104083"/>
                  </a:lnTo>
                  <a:lnTo>
                    <a:pt x="103804" y="104125"/>
                  </a:lnTo>
                  <a:lnTo>
                    <a:pt x="105514" y="104211"/>
                  </a:lnTo>
                  <a:lnTo>
                    <a:pt x="108207" y="104382"/>
                  </a:lnTo>
                  <a:lnTo>
                    <a:pt x="117399" y="133672"/>
                  </a:lnTo>
                  <a:lnTo>
                    <a:pt x="116501" y="124949"/>
                  </a:lnTo>
                  <a:lnTo>
                    <a:pt x="116074" y="109214"/>
                  </a:lnTo>
                  <a:lnTo>
                    <a:pt x="115475" y="107717"/>
                  </a:lnTo>
                  <a:lnTo>
                    <a:pt x="116672" y="105707"/>
                  </a:lnTo>
                  <a:lnTo>
                    <a:pt x="119280" y="105707"/>
                  </a:lnTo>
                  <a:lnTo>
                    <a:pt x="120391" y="107717"/>
                  </a:lnTo>
                  <a:lnTo>
                    <a:pt x="119878" y="109470"/>
                  </a:lnTo>
                  <a:lnTo>
                    <a:pt x="123042" y="132389"/>
                  </a:lnTo>
                  <a:lnTo>
                    <a:pt x="122572" y="104767"/>
                  </a:lnTo>
                  <a:lnTo>
                    <a:pt x="123512" y="104296"/>
                  </a:lnTo>
                  <a:lnTo>
                    <a:pt x="123769" y="104168"/>
                  </a:lnTo>
                  <a:lnTo>
                    <a:pt x="123812" y="104083"/>
                  </a:lnTo>
                  <a:lnTo>
                    <a:pt x="124496" y="104040"/>
                  </a:lnTo>
                  <a:close/>
                  <a:moveTo>
                    <a:pt x="100306" y="79399"/>
                  </a:moveTo>
                  <a:lnTo>
                    <a:pt x="100135" y="80982"/>
                  </a:lnTo>
                  <a:lnTo>
                    <a:pt x="100049" y="82222"/>
                  </a:lnTo>
                  <a:lnTo>
                    <a:pt x="100092" y="82222"/>
                  </a:lnTo>
                  <a:lnTo>
                    <a:pt x="100135" y="80982"/>
                  </a:lnTo>
                  <a:lnTo>
                    <a:pt x="100220" y="80426"/>
                  </a:lnTo>
                  <a:lnTo>
                    <a:pt x="100306" y="79912"/>
                  </a:lnTo>
                  <a:lnTo>
                    <a:pt x="100306" y="79399"/>
                  </a:lnTo>
                  <a:close/>
                  <a:moveTo>
                    <a:pt x="102239" y="73196"/>
                  </a:moveTo>
                  <a:lnTo>
                    <a:pt x="102153" y="73281"/>
                  </a:lnTo>
                  <a:lnTo>
                    <a:pt x="101852" y="73452"/>
                  </a:lnTo>
                  <a:lnTo>
                    <a:pt x="101680" y="73666"/>
                  </a:lnTo>
                  <a:lnTo>
                    <a:pt x="101466" y="74051"/>
                  </a:lnTo>
                  <a:lnTo>
                    <a:pt x="101895" y="73581"/>
                  </a:lnTo>
                  <a:lnTo>
                    <a:pt x="102153" y="73410"/>
                  </a:lnTo>
                  <a:lnTo>
                    <a:pt x="102367" y="73196"/>
                  </a:lnTo>
                  <a:lnTo>
                    <a:pt x="102239" y="73196"/>
                  </a:lnTo>
                  <a:close/>
                  <a:moveTo>
                    <a:pt x="111857" y="66907"/>
                  </a:moveTo>
                  <a:lnTo>
                    <a:pt x="113017" y="66907"/>
                  </a:lnTo>
                  <a:lnTo>
                    <a:pt x="114133" y="66950"/>
                  </a:lnTo>
                  <a:lnTo>
                    <a:pt x="115249" y="67078"/>
                  </a:lnTo>
                  <a:lnTo>
                    <a:pt x="116280" y="67207"/>
                  </a:lnTo>
                  <a:lnTo>
                    <a:pt x="117310" y="67463"/>
                  </a:lnTo>
                  <a:lnTo>
                    <a:pt x="118298" y="67677"/>
                  </a:lnTo>
                  <a:lnTo>
                    <a:pt x="119243" y="67934"/>
                  </a:lnTo>
                  <a:lnTo>
                    <a:pt x="120144" y="68276"/>
                  </a:lnTo>
                  <a:lnTo>
                    <a:pt x="121046" y="68576"/>
                  </a:lnTo>
                  <a:lnTo>
                    <a:pt x="121819" y="68961"/>
                  </a:lnTo>
                  <a:lnTo>
                    <a:pt x="122592" y="69303"/>
                  </a:lnTo>
                  <a:lnTo>
                    <a:pt x="123322" y="69688"/>
                  </a:lnTo>
                  <a:lnTo>
                    <a:pt x="124567" y="70372"/>
                  </a:lnTo>
                  <a:lnTo>
                    <a:pt x="125684" y="71100"/>
                  </a:lnTo>
                  <a:lnTo>
                    <a:pt x="126543" y="71656"/>
                  </a:lnTo>
                  <a:lnTo>
                    <a:pt x="127187" y="72169"/>
                  </a:lnTo>
                  <a:lnTo>
                    <a:pt x="127745" y="72597"/>
                  </a:lnTo>
                  <a:lnTo>
                    <a:pt x="127745" y="72896"/>
                  </a:lnTo>
                  <a:lnTo>
                    <a:pt x="127745" y="73752"/>
                  </a:lnTo>
                  <a:lnTo>
                    <a:pt x="127659" y="74265"/>
                  </a:lnTo>
                  <a:lnTo>
                    <a:pt x="127530" y="74864"/>
                  </a:lnTo>
                  <a:lnTo>
                    <a:pt x="127358" y="75463"/>
                  </a:lnTo>
                  <a:lnTo>
                    <a:pt x="127144" y="75976"/>
                  </a:lnTo>
                  <a:lnTo>
                    <a:pt x="127015" y="76276"/>
                  </a:lnTo>
                  <a:lnTo>
                    <a:pt x="126800" y="76533"/>
                  </a:lnTo>
                  <a:lnTo>
                    <a:pt x="126628" y="76746"/>
                  </a:lnTo>
                  <a:lnTo>
                    <a:pt x="126414" y="76960"/>
                  </a:lnTo>
                  <a:lnTo>
                    <a:pt x="126113" y="77174"/>
                  </a:lnTo>
                  <a:lnTo>
                    <a:pt x="125856" y="77303"/>
                  </a:lnTo>
                  <a:lnTo>
                    <a:pt x="125555" y="77431"/>
                  </a:lnTo>
                  <a:lnTo>
                    <a:pt x="125168" y="77517"/>
                  </a:lnTo>
                  <a:lnTo>
                    <a:pt x="124825" y="77559"/>
                  </a:lnTo>
                  <a:lnTo>
                    <a:pt x="124396" y="77559"/>
                  </a:lnTo>
                  <a:lnTo>
                    <a:pt x="123966" y="77517"/>
                  </a:lnTo>
                  <a:lnTo>
                    <a:pt x="123451" y="77431"/>
                  </a:lnTo>
                  <a:lnTo>
                    <a:pt x="122893" y="77303"/>
                  </a:lnTo>
                  <a:lnTo>
                    <a:pt x="122292" y="77132"/>
                  </a:lnTo>
                  <a:lnTo>
                    <a:pt x="121647" y="76832"/>
                  </a:lnTo>
                  <a:lnTo>
                    <a:pt x="121046" y="76533"/>
                  </a:lnTo>
                  <a:lnTo>
                    <a:pt x="120660" y="76404"/>
                  </a:lnTo>
                  <a:lnTo>
                    <a:pt x="120016" y="76276"/>
                  </a:lnTo>
                  <a:lnTo>
                    <a:pt x="118384" y="75976"/>
                  </a:lnTo>
                  <a:lnTo>
                    <a:pt x="116709" y="75677"/>
                  </a:lnTo>
                  <a:lnTo>
                    <a:pt x="116065" y="75549"/>
                  </a:lnTo>
                  <a:lnTo>
                    <a:pt x="115679" y="75463"/>
                  </a:lnTo>
                  <a:lnTo>
                    <a:pt x="118985" y="77046"/>
                  </a:lnTo>
                  <a:lnTo>
                    <a:pt x="120531" y="77730"/>
                  </a:lnTo>
                  <a:lnTo>
                    <a:pt x="121261" y="77987"/>
                  </a:lnTo>
                  <a:lnTo>
                    <a:pt x="121991" y="78244"/>
                  </a:lnTo>
                  <a:lnTo>
                    <a:pt x="122678" y="78500"/>
                  </a:lnTo>
                  <a:lnTo>
                    <a:pt x="123322" y="78629"/>
                  </a:lnTo>
                  <a:lnTo>
                    <a:pt x="123966" y="78757"/>
                  </a:lnTo>
                  <a:lnTo>
                    <a:pt x="124524" y="78800"/>
                  </a:lnTo>
                  <a:lnTo>
                    <a:pt x="125083" y="78757"/>
                  </a:lnTo>
                  <a:lnTo>
                    <a:pt x="125598" y="78629"/>
                  </a:lnTo>
                  <a:lnTo>
                    <a:pt x="126070" y="78458"/>
                  </a:lnTo>
                  <a:lnTo>
                    <a:pt x="126500" y="78158"/>
                  </a:lnTo>
                  <a:lnTo>
                    <a:pt x="126628" y="79271"/>
                  </a:lnTo>
                  <a:lnTo>
                    <a:pt x="126671" y="80297"/>
                  </a:lnTo>
                  <a:lnTo>
                    <a:pt x="126628" y="81238"/>
                  </a:lnTo>
                  <a:lnTo>
                    <a:pt x="126585" y="82179"/>
                  </a:lnTo>
                  <a:lnTo>
                    <a:pt x="126757" y="82051"/>
                  </a:lnTo>
                  <a:lnTo>
                    <a:pt x="126843" y="81966"/>
                  </a:lnTo>
                  <a:lnTo>
                    <a:pt x="126972" y="81923"/>
                  </a:lnTo>
                  <a:lnTo>
                    <a:pt x="127015" y="81966"/>
                  </a:lnTo>
                  <a:lnTo>
                    <a:pt x="127058" y="82051"/>
                  </a:lnTo>
                  <a:lnTo>
                    <a:pt x="127101" y="82351"/>
                  </a:lnTo>
                  <a:lnTo>
                    <a:pt x="127144" y="82778"/>
                  </a:lnTo>
                  <a:lnTo>
                    <a:pt x="127144" y="83335"/>
                  </a:lnTo>
                  <a:lnTo>
                    <a:pt x="127015" y="84703"/>
                  </a:lnTo>
                  <a:lnTo>
                    <a:pt x="126843" y="86286"/>
                  </a:lnTo>
                  <a:lnTo>
                    <a:pt x="126628" y="87784"/>
                  </a:lnTo>
                  <a:lnTo>
                    <a:pt x="126414" y="89067"/>
                  </a:lnTo>
                  <a:lnTo>
                    <a:pt x="126242" y="89837"/>
                  </a:lnTo>
                  <a:lnTo>
                    <a:pt x="126113" y="89965"/>
                  </a:lnTo>
                  <a:lnTo>
                    <a:pt x="126070" y="89923"/>
                  </a:lnTo>
                  <a:lnTo>
                    <a:pt x="125984" y="90778"/>
                  </a:lnTo>
                  <a:lnTo>
                    <a:pt x="125856" y="91591"/>
                  </a:lnTo>
                  <a:lnTo>
                    <a:pt x="125684" y="92361"/>
                  </a:lnTo>
                  <a:lnTo>
                    <a:pt x="125512" y="93131"/>
                  </a:lnTo>
                  <a:lnTo>
                    <a:pt x="125254" y="93858"/>
                  </a:lnTo>
                  <a:lnTo>
                    <a:pt x="124997" y="94586"/>
                  </a:lnTo>
                  <a:lnTo>
                    <a:pt x="124739" y="95270"/>
                  </a:lnTo>
                  <a:lnTo>
                    <a:pt x="124396" y="95954"/>
                  </a:lnTo>
                  <a:lnTo>
                    <a:pt x="124095" y="96639"/>
                  </a:lnTo>
                  <a:lnTo>
                    <a:pt x="123751" y="97238"/>
                  </a:lnTo>
                  <a:lnTo>
                    <a:pt x="123408" y="97837"/>
                  </a:lnTo>
                  <a:lnTo>
                    <a:pt x="122979" y="98436"/>
                  </a:lnTo>
                  <a:lnTo>
                    <a:pt x="122592" y="98992"/>
                  </a:lnTo>
                  <a:lnTo>
                    <a:pt x="122163" y="99548"/>
                  </a:lnTo>
                  <a:lnTo>
                    <a:pt x="121304" y="100489"/>
                  </a:lnTo>
                  <a:lnTo>
                    <a:pt x="120402" y="101388"/>
                  </a:lnTo>
                  <a:lnTo>
                    <a:pt x="119415" y="102158"/>
                  </a:lnTo>
                  <a:lnTo>
                    <a:pt x="118470" y="102842"/>
                  </a:lnTo>
                  <a:lnTo>
                    <a:pt x="117482" y="103398"/>
                  </a:lnTo>
                  <a:lnTo>
                    <a:pt x="116452" y="103826"/>
                  </a:lnTo>
                  <a:lnTo>
                    <a:pt x="116022" y="103997"/>
                  </a:lnTo>
                  <a:lnTo>
                    <a:pt x="115507" y="104168"/>
                  </a:lnTo>
                  <a:lnTo>
                    <a:pt x="114992" y="104254"/>
                  </a:lnTo>
                  <a:lnTo>
                    <a:pt x="114562" y="104339"/>
                  </a:lnTo>
                  <a:lnTo>
                    <a:pt x="114090" y="104382"/>
                  </a:lnTo>
                  <a:lnTo>
                    <a:pt x="113618" y="104382"/>
                  </a:lnTo>
                  <a:lnTo>
                    <a:pt x="113274" y="104382"/>
                  </a:lnTo>
                  <a:lnTo>
                    <a:pt x="112845" y="104339"/>
                  </a:lnTo>
                  <a:lnTo>
                    <a:pt x="112458" y="104254"/>
                  </a:lnTo>
                  <a:lnTo>
                    <a:pt x="112029" y="104125"/>
                  </a:lnTo>
                  <a:lnTo>
                    <a:pt x="111170" y="103783"/>
                  </a:lnTo>
                  <a:lnTo>
                    <a:pt x="110268" y="103355"/>
                  </a:lnTo>
                  <a:lnTo>
                    <a:pt x="109324" y="102757"/>
                  </a:lnTo>
                  <a:lnTo>
                    <a:pt x="108379" y="102115"/>
                  </a:lnTo>
                  <a:lnTo>
                    <a:pt x="107434" y="101302"/>
                  </a:lnTo>
                  <a:lnTo>
                    <a:pt x="106490" y="100446"/>
                  </a:lnTo>
                  <a:lnTo>
                    <a:pt x="105545" y="99420"/>
                  </a:lnTo>
                  <a:lnTo>
                    <a:pt x="104686" y="98393"/>
                  </a:lnTo>
                  <a:lnTo>
                    <a:pt x="103827" y="97238"/>
                  </a:lnTo>
                  <a:lnTo>
                    <a:pt x="103055" y="96040"/>
                  </a:lnTo>
                  <a:lnTo>
                    <a:pt x="102324" y="94714"/>
                  </a:lnTo>
                  <a:lnTo>
                    <a:pt x="101680" y="93345"/>
                  </a:lnTo>
                  <a:lnTo>
                    <a:pt x="101423" y="92661"/>
                  </a:lnTo>
                  <a:lnTo>
                    <a:pt x="101122" y="91933"/>
                  </a:lnTo>
                  <a:lnTo>
                    <a:pt x="100907" y="91206"/>
                  </a:lnTo>
                  <a:lnTo>
                    <a:pt x="100693" y="90479"/>
                  </a:lnTo>
                  <a:lnTo>
                    <a:pt x="100564" y="90949"/>
                  </a:lnTo>
                  <a:lnTo>
                    <a:pt x="100349" y="91334"/>
                  </a:lnTo>
                  <a:lnTo>
                    <a:pt x="100135" y="91591"/>
                  </a:lnTo>
                  <a:lnTo>
                    <a:pt x="100049" y="91634"/>
                  </a:lnTo>
                  <a:lnTo>
                    <a:pt x="99963" y="91677"/>
                  </a:lnTo>
                  <a:lnTo>
                    <a:pt x="99834" y="91634"/>
                  </a:lnTo>
                  <a:lnTo>
                    <a:pt x="99705" y="91591"/>
                  </a:lnTo>
                  <a:lnTo>
                    <a:pt x="99576" y="91420"/>
                  </a:lnTo>
                  <a:lnTo>
                    <a:pt x="99490" y="91249"/>
                  </a:lnTo>
                  <a:lnTo>
                    <a:pt x="99276" y="90864"/>
                  </a:lnTo>
                  <a:lnTo>
                    <a:pt x="99147" y="90265"/>
                  </a:lnTo>
                  <a:lnTo>
                    <a:pt x="98975" y="89580"/>
                  </a:lnTo>
                  <a:lnTo>
                    <a:pt x="98846" y="88768"/>
                  </a:lnTo>
                  <a:lnTo>
                    <a:pt x="98803" y="87869"/>
                  </a:lnTo>
                  <a:lnTo>
                    <a:pt x="98760" y="86885"/>
                  </a:lnTo>
                  <a:lnTo>
                    <a:pt x="98803" y="86030"/>
                  </a:lnTo>
                  <a:lnTo>
                    <a:pt x="98846" y="85217"/>
                  </a:lnTo>
                  <a:lnTo>
                    <a:pt x="98932" y="84490"/>
                  </a:lnTo>
                  <a:lnTo>
                    <a:pt x="99104" y="83805"/>
                  </a:lnTo>
                  <a:lnTo>
                    <a:pt x="99233" y="83249"/>
                  </a:lnTo>
                  <a:lnTo>
                    <a:pt x="99362" y="82778"/>
                  </a:lnTo>
                  <a:lnTo>
                    <a:pt x="99576" y="82436"/>
                  </a:lnTo>
                  <a:lnTo>
                    <a:pt x="99662" y="82308"/>
                  </a:lnTo>
                  <a:lnTo>
                    <a:pt x="99791" y="82265"/>
                  </a:lnTo>
                  <a:lnTo>
                    <a:pt x="99447" y="81880"/>
                  </a:lnTo>
                  <a:lnTo>
                    <a:pt x="99190" y="81538"/>
                  </a:lnTo>
                  <a:lnTo>
                    <a:pt x="98932" y="81110"/>
                  </a:lnTo>
                  <a:lnTo>
                    <a:pt x="98760" y="80682"/>
                  </a:lnTo>
                  <a:lnTo>
                    <a:pt x="98589" y="80254"/>
                  </a:lnTo>
                  <a:lnTo>
                    <a:pt x="98503" y="79741"/>
                  </a:lnTo>
                  <a:lnTo>
                    <a:pt x="98417" y="79313"/>
                  </a:lnTo>
                  <a:lnTo>
                    <a:pt x="98374" y="78800"/>
                  </a:lnTo>
                  <a:lnTo>
                    <a:pt x="98331" y="78372"/>
                  </a:lnTo>
                  <a:lnTo>
                    <a:pt x="98331" y="77816"/>
                  </a:lnTo>
                  <a:lnTo>
                    <a:pt x="98417" y="76789"/>
                  </a:lnTo>
                  <a:lnTo>
                    <a:pt x="98589" y="75805"/>
                  </a:lnTo>
                  <a:lnTo>
                    <a:pt x="98803" y="74821"/>
                  </a:lnTo>
                  <a:lnTo>
                    <a:pt x="99147" y="73838"/>
                  </a:lnTo>
                  <a:lnTo>
                    <a:pt x="99490" y="72939"/>
                  </a:lnTo>
                  <a:lnTo>
                    <a:pt x="99877" y="72084"/>
                  </a:lnTo>
                  <a:lnTo>
                    <a:pt x="100263" y="71356"/>
                  </a:lnTo>
                  <a:lnTo>
                    <a:pt x="100650" y="70715"/>
                  </a:lnTo>
                  <a:lnTo>
                    <a:pt x="100993" y="70201"/>
                  </a:lnTo>
                  <a:lnTo>
                    <a:pt x="101337" y="69816"/>
                  </a:lnTo>
                  <a:lnTo>
                    <a:pt x="101595" y="69645"/>
                  </a:lnTo>
                  <a:lnTo>
                    <a:pt x="102969" y="68961"/>
                  </a:lnTo>
                  <a:lnTo>
                    <a:pt x="104300" y="68405"/>
                  </a:lnTo>
                  <a:lnTo>
                    <a:pt x="105588" y="67934"/>
                  </a:lnTo>
                  <a:lnTo>
                    <a:pt x="106919" y="67592"/>
                  </a:lnTo>
                  <a:lnTo>
                    <a:pt x="108207" y="67292"/>
                  </a:lnTo>
                  <a:lnTo>
                    <a:pt x="109453" y="67078"/>
                  </a:lnTo>
                  <a:lnTo>
                    <a:pt x="110655" y="66950"/>
                  </a:lnTo>
                  <a:lnTo>
                    <a:pt x="111857" y="66907"/>
                  </a:lnTo>
                  <a:close/>
                  <a:moveTo>
                    <a:pt x="112375" y="55575"/>
                  </a:moveTo>
                  <a:lnTo>
                    <a:pt x="110194" y="55618"/>
                  </a:lnTo>
                  <a:lnTo>
                    <a:pt x="108012" y="55704"/>
                  </a:lnTo>
                  <a:lnTo>
                    <a:pt x="105873" y="55875"/>
                  </a:lnTo>
                  <a:lnTo>
                    <a:pt x="103734" y="56046"/>
                  </a:lnTo>
                  <a:lnTo>
                    <a:pt x="101638" y="56260"/>
                  </a:lnTo>
                  <a:lnTo>
                    <a:pt x="99542" y="56602"/>
                  </a:lnTo>
                  <a:lnTo>
                    <a:pt x="97446" y="56902"/>
                  </a:lnTo>
                  <a:lnTo>
                    <a:pt x="95350" y="57330"/>
                  </a:lnTo>
                  <a:lnTo>
                    <a:pt x="93340" y="57758"/>
                  </a:lnTo>
                  <a:lnTo>
                    <a:pt x="91329" y="58271"/>
                  </a:lnTo>
                  <a:lnTo>
                    <a:pt x="89318" y="58827"/>
                  </a:lnTo>
                  <a:lnTo>
                    <a:pt x="87308" y="59384"/>
                  </a:lnTo>
                  <a:lnTo>
                    <a:pt x="85340" y="60025"/>
                  </a:lnTo>
                  <a:lnTo>
                    <a:pt x="83415" y="60710"/>
                  </a:lnTo>
                  <a:lnTo>
                    <a:pt x="81448" y="61437"/>
                  </a:lnTo>
                  <a:lnTo>
                    <a:pt x="79565" y="62208"/>
                  </a:lnTo>
                  <a:lnTo>
                    <a:pt x="77683" y="63106"/>
                  </a:lnTo>
                  <a:lnTo>
                    <a:pt x="75844" y="63962"/>
                  </a:lnTo>
                  <a:lnTo>
                    <a:pt x="74004" y="64860"/>
                  </a:lnTo>
                  <a:lnTo>
                    <a:pt x="72208" y="65802"/>
                  </a:lnTo>
                  <a:lnTo>
                    <a:pt x="70411" y="66786"/>
                  </a:lnTo>
                  <a:lnTo>
                    <a:pt x="68700" y="67813"/>
                  </a:lnTo>
                  <a:lnTo>
                    <a:pt x="66989" y="68882"/>
                  </a:lnTo>
                  <a:lnTo>
                    <a:pt x="65278" y="70038"/>
                  </a:lnTo>
                  <a:lnTo>
                    <a:pt x="63609" y="71193"/>
                  </a:lnTo>
                  <a:lnTo>
                    <a:pt x="61984" y="72348"/>
                  </a:lnTo>
                  <a:lnTo>
                    <a:pt x="60316" y="73589"/>
                  </a:lnTo>
                  <a:lnTo>
                    <a:pt x="58776" y="74873"/>
                  </a:lnTo>
                  <a:lnTo>
                    <a:pt x="57236" y="76156"/>
                  </a:lnTo>
                  <a:lnTo>
                    <a:pt x="55696" y="77525"/>
                  </a:lnTo>
                  <a:lnTo>
                    <a:pt x="54241" y="78895"/>
                  </a:lnTo>
                  <a:lnTo>
                    <a:pt x="52787" y="80307"/>
                  </a:lnTo>
                  <a:lnTo>
                    <a:pt x="51375" y="81762"/>
                  </a:lnTo>
                  <a:lnTo>
                    <a:pt x="50006" y="83259"/>
                  </a:lnTo>
                  <a:lnTo>
                    <a:pt x="48637" y="84757"/>
                  </a:lnTo>
                  <a:lnTo>
                    <a:pt x="47354" y="86297"/>
                  </a:lnTo>
                  <a:lnTo>
                    <a:pt x="46071" y="87923"/>
                  </a:lnTo>
                  <a:lnTo>
                    <a:pt x="44830" y="89506"/>
                  </a:lnTo>
                  <a:lnTo>
                    <a:pt x="43675" y="91132"/>
                  </a:lnTo>
                  <a:lnTo>
                    <a:pt x="42478" y="92801"/>
                  </a:lnTo>
                  <a:lnTo>
                    <a:pt x="41365" y="94512"/>
                  </a:lnTo>
                  <a:lnTo>
                    <a:pt x="40296" y="96224"/>
                  </a:lnTo>
                  <a:lnTo>
                    <a:pt x="39269" y="97978"/>
                  </a:lnTo>
                  <a:lnTo>
                    <a:pt x="38243" y="99775"/>
                  </a:lnTo>
                  <a:lnTo>
                    <a:pt x="37302" y="101529"/>
                  </a:lnTo>
                  <a:lnTo>
                    <a:pt x="36403" y="103412"/>
                  </a:lnTo>
                  <a:lnTo>
                    <a:pt x="35505" y="105209"/>
                  </a:lnTo>
                  <a:lnTo>
                    <a:pt x="34692" y="107135"/>
                  </a:lnTo>
                  <a:lnTo>
                    <a:pt x="33922" y="109017"/>
                  </a:lnTo>
                  <a:lnTo>
                    <a:pt x="33195" y="110943"/>
                  </a:lnTo>
                  <a:lnTo>
                    <a:pt x="32511" y="112911"/>
                  </a:lnTo>
                  <a:lnTo>
                    <a:pt x="31869" y="114836"/>
                  </a:lnTo>
                  <a:lnTo>
                    <a:pt x="31313" y="116847"/>
                  </a:lnTo>
                  <a:lnTo>
                    <a:pt x="30757" y="118858"/>
                  </a:lnTo>
                  <a:lnTo>
                    <a:pt x="30243" y="120912"/>
                  </a:lnTo>
                  <a:lnTo>
                    <a:pt x="29816" y="122966"/>
                  </a:lnTo>
                  <a:lnTo>
                    <a:pt x="29388" y="124977"/>
                  </a:lnTo>
                  <a:lnTo>
                    <a:pt x="29088" y="127074"/>
                  </a:lnTo>
                  <a:lnTo>
                    <a:pt x="28746" y="129170"/>
                  </a:lnTo>
                  <a:lnTo>
                    <a:pt x="28532" y="131310"/>
                  </a:lnTo>
                  <a:lnTo>
                    <a:pt x="28361" y="133406"/>
                  </a:lnTo>
                  <a:lnTo>
                    <a:pt x="28190" y="135588"/>
                  </a:lnTo>
                  <a:lnTo>
                    <a:pt x="28105" y="137728"/>
                  </a:lnTo>
                  <a:lnTo>
                    <a:pt x="28062" y="139910"/>
                  </a:lnTo>
                  <a:lnTo>
                    <a:pt x="28105" y="142092"/>
                  </a:lnTo>
                  <a:lnTo>
                    <a:pt x="28190" y="144231"/>
                  </a:lnTo>
                  <a:lnTo>
                    <a:pt x="28361" y="146371"/>
                  </a:lnTo>
                  <a:lnTo>
                    <a:pt x="28532" y="148510"/>
                  </a:lnTo>
                  <a:lnTo>
                    <a:pt x="28746" y="150607"/>
                  </a:lnTo>
                  <a:lnTo>
                    <a:pt x="29088" y="152703"/>
                  </a:lnTo>
                  <a:lnTo>
                    <a:pt x="29388" y="154800"/>
                  </a:lnTo>
                  <a:lnTo>
                    <a:pt x="29816" y="156854"/>
                  </a:lnTo>
                  <a:lnTo>
                    <a:pt x="30243" y="158908"/>
                  </a:lnTo>
                  <a:lnTo>
                    <a:pt x="30757" y="160961"/>
                  </a:lnTo>
                  <a:lnTo>
                    <a:pt x="31313" y="162930"/>
                  </a:lnTo>
                  <a:lnTo>
                    <a:pt x="31869" y="164941"/>
                  </a:lnTo>
                  <a:lnTo>
                    <a:pt x="32511" y="166909"/>
                  </a:lnTo>
                  <a:lnTo>
                    <a:pt x="33195" y="168834"/>
                  </a:lnTo>
                  <a:lnTo>
                    <a:pt x="33922" y="170760"/>
                  </a:lnTo>
                  <a:lnTo>
                    <a:pt x="34692" y="172685"/>
                  </a:lnTo>
                  <a:lnTo>
                    <a:pt x="35505" y="174525"/>
                  </a:lnTo>
                  <a:lnTo>
                    <a:pt x="36403" y="176408"/>
                  </a:lnTo>
                  <a:lnTo>
                    <a:pt x="37302" y="178205"/>
                  </a:lnTo>
                  <a:lnTo>
                    <a:pt x="38243" y="180045"/>
                  </a:lnTo>
                  <a:lnTo>
                    <a:pt x="39269" y="181799"/>
                  </a:lnTo>
                  <a:lnTo>
                    <a:pt x="40296" y="183596"/>
                  </a:lnTo>
                  <a:lnTo>
                    <a:pt x="41365" y="185308"/>
                  </a:lnTo>
                  <a:lnTo>
                    <a:pt x="42478" y="186976"/>
                  </a:lnTo>
                  <a:lnTo>
                    <a:pt x="43675" y="188688"/>
                  </a:lnTo>
                  <a:lnTo>
                    <a:pt x="44830" y="190314"/>
                  </a:lnTo>
                  <a:lnTo>
                    <a:pt x="46071" y="191897"/>
                  </a:lnTo>
                  <a:lnTo>
                    <a:pt x="47354" y="193480"/>
                  </a:lnTo>
                  <a:lnTo>
                    <a:pt x="48637" y="195020"/>
                  </a:lnTo>
                  <a:lnTo>
                    <a:pt x="50006" y="196518"/>
                  </a:lnTo>
                  <a:lnTo>
                    <a:pt x="51375" y="198016"/>
                  </a:lnTo>
                  <a:lnTo>
                    <a:pt x="52787" y="199470"/>
                  </a:lnTo>
                  <a:lnTo>
                    <a:pt x="54241" y="200882"/>
                  </a:lnTo>
                  <a:lnTo>
                    <a:pt x="55696" y="202252"/>
                  </a:lnTo>
                  <a:lnTo>
                    <a:pt x="57236" y="203621"/>
                  </a:lnTo>
                  <a:lnTo>
                    <a:pt x="58776" y="204904"/>
                  </a:lnTo>
                  <a:lnTo>
                    <a:pt x="60316" y="206188"/>
                  </a:lnTo>
                  <a:lnTo>
                    <a:pt x="61984" y="207386"/>
                  </a:lnTo>
                  <a:lnTo>
                    <a:pt x="63609" y="208627"/>
                  </a:lnTo>
                  <a:lnTo>
                    <a:pt x="65278" y="209739"/>
                  </a:lnTo>
                  <a:lnTo>
                    <a:pt x="66989" y="210895"/>
                  </a:lnTo>
                  <a:lnTo>
                    <a:pt x="68700" y="211922"/>
                  </a:lnTo>
                  <a:lnTo>
                    <a:pt x="70411" y="212991"/>
                  </a:lnTo>
                  <a:lnTo>
                    <a:pt x="72208" y="213975"/>
                  </a:lnTo>
                  <a:lnTo>
                    <a:pt x="74004" y="214960"/>
                  </a:lnTo>
                  <a:lnTo>
                    <a:pt x="75844" y="215858"/>
                  </a:lnTo>
                  <a:lnTo>
                    <a:pt x="77683" y="216714"/>
                  </a:lnTo>
                  <a:lnTo>
                    <a:pt x="79565" y="217527"/>
                  </a:lnTo>
                  <a:lnTo>
                    <a:pt x="81448" y="218297"/>
                  </a:lnTo>
                  <a:lnTo>
                    <a:pt x="83415" y="219067"/>
                  </a:lnTo>
                  <a:lnTo>
                    <a:pt x="85340" y="219752"/>
                  </a:lnTo>
                  <a:lnTo>
                    <a:pt x="87308" y="220394"/>
                  </a:lnTo>
                  <a:lnTo>
                    <a:pt x="89318" y="220993"/>
                  </a:lnTo>
                  <a:lnTo>
                    <a:pt x="91329" y="221549"/>
                  </a:lnTo>
                  <a:lnTo>
                    <a:pt x="93340" y="222019"/>
                  </a:lnTo>
                  <a:lnTo>
                    <a:pt x="95350" y="222490"/>
                  </a:lnTo>
                  <a:lnTo>
                    <a:pt x="97446" y="222832"/>
                  </a:lnTo>
                  <a:lnTo>
                    <a:pt x="99542" y="223218"/>
                  </a:lnTo>
                  <a:lnTo>
                    <a:pt x="101638" y="223474"/>
                  </a:lnTo>
                  <a:lnTo>
                    <a:pt x="103734" y="223774"/>
                  </a:lnTo>
                  <a:lnTo>
                    <a:pt x="105873" y="223945"/>
                  </a:lnTo>
                  <a:lnTo>
                    <a:pt x="108012" y="224073"/>
                  </a:lnTo>
                  <a:lnTo>
                    <a:pt x="110194" y="224159"/>
                  </a:lnTo>
                  <a:lnTo>
                    <a:pt x="112375" y="224159"/>
                  </a:lnTo>
                  <a:lnTo>
                    <a:pt x="114514" y="224159"/>
                  </a:lnTo>
                  <a:lnTo>
                    <a:pt x="116696" y="224073"/>
                  </a:lnTo>
                  <a:lnTo>
                    <a:pt x="118835" y="223945"/>
                  </a:lnTo>
                  <a:lnTo>
                    <a:pt x="120931" y="223774"/>
                  </a:lnTo>
                  <a:lnTo>
                    <a:pt x="123027" y="223474"/>
                  </a:lnTo>
                  <a:lnTo>
                    <a:pt x="125166" y="223218"/>
                  </a:lnTo>
                  <a:lnTo>
                    <a:pt x="127219" y="222832"/>
                  </a:lnTo>
                  <a:lnTo>
                    <a:pt x="129315" y="222490"/>
                  </a:lnTo>
                  <a:lnTo>
                    <a:pt x="131368" y="222019"/>
                  </a:lnTo>
                  <a:lnTo>
                    <a:pt x="133336" y="221549"/>
                  </a:lnTo>
                  <a:lnTo>
                    <a:pt x="135389" y="220993"/>
                  </a:lnTo>
                  <a:lnTo>
                    <a:pt x="137357" y="220394"/>
                  </a:lnTo>
                  <a:lnTo>
                    <a:pt x="139368" y="219752"/>
                  </a:lnTo>
                  <a:lnTo>
                    <a:pt x="141293" y="219067"/>
                  </a:lnTo>
                  <a:lnTo>
                    <a:pt x="143218" y="218297"/>
                  </a:lnTo>
                  <a:lnTo>
                    <a:pt x="145143" y="217527"/>
                  </a:lnTo>
                  <a:lnTo>
                    <a:pt x="146982" y="216714"/>
                  </a:lnTo>
                  <a:lnTo>
                    <a:pt x="148864" y="215858"/>
                  </a:lnTo>
                  <a:lnTo>
                    <a:pt x="150661" y="214960"/>
                  </a:lnTo>
                  <a:lnTo>
                    <a:pt x="152500" y="213975"/>
                  </a:lnTo>
                  <a:lnTo>
                    <a:pt x="154254" y="212991"/>
                  </a:lnTo>
                  <a:lnTo>
                    <a:pt x="155965" y="211922"/>
                  </a:lnTo>
                  <a:lnTo>
                    <a:pt x="157719" y="210895"/>
                  </a:lnTo>
                  <a:lnTo>
                    <a:pt x="159430" y="209739"/>
                  </a:lnTo>
                  <a:lnTo>
                    <a:pt x="161056" y="208627"/>
                  </a:lnTo>
                  <a:lnTo>
                    <a:pt x="162724" y="207386"/>
                  </a:lnTo>
                  <a:lnTo>
                    <a:pt x="164350" y="206188"/>
                  </a:lnTo>
                  <a:lnTo>
                    <a:pt x="165889" y="204904"/>
                  </a:lnTo>
                  <a:lnTo>
                    <a:pt x="167429" y="203621"/>
                  </a:lnTo>
                  <a:lnTo>
                    <a:pt x="168969" y="202252"/>
                  </a:lnTo>
                  <a:lnTo>
                    <a:pt x="170424" y="200882"/>
                  </a:lnTo>
                  <a:lnTo>
                    <a:pt x="171878" y="199470"/>
                  </a:lnTo>
                  <a:lnTo>
                    <a:pt x="173290" y="198016"/>
                  </a:lnTo>
                  <a:lnTo>
                    <a:pt x="174702" y="196518"/>
                  </a:lnTo>
                  <a:lnTo>
                    <a:pt x="176028" y="195020"/>
                  </a:lnTo>
                  <a:lnTo>
                    <a:pt x="177354" y="193480"/>
                  </a:lnTo>
                  <a:lnTo>
                    <a:pt x="178594" y="191897"/>
                  </a:lnTo>
                  <a:lnTo>
                    <a:pt x="179835" y="190314"/>
                  </a:lnTo>
                  <a:lnTo>
                    <a:pt x="181033" y="188688"/>
                  </a:lnTo>
                  <a:lnTo>
                    <a:pt x="182188" y="186976"/>
                  </a:lnTo>
                  <a:lnTo>
                    <a:pt x="183300" y="185308"/>
                  </a:lnTo>
                  <a:lnTo>
                    <a:pt x="184369" y="183596"/>
                  </a:lnTo>
                  <a:lnTo>
                    <a:pt x="185439" y="181799"/>
                  </a:lnTo>
                  <a:lnTo>
                    <a:pt x="186422" y="180045"/>
                  </a:lnTo>
                  <a:lnTo>
                    <a:pt x="187364" y="178205"/>
                  </a:lnTo>
                  <a:lnTo>
                    <a:pt x="188305" y="176408"/>
                  </a:lnTo>
                  <a:lnTo>
                    <a:pt x="189160" y="174525"/>
                  </a:lnTo>
                  <a:lnTo>
                    <a:pt x="189973" y="172685"/>
                  </a:lnTo>
                  <a:lnTo>
                    <a:pt x="190743" y="170760"/>
                  </a:lnTo>
                  <a:lnTo>
                    <a:pt x="191470" y="168834"/>
                  </a:lnTo>
                  <a:lnTo>
                    <a:pt x="192155" y="166909"/>
                  </a:lnTo>
                  <a:lnTo>
                    <a:pt x="192796" y="164941"/>
                  </a:lnTo>
                  <a:lnTo>
                    <a:pt x="193438" y="162930"/>
                  </a:lnTo>
                  <a:lnTo>
                    <a:pt x="193951" y="160961"/>
                  </a:lnTo>
                  <a:lnTo>
                    <a:pt x="194422" y="158908"/>
                  </a:lnTo>
                  <a:lnTo>
                    <a:pt x="194892" y="156854"/>
                  </a:lnTo>
                  <a:lnTo>
                    <a:pt x="195277" y="154800"/>
                  </a:lnTo>
                  <a:lnTo>
                    <a:pt x="195662" y="152703"/>
                  </a:lnTo>
                  <a:lnTo>
                    <a:pt x="195919" y="150607"/>
                  </a:lnTo>
                  <a:lnTo>
                    <a:pt x="196133" y="148510"/>
                  </a:lnTo>
                  <a:lnTo>
                    <a:pt x="196390" y="146371"/>
                  </a:lnTo>
                  <a:lnTo>
                    <a:pt x="196518" y="144231"/>
                  </a:lnTo>
                  <a:lnTo>
                    <a:pt x="196561" y="142092"/>
                  </a:lnTo>
                  <a:lnTo>
                    <a:pt x="196603" y="139910"/>
                  </a:lnTo>
                  <a:lnTo>
                    <a:pt x="196561" y="137728"/>
                  </a:lnTo>
                  <a:lnTo>
                    <a:pt x="196518" y="135588"/>
                  </a:lnTo>
                  <a:lnTo>
                    <a:pt x="196390" y="133406"/>
                  </a:lnTo>
                  <a:lnTo>
                    <a:pt x="196133" y="131310"/>
                  </a:lnTo>
                  <a:lnTo>
                    <a:pt x="195919" y="129170"/>
                  </a:lnTo>
                  <a:lnTo>
                    <a:pt x="195662" y="127074"/>
                  </a:lnTo>
                  <a:lnTo>
                    <a:pt x="195277" y="124977"/>
                  </a:lnTo>
                  <a:lnTo>
                    <a:pt x="194892" y="122966"/>
                  </a:lnTo>
                  <a:lnTo>
                    <a:pt x="194422" y="120912"/>
                  </a:lnTo>
                  <a:lnTo>
                    <a:pt x="193951" y="118858"/>
                  </a:lnTo>
                  <a:lnTo>
                    <a:pt x="193438" y="116847"/>
                  </a:lnTo>
                  <a:lnTo>
                    <a:pt x="192796" y="114836"/>
                  </a:lnTo>
                  <a:lnTo>
                    <a:pt x="192155" y="112911"/>
                  </a:lnTo>
                  <a:lnTo>
                    <a:pt x="191470" y="110943"/>
                  </a:lnTo>
                  <a:lnTo>
                    <a:pt x="190743" y="109017"/>
                  </a:lnTo>
                  <a:lnTo>
                    <a:pt x="189973" y="107135"/>
                  </a:lnTo>
                  <a:lnTo>
                    <a:pt x="189160" y="105209"/>
                  </a:lnTo>
                  <a:lnTo>
                    <a:pt x="188305" y="103412"/>
                  </a:lnTo>
                  <a:lnTo>
                    <a:pt x="187364" y="101529"/>
                  </a:lnTo>
                  <a:lnTo>
                    <a:pt x="186422" y="99775"/>
                  </a:lnTo>
                  <a:lnTo>
                    <a:pt x="185439" y="97978"/>
                  </a:lnTo>
                  <a:lnTo>
                    <a:pt x="184369" y="96224"/>
                  </a:lnTo>
                  <a:lnTo>
                    <a:pt x="183300" y="94512"/>
                  </a:lnTo>
                  <a:lnTo>
                    <a:pt x="182188" y="92801"/>
                  </a:lnTo>
                  <a:lnTo>
                    <a:pt x="181033" y="91132"/>
                  </a:lnTo>
                  <a:lnTo>
                    <a:pt x="179835" y="89506"/>
                  </a:lnTo>
                  <a:lnTo>
                    <a:pt x="178594" y="87923"/>
                  </a:lnTo>
                  <a:lnTo>
                    <a:pt x="177354" y="86297"/>
                  </a:lnTo>
                  <a:lnTo>
                    <a:pt x="176028" y="84757"/>
                  </a:lnTo>
                  <a:lnTo>
                    <a:pt x="174702" y="83259"/>
                  </a:lnTo>
                  <a:lnTo>
                    <a:pt x="173290" y="81762"/>
                  </a:lnTo>
                  <a:lnTo>
                    <a:pt x="171878" y="80307"/>
                  </a:lnTo>
                  <a:lnTo>
                    <a:pt x="170424" y="78895"/>
                  </a:lnTo>
                  <a:lnTo>
                    <a:pt x="168969" y="77525"/>
                  </a:lnTo>
                  <a:lnTo>
                    <a:pt x="167429" y="76156"/>
                  </a:lnTo>
                  <a:lnTo>
                    <a:pt x="165889" y="74873"/>
                  </a:lnTo>
                  <a:lnTo>
                    <a:pt x="164350" y="73589"/>
                  </a:lnTo>
                  <a:lnTo>
                    <a:pt x="162724" y="72348"/>
                  </a:lnTo>
                  <a:lnTo>
                    <a:pt x="161056" y="71193"/>
                  </a:lnTo>
                  <a:lnTo>
                    <a:pt x="159430" y="70038"/>
                  </a:lnTo>
                  <a:lnTo>
                    <a:pt x="157719" y="68882"/>
                  </a:lnTo>
                  <a:lnTo>
                    <a:pt x="155965" y="67813"/>
                  </a:lnTo>
                  <a:lnTo>
                    <a:pt x="154254" y="66786"/>
                  </a:lnTo>
                  <a:lnTo>
                    <a:pt x="152500" y="65802"/>
                  </a:lnTo>
                  <a:lnTo>
                    <a:pt x="150661" y="64860"/>
                  </a:lnTo>
                  <a:lnTo>
                    <a:pt x="148864" y="63962"/>
                  </a:lnTo>
                  <a:lnTo>
                    <a:pt x="146982" y="63106"/>
                  </a:lnTo>
                  <a:lnTo>
                    <a:pt x="145143" y="62208"/>
                  </a:lnTo>
                  <a:lnTo>
                    <a:pt x="143218" y="61437"/>
                  </a:lnTo>
                  <a:lnTo>
                    <a:pt x="141293" y="60710"/>
                  </a:lnTo>
                  <a:lnTo>
                    <a:pt x="139368" y="60025"/>
                  </a:lnTo>
                  <a:lnTo>
                    <a:pt x="137357" y="59384"/>
                  </a:lnTo>
                  <a:lnTo>
                    <a:pt x="135389" y="58827"/>
                  </a:lnTo>
                  <a:lnTo>
                    <a:pt x="133336" y="58271"/>
                  </a:lnTo>
                  <a:lnTo>
                    <a:pt x="131368" y="57758"/>
                  </a:lnTo>
                  <a:lnTo>
                    <a:pt x="129315" y="57330"/>
                  </a:lnTo>
                  <a:lnTo>
                    <a:pt x="127219" y="56902"/>
                  </a:lnTo>
                  <a:lnTo>
                    <a:pt x="125166" y="56602"/>
                  </a:lnTo>
                  <a:lnTo>
                    <a:pt x="123027" y="56260"/>
                  </a:lnTo>
                  <a:lnTo>
                    <a:pt x="120931" y="56046"/>
                  </a:lnTo>
                  <a:lnTo>
                    <a:pt x="118835" y="55875"/>
                  </a:lnTo>
                  <a:lnTo>
                    <a:pt x="116696" y="55704"/>
                  </a:lnTo>
                  <a:lnTo>
                    <a:pt x="114514" y="55618"/>
                  </a:lnTo>
                  <a:lnTo>
                    <a:pt x="112375" y="55575"/>
                  </a:lnTo>
                  <a:close/>
                  <a:moveTo>
                    <a:pt x="86581" y="30288"/>
                  </a:moveTo>
                  <a:lnTo>
                    <a:pt x="92955" y="42183"/>
                  </a:lnTo>
                  <a:lnTo>
                    <a:pt x="95307" y="41755"/>
                  </a:lnTo>
                  <a:lnTo>
                    <a:pt x="97703" y="41370"/>
                  </a:lnTo>
                  <a:lnTo>
                    <a:pt x="100098" y="41028"/>
                  </a:lnTo>
                  <a:lnTo>
                    <a:pt x="102494" y="40771"/>
                  </a:lnTo>
                  <a:lnTo>
                    <a:pt x="104975" y="40557"/>
                  </a:lnTo>
                  <a:lnTo>
                    <a:pt x="107413" y="40386"/>
                  </a:lnTo>
                  <a:lnTo>
                    <a:pt x="109852" y="40300"/>
                  </a:lnTo>
                  <a:lnTo>
                    <a:pt x="112375" y="40257"/>
                  </a:lnTo>
                  <a:lnTo>
                    <a:pt x="114172" y="40300"/>
                  </a:lnTo>
                  <a:lnTo>
                    <a:pt x="116011" y="40343"/>
                  </a:lnTo>
                  <a:lnTo>
                    <a:pt x="117808" y="40471"/>
                  </a:lnTo>
                  <a:lnTo>
                    <a:pt x="119647" y="40557"/>
                  </a:lnTo>
                  <a:lnTo>
                    <a:pt x="121444" y="40728"/>
                  </a:lnTo>
                  <a:lnTo>
                    <a:pt x="123241" y="40899"/>
                  </a:lnTo>
                  <a:lnTo>
                    <a:pt x="124995" y="41070"/>
                  </a:lnTo>
                  <a:lnTo>
                    <a:pt x="126748" y="41370"/>
                  </a:lnTo>
                  <a:lnTo>
                    <a:pt x="128545" y="41627"/>
                  </a:lnTo>
                  <a:lnTo>
                    <a:pt x="130299" y="41926"/>
                  </a:lnTo>
                  <a:lnTo>
                    <a:pt x="132053" y="42268"/>
                  </a:lnTo>
                  <a:lnTo>
                    <a:pt x="133764" y="42611"/>
                  </a:lnTo>
                  <a:lnTo>
                    <a:pt x="135475" y="43039"/>
                  </a:lnTo>
                  <a:lnTo>
                    <a:pt x="137186" y="43467"/>
                  </a:lnTo>
                  <a:lnTo>
                    <a:pt x="138897" y="43894"/>
                  </a:lnTo>
                  <a:lnTo>
                    <a:pt x="140565" y="44408"/>
                  </a:lnTo>
                  <a:lnTo>
                    <a:pt x="147624" y="32855"/>
                  </a:lnTo>
                  <a:lnTo>
                    <a:pt x="173589" y="44964"/>
                  </a:lnTo>
                  <a:lnTo>
                    <a:pt x="169141" y="58186"/>
                  </a:lnTo>
                  <a:lnTo>
                    <a:pt x="171579" y="59897"/>
                  </a:lnTo>
                  <a:lnTo>
                    <a:pt x="173932" y="61737"/>
                  </a:lnTo>
                  <a:lnTo>
                    <a:pt x="176242" y="63577"/>
                  </a:lnTo>
                  <a:lnTo>
                    <a:pt x="178466" y="65545"/>
                  </a:lnTo>
                  <a:lnTo>
                    <a:pt x="180648" y="67556"/>
                  </a:lnTo>
                  <a:lnTo>
                    <a:pt x="182786" y="69567"/>
                  </a:lnTo>
                  <a:lnTo>
                    <a:pt x="184840" y="71706"/>
                  </a:lnTo>
                  <a:lnTo>
                    <a:pt x="186850" y="73889"/>
                  </a:lnTo>
                  <a:lnTo>
                    <a:pt x="188775" y="76156"/>
                  </a:lnTo>
                  <a:lnTo>
                    <a:pt x="190657" y="78510"/>
                  </a:lnTo>
                  <a:lnTo>
                    <a:pt x="192454" y="80863"/>
                  </a:lnTo>
                  <a:lnTo>
                    <a:pt x="194208" y="83259"/>
                  </a:lnTo>
                  <a:lnTo>
                    <a:pt x="195876" y="85741"/>
                  </a:lnTo>
                  <a:lnTo>
                    <a:pt x="197416" y="88265"/>
                  </a:lnTo>
                  <a:lnTo>
                    <a:pt x="198956" y="90832"/>
                  </a:lnTo>
                  <a:lnTo>
                    <a:pt x="200368" y="93443"/>
                  </a:lnTo>
                  <a:lnTo>
                    <a:pt x="214869" y="89934"/>
                  </a:lnTo>
                  <a:lnTo>
                    <a:pt x="224708" y="116847"/>
                  </a:lnTo>
                  <a:lnTo>
                    <a:pt x="210591" y="123907"/>
                  </a:lnTo>
                  <a:lnTo>
                    <a:pt x="210934" y="125876"/>
                  </a:lnTo>
                  <a:lnTo>
                    <a:pt x="211190" y="127801"/>
                  </a:lnTo>
                  <a:lnTo>
                    <a:pt x="211404" y="129812"/>
                  </a:lnTo>
                  <a:lnTo>
                    <a:pt x="211618" y="131823"/>
                  </a:lnTo>
                  <a:lnTo>
                    <a:pt x="211746" y="133791"/>
                  </a:lnTo>
                  <a:lnTo>
                    <a:pt x="211832" y="135802"/>
                  </a:lnTo>
                  <a:lnTo>
                    <a:pt x="211918" y="137856"/>
                  </a:lnTo>
                  <a:lnTo>
                    <a:pt x="211918" y="139910"/>
                  </a:lnTo>
                  <a:lnTo>
                    <a:pt x="211918" y="141793"/>
                  </a:lnTo>
                  <a:lnTo>
                    <a:pt x="211875" y="143675"/>
                  </a:lnTo>
                  <a:lnTo>
                    <a:pt x="211789" y="145515"/>
                  </a:lnTo>
                  <a:lnTo>
                    <a:pt x="211661" y="147441"/>
                  </a:lnTo>
                  <a:lnTo>
                    <a:pt x="211447" y="149323"/>
                  </a:lnTo>
                  <a:lnTo>
                    <a:pt x="211276" y="151120"/>
                  </a:lnTo>
                  <a:lnTo>
                    <a:pt x="211062" y="153003"/>
                  </a:lnTo>
                  <a:lnTo>
                    <a:pt x="210848" y="154800"/>
                  </a:lnTo>
                  <a:lnTo>
                    <a:pt x="210506" y="156640"/>
                  </a:lnTo>
                  <a:lnTo>
                    <a:pt x="210206" y="158437"/>
                  </a:lnTo>
                  <a:lnTo>
                    <a:pt x="209822" y="160234"/>
                  </a:lnTo>
                  <a:lnTo>
                    <a:pt x="209437" y="162031"/>
                  </a:lnTo>
                  <a:lnTo>
                    <a:pt x="209009" y="163828"/>
                  </a:lnTo>
                  <a:lnTo>
                    <a:pt x="208538" y="165540"/>
                  </a:lnTo>
                  <a:lnTo>
                    <a:pt x="208110" y="167294"/>
                  </a:lnTo>
                  <a:lnTo>
                    <a:pt x="207554" y="169048"/>
                  </a:lnTo>
                  <a:lnTo>
                    <a:pt x="222056" y="177905"/>
                  </a:lnTo>
                  <a:lnTo>
                    <a:pt x="209993" y="203835"/>
                  </a:lnTo>
                  <a:lnTo>
                    <a:pt x="193010" y="198187"/>
                  </a:lnTo>
                  <a:lnTo>
                    <a:pt x="191385" y="200412"/>
                  </a:lnTo>
                  <a:lnTo>
                    <a:pt x="189716" y="202551"/>
                  </a:lnTo>
                  <a:lnTo>
                    <a:pt x="187920" y="204605"/>
                  </a:lnTo>
                  <a:lnTo>
                    <a:pt x="186166" y="206659"/>
                  </a:lnTo>
                  <a:lnTo>
                    <a:pt x="184284" y="208670"/>
                  </a:lnTo>
                  <a:lnTo>
                    <a:pt x="182401" y="210638"/>
                  </a:lnTo>
                  <a:lnTo>
                    <a:pt x="180434" y="212478"/>
                  </a:lnTo>
                  <a:lnTo>
                    <a:pt x="178380" y="214361"/>
                  </a:lnTo>
                  <a:lnTo>
                    <a:pt x="176327" y="216115"/>
                  </a:lnTo>
                  <a:lnTo>
                    <a:pt x="174188" y="217869"/>
                  </a:lnTo>
                  <a:lnTo>
                    <a:pt x="172049" y="219538"/>
                  </a:lnTo>
                  <a:lnTo>
                    <a:pt x="169825" y="221121"/>
                  </a:lnTo>
                  <a:lnTo>
                    <a:pt x="167601" y="222704"/>
                  </a:lnTo>
                  <a:lnTo>
                    <a:pt x="165291" y="224159"/>
                  </a:lnTo>
                  <a:lnTo>
                    <a:pt x="162981" y="225614"/>
                  </a:lnTo>
                  <a:lnTo>
                    <a:pt x="160628" y="226983"/>
                  </a:lnTo>
                  <a:lnTo>
                    <a:pt x="164991" y="245168"/>
                  </a:lnTo>
                  <a:lnTo>
                    <a:pt x="138084" y="254966"/>
                  </a:lnTo>
                  <a:lnTo>
                    <a:pt x="129572" y="237979"/>
                  </a:lnTo>
                  <a:lnTo>
                    <a:pt x="127476" y="238322"/>
                  </a:lnTo>
                  <a:lnTo>
                    <a:pt x="125337" y="238621"/>
                  </a:lnTo>
                  <a:lnTo>
                    <a:pt x="123241" y="238878"/>
                  </a:lnTo>
                  <a:lnTo>
                    <a:pt x="121102" y="239135"/>
                  </a:lnTo>
                  <a:lnTo>
                    <a:pt x="118920" y="239263"/>
                  </a:lnTo>
                  <a:lnTo>
                    <a:pt x="116739" y="239391"/>
                  </a:lnTo>
                  <a:lnTo>
                    <a:pt x="114557" y="239477"/>
                  </a:lnTo>
                  <a:lnTo>
                    <a:pt x="112375" y="239477"/>
                  </a:lnTo>
                  <a:lnTo>
                    <a:pt x="109124" y="239434"/>
                  </a:lnTo>
                  <a:lnTo>
                    <a:pt x="105916" y="239306"/>
                  </a:lnTo>
                  <a:lnTo>
                    <a:pt x="102793" y="239049"/>
                  </a:lnTo>
                  <a:lnTo>
                    <a:pt x="99628" y="238707"/>
                  </a:lnTo>
                  <a:lnTo>
                    <a:pt x="96505" y="238279"/>
                  </a:lnTo>
                  <a:lnTo>
                    <a:pt x="93425" y="237723"/>
                  </a:lnTo>
                  <a:lnTo>
                    <a:pt x="90388" y="237081"/>
                  </a:lnTo>
                  <a:lnTo>
                    <a:pt x="87351" y="236353"/>
                  </a:lnTo>
                  <a:lnTo>
                    <a:pt x="77041" y="252356"/>
                  </a:lnTo>
                  <a:lnTo>
                    <a:pt x="51119" y="240290"/>
                  </a:lnTo>
                  <a:lnTo>
                    <a:pt x="56551" y="222362"/>
                  </a:lnTo>
                  <a:lnTo>
                    <a:pt x="54370" y="220864"/>
                  </a:lnTo>
                  <a:lnTo>
                    <a:pt x="52188" y="219195"/>
                  </a:lnTo>
                  <a:lnTo>
                    <a:pt x="50092" y="217570"/>
                  </a:lnTo>
                  <a:lnTo>
                    <a:pt x="48039" y="215901"/>
                  </a:lnTo>
                  <a:lnTo>
                    <a:pt x="46028" y="214104"/>
                  </a:lnTo>
                  <a:lnTo>
                    <a:pt x="44018" y="212307"/>
                  </a:lnTo>
                  <a:lnTo>
                    <a:pt x="42093" y="210424"/>
                  </a:lnTo>
                  <a:lnTo>
                    <a:pt x="40253" y="208541"/>
                  </a:lnTo>
                  <a:lnTo>
                    <a:pt x="38414" y="206530"/>
                  </a:lnTo>
                  <a:lnTo>
                    <a:pt x="36660" y="204519"/>
                  </a:lnTo>
                  <a:lnTo>
                    <a:pt x="34949" y="202508"/>
                  </a:lnTo>
                  <a:lnTo>
                    <a:pt x="33238" y="200369"/>
                  </a:lnTo>
                  <a:lnTo>
                    <a:pt x="31655" y="198230"/>
                  </a:lnTo>
                  <a:lnTo>
                    <a:pt x="30115" y="196047"/>
                  </a:lnTo>
                  <a:lnTo>
                    <a:pt x="28618" y="193780"/>
                  </a:lnTo>
                  <a:lnTo>
                    <a:pt x="27206" y="191469"/>
                  </a:lnTo>
                  <a:lnTo>
                    <a:pt x="9839" y="195277"/>
                  </a:lnTo>
                  <a:lnTo>
                    <a:pt x="0" y="168407"/>
                  </a:lnTo>
                  <a:lnTo>
                    <a:pt x="14886" y="160448"/>
                  </a:lnTo>
                  <a:lnTo>
                    <a:pt x="14373" y="157924"/>
                  </a:lnTo>
                  <a:lnTo>
                    <a:pt x="13988" y="155399"/>
                  </a:lnTo>
                  <a:lnTo>
                    <a:pt x="13603" y="152875"/>
                  </a:lnTo>
                  <a:lnTo>
                    <a:pt x="13304" y="150307"/>
                  </a:lnTo>
                  <a:lnTo>
                    <a:pt x="13090" y="147697"/>
                  </a:lnTo>
                  <a:lnTo>
                    <a:pt x="12876" y="145130"/>
                  </a:lnTo>
                  <a:lnTo>
                    <a:pt x="12790" y="142520"/>
                  </a:lnTo>
                  <a:lnTo>
                    <a:pt x="12748" y="139910"/>
                  </a:lnTo>
                  <a:lnTo>
                    <a:pt x="12790" y="136829"/>
                  </a:lnTo>
                  <a:lnTo>
                    <a:pt x="12919" y="133706"/>
                  </a:lnTo>
                  <a:lnTo>
                    <a:pt x="13218" y="130625"/>
                  </a:lnTo>
                  <a:lnTo>
                    <a:pt x="13518" y="127630"/>
                  </a:lnTo>
                  <a:lnTo>
                    <a:pt x="13945" y="124592"/>
                  </a:lnTo>
                  <a:lnTo>
                    <a:pt x="14459" y="121640"/>
                  </a:lnTo>
                  <a:lnTo>
                    <a:pt x="15058" y="118687"/>
                  </a:lnTo>
                  <a:lnTo>
                    <a:pt x="15742" y="115778"/>
                  </a:lnTo>
                  <a:lnTo>
                    <a:pt x="2609" y="107349"/>
                  </a:lnTo>
                  <a:lnTo>
                    <a:pt x="14715" y="81419"/>
                  </a:lnTo>
                  <a:lnTo>
                    <a:pt x="28874" y="85655"/>
                  </a:lnTo>
                  <a:lnTo>
                    <a:pt x="30543" y="83216"/>
                  </a:lnTo>
                  <a:lnTo>
                    <a:pt x="32211" y="80863"/>
                  </a:lnTo>
                  <a:lnTo>
                    <a:pt x="34008" y="78510"/>
                  </a:lnTo>
                  <a:lnTo>
                    <a:pt x="35847" y="76242"/>
                  </a:lnTo>
                  <a:lnTo>
                    <a:pt x="37729" y="73974"/>
                  </a:lnTo>
                  <a:lnTo>
                    <a:pt x="39740" y="71878"/>
                  </a:lnTo>
                  <a:lnTo>
                    <a:pt x="41750" y="69738"/>
                  </a:lnTo>
                  <a:lnTo>
                    <a:pt x="43889" y="67684"/>
                  </a:lnTo>
                  <a:lnTo>
                    <a:pt x="46028" y="65673"/>
                  </a:lnTo>
                  <a:lnTo>
                    <a:pt x="48252" y="63748"/>
                  </a:lnTo>
                  <a:lnTo>
                    <a:pt x="50520" y="61908"/>
                  </a:lnTo>
                  <a:lnTo>
                    <a:pt x="52830" y="60111"/>
                  </a:lnTo>
                  <a:lnTo>
                    <a:pt x="55182" y="58399"/>
                  </a:lnTo>
                  <a:lnTo>
                    <a:pt x="57663" y="56731"/>
                  </a:lnTo>
                  <a:lnTo>
                    <a:pt x="60102" y="55148"/>
                  </a:lnTo>
                  <a:lnTo>
                    <a:pt x="62668" y="53650"/>
                  </a:lnTo>
                  <a:lnTo>
                    <a:pt x="59717" y="40086"/>
                  </a:lnTo>
                  <a:lnTo>
                    <a:pt x="86581" y="30288"/>
                  </a:lnTo>
                  <a:close/>
                  <a:moveTo>
                    <a:pt x="216928" y="20106"/>
                  </a:moveTo>
                  <a:lnTo>
                    <a:pt x="215648" y="20149"/>
                  </a:lnTo>
                  <a:lnTo>
                    <a:pt x="214325" y="20278"/>
                  </a:lnTo>
                  <a:lnTo>
                    <a:pt x="213088" y="20491"/>
                  </a:lnTo>
                  <a:lnTo>
                    <a:pt x="211851" y="20791"/>
                  </a:lnTo>
                  <a:lnTo>
                    <a:pt x="210614" y="21176"/>
                  </a:lnTo>
                  <a:lnTo>
                    <a:pt x="209419" y="21646"/>
                  </a:lnTo>
                  <a:lnTo>
                    <a:pt x="208225" y="22203"/>
                  </a:lnTo>
                  <a:lnTo>
                    <a:pt x="207073" y="22801"/>
                  </a:lnTo>
                  <a:lnTo>
                    <a:pt x="206220" y="23315"/>
                  </a:lnTo>
                  <a:lnTo>
                    <a:pt x="205409" y="23914"/>
                  </a:lnTo>
                  <a:lnTo>
                    <a:pt x="204641" y="24513"/>
                  </a:lnTo>
                  <a:lnTo>
                    <a:pt x="203916" y="25154"/>
                  </a:lnTo>
                  <a:lnTo>
                    <a:pt x="203191" y="25839"/>
                  </a:lnTo>
                  <a:lnTo>
                    <a:pt x="202551" y="26523"/>
                  </a:lnTo>
                  <a:lnTo>
                    <a:pt x="201911" y="27251"/>
                  </a:lnTo>
                  <a:lnTo>
                    <a:pt x="201356" y="28021"/>
                  </a:lnTo>
                  <a:lnTo>
                    <a:pt x="200802" y="28791"/>
                  </a:lnTo>
                  <a:lnTo>
                    <a:pt x="200290" y="29561"/>
                  </a:lnTo>
                  <a:lnTo>
                    <a:pt x="199863" y="30373"/>
                  </a:lnTo>
                  <a:lnTo>
                    <a:pt x="199394" y="31229"/>
                  </a:lnTo>
                  <a:lnTo>
                    <a:pt x="199010" y="32085"/>
                  </a:lnTo>
                  <a:lnTo>
                    <a:pt x="198711" y="32940"/>
                  </a:lnTo>
                  <a:lnTo>
                    <a:pt x="198413" y="33839"/>
                  </a:lnTo>
                  <a:lnTo>
                    <a:pt x="198114" y="34737"/>
                  </a:lnTo>
                  <a:lnTo>
                    <a:pt x="197943" y="35635"/>
                  </a:lnTo>
                  <a:lnTo>
                    <a:pt x="197773" y="36576"/>
                  </a:lnTo>
                  <a:lnTo>
                    <a:pt x="197602" y="37518"/>
                  </a:lnTo>
                  <a:lnTo>
                    <a:pt x="197517" y="38459"/>
                  </a:lnTo>
                  <a:lnTo>
                    <a:pt x="197517" y="39357"/>
                  </a:lnTo>
                  <a:lnTo>
                    <a:pt x="197517" y="40298"/>
                  </a:lnTo>
                  <a:lnTo>
                    <a:pt x="197559" y="41282"/>
                  </a:lnTo>
                  <a:lnTo>
                    <a:pt x="197687" y="42223"/>
                  </a:lnTo>
                  <a:lnTo>
                    <a:pt x="197858" y="43122"/>
                  </a:lnTo>
                  <a:lnTo>
                    <a:pt x="198029" y="44106"/>
                  </a:lnTo>
                  <a:lnTo>
                    <a:pt x="198242" y="45004"/>
                  </a:lnTo>
                  <a:lnTo>
                    <a:pt x="198583" y="45945"/>
                  </a:lnTo>
                  <a:lnTo>
                    <a:pt x="198882" y="46844"/>
                  </a:lnTo>
                  <a:lnTo>
                    <a:pt x="199309" y="47785"/>
                  </a:lnTo>
                  <a:lnTo>
                    <a:pt x="199692" y="48640"/>
                  </a:lnTo>
                  <a:lnTo>
                    <a:pt x="200204" y="49539"/>
                  </a:lnTo>
                  <a:lnTo>
                    <a:pt x="200887" y="50608"/>
                  </a:lnTo>
                  <a:lnTo>
                    <a:pt x="201655" y="51635"/>
                  </a:lnTo>
                  <a:lnTo>
                    <a:pt x="202465" y="52619"/>
                  </a:lnTo>
                  <a:lnTo>
                    <a:pt x="203319" y="53560"/>
                  </a:lnTo>
                  <a:lnTo>
                    <a:pt x="204300" y="54373"/>
                  </a:lnTo>
                  <a:lnTo>
                    <a:pt x="205238" y="55186"/>
                  </a:lnTo>
                  <a:lnTo>
                    <a:pt x="206262" y="55913"/>
                  </a:lnTo>
                  <a:lnTo>
                    <a:pt x="207329" y="56555"/>
                  </a:lnTo>
                  <a:lnTo>
                    <a:pt x="208438" y="57111"/>
                  </a:lnTo>
                  <a:lnTo>
                    <a:pt x="209590" y="57667"/>
                  </a:lnTo>
                  <a:lnTo>
                    <a:pt x="210785" y="58095"/>
                  </a:lnTo>
                  <a:lnTo>
                    <a:pt x="211979" y="58437"/>
                  </a:lnTo>
                  <a:lnTo>
                    <a:pt x="213216" y="58779"/>
                  </a:lnTo>
                  <a:lnTo>
                    <a:pt x="214453" y="58950"/>
                  </a:lnTo>
                  <a:lnTo>
                    <a:pt x="215691" y="59079"/>
                  </a:lnTo>
                  <a:lnTo>
                    <a:pt x="217013" y="59121"/>
                  </a:lnTo>
                  <a:lnTo>
                    <a:pt x="218293" y="59079"/>
                  </a:lnTo>
                  <a:lnTo>
                    <a:pt x="219573" y="58950"/>
                  </a:lnTo>
                  <a:lnTo>
                    <a:pt x="220810" y="58736"/>
                  </a:lnTo>
                  <a:lnTo>
                    <a:pt x="222090" y="58437"/>
                  </a:lnTo>
                  <a:lnTo>
                    <a:pt x="223327" y="58052"/>
                  </a:lnTo>
                  <a:lnTo>
                    <a:pt x="224522" y="57581"/>
                  </a:lnTo>
                  <a:lnTo>
                    <a:pt x="225716" y="57025"/>
                  </a:lnTo>
                  <a:lnTo>
                    <a:pt x="226868" y="56383"/>
                  </a:lnTo>
                  <a:lnTo>
                    <a:pt x="227679" y="55913"/>
                  </a:lnTo>
                  <a:lnTo>
                    <a:pt x="228489" y="55357"/>
                  </a:lnTo>
                  <a:lnTo>
                    <a:pt x="229257" y="54758"/>
                  </a:lnTo>
                  <a:lnTo>
                    <a:pt x="229982" y="54116"/>
                  </a:lnTo>
                  <a:lnTo>
                    <a:pt x="230665" y="53517"/>
                  </a:lnTo>
                  <a:lnTo>
                    <a:pt x="231305" y="52833"/>
                  </a:lnTo>
                  <a:lnTo>
                    <a:pt x="231945" y="52105"/>
                  </a:lnTo>
                  <a:lnTo>
                    <a:pt x="232499" y="51378"/>
                  </a:lnTo>
                  <a:lnTo>
                    <a:pt x="233054" y="50608"/>
                  </a:lnTo>
                  <a:lnTo>
                    <a:pt x="233609" y="49753"/>
                  </a:lnTo>
                  <a:lnTo>
                    <a:pt x="234078" y="48940"/>
                  </a:lnTo>
                  <a:lnTo>
                    <a:pt x="234505" y="48127"/>
                  </a:lnTo>
                  <a:lnTo>
                    <a:pt x="234889" y="47229"/>
                  </a:lnTo>
                  <a:lnTo>
                    <a:pt x="235230" y="46373"/>
                  </a:lnTo>
                  <a:lnTo>
                    <a:pt x="235571" y="45432"/>
                  </a:lnTo>
                  <a:lnTo>
                    <a:pt x="235827" y="44491"/>
                  </a:lnTo>
                  <a:lnTo>
                    <a:pt x="236040" y="43550"/>
                  </a:lnTo>
                  <a:lnTo>
                    <a:pt x="236168" y="42608"/>
                  </a:lnTo>
                  <a:lnTo>
                    <a:pt x="236339" y="41624"/>
                  </a:lnTo>
                  <a:lnTo>
                    <a:pt x="236424" y="40683"/>
                  </a:lnTo>
                  <a:lnTo>
                    <a:pt x="236424" y="39742"/>
                  </a:lnTo>
                  <a:lnTo>
                    <a:pt x="236424" y="38758"/>
                  </a:lnTo>
                  <a:lnTo>
                    <a:pt x="236382" y="37860"/>
                  </a:lnTo>
                  <a:lnTo>
                    <a:pt x="236211" y="36919"/>
                  </a:lnTo>
                  <a:lnTo>
                    <a:pt x="236083" y="35935"/>
                  </a:lnTo>
                  <a:lnTo>
                    <a:pt x="235870" y="35036"/>
                  </a:lnTo>
                  <a:lnTo>
                    <a:pt x="235656" y="34138"/>
                  </a:lnTo>
                  <a:lnTo>
                    <a:pt x="235358" y="33240"/>
                  </a:lnTo>
                  <a:lnTo>
                    <a:pt x="235017" y="32299"/>
                  </a:lnTo>
                  <a:lnTo>
                    <a:pt x="234633" y="31443"/>
                  </a:lnTo>
                  <a:lnTo>
                    <a:pt x="234206" y="30587"/>
                  </a:lnTo>
                  <a:lnTo>
                    <a:pt x="233737" y="29732"/>
                  </a:lnTo>
                  <a:lnTo>
                    <a:pt x="233054" y="28619"/>
                  </a:lnTo>
                  <a:lnTo>
                    <a:pt x="232286" y="27593"/>
                  </a:lnTo>
                  <a:lnTo>
                    <a:pt x="231476" y="26652"/>
                  </a:lnTo>
                  <a:lnTo>
                    <a:pt x="230622" y="25711"/>
                  </a:lnTo>
                  <a:lnTo>
                    <a:pt x="229641" y="24855"/>
                  </a:lnTo>
                  <a:lnTo>
                    <a:pt x="228703" y="24085"/>
                  </a:lnTo>
                  <a:lnTo>
                    <a:pt x="227679" y="23358"/>
                  </a:lnTo>
                  <a:lnTo>
                    <a:pt x="226569" y="22673"/>
                  </a:lnTo>
                  <a:lnTo>
                    <a:pt x="225503" y="22074"/>
                  </a:lnTo>
                  <a:lnTo>
                    <a:pt x="224351" y="21604"/>
                  </a:lnTo>
                  <a:lnTo>
                    <a:pt x="223199" y="21133"/>
                  </a:lnTo>
                  <a:lnTo>
                    <a:pt x="221962" y="20791"/>
                  </a:lnTo>
                  <a:lnTo>
                    <a:pt x="220725" y="20491"/>
                  </a:lnTo>
                  <a:lnTo>
                    <a:pt x="219445" y="20278"/>
                  </a:lnTo>
                  <a:lnTo>
                    <a:pt x="218208" y="20149"/>
                  </a:lnTo>
                  <a:lnTo>
                    <a:pt x="216928" y="20106"/>
                  </a:lnTo>
                  <a:close/>
                  <a:moveTo>
                    <a:pt x="222559" y="0"/>
                  </a:moveTo>
                  <a:lnTo>
                    <a:pt x="232286" y="2567"/>
                  </a:lnTo>
                  <a:lnTo>
                    <a:pt x="231177" y="10780"/>
                  </a:lnTo>
                  <a:lnTo>
                    <a:pt x="230626" y="12777"/>
                  </a:lnTo>
                  <a:lnTo>
                    <a:pt x="229940" y="12406"/>
                  </a:lnTo>
                  <a:lnTo>
                    <a:pt x="229738" y="12327"/>
                  </a:lnTo>
                  <a:lnTo>
                    <a:pt x="229726" y="12320"/>
                  </a:lnTo>
                  <a:lnTo>
                    <a:pt x="228745" y="11935"/>
                  </a:lnTo>
                  <a:lnTo>
                    <a:pt x="229738" y="12327"/>
                  </a:lnTo>
                  <a:lnTo>
                    <a:pt x="230622" y="12791"/>
                  </a:lnTo>
                  <a:lnTo>
                    <a:pt x="230626" y="12777"/>
                  </a:lnTo>
                  <a:lnTo>
                    <a:pt x="231049" y="13005"/>
                  </a:lnTo>
                  <a:lnTo>
                    <a:pt x="231988" y="13518"/>
                  </a:lnTo>
                  <a:lnTo>
                    <a:pt x="233481" y="14417"/>
                  </a:lnTo>
                  <a:lnTo>
                    <a:pt x="234206" y="14887"/>
                  </a:lnTo>
                  <a:lnTo>
                    <a:pt x="234931" y="15401"/>
                  </a:lnTo>
                  <a:lnTo>
                    <a:pt x="234974" y="15443"/>
                  </a:lnTo>
                  <a:lnTo>
                    <a:pt x="235656" y="15957"/>
                  </a:lnTo>
                  <a:lnTo>
                    <a:pt x="236339" y="16513"/>
                  </a:lnTo>
                  <a:lnTo>
                    <a:pt x="237576" y="17668"/>
                  </a:lnTo>
                  <a:lnTo>
                    <a:pt x="238344" y="18395"/>
                  </a:lnTo>
                  <a:lnTo>
                    <a:pt x="239283" y="19422"/>
                  </a:lnTo>
                  <a:lnTo>
                    <a:pt x="239839" y="20063"/>
                  </a:lnTo>
                  <a:lnTo>
                    <a:pt x="239837" y="20064"/>
                  </a:lnTo>
                  <a:lnTo>
                    <a:pt x="240136" y="20406"/>
                  </a:lnTo>
                  <a:lnTo>
                    <a:pt x="239839" y="20063"/>
                  </a:lnTo>
                  <a:lnTo>
                    <a:pt x="241800" y="18909"/>
                  </a:lnTo>
                  <a:lnTo>
                    <a:pt x="249479" y="15486"/>
                  </a:lnTo>
                  <a:lnTo>
                    <a:pt x="254556" y="24170"/>
                  </a:lnTo>
                  <a:lnTo>
                    <a:pt x="247986" y="29176"/>
                  </a:lnTo>
                  <a:lnTo>
                    <a:pt x="245639" y="30545"/>
                  </a:lnTo>
                  <a:lnTo>
                    <a:pt x="246066" y="31956"/>
                  </a:lnTo>
                  <a:lnTo>
                    <a:pt x="246365" y="33325"/>
                  </a:lnTo>
                  <a:lnTo>
                    <a:pt x="246663" y="34737"/>
                  </a:lnTo>
                  <a:lnTo>
                    <a:pt x="246834" y="36149"/>
                  </a:lnTo>
                  <a:lnTo>
                    <a:pt x="246962" y="37560"/>
                  </a:lnTo>
                  <a:lnTo>
                    <a:pt x="247047" y="38972"/>
                  </a:lnTo>
                  <a:lnTo>
                    <a:pt x="247047" y="40384"/>
                  </a:lnTo>
                  <a:lnTo>
                    <a:pt x="246962" y="41753"/>
                  </a:lnTo>
                  <a:lnTo>
                    <a:pt x="249735" y="42480"/>
                  </a:lnTo>
                  <a:lnTo>
                    <a:pt x="257542" y="45517"/>
                  </a:lnTo>
                  <a:lnTo>
                    <a:pt x="255025" y="55271"/>
                  </a:lnTo>
                  <a:lnTo>
                    <a:pt x="246834" y="54116"/>
                  </a:lnTo>
                  <a:lnTo>
                    <a:pt x="243762" y="53303"/>
                  </a:lnTo>
                  <a:lnTo>
                    <a:pt x="243122" y="54544"/>
                  </a:lnTo>
                  <a:lnTo>
                    <a:pt x="242397" y="55742"/>
                  </a:lnTo>
                  <a:lnTo>
                    <a:pt x="241672" y="56854"/>
                  </a:lnTo>
                  <a:lnTo>
                    <a:pt x="240861" y="57966"/>
                  </a:lnTo>
                  <a:lnTo>
                    <a:pt x="240008" y="59036"/>
                  </a:lnTo>
                  <a:lnTo>
                    <a:pt x="239069" y="60105"/>
                  </a:lnTo>
                  <a:lnTo>
                    <a:pt x="238131" y="61089"/>
                  </a:lnTo>
                  <a:lnTo>
                    <a:pt x="237107" y="62030"/>
                  </a:lnTo>
                  <a:lnTo>
                    <a:pt x="238728" y="64811"/>
                  </a:lnTo>
                  <a:lnTo>
                    <a:pt x="242141" y="72426"/>
                  </a:lnTo>
                  <a:lnTo>
                    <a:pt x="233481" y="77602"/>
                  </a:lnTo>
                  <a:lnTo>
                    <a:pt x="228489" y="70971"/>
                  </a:lnTo>
                  <a:lnTo>
                    <a:pt x="226825" y="68148"/>
                  </a:lnTo>
                  <a:lnTo>
                    <a:pt x="227380" y="67891"/>
                  </a:lnTo>
                  <a:lnTo>
                    <a:pt x="227935" y="67677"/>
                  </a:lnTo>
                  <a:lnTo>
                    <a:pt x="226655" y="68148"/>
                  </a:lnTo>
                  <a:lnTo>
                    <a:pt x="225418" y="68533"/>
                  </a:lnTo>
                  <a:lnTo>
                    <a:pt x="224394" y="68875"/>
                  </a:lnTo>
                  <a:lnTo>
                    <a:pt x="222687" y="69260"/>
                  </a:lnTo>
                  <a:lnTo>
                    <a:pt x="221834" y="69388"/>
                  </a:lnTo>
                  <a:lnTo>
                    <a:pt x="220895" y="69517"/>
                  </a:lnTo>
                  <a:lnTo>
                    <a:pt x="220725" y="69517"/>
                  </a:lnTo>
                  <a:lnTo>
                    <a:pt x="219061" y="69731"/>
                  </a:lnTo>
                  <a:lnTo>
                    <a:pt x="217440" y="69773"/>
                  </a:lnTo>
                  <a:lnTo>
                    <a:pt x="217013" y="69816"/>
                  </a:lnTo>
                  <a:lnTo>
                    <a:pt x="216331" y="69773"/>
                  </a:lnTo>
                  <a:lnTo>
                    <a:pt x="215728" y="69753"/>
                  </a:lnTo>
                  <a:lnTo>
                    <a:pt x="214880" y="69688"/>
                  </a:lnTo>
                  <a:lnTo>
                    <a:pt x="213814" y="69602"/>
                  </a:lnTo>
                  <a:lnTo>
                    <a:pt x="215051" y="69731"/>
                  </a:lnTo>
                  <a:lnTo>
                    <a:pt x="215728" y="69753"/>
                  </a:lnTo>
                  <a:lnTo>
                    <a:pt x="215989" y="69773"/>
                  </a:lnTo>
                  <a:lnTo>
                    <a:pt x="214837" y="74137"/>
                  </a:lnTo>
                  <a:lnTo>
                    <a:pt x="212235" y="80597"/>
                  </a:lnTo>
                  <a:lnTo>
                    <a:pt x="202465" y="78073"/>
                  </a:lnTo>
                  <a:lnTo>
                    <a:pt x="203191" y="71399"/>
                  </a:lnTo>
                  <a:lnTo>
                    <a:pt x="204343" y="66993"/>
                  </a:lnTo>
                  <a:lnTo>
                    <a:pt x="205153" y="67378"/>
                  </a:lnTo>
                  <a:lnTo>
                    <a:pt x="204001" y="66822"/>
                  </a:lnTo>
                  <a:lnTo>
                    <a:pt x="202849" y="66223"/>
                  </a:lnTo>
                  <a:lnTo>
                    <a:pt x="201954" y="65752"/>
                  </a:lnTo>
                  <a:lnTo>
                    <a:pt x="200460" y="64854"/>
                  </a:lnTo>
                  <a:lnTo>
                    <a:pt x="199735" y="64340"/>
                  </a:lnTo>
                  <a:lnTo>
                    <a:pt x="199010" y="63870"/>
                  </a:lnTo>
                  <a:lnTo>
                    <a:pt x="198925" y="63827"/>
                  </a:lnTo>
                  <a:lnTo>
                    <a:pt x="198242" y="63271"/>
                  </a:lnTo>
                  <a:lnTo>
                    <a:pt x="197602" y="62715"/>
                  </a:lnTo>
                  <a:lnTo>
                    <a:pt x="196322" y="61560"/>
                  </a:lnTo>
                  <a:lnTo>
                    <a:pt x="195597" y="60832"/>
                  </a:lnTo>
                  <a:lnTo>
                    <a:pt x="194927" y="60130"/>
                  </a:lnTo>
                  <a:lnTo>
                    <a:pt x="194488" y="59635"/>
                  </a:lnTo>
                  <a:lnTo>
                    <a:pt x="193805" y="58822"/>
                  </a:lnTo>
                  <a:lnTo>
                    <a:pt x="194658" y="59849"/>
                  </a:lnTo>
                  <a:lnTo>
                    <a:pt x="194927" y="60130"/>
                  </a:lnTo>
                  <a:lnTo>
                    <a:pt x="195170" y="60405"/>
                  </a:lnTo>
                  <a:lnTo>
                    <a:pt x="191715" y="62458"/>
                  </a:lnTo>
                  <a:lnTo>
                    <a:pt x="185315" y="65110"/>
                  </a:lnTo>
                  <a:lnTo>
                    <a:pt x="180239" y="56469"/>
                  </a:lnTo>
                  <a:lnTo>
                    <a:pt x="185443" y="52234"/>
                  </a:lnTo>
                  <a:lnTo>
                    <a:pt x="188814" y="50223"/>
                  </a:lnTo>
                  <a:lnTo>
                    <a:pt x="188344" y="48811"/>
                  </a:lnTo>
                  <a:lnTo>
                    <a:pt x="187918" y="47357"/>
                  </a:lnTo>
                  <a:lnTo>
                    <a:pt x="187577" y="45902"/>
                  </a:lnTo>
                  <a:lnTo>
                    <a:pt x="187278" y="44448"/>
                  </a:lnTo>
                  <a:lnTo>
                    <a:pt x="187065" y="42993"/>
                  </a:lnTo>
                  <a:lnTo>
                    <a:pt x="186979" y="41539"/>
                  </a:lnTo>
                  <a:lnTo>
                    <a:pt x="186894" y="40042"/>
                  </a:lnTo>
                  <a:lnTo>
                    <a:pt x="186937" y="38587"/>
                  </a:lnTo>
                  <a:lnTo>
                    <a:pt x="183609" y="37774"/>
                  </a:lnTo>
                  <a:lnTo>
                    <a:pt x="177167" y="35079"/>
                  </a:lnTo>
                  <a:lnTo>
                    <a:pt x="179727" y="25368"/>
                  </a:lnTo>
                  <a:lnTo>
                    <a:pt x="186382" y="26096"/>
                  </a:lnTo>
                  <a:lnTo>
                    <a:pt x="189667" y="26951"/>
                  </a:lnTo>
                  <a:lnTo>
                    <a:pt x="190307" y="25582"/>
                  </a:lnTo>
                  <a:lnTo>
                    <a:pt x="191032" y="24256"/>
                  </a:lnTo>
                  <a:lnTo>
                    <a:pt x="191885" y="23015"/>
                  </a:lnTo>
                  <a:lnTo>
                    <a:pt x="192739" y="21732"/>
                  </a:lnTo>
                  <a:lnTo>
                    <a:pt x="193677" y="20534"/>
                  </a:lnTo>
                  <a:lnTo>
                    <a:pt x="194658" y="19379"/>
                  </a:lnTo>
                  <a:lnTo>
                    <a:pt x="195725" y="18224"/>
                  </a:lnTo>
                  <a:lnTo>
                    <a:pt x="196834" y="17197"/>
                  </a:lnTo>
                  <a:lnTo>
                    <a:pt x="195298" y="14588"/>
                  </a:lnTo>
                  <a:lnTo>
                    <a:pt x="192653" y="8128"/>
                  </a:lnTo>
                  <a:lnTo>
                    <a:pt x="201314" y="2995"/>
                  </a:lnTo>
                  <a:lnTo>
                    <a:pt x="205452" y="8299"/>
                  </a:lnTo>
                  <a:lnTo>
                    <a:pt x="207158" y="11080"/>
                  </a:lnTo>
                  <a:lnTo>
                    <a:pt x="206561" y="11337"/>
                  </a:lnTo>
                  <a:lnTo>
                    <a:pt x="206006" y="11550"/>
                  </a:lnTo>
                  <a:lnTo>
                    <a:pt x="207286" y="11080"/>
                  </a:lnTo>
                  <a:lnTo>
                    <a:pt x="208524" y="10695"/>
                  </a:lnTo>
                  <a:lnTo>
                    <a:pt x="209547" y="10353"/>
                  </a:lnTo>
                  <a:lnTo>
                    <a:pt x="211254" y="10010"/>
                  </a:lnTo>
                  <a:lnTo>
                    <a:pt x="212107" y="9839"/>
                  </a:lnTo>
                  <a:lnTo>
                    <a:pt x="213003" y="9668"/>
                  </a:lnTo>
                  <a:lnTo>
                    <a:pt x="213216" y="9668"/>
                  </a:lnTo>
                  <a:lnTo>
                    <a:pt x="214837" y="9497"/>
                  </a:lnTo>
                  <a:lnTo>
                    <a:pt x="216501" y="9454"/>
                  </a:lnTo>
                  <a:lnTo>
                    <a:pt x="216928" y="9454"/>
                  </a:lnTo>
                  <a:lnTo>
                    <a:pt x="217568" y="9454"/>
                  </a:lnTo>
                  <a:lnTo>
                    <a:pt x="218890" y="9540"/>
                  </a:lnTo>
                  <a:lnTo>
                    <a:pt x="220128" y="9625"/>
                  </a:lnTo>
                  <a:lnTo>
                    <a:pt x="219146" y="9540"/>
                  </a:lnTo>
                  <a:lnTo>
                    <a:pt x="219573" y="7829"/>
                  </a:lnTo>
                  <a:lnTo>
                    <a:pt x="22255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820318" y="5643728"/>
            <a:ext cx="448457" cy="448457"/>
            <a:chOff x="9280143" y="1268760"/>
            <a:chExt cx="489852" cy="489852"/>
          </a:xfrm>
        </p:grpSpPr>
        <p:sp>
          <p:nvSpPr>
            <p:cNvPr id="23" name="椭圆 22"/>
            <p:cNvSpPr/>
            <p:nvPr/>
          </p:nvSpPr>
          <p:spPr>
            <a:xfrm>
              <a:off x="9280143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  <p:sp>
          <p:nvSpPr>
            <p:cNvPr id="24" name="KSO_Shape"/>
            <p:cNvSpPr/>
            <p:nvPr/>
          </p:nvSpPr>
          <p:spPr>
            <a:xfrm>
              <a:off x="9406316" y="1402734"/>
              <a:ext cx="265395" cy="22558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65395" h="225584">
                  <a:moveTo>
                    <a:pt x="101683" y="181207"/>
                  </a:moveTo>
                  <a:lnTo>
                    <a:pt x="102497" y="181207"/>
                  </a:lnTo>
                  <a:lnTo>
                    <a:pt x="162898" y="181207"/>
                  </a:lnTo>
                  <a:lnTo>
                    <a:pt x="163712" y="181207"/>
                  </a:lnTo>
                  <a:lnTo>
                    <a:pt x="164490" y="181355"/>
                  </a:lnTo>
                  <a:lnTo>
                    <a:pt x="165268" y="181466"/>
                  </a:lnTo>
                  <a:lnTo>
                    <a:pt x="165971" y="181726"/>
                  </a:lnTo>
                  <a:lnTo>
                    <a:pt x="166712" y="181986"/>
                  </a:lnTo>
                  <a:lnTo>
                    <a:pt x="167342" y="182319"/>
                  </a:lnTo>
                  <a:lnTo>
                    <a:pt x="167934" y="182653"/>
                  </a:lnTo>
                  <a:lnTo>
                    <a:pt x="168526" y="183098"/>
                  </a:lnTo>
                  <a:lnTo>
                    <a:pt x="169045" y="183580"/>
                  </a:lnTo>
                  <a:lnTo>
                    <a:pt x="169452" y="184062"/>
                  </a:lnTo>
                  <a:lnTo>
                    <a:pt x="169897" y="184582"/>
                  </a:lnTo>
                  <a:lnTo>
                    <a:pt x="170230" y="185138"/>
                  </a:lnTo>
                  <a:lnTo>
                    <a:pt x="170489" y="185768"/>
                  </a:lnTo>
                  <a:lnTo>
                    <a:pt x="170637" y="186362"/>
                  </a:lnTo>
                  <a:lnTo>
                    <a:pt x="170785" y="187029"/>
                  </a:lnTo>
                  <a:lnTo>
                    <a:pt x="170823" y="187697"/>
                  </a:lnTo>
                  <a:lnTo>
                    <a:pt x="170785" y="188364"/>
                  </a:lnTo>
                  <a:lnTo>
                    <a:pt x="170637" y="189032"/>
                  </a:lnTo>
                  <a:lnTo>
                    <a:pt x="170489" y="189625"/>
                  </a:lnTo>
                  <a:lnTo>
                    <a:pt x="170230" y="190219"/>
                  </a:lnTo>
                  <a:lnTo>
                    <a:pt x="169897" y="190812"/>
                  </a:lnTo>
                  <a:lnTo>
                    <a:pt x="169452" y="191294"/>
                  </a:lnTo>
                  <a:lnTo>
                    <a:pt x="169045" y="191814"/>
                  </a:lnTo>
                  <a:lnTo>
                    <a:pt x="168526" y="192296"/>
                  </a:lnTo>
                  <a:lnTo>
                    <a:pt x="167934" y="192704"/>
                  </a:lnTo>
                  <a:lnTo>
                    <a:pt x="167342" y="193075"/>
                  </a:lnTo>
                  <a:lnTo>
                    <a:pt x="166712" y="193408"/>
                  </a:lnTo>
                  <a:lnTo>
                    <a:pt x="165971" y="193668"/>
                  </a:lnTo>
                  <a:lnTo>
                    <a:pt x="165268" y="193853"/>
                  </a:lnTo>
                  <a:lnTo>
                    <a:pt x="164490" y="194039"/>
                  </a:lnTo>
                  <a:lnTo>
                    <a:pt x="163712" y="194150"/>
                  </a:lnTo>
                  <a:lnTo>
                    <a:pt x="162898" y="194150"/>
                  </a:lnTo>
                  <a:lnTo>
                    <a:pt x="102497" y="194150"/>
                  </a:lnTo>
                  <a:lnTo>
                    <a:pt x="101683" y="194150"/>
                  </a:lnTo>
                  <a:lnTo>
                    <a:pt x="100905" y="194039"/>
                  </a:lnTo>
                  <a:lnTo>
                    <a:pt x="100127" y="193853"/>
                  </a:lnTo>
                  <a:lnTo>
                    <a:pt x="99387" y="193668"/>
                  </a:lnTo>
                  <a:lnTo>
                    <a:pt x="98720" y="193408"/>
                  </a:lnTo>
                  <a:lnTo>
                    <a:pt x="98090" y="193075"/>
                  </a:lnTo>
                  <a:lnTo>
                    <a:pt x="97461" y="192667"/>
                  </a:lnTo>
                  <a:lnTo>
                    <a:pt x="96905" y="192296"/>
                  </a:lnTo>
                  <a:lnTo>
                    <a:pt x="96387" y="191814"/>
                  </a:lnTo>
                  <a:lnTo>
                    <a:pt x="95906" y="191294"/>
                  </a:lnTo>
                  <a:lnTo>
                    <a:pt x="95535" y="190775"/>
                  </a:lnTo>
                  <a:lnTo>
                    <a:pt x="95202" y="190219"/>
                  </a:lnTo>
                  <a:lnTo>
                    <a:pt x="94943" y="189625"/>
                  </a:lnTo>
                  <a:lnTo>
                    <a:pt x="94721" y="189032"/>
                  </a:lnTo>
                  <a:lnTo>
                    <a:pt x="94609" y="188364"/>
                  </a:lnTo>
                  <a:lnTo>
                    <a:pt x="94572" y="187697"/>
                  </a:lnTo>
                  <a:lnTo>
                    <a:pt x="94609" y="187029"/>
                  </a:lnTo>
                  <a:lnTo>
                    <a:pt x="94721" y="186362"/>
                  </a:lnTo>
                  <a:lnTo>
                    <a:pt x="94943" y="185768"/>
                  </a:lnTo>
                  <a:lnTo>
                    <a:pt x="95202" y="185175"/>
                  </a:lnTo>
                  <a:lnTo>
                    <a:pt x="95535" y="184582"/>
                  </a:lnTo>
                  <a:lnTo>
                    <a:pt x="95906" y="184062"/>
                  </a:lnTo>
                  <a:lnTo>
                    <a:pt x="96387" y="183580"/>
                  </a:lnTo>
                  <a:lnTo>
                    <a:pt x="96905" y="183098"/>
                  </a:lnTo>
                  <a:lnTo>
                    <a:pt x="97461" y="182653"/>
                  </a:lnTo>
                  <a:lnTo>
                    <a:pt x="98090" y="182319"/>
                  </a:lnTo>
                  <a:lnTo>
                    <a:pt x="98720" y="181986"/>
                  </a:lnTo>
                  <a:lnTo>
                    <a:pt x="99387" y="181726"/>
                  </a:lnTo>
                  <a:lnTo>
                    <a:pt x="100127" y="181504"/>
                  </a:lnTo>
                  <a:lnTo>
                    <a:pt x="100905" y="181355"/>
                  </a:lnTo>
                  <a:lnTo>
                    <a:pt x="101683" y="181207"/>
                  </a:lnTo>
                  <a:close/>
                  <a:moveTo>
                    <a:pt x="114741" y="154396"/>
                  </a:moveTo>
                  <a:lnTo>
                    <a:pt x="150654" y="154396"/>
                  </a:lnTo>
                  <a:lnTo>
                    <a:pt x="151246" y="154433"/>
                  </a:lnTo>
                  <a:lnTo>
                    <a:pt x="151838" y="154506"/>
                  </a:lnTo>
                  <a:lnTo>
                    <a:pt x="152392" y="154654"/>
                  </a:lnTo>
                  <a:lnTo>
                    <a:pt x="152910" y="154838"/>
                  </a:lnTo>
                  <a:lnTo>
                    <a:pt x="153391" y="155059"/>
                  </a:lnTo>
                  <a:lnTo>
                    <a:pt x="153872" y="155354"/>
                  </a:lnTo>
                  <a:lnTo>
                    <a:pt x="154316" y="155686"/>
                  </a:lnTo>
                  <a:lnTo>
                    <a:pt x="154722" y="156091"/>
                  </a:lnTo>
                  <a:lnTo>
                    <a:pt x="155092" y="156460"/>
                  </a:lnTo>
                  <a:lnTo>
                    <a:pt x="155388" y="156939"/>
                  </a:lnTo>
                  <a:lnTo>
                    <a:pt x="155684" y="157381"/>
                  </a:lnTo>
                  <a:lnTo>
                    <a:pt x="155943" y="157898"/>
                  </a:lnTo>
                  <a:lnTo>
                    <a:pt x="156128" y="158414"/>
                  </a:lnTo>
                  <a:lnTo>
                    <a:pt x="156276" y="158967"/>
                  </a:lnTo>
                  <a:lnTo>
                    <a:pt x="156387" y="159556"/>
                  </a:lnTo>
                  <a:lnTo>
                    <a:pt x="156387" y="160146"/>
                  </a:lnTo>
                  <a:lnTo>
                    <a:pt x="156387" y="160699"/>
                  </a:lnTo>
                  <a:lnTo>
                    <a:pt x="156276" y="161289"/>
                  </a:lnTo>
                  <a:lnTo>
                    <a:pt x="156128" y="161842"/>
                  </a:lnTo>
                  <a:lnTo>
                    <a:pt x="155943" y="162358"/>
                  </a:lnTo>
                  <a:lnTo>
                    <a:pt x="155684" y="162837"/>
                  </a:lnTo>
                  <a:lnTo>
                    <a:pt x="155388" y="163316"/>
                  </a:lnTo>
                  <a:lnTo>
                    <a:pt x="155055" y="163722"/>
                  </a:lnTo>
                  <a:lnTo>
                    <a:pt x="154722" y="164164"/>
                  </a:lnTo>
                  <a:lnTo>
                    <a:pt x="154316" y="164533"/>
                  </a:lnTo>
                  <a:lnTo>
                    <a:pt x="153872" y="164864"/>
                  </a:lnTo>
                  <a:lnTo>
                    <a:pt x="153391" y="165123"/>
                  </a:lnTo>
                  <a:lnTo>
                    <a:pt x="152910" y="165381"/>
                  </a:lnTo>
                  <a:lnTo>
                    <a:pt x="152355" y="165602"/>
                  </a:lnTo>
                  <a:lnTo>
                    <a:pt x="151838" y="165712"/>
                  </a:lnTo>
                  <a:lnTo>
                    <a:pt x="151246" y="165823"/>
                  </a:lnTo>
                  <a:lnTo>
                    <a:pt x="150654" y="165860"/>
                  </a:lnTo>
                  <a:lnTo>
                    <a:pt x="114741" y="165860"/>
                  </a:lnTo>
                  <a:lnTo>
                    <a:pt x="114186" y="165823"/>
                  </a:lnTo>
                  <a:lnTo>
                    <a:pt x="113594" y="165712"/>
                  </a:lnTo>
                  <a:lnTo>
                    <a:pt x="113040" y="165602"/>
                  </a:lnTo>
                  <a:lnTo>
                    <a:pt x="112522" y="165381"/>
                  </a:lnTo>
                  <a:lnTo>
                    <a:pt x="112004" y="165123"/>
                  </a:lnTo>
                  <a:lnTo>
                    <a:pt x="111560" y="164864"/>
                  </a:lnTo>
                  <a:lnTo>
                    <a:pt x="111079" y="164533"/>
                  </a:lnTo>
                  <a:lnTo>
                    <a:pt x="110709" y="164164"/>
                  </a:lnTo>
                  <a:lnTo>
                    <a:pt x="110303" y="163722"/>
                  </a:lnTo>
                  <a:lnTo>
                    <a:pt x="109970" y="163316"/>
                  </a:lnTo>
                  <a:lnTo>
                    <a:pt x="109711" y="162837"/>
                  </a:lnTo>
                  <a:lnTo>
                    <a:pt x="109452" y="162358"/>
                  </a:lnTo>
                  <a:lnTo>
                    <a:pt x="109267" y="161842"/>
                  </a:lnTo>
                  <a:lnTo>
                    <a:pt x="109119" y="161289"/>
                  </a:lnTo>
                  <a:lnTo>
                    <a:pt x="109045" y="160699"/>
                  </a:lnTo>
                  <a:lnTo>
                    <a:pt x="109008" y="160146"/>
                  </a:lnTo>
                  <a:lnTo>
                    <a:pt x="109045" y="159556"/>
                  </a:lnTo>
                  <a:lnTo>
                    <a:pt x="109119" y="158967"/>
                  </a:lnTo>
                  <a:lnTo>
                    <a:pt x="109267" y="158414"/>
                  </a:lnTo>
                  <a:lnTo>
                    <a:pt x="109452" y="157898"/>
                  </a:lnTo>
                  <a:lnTo>
                    <a:pt x="109674" y="157381"/>
                  </a:lnTo>
                  <a:lnTo>
                    <a:pt x="109970" y="156939"/>
                  </a:lnTo>
                  <a:lnTo>
                    <a:pt x="110303" y="156460"/>
                  </a:lnTo>
                  <a:lnTo>
                    <a:pt x="110709" y="156091"/>
                  </a:lnTo>
                  <a:lnTo>
                    <a:pt x="111079" y="155686"/>
                  </a:lnTo>
                  <a:lnTo>
                    <a:pt x="111560" y="155354"/>
                  </a:lnTo>
                  <a:lnTo>
                    <a:pt x="112004" y="155059"/>
                  </a:lnTo>
                  <a:lnTo>
                    <a:pt x="112522" y="154838"/>
                  </a:lnTo>
                  <a:lnTo>
                    <a:pt x="113040" y="154654"/>
                  </a:lnTo>
                  <a:lnTo>
                    <a:pt x="113594" y="154506"/>
                  </a:lnTo>
                  <a:lnTo>
                    <a:pt x="114186" y="154433"/>
                  </a:lnTo>
                  <a:lnTo>
                    <a:pt x="114741" y="154396"/>
                  </a:lnTo>
                  <a:close/>
                  <a:moveTo>
                    <a:pt x="43052" y="125181"/>
                  </a:moveTo>
                  <a:lnTo>
                    <a:pt x="103489" y="125181"/>
                  </a:lnTo>
                  <a:lnTo>
                    <a:pt x="104267" y="125218"/>
                  </a:lnTo>
                  <a:lnTo>
                    <a:pt x="105081" y="125329"/>
                  </a:lnTo>
                  <a:lnTo>
                    <a:pt x="105859" y="125476"/>
                  </a:lnTo>
                  <a:lnTo>
                    <a:pt x="106563" y="125698"/>
                  </a:lnTo>
                  <a:lnTo>
                    <a:pt x="107266" y="125957"/>
                  </a:lnTo>
                  <a:lnTo>
                    <a:pt x="107933" y="126290"/>
                  </a:lnTo>
                  <a:lnTo>
                    <a:pt x="108526" y="126660"/>
                  </a:lnTo>
                  <a:lnTo>
                    <a:pt x="109081" y="127067"/>
                  </a:lnTo>
                  <a:lnTo>
                    <a:pt x="109599" y="127510"/>
                  </a:lnTo>
                  <a:lnTo>
                    <a:pt x="110081" y="128028"/>
                  </a:lnTo>
                  <a:lnTo>
                    <a:pt x="110451" y="128583"/>
                  </a:lnTo>
                  <a:lnTo>
                    <a:pt x="110785" y="129138"/>
                  </a:lnTo>
                  <a:lnTo>
                    <a:pt x="111044" y="129729"/>
                  </a:lnTo>
                  <a:lnTo>
                    <a:pt x="111266" y="130321"/>
                  </a:lnTo>
                  <a:lnTo>
                    <a:pt x="111377" y="131024"/>
                  </a:lnTo>
                  <a:lnTo>
                    <a:pt x="111414" y="131652"/>
                  </a:lnTo>
                  <a:lnTo>
                    <a:pt x="111377" y="132318"/>
                  </a:lnTo>
                  <a:lnTo>
                    <a:pt x="111266" y="132947"/>
                  </a:lnTo>
                  <a:lnTo>
                    <a:pt x="111044" y="133612"/>
                  </a:lnTo>
                  <a:lnTo>
                    <a:pt x="110785" y="134204"/>
                  </a:lnTo>
                  <a:lnTo>
                    <a:pt x="110451" y="134759"/>
                  </a:lnTo>
                  <a:lnTo>
                    <a:pt x="110081" y="135239"/>
                  </a:lnTo>
                  <a:lnTo>
                    <a:pt x="109599" y="135757"/>
                  </a:lnTo>
                  <a:lnTo>
                    <a:pt x="109081" y="136238"/>
                  </a:lnTo>
                  <a:lnTo>
                    <a:pt x="108526" y="136645"/>
                  </a:lnTo>
                  <a:lnTo>
                    <a:pt x="107933" y="137052"/>
                  </a:lnTo>
                  <a:lnTo>
                    <a:pt x="107266" y="137347"/>
                  </a:lnTo>
                  <a:lnTo>
                    <a:pt x="106563" y="137643"/>
                  </a:lnTo>
                  <a:lnTo>
                    <a:pt x="105859" y="137828"/>
                  </a:lnTo>
                  <a:lnTo>
                    <a:pt x="105081" y="137976"/>
                  </a:lnTo>
                  <a:lnTo>
                    <a:pt x="104267" y="138087"/>
                  </a:lnTo>
                  <a:lnTo>
                    <a:pt x="103489" y="138124"/>
                  </a:lnTo>
                  <a:lnTo>
                    <a:pt x="43052" y="138124"/>
                  </a:lnTo>
                  <a:lnTo>
                    <a:pt x="42274" y="138087"/>
                  </a:lnTo>
                  <a:lnTo>
                    <a:pt x="41497" y="137976"/>
                  </a:lnTo>
                  <a:lnTo>
                    <a:pt x="40719" y="137828"/>
                  </a:lnTo>
                  <a:lnTo>
                    <a:pt x="40015" y="137643"/>
                  </a:lnTo>
                  <a:lnTo>
                    <a:pt x="39312" y="137347"/>
                  </a:lnTo>
                  <a:lnTo>
                    <a:pt x="38645" y="137052"/>
                  </a:lnTo>
                  <a:lnTo>
                    <a:pt x="38052" y="136645"/>
                  </a:lnTo>
                  <a:lnTo>
                    <a:pt x="37497" y="136238"/>
                  </a:lnTo>
                  <a:lnTo>
                    <a:pt x="36979" y="135757"/>
                  </a:lnTo>
                  <a:lnTo>
                    <a:pt x="36534" y="135239"/>
                  </a:lnTo>
                  <a:lnTo>
                    <a:pt x="36127" y="134759"/>
                  </a:lnTo>
                  <a:lnTo>
                    <a:pt x="35793" y="134204"/>
                  </a:lnTo>
                  <a:lnTo>
                    <a:pt x="35534" y="133612"/>
                  </a:lnTo>
                  <a:lnTo>
                    <a:pt x="35312" y="132947"/>
                  </a:lnTo>
                  <a:lnTo>
                    <a:pt x="35201" y="132318"/>
                  </a:lnTo>
                  <a:lnTo>
                    <a:pt x="35164" y="131652"/>
                  </a:lnTo>
                  <a:lnTo>
                    <a:pt x="35201" y="131024"/>
                  </a:lnTo>
                  <a:lnTo>
                    <a:pt x="35312" y="130358"/>
                  </a:lnTo>
                  <a:lnTo>
                    <a:pt x="35534" y="129729"/>
                  </a:lnTo>
                  <a:lnTo>
                    <a:pt x="35793" y="129138"/>
                  </a:lnTo>
                  <a:lnTo>
                    <a:pt x="36127" y="128583"/>
                  </a:lnTo>
                  <a:lnTo>
                    <a:pt x="36534" y="128028"/>
                  </a:lnTo>
                  <a:lnTo>
                    <a:pt x="36979" y="127510"/>
                  </a:lnTo>
                  <a:lnTo>
                    <a:pt x="37497" y="127104"/>
                  </a:lnTo>
                  <a:lnTo>
                    <a:pt x="38052" y="126660"/>
                  </a:lnTo>
                  <a:lnTo>
                    <a:pt x="38645" y="126290"/>
                  </a:lnTo>
                  <a:lnTo>
                    <a:pt x="39312" y="125957"/>
                  </a:lnTo>
                  <a:lnTo>
                    <a:pt x="40015" y="125698"/>
                  </a:lnTo>
                  <a:lnTo>
                    <a:pt x="40719" y="125476"/>
                  </a:lnTo>
                  <a:lnTo>
                    <a:pt x="41497" y="125329"/>
                  </a:lnTo>
                  <a:lnTo>
                    <a:pt x="42274" y="125218"/>
                  </a:lnTo>
                  <a:lnTo>
                    <a:pt x="43052" y="125181"/>
                  </a:lnTo>
                  <a:close/>
                  <a:moveTo>
                    <a:pt x="147060" y="112422"/>
                  </a:moveTo>
                  <a:lnTo>
                    <a:pt x="147432" y="112422"/>
                  </a:lnTo>
                  <a:lnTo>
                    <a:pt x="147804" y="112422"/>
                  </a:lnTo>
                  <a:lnTo>
                    <a:pt x="148213" y="112496"/>
                  </a:lnTo>
                  <a:lnTo>
                    <a:pt x="148659" y="112645"/>
                  </a:lnTo>
                  <a:lnTo>
                    <a:pt x="149105" y="112794"/>
                  </a:lnTo>
                  <a:lnTo>
                    <a:pt x="149551" y="112979"/>
                  </a:lnTo>
                  <a:lnTo>
                    <a:pt x="150481" y="113425"/>
                  </a:lnTo>
                  <a:lnTo>
                    <a:pt x="151336" y="113945"/>
                  </a:lnTo>
                  <a:lnTo>
                    <a:pt x="152080" y="114465"/>
                  </a:lnTo>
                  <a:lnTo>
                    <a:pt x="152563" y="114874"/>
                  </a:lnTo>
                  <a:lnTo>
                    <a:pt x="153046" y="115394"/>
                  </a:lnTo>
                  <a:lnTo>
                    <a:pt x="153567" y="116137"/>
                  </a:lnTo>
                  <a:lnTo>
                    <a:pt x="154050" y="116991"/>
                  </a:lnTo>
                  <a:lnTo>
                    <a:pt x="154496" y="117920"/>
                  </a:lnTo>
                  <a:lnTo>
                    <a:pt x="154682" y="118403"/>
                  </a:lnTo>
                  <a:lnTo>
                    <a:pt x="154831" y="118812"/>
                  </a:lnTo>
                  <a:lnTo>
                    <a:pt x="154980" y="119295"/>
                  </a:lnTo>
                  <a:lnTo>
                    <a:pt x="155054" y="119703"/>
                  </a:lnTo>
                  <a:lnTo>
                    <a:pt x="155091" y="120075"/>
                  </a:lnTo>
                  <a:lnTo>
                    <a:pt x="155054" y="120446"/>
                  </a:lnTo>
                  <a:lnTo>
                    <a:pt x="154980" y="120669"/>
                  </a:lnTo>
                  <a:lnTo>
                    <a:pt x="154794" y="120929"/>
                  </a:lnTo>
                  <a:lnTo>
                    <a:pt x="143268" y="128062"/>
                  </a:lnTo>
                  <a:lnTo>
                    <a:pt x="143044" y="128247"/>
                  </a:lnTo>
                  <a:lnTo>
                    <a:pt x="142859" y="128396"/>
                  </a:lnTo>
                  <a:lnTo>
                    <a:pt x="142598" y="128544"/>
                  </a:lnTo>
                  <a:lnTo>
                    <a:pt x="142338" y="128656"/>
                  </a:lnTo>
                  <a:lnTo>
                    <a:pt x="142115" y="128730"/>
                  </a:lnTo>
                  <a:lnTo>
                    <a:pt x="141855" y="128804"/>
                  </a:lnTo>
                  <a:lnTo>
                    <a:pt x="141297" y="128879"/>
                  </a:lnTo>
                  <a:lnTo>
                    <a:pt x="140813" y="128804"/>
                  </a:lnTo>
                  <a:lnTo>
                    <a:pt x="140553" y="128730"/>
                  </a:lnTo>
                  <a:lnTo>
                    <a:pt x="140293" y="128656"/>
                  </a:lnTo>
                  <a:lnTo>
                    <a:pt x="140070" y="128544"/>
                  </a:lnTo>
                  <a:lnTo>
                    <a:pt x="139810" y="128396"/>
                  </a:lnTo>
                  <a:lnTo>
                    <a:pt x="139586" y="128247"/>
                  </a:lnTo>
                  <a:lnTo>
                    <a:pt x="139401" y="128062"/>
                  </a:lnTo>
                  <a:lnTo>
                    <a:pt x="139215" y="127839"/>
                  </a:lnTo>
                  <a:lnTo>
                    <a:pt x="139066" y="127653"/>
                  </a:lnTo>
                  <a:lnTo>
                    <a:pt x="138917" y="127393"/>
                  </a:lnTo>
                  <a:lnTo>
                    <a:pt x="138806" y="127170"/>
                  </a:lnTo>
                  <a:lnTo>
                    <a:pt x="138657" y="126650"/>
                  </a:lnTo>
                  <a:lnTo>
                    <a:pt x="138620" y="126130"/>
                  </a:lnTo>
                  <a:lnTo>
                    <a:pt x="138657" y="125647"/>
                  </a:lnTo>
                  <a:lnTo>
                    <a:pt x="138806" y="125127"/>
                  </a:lnTo>
                  <a:lnTo>
                    <a:pt x="138917" y="124867"/>
                  </a:lnTo>
                  <a:lnTo>
                    <a:pt x="139066" y="124644"/>
                  </a:lnTo>
                  <a:lnTo>
                    <a:pt x="139215" y="124458"/>
                  </a:lnTo>
                  <a:lnTo>
                    <a:pt x="139401" y="124235"/>
                  </a:lnTo>
                  <a:lnTo>
                    <a:pt x="146577" y="112682"/>
                  </a:lnTo>
                  <a:lnTo>
                    <a:pt x="146763" y="112496"/>
                  </a:lnTo>
                  <a:lnTo>
                    <a:pt x="147060" y="112422"/>
                  </a:lnTo>
                  <a:close/>
                  <a:moveTo>
                    <a:pt x="40342" y="98369"/>
                  </a:moveTo>
                  <a:lnTo>
                    <a:pt x="40897" y="98369"/>
                  </a:lnTo>
                  <a:lnTo>
                    <a:pt x="76810" y="98369"/>
                  </a:lnTo>
                  <a:lnTo>
                    <a:pt x="77402" y="98369"/>
                  </a:lnTo>
                  <a:lnTo>
                    <a:pt x="77993" y="98443"/>
                  </a:lnTo>
                  <a:lnTo>
                    <a:pt x="78548" y="98628"/>
                  </a:lnTo>
                  <a:lnTo>
                    <a:pt x="79066" y="98776"/>
                  </a:lnTo>
                  <a:lnTo>
                    <a:pt x="79584" y="99035"/>
                  </a:lnTo>
                  <a:lnTo>
                    <a:pt x="80028" y="99331"/>
                  </a:lnTo>
                  <a:lnTo>
                    <a:pt x="80471" y="99627"/>
                  </a:lnTo>
                  <a:lnTo>
                    <a:pt x="80878" y="100034"/>
                  </a:lnTo>
                  <a:lnTo>
                    <a:pt x="81285" y="100440"/>
                  </a:lnTo>
                  <a:lnTo>
                    <a:pt x="81581" y="100847"/>
                  </a:lnTo>
                  <a:lnTo>
                    <a:pt x="81877" y="101328"/>
                  </a:lnTo>
                  <a:lnTo>
                    <a:pt x="82099" y="101846"/>
                  </a:lnTo>
                  <a:lnTo>
                    <a:pt x="82284" y="102400"/>
                  </a:lnTo>
                  <a:lnTo>
                    <a:pt x="82469" y="102955"/>
                  </a:lnTo>
                  <a:lnTo>
                    <a:pt x="82543" y="103510"/>
                  </a:lnTo>
                  <a:lnTo>
                    <a:pt x="82543" y="104101"/>
                  </a:lnTo>
                  <a:lnTo>
                    <a:pt x="82543" y="104693"/>
                  </a:lnTo>
                  <a:lnTo>
                    <a:pt x="82469" y="105248"/>
                  </a:lnTo>
                  <a:lnTo>
                    <a:pt x="82284" y="105803"/>
                  </a:lnTo>
                  <a:lnTo>
                    <a:pt x="82099" y="106283"/>
                  </a:lnTo>
                  <a:lnTo>
                    <a:pt x="81877" y="106801"/>
                  </a:lnTo>
                  <a:lnTo>
                    <a:pt x="81581" y="107282"/>
                  </a:lnTo>
                  <a:lnTo>
                    <a:pt x="81285" y="107726"/>
                  </a:lnTo>
                  <a:lnTo>
                    <a:pt x="80878" y="108132"/>
                  </a:lnTo>
                  <a:lnTo>
                    <a:pt x="80471" y="108502"/>
                  </a:lnTo>
                  <a:lnTo>
                    <a:pt x="80028" y="108835"/>
                  </a:lnTo>
                  <a:lnTo>
                    <a:pt x="79584" y="109131"/>
                  </a:lnTo>
                  <a:lnTo>
                    <a:pt x="79066" y="109353"/>
                  </a:lnTo>
                  <a:lnTo>
                    <a:pt x="78548" y="109575"/>
                  </a:lnTo>
                  <a:lnTo>
                    <a:pt x="77993" y="109686"/>
                  </a:lnTo>
                  <a:lnTo>
                    <a:pt x="77402" y="109797"/>
                  </a:lnTo>
                  <a:lnTo>
                    <a:pt x="76810" y="109833"/>
                  </a:lnTo>
                  <a:lnTo>
                    <a:pt x="40897" y="109833"/>
                  </a:lnTo>
                  <a:lnTo>
                    <a:pt x="40342" y="109797"/>
                  </a:lnTo>
                  <a:lnTo>
                    <a:pt x="39750" y="109686"/>
                  </a:lnTo>
                  <a:lnTo>
                    <a:pt x="39195" y="109575"/>
                  </a:lnTo>
                  <a:lnTo>
                    <a:pt x="38678" y="109353"/>
                  </a:lnTo>
                  <a:lnTo>
                    <a:pt x="38160" y="109131"/>
                  </a:lnTo>
                  <a:lnTo>
                    <a:pt x="37716" y="108835"/>
                  </a:lnTo>
                  <a:lnTo>
                    <a:pt x="37235" y="108502"/>
                  </a:lnTo>
                  <a:lnTo>
                    <a:pt x="36865" y="108132"/>
                  </a:lnTo>
                  <a:lnTo>
                    <a:pt x="36458" y="107726"/>
                  </a:lnTo>
                  <a:lnTo>
                    <a:pt x="36126" y="107282"/>
                  </a:lnTo>
                  <a:lnTo>
                    <a:pt x="35867" y="106801"/>
                  </a:lnTo>
                  <a:lnTo>
                    <a:pt x="35608" y="106283"/>
                  </a:lnTo>
                  <a:lnTo>
                    <a:pt x="35423" y="105803"/>
                  </a:lnTo>
                  <a:lnTo>
                    <a:pt x="35275" y="105248"/>
                  </a:lnTo>
                  <a:lnTo>
                    <a:pt x="35201" y="104693"/>
                  </a:lnTo>
                  <a:lnTo>
                    <a:pt x="35164" y="104101"/>
                  </a:lnTo>
                  <a:lnTo>
                    <a:pt x="35201" y="103510"/>
                  </a:lnTo>
                  <a:lnTo>
                    <a:pt x="35275" y="102955"/>
                  </a:lnTo>
                  <a:lnTo>
                    <a:pt x="35423" y="102400"/>
                  </a:lnTo>
                  <a:lnTo>
                    <a:pt x="35608" y="101846"/>
                  </a:lnTo>
                  <a:lnTo>
                    <a:pt x="35830" y="101328"/>
                  </a:lnTo>
                  <a:lnTo>
                    <a:pt x="36126" y="100847"/>
                  </a:lnTo>
                  <a:lnTo>
                    <a:pt x="36458" y="100440"/>
                  </a:lnTo>
                  <a:lnTo>
                    <a:pt x="36865" y="100034"/>
                  </a:lnTo>
                  <a:lnTo>
                    <a:pt x="37235" y="99627"/>
                  </a:lnTo>
                  <a:lnTo>
                    <a:pt x="37716" y="99331"/>
                  </a:lnTo>
                  <a:lnTo>
                    <a:pt x="38160" y="99035"/>
                  </a:lnTo>
                  <a:lnTo>
                    <a:pt x="38678" y="98776"/>
                  </a:lnTo>
                  <a:lnTo>
                    <a:pt x="39195" y="98628"/>
                  </a:lnTo>
                  <a:lnTo>
                    <a:pt x="39750" y="98443"/>
                  </a:lnTo>
                  <a:lnTo>
                    <a:pt x="40342" y="98369"/>
                  </a:lnTo>
                  <a:close/>
                  <a:moveTo>
                    <a:pt x="40121" y="68785"/>
                  </a:moveTo>
                  <a:lnTo>
                    <a:pt x="112009" y="68785"/>
                  </a:lnTo>
                  <a:lnTo>
                    <a:pt x="112712" y="68859"/>
                  </a:lnTo>
                  <a:lnTo>
                    <a:pt x="113452" y="68970"/>
                  </a:lnTo>
                  <a:lnTo>
                    <a:pt x="114118" y="69154"/>
                  </a:lnTo>
                  <a:lnTo>
                    <a:pt x="114784" y="69376"/>
                  </a:lnTo>
                  <a:lnTo>
                    <a:pt x="115450" y="69709"/>
                  </a:lnTo>
                  <a:lnTo>
                    <a:pt x="116042" y="70042"/>
                  </a:lnTo>
                  <a:lnTo>
                    <a:pt x="116597" y="70449"/>
                  </a:lnTo>
                  <a:lnTo>
                    <a:pt x="117078" y="70929"/>
                  </a:lnTo>
                  <a:lnTo>
                    <a:pt x="117559" y="71447"/>
                  </a:lnTo>
                  <a:lnTo>
                    <a:pt x="117929" y="71965"/>
                  </a:lnTo>
                  <a:lnTo>
                    <a:pt x="118336" y="72594"/>
                  </a:lnTo>
                  <a:lnTo>
                    <a:pt x="118632" y="73222"/>
                  </a:lnTo>
                  <a:lnTo>
                    <a:pt x="118891" y="73851"/>
                  </a:lnTo>
                  <a:lnTo>
                    <a:pt x="119039" y="74517"/>
                  </a:lnTo>
                  <a:lnTo>
                    <a:pt x="119113" y="75256"/>
                  </a:lnTo>
                  <a:lnTo>
                    <a:pt x="119187" y="75959"/>
                  </a:lnTo>
                  <a:lnTo>
                    <a:pt x="119113" y="76736"/>
                  </a:lnTo>
                  <a:lnTo>
                    <a:pt x="119039" y="77401"/>
                  </a:lnTo>
                  <a:lnTo>
                    <a:pt x="118891" y="78141"/>
                  </a:lnTo>
                  <a:lnTo>
                    <a:pt x="118632" y="78769"/>
                  </a:lnTo>
                  <a:lnTo>
                    <a:pt x="118336" y="79398"/>
                  </a:lnTo>
                  <a:lnTo>
                    <a:pt x="117929" y="79990"/>
                  </a:lnTo>
                  <a:lnTo>
                    <a:pt x="117559" y="80545"/>
                  </a:lnTo>
                  <a:lnTo>
                    <a:pt x="117078" y="81062"/>
                  </a:lnTo>
                  <a:lnTo>
                    <a:pt x="116597" y="81543"/>
                  </a:lnTo>
                  <a:lnTo>
                    <a:pt x="116042" y="81950"/>
                  </a:lnTo>
                  <a:lnTo>
                    <a:pt x="115450" y="82283"/>
                  </a:lnTo>
                  <a:lnTo>
                    <a:pt x="114784" y="82579"/>
                  </a:lnTo>
                  <a:lnTo>
                    <a:pt x="114118" y="82837"/>
                  </a:lnTo>
                  <a:lnTo>
                    <a:pt x="113452" y="83022"/>
                  </a:lnTo>
                  <a:lnTo>
                    <a:pt x="112712" y="83133"/>
                  </a:lnTo>
                  <a:lnTo>
                    <a:pt x="112009" y="83207"/>
                  </a:lnTo>
                  <a:lnTo>
                    <a:pt x="40121" y="83207"/>
                  </a:lnTo>
                  <a:lnTo>
                    <a:pt x="39418" y="83133"/>
                  </a:lnTo>
                  <a:lnTo>
                    <a:pt x="38678" y="83022"/>
                  </a:lnTo>
                  <a:lnTo>
                    <a:pt x="38012" y="82837"/>
                  </a:lnTo>
                  <a:lnTo>
                    <a:pt x="37346" y="82579"/>
                  </a:lnTo>
                  <a:lnTo>
                    <a:pt x="36717" y="82283"/>
                  </a:lnTo>
                  <a:lnTo>
                    <a:pt x="36125" y="81950"/>
                  </a:lnTo>
                  <a:lnTo>
                    <a:pt x="35570" y="81543"/>
                  </a:lnTo>
                  <a:lnTo>
                    <a:pt x="35089" y="81062"/>
                  </a:lnTo>
                  <a:lnTo>
                    <a:pt x="34608" y="80545"/>
                  </a:lnTo>
                  <a:lnTo>
                    <a:pt x="34201" y="79990"/>
                  </a:lnTo>
                  <a:lnTo>
                    <a:pt x="33831" y="79398"/>
                  </a:lnTo>
                  <a:lnTo>
                    <a:pt x="33535" y="78769"/>
                  </a:lnTo>
                  <a:lnTo>
                    <a:pt x="33276" y="78141"/>
                  </a:lnTo>
                  <a:lnTo>
                    <a:pt x="33128" y="77401"/>
                  </a:lnTo>
                  <a:lnTo>
                    <a:pt x="32980" y="76736"/>
                  </a:lnTo>
                  <a:lnTo>
                    <a:pt x="32943" y="75959"/>
                  </a:lnTo>
                  <a:lnTo>
                    <a:pt x="32980" y="75256"/>
                  </a:lnTo>
                  <a:lnTo>
                    <a:pt x="33128" y="74517"/>
                  </a:lnTo>
                  <a:lnTo>
                    <a:pt x="33276" y="73851"/>
                  </a:lnTo>
                  <a:lnTo>
                    <a:pt x="33535" y="73222"/>
                  </a:lnTo>
                  <a:lnTo>
                    <a:pt x="33831" y="72594"/>
                  </a:lnTo>
                  <a:lnTo>
                    <a:pt x="34201" y="71965"/>
                  </a:lnTo>
                  <a:lnTo>
                    <a:pt x="34608" y="71447"/>
                  </a:lnTo>
                  <a:lnTo>
                    <a:pt x="35089" y="70929"/>
                  </a:lnTo>
                  <a:lnTo>
                    <a:pt x="35570" y="70449"/>
                  </a:lnTo>
                  <a:lnTo>
                    <a:pt x="36125" y="70042"/>
                  </a:lnTo>
                  <a:lnTo>
                    <a:pt x="36717" y="69709"/>
                  </a:lnTo>
                  <a:lnTo>
                    <a:pt x="37346" y="69376"/>
                  </a:lnTo>
                  <a:lnTo>
                    <a:pt x="38012" y="69154"/>
                  </a:lnTo>
                  <a:lnTo>
                    <a:pt x="38678" y="68970"/>
                  </a:lnTo>
                  <a:lnTo>
                    <a:pt x="39418" y="68859"/>
                  </a:lnTo>
                  <a:lnTo>
                    <a:pt x="40121" y="68785"/>
                  </a:lnTo>
                  <a:close/>
                  <a:moveTo>
                    <a:pt x="204119" y="47890"/>
                  </a:moveTo>
                  <a:lnTo>
                    <a:pt x="204489" y="47927"/>
                  </a:lnTo>
                  <a:lnTo>
                    <a:pt x="204897" y="47964"/>
                  </a:lnTo>
                  <a:lnTo>
                    <a:pt x="205267" y="48112"/>
                  </a:lnTo>
                  <a:lnTo>
                    <a:pt x="205675" y="48223"/>
                  </a:lnTo>
                  <a:lnTo>
                    <a:pt x="206082" y="48334"/>
                  </a:lnTo>
                  <a:lnTo>
                    <a:pt x="206453" y="48556"/>
                  </a:lnTo>
                  <a:lnTo>
                    <a:pt x="207231" y="49037"/>
                  </a:lnTo>
                  <a:lnTo>
                    <a:pt x="208046" y="49592"/>
                  </a:lnTo>
                  <a:lnTo>
                    <a:pt x="208787" y="50220"/>
                  </a:lnTo>
                  <a:lnTo>
                    <a:pt x="209602" y="50923"/>
                  </a:lnTo>
                  <a:lnTo>
                    <a:pt x="211270" y="52587"/>
                  </a:lnTo>
                  <a:lnTo>
                    <a:pt x="213011" y="54325"/>
                  </a:lnTo>
                  <a:lnTo>
                    <a:pt x="214123" y="55472"/>
                  </a:lnTo>
                  <a:lnTo>
                    <a:pt x="215901" y="57210"/>
                  </a:lnTo>
                  <a:lnTo>
                    <a:pt x="217532" y="58874"/>
                  </a:lnTo>
                  <a:lnTo>
                    <a:pt x="218273" y="59687"/>
                  </a:lnTo>
                  <a:lnTo>
                    <a:pt x="218903" y="60501"/>
                  </a:lnTo>
                  <a:lnTo>
                    <a:pt x="219459" y="61241"/>
                  </a:lnTo>
                  <a:lnTo>
                    <a:pt x="219940" y="62054"/>
                  </a:lnTo>
                  <a:lnTo>
                    <a:pt x="220163" y="62461"/>
                  </a:lnTo>
                  <a:lnTo>
                    <a:pt x="220274" y="62831"/>
                  </a:lnTo>
                  <a:lnTo>
                    <a:pt x="220459" y="63201"/>
                  </a:lnTo>
                  <a:lnTo>
                    <a:pt x="220533" y="63607"/>
                  </a:lnTo>
                  <a:lnTo>
                    <a:pt x="220570" y="64014"/>
                  </a:lnTo>
                  <a:lnTo>
                    <a:pt x="220607" y="64384"/>
                  </a:lnTo>
                  <a:lnTo>
                    <a:pt x="220607" y="64791"/>
                  </a:lnTo>
                  <a:lnTo>
                    <a:pt x="220533" y="65197"/>
                  </a:lnTo>
                  <a:lnTo>
                    <a:pt x="220459" y="65567"/>
                  </a:lnTo>
                  <a:lnTo>
                    <a:pt x="220311" y="66011"/>
                  </a:lnTo>
                  <a:lnTo>
                    <a:pt x="220163" y="66418"/>
                  </a:lnTo>
                  <a:lnTo>
                    <a:pt x="219903" y="66862"/>
                  </a:lnTo>
                  <a:lnTo>
                    <a:pt x="219644" y="67268"/>
                  </a:lnTo>
                  <a:lnTo>
                    <a:pt x="219310" y="67712"/>
                  </a:lnTo>
                  <a:lnTo>
                    <a:pt x="218903" y="68156"/>
                  </a:lnTo>
                  <a:lnTo>
                    <a:pt x="218495" y="68600"/>
                  </a:lnTo>
                  <a:lnTo>
                    <a:pt x="172179" y="114826"/>
                  </a:lnTo>
                  <a:lnTo>
                    <a:pt x="171697" y="115307"/>
                  </a:lnTo>
                  <a:lnTo>
                    <a:pt x="171178" y="115713"/>
                  </a:lnTo>
                  <a:lnTo>
                    <a:pt x="170697" y="116083"/>
                  </a:lnTo>
                  <a:lnTo>
                    <a:pt x="170178" y="116453"/>
                  </a:lnTo>
                  <a:lnTo>
                    <a:pt x="169659" y="116749"/>
                  </a:lnTo>
                  <a:lnTo>
                    <a:pt x="169103" y="117045"/>
                  </a:lnTo>
                  <a:lnTo>
                    <a:pt x="168585" y="117304"/>
                  </a:lnTo>
                  <a:lnTo>
                    <a:pt x="167992" y="117526"/>
                  </a:lnTo>
                  <a:lnTo>
                    <a:pt x="167436" y="117748"/>
                  </a:lnTo>
                  <a:lnTo>
                    <a:pt x="166880" y="117969"/>
                  </a:lnTo>
                  <a:lnTo>
                    <a:pt x="166287" y="118080"/>
                  </a:lnTo>
                  <a:lnTo>
                    <a:pt x="165694" y="118265"/>
                  </a:lnTo>
                  <a:lnTo>
                    <a:pt x="165139" y="118339"/>
                  </a:lnTo>
                  <a:lnTo>
                    <a:pt x="164546" y="118450"/>
                  </a:lnTo>
                  <a:lnTo>
                    <a:pt x="163953" y="118487"/>
                  </a:lnTo>
                  <a:lnTo>
                    <a:pt x="163397" y="118524"/>
                  </a:lnTo>
                  <a:lnTo>
                    <a:pt x="162804" y="118524"/>
                  </a:lnTo>
                  <a:lnTo>
                    <a:pt x="162248" y="118487"/>
                  </a:lnTo>
                  <a:lnTo>
                    <a:pt x="161693" y="118450"/>
                  </a:lnTo>
                  <a:lnTo>
                    <a:pt x="161174" y="118302"/>
                  </a:lnTo>
                  <a:lnTo>
                    <a:pt x="160618" y="118228"/>
                  </a:lnTo>
                  <a:lnTo>
                    <a:pt x="160099" y="118043"/>
                  </a:lnTo>
                  <a:lnTo>
                    <a:pt x="159581" y="117895"/>
                  </a:lnTo>
                  <a:lnTo>
                    <a:pt x="159099" y="117674"/>
                  </a:lnTo>
                  <a:lnTo>
                    <a:pt x="158654" y="117415"/>
                  </a:lnTo>
                  <a:lnTo>
                    <a:pt x="158210" y="117119"/>
                  </a:lnTo>
                  <a:lnTo>
                    <a:pt x="157802" y="116823"/>
                  </a:lnTo>
                  <a:lnTo>
                    <a:pt x="157394" y="116490"/>
                  </a:lnTo>
                  <a:lnTo>
                    <a:pt x="157061" y="116083"/>
                  </a:lnTo>
                  <a:lnTo>
                    <a:pt x="156727" y="115713"/>
                  </a:lnTo>
                  <a:lnTo>
                    <a:pt x="156431" y="115233"/>
                  </a:lnTo>
                  <a:lnTo>
                    <a:pt x="156135" y="114789"/>
                  </a:lnTo>
                  <a:lnTo>
                    <a:pt x="155912" y="114271"/>
                  </a:lnTo>
                  <a:lnTo>
                    <a:pt x="155727" y="113717"/>
                  </a:lnTo>
                  <a:lnTo>
                    <a:pt x="154653" y="112644"/>
                  </a:lnTo>
                  <a:lnTo>
                    <a:pt x="154134" y="112459"/>
                  </a:lnTo>
                  <a:lnTo>
                    <a:pt x="153652" y="112200"/>
                  </a:lnTo>
                  <a:lnTo>
                    <a:pt x="153207" y="111941"/>
                  </a:lnTo>
                  <a:lnTo>
                    <a:pt x="152763" y="111683"/>
                  </a:lnTo>
                  <a:lnTo>
                    <a:pt x="152392" y="111387"/>
                  </a:lnTo>
                  <a:lnTo>
                    <a:pt x="152022" y="111054"/>
                  </a:lnTo>
                  <a:lnTo>
                    <a:pt x="151688" y="110758"/>
                  </a:lnTo>
                  <a:lnTo>
                    <a:pt x="151355" y="110425"/>
                  </a:lnTo>
                  <a:lnTo>
                    <a:pt x="151058" y="110018"/>
                  </a:lnTo>
                  <a:lnTo>
                    <a:pt x="150836" y="109686"/>
                  </a:lnTo>
                  <a:lnTo>
                    <a:pt x="150577" y="109316"/>
                  </a:lnTo>
                  <a:lnTo>
                    <a:pt x="150354" y="108909"/>
                  </a:lnTo>
                  <a:lnTo>
                    <a:pt x="150169" y="108502"/>
                  </a:lnTo>
                  <a:lnTo>
                    <a:pt x="150021" y="108132"/>
                  </a:lnTo>
                  <a:lnTo>
                    <a:pt x="149761" y="107282"/>
                  </a:lnTo>
                  <a:lnTo>
                    <a:pt x="149613" y="106394"/>
                  </a:lnTo>
                  <a:lnTo>
                    <a:pt x="149539" y="105470"/>
                  </a:lnTo>
                  <a:lnTo>
                    <a:pt x="149576" y="104545"/>
                  </a:lnTo>
                  <a:lnTo>
                    <a:pt x="149687" y="103658"/>
                  </a:lnTo>
                  <a:lnTo>
                    <a:pt x="149873" y="102733"/>
                  </a:lnTo>
                  <a:lnTo>
                    <a:pt x="150132" y="101809"/>
                  </a:lnTo>
                  <a:lnTo>
                    <a:pt x="150466" y="100884"/>
                  </a:lnTo>
                  <a:lnTo>
                    <a:pt x="150873" y="99997"/>
                  </a:lnTo>
                  <a:lnTo>
                    <a:pt x="151429" y="98998"/>
                  </a:lnTo>
                  <a:lnTo>
                    <a:pt x="152059" y="98000"/>
                  </a:lnTo>
                  <a:lnTo>
                    <a:pt x="152763" y="97112"/>
                  </a:lnTo>
                  <a:lnTo>
                    <a:pt x="153541" y="96225"/>
                  </a:lnTo>
                  <a:lnTo>
                    <a:pt x="199858" y="49998"/>
                  </a:lnTo>
                  <a:lnTo>
                    <a:pt x="200339" y="49592"/>
                  </a:lnTo>
                  <a:lnTo>
                    <a:pt x="200747" y="49185"/>
                  </a:lnTo>
                  <a:lnTo>
                    <a:pt x="201228" y="48889"/>
                  </a:lnTo>
                  <a:lnTo>
                    <a:pt x="201636" y="48593"/>
                  </a:lnTo>
                  <a:lnTo>
                    <a:pt x="202081" y="48408"/>
                  </a:lnTo>
                  <a:lnTo>
                    <a:pt x="202488" y="48223"/>
                  </a:lnTo>
                  <a:lnTo>
                    <a:pt x="202896" y="48038"/>
                  </a:lnTo>
                  <a:lnTo>
                    <a:pt x="203303" y="47964"/>
                  </a:lnTo>
                  <a:lnTo>
                    <a:pt x="203674" y="47927"/>
                  </a:lnTo>
                  <a:lnTo>
                    <a:pt x="204119" y="47890"/>
                  </a:lnTo>
                  <a:close/>
                  <a:moveTo>
                    <a:pt x="23127" y="37166"/>
                  </a:moveTo>
                  <a:lnTo>
                    <a:pt x="181609" y="37166"/>
                  </a:lnTo>
                  <a:lnTo>
                    <a:pt x="169398" y="49365"/>
                  </a:lnTo>
                  <a:lnTo>
                    <a:pt x="36781" y="49365"/>
                  </a:lnTo>
                  <a:lnTo>
                    <a:pt x="35597" y="49402"/>
                  </a:lnTo>
                  <a:lnTo>
                    <a:pt x="34412" y="49476"/>
                  </a:lnTo>
                  <a:lnTo>
                    <a:pt x="33265" y="49661"/>
                  </a:lnTo>
                  <a:lnTo>
                    <a:pt x="32118" y="49809"/>
                  </a:lnTo>
                  <a:lnTo>
                    <a:pt x="31008" y="50067"/>
                  </a:lnTo>
                  <a:lnTo>
                    <a:pt x="29898" y="50437"/>
                  </a:lnTo>
                  <a:lnTo>
                    <a:pt x="28862" y="50770"/>
                  </a:lnTo>
                  <a:lnTo>
                    <a:pt x="27789" y="51176"/>
                  </a:lnTo>
                  <a:lnTo>
                    <a:pt x="26753" y="51657"/>
                  </a:lnTo>
                  <a:lnTo>
                    <a:pt x="25791" y="52174"/>
                  </a:lnTo>
                  <a:lnTo>
                    <a:pt x="24829" y="52729"/>
                  </a:lnTo>
                  <a:lnTo>
                    <a:pt x="23867" y="53320"/>
                  </a:lnTo>
                  <a:lnTo>
                    <a:pt x="22942" y="53986"/>
                  </a:lnTo>
                  <a:lnTo>
                    <a:pt x="22091" y="54651"/>
                  </a:lnTo>
                  <a:lnTo>
                    <a:pt x="21240" y="55390"/>
                  </a:lnTo>
                  <a:lnTo>
                    <a:pt x="20425" y="56130"/>
                  </a:lnTo>
                  <a:lnTo>
                    <a:pt x="19685" y="56943"/>
                  </a:lnTo>
                  <a:lnTo>
                    <a:pt x="18945" y="57793"/>
                  </a:lnTo>
                  <a:lnTo>
                    <a:pt x="18279" y="58643"/>
                  </a:lnTo>
                  <a:lnTo>
                    <a:pt x="17650" y="59531"/>
                  </a:lnTo>
                  <a:lnTo>
                    <a:pt x="16984" y="60529"/>
                  </a:lnTo>
                  <a:lnTo>
                    <a:pt x="16429" y="61453"/>
                  </a:lnTo>
                  <a:lnTo>
                    <a:pt x="15948" y="62488"/>
                  </a:lnTo>
                  <a:lnTo>
                    <a:pt x="15467" y="63486"/>
                  </a:lnTo>
                  <a:lnTo>
                    <a:pt x="15097" y="64558"/>
                  </a:lnTo>
                  <a:lnTo>
                    <a:pt x="14690" y="65593"/>
                  </a:lnTo>
                  <a:lnTo>
                    <a:pt x="14394" y="66702"/>
                  </a:lnTo>
                  <a:lnTo>
                    <a:pt x="14135" y="67811"/>
                  </a:lnTo>
                  <a:lnTo>
                    <a:pt x="13950" y="68957"/>
                  </a:lnTo>
                  <a:lnTo>
                    <a:pt x="13765" y="70103"/>
                  </a:lnTo>
                  <a:lnTo>
                    <a:pt x="13691" y="71286"/>
                  </a:lnTo>
                  <a:lnTo>
                    <a:pt x="13691" y="72469"/>
                  </a:lnTo>
                  <a:lnTo>
                    <a:pt x="13691" y="190281"/>
                  </a:lnTo>
                  <a:lnTo>
                    <a:pt x="13691" y="191464"/>
                  </a:lnTo>
                  <a:lnTo>
                    <a:pt x="13765" y="192647"/>
                  </a:lnTo>
                  <a:lnTo>
                    <a:pt x="13950" y="193793"/>
                  </a:lnTo>
                  <a:lnTo>
                    <a:pt x="14135" y="194939"/>
                  </a:lnTo>
                  <a:lnTo>
                    <a:pt x="14394" y="196048"/>
                  </a:lnTo>
                  <a:lnTo>
                    <a:pt x="14690" y="197157"/>
                  </a:lnTo>
                  <a:lnTo>
                    <a:pt x="15097" y="198192"/>
                  </a:lnTo>
                  <a:lnTo>
                    <a:pt x="15467" y="199264"/>
                  </a:lnTo>
                  <a:lnTo>
                    <a:pt x="15948" y="200299"/>
                  </a:lnTo>
                  <a:lnTo>
                    <a:pt x="16429" y="201297"/>
                  </a:lnTo>
                  <a:lnTo>
                    <a:pt x="16984" y="202221"/>
                  </a:lnTo>
                  <a:lnTo>
                    <a:pt x="17650" y="203219"/>
                  </a:lnTo>
                  <a:lnTo>
                    <a:pt x="18279" y="204107"/>
                  </a:lnTo>
                  <a:lnTo>
                    <a:pt x="18945" y="204957"/>
                  </a:lnTo>
                  <a:lnTo>
                    <a:pt x="19685" y="205807"/>
                  </a:lnTo>
                  <a:lnTo>
                    <a:pt x="20425" y="206620"/>
                  </a:lnTo>
                  <a:lnTo>
                    <a:pt x="21240" y="207360"/>
                  </a:lnTo>
                  <a:lnTo>
                    <a:pt x="22091" y="208099"/>
                  </a:lnTo>
                  <a:lnTo>
                    <a:pt x="22942" y="208764"/>
                  </a:lnTo>
                  <a:lnTo>
                    <a:pt x="23867" y="209467"/>
                  </a:lnTo>
                  <a:lnTo>
                    <a:pt x="24829" y="210058"/>
                  </a:lnTo>
                  <a:lnTo>
                    <a:pt x="25791" y="210613"/>
                  </a:lnTo>
                  <a:lnTo>
                    <a:pt x="26753" y="211093"/>
                  </a:lnTo>
                  <a:lnTo>
                    <a:pt x="27789" y="211574"/>
                  </a:lnTo>
                  <a:lnTo>
                    <a:pt x="28862" y="211943"/>
                  </a:lnTo>
                  <a:lnTo>
                    <a:pt x="29898" y="212350"/>
                  </a:lnTo>
                  <a:lnTo>
                    <a:pt x="31008" y="212646"/>
                  </a:lnTo>
                  <a:lnTo>
                    <a:pt x="32118" y="212904"/>
                  </a:lnTo>
                  <a:lnTo>
                    <a:pt x="33265" y="213089"/>
                  </a:lnTo>
                  <a:lnTo>
                    <a:pt x="34412" y="213274"/>
                  </a:lnTo>
                  <a:lnTo>
                    <a:pt x="35597" y="213348"/>
                  </a:lnTo>
                  <a:lnTo>
                    <a:pt x="36781" y="213348"/>
                  </a:lnTo>
                  <a:lnTo>
                    <a:pt x="190304" y="213348"/>
                  </a:lnTo>
                  <a:lnTo>
                    <a:pt x="191488" y="213348"/>
                  </a:lnTo>
                  <a:lnTo>
                    <a:pt x="192636" y="213274"/>
                  </a:lnTo>
                  <a:lnTo>
                    <a:pt x="193820" y="213089"/>
                  </a:lnTo>
                  <a:lnTo>
                    <a:pt x="194930" y="212904"/>
                  </a:lnTo>
                  <a:lnTo>
                    <a:pt x="196077" y="212646"/>
                  </a:lnTo>
                  <a:lnTo>
                    <a:pt x="197150" y="212350"/>
                  </a:lnTo>
                  <a:lnTo>
                    <a:pt x="198260" y="211943"/>
                  </a:lnTo>
                  <a:lnTo>
                    <a:pt x="199259" y="211574"/>
                  </a:lnTo>
                  <a:lnTo>
                    <a:pt x="200332" y="211093"/>
                  </a:lnTo>
                  <a:lnTo>
                    <a:pt x="201294" y="210613"/>
                  </a:lnTo>
                  <a:lnTo>
                    <a:pt x="202293" y="210058"/>
                  </a:lnTo>
                  <a:lnTo>
                    <a:pt x="203218" y="209467"/>
                  </a:lnTo>
                  <a:lnTo>
                    <a:pt x="204106" y="208764"/>
                  </a:lnTo>
                  <a:lnTo>
                    <a:pt x="204994" y="208099"/>
                  </a:lnTo>
                  <a:lnTo>
                    <a:pt x="205845" y="207360"/>
                  </a:lnTo>
                  <a:lnTo>
                    <a:pt x="206659" y="206620"/>
                  </a:lnTo>
                  <a:lnTo>
                    <a:pt x="207436" y="205807"/>
                  </a:lnTo>
                  <a:lnTo>
                    <a:pt x="208140" y="204994"/>
                  </a:lnTo>
                  <a:lnTo>
                    <a:pt x="208806" y="204107"/>
                  </a:lnTo>
                  <a:lnTo>
                    <a:pt x="209472" y="203219"/>
                  </a:lnTo>
                  <a:lnTo>
                    <a:pt x="210064" y="202295"/>
                  </a:lnTo>
                  <a:lnTo>
                    <a:pt x="210619" y="201297"/>
                  </a:lnTo>
                  <a:lnTo>
                    <a:pt x="211100" y="200299"/>
                  </a:lnTo>
                  <a:lnTo>
                    <a:pt x="211581" y="199264"/>
                  </a:lnTo>
                  <a:lnTo>
                    <a:pt x="212025" y="198266"/>
                  </a:lnTo>
                  <a:lnTo>
                    <a:pt x="212395" y="197157"/>
                  </a:lnTo>
                  <a:lnTo>
                    <a:pt x="212691" y="196048"/>
                  </a:lnTo>
                  <a:lnTo>
                    <a:pt x="212950" y="194939"/>
                  </a:lnTo>
                  <a:lnTo>
                    <a:pt x="213172" y="193793"/>
                  </a:lnTo>
                  <a:lnTo>
                    <a:pt x="213283" y="192647"/>
                  </a:lnTo>
                  <a:lnTo>
                    <a:pt x="213357" y="191464"/>
                  </a:lnTo>
                  <a:lnTo>
                    <a:pt x="213394" y="190281"/>
                  </a:lnTo>
                  <a:lnTo>
                    <a:pt x="213394" y="129656"/>
                  </a:lnTo>
                  <a:lnTo>
                    <a:pt x="213394" y="90102"/>
                  </a:lnTo>
                  <a:lnTo>
                    <a:pt x="227085" y="76461"/>
                  </a:lnTo>
                  <a:lnTo>
                    <a:pt x="227085" y="202480"/>
                  </a:lnTo>
                  <a:lnTo>
                    <a:pt x="227048" y="203700"/>
                  </a:lnTo>
                  <a:lnTo>
                    <a:pt x="226974" y="204846"/>
                  </a:lnTo>
                  <a:lnTo>
                    <a:pt x="226789" y="206029"/>
                  </a:lnTo>
                  <a:lnTo>
                    <a:pt x="226567" y="207101"/>
                  </a:lnTo>
                  <a:lnTo>
                    <a:pt x="226308" y="208247"/>
                  </a:lnTo>
                  <a:lnTo>
                    <a:pt x="226012" y="209356"/>
                  </a:lnTo>
                  <a:lnTo>
                    <a:pt x="225679" y="210428"/>
                  </a:lnTo>
                  <a:lnTo>
                    <a:pt x="225272" y="211500"/>
                  </a:lnTo>
                  <a:lnTo>
                    <a:pt x="224791" y="212498"/>
                  </a:lnTo>
                  <a:lnTo>
                    <a:pt x="224273" y="213496"/>
                  </a:lnTo>
                  <a:lnTo>
                    <a:pt x="223718" y="214457"/>
                  </a:lnTo>
                  <a:lnTo>
                    <a:pt x="223126" y="215381"/>
                  </a:lnTo>
                  <a:lnTo>
                    <a:pt x="222460" y="216269"/>
                  </a:lnTo>
                  <a:lnTo>
                    <a:pt x="221793" y="217193"/>
                  </a:lnTo>
                  <a:lnTo>
                    <a:pt x="221053" y="218006"/>
                  </a:lnTo>
                  <a:lnTo>
                    <a:pt x="220276" y="218819"/>
                  </a:lnTo>
                  <a:lnTo>
                    <a:pt x="219499" y="219595"/>
                  </a:lnTo>
                  <a:lnTo>
                    <a:pt x="218648" y="220298"/>
                  </a:lnTo>
                  <a:lnTo>
                    <a:pt x="217797" y="221000"/>
                  </a:lnTo>
                  <a:lnTo>
                    <a:pt x="216909" y="221629"/>
                  </a:lnTo>
                  <a:lnTo>
                    <a:pt x="215947" y="222220"/>
                  </a:lnTo>
                  <a:lnTo>
                    <a:pt x="214985" y="222775"/>
                  </a:lnTo>
                  <a:lnTo>
                    <a:pt x="213949" y="223292"/>
                  </a:lnTo>
                  <a:lnTo>
                    <a:pt x="212950" y="223736"/>
                  </a:lnTo>
                  <a:lnTo>
                    <a:pt x="211877" y="224179"/>
                  </a:lnTo>
                  <a:lnTo>
                    <a:pt x="210804" y="224549"/>
                  </a:lnTo>
                  <a:lnTo>
                    <a:pt x="209731" y="224845"/>
                  </a:lnTo>
                  <a:lnTo>
                    <a:pt x="208621" y="225103"/>
                  </a:lnTo>
                  <a:lnTo>
                    <a:pt x="207474" y="225325"/>
                  </a:lnTo>
                  <a:lnTo>
                    <a:pt x="206326" y="225436"/>
                  </a:lnTo>
                  <a:lnTo>
                    <a:pt x="205142" y="225547"/>
                  </a:lnTo>
                  <a:lnTo>
                    <a:pt x="203921" y="225584"/>
                  </a:lnTo>
                  <a:lnTo>
                    <a:pt x="23127" y="225584"/>
                  </a:lnTo>
                  <a:lnTo>
                    <a:pt x="21943" y="225547"/>
                  </a:lnTo>
                  <a:lnTo>
                    <a:pt x="20795" y="225436"/>
                  </a:lnTo>
                  <a:lnTo>
                    <a:pt x="19648" y="225325"/>
                  </a:lnTo>
                  <a:lnTo>
                    <a:pt x="18501" y="225103"/>
                  </a:lnTo>
                  <a:lnTo>
                    <a:pt x="17354" y="224845"/>
                  </a:lnTo>
                  <a:lnTo>
                    <a:pt x="16281" y="224549"/>
                  </a:lnTo>
                  <a:lnTo>
                    <a:pt x="15171" y="224179"/>
                  </a:lnTo>
                  <a:lnTo>
                    <a:pt x="14135" y="223736"/>
                  </a:lnTo>
                  <a:lnTo>
                    <a:pt x="13099" y="223292"/>
                  </a:lnTo>
                  <a:lnTo>
                    <a:pt x="12100" y="222775"/>
                  </a:lnTo>
                  <a:lnTo>
                    <a:pt x="11138" y="222220"/>
                  </a:lnTo>
                  <a:lnTo>
                    <a:pt x="10213" y="221629"/>
                  </a:lnTo>
                  <a:lnTo>
                    <a:pt x="9325" y="221000"/>
                  </a:lnTo>
                  <a:lnTo>
                    <a:pt x="8400" y="220298"/>
                  </a:lnTo>
                  <a:lnTo>
                    <a:pt x="7586" y="219595"/>
                  </a:lnTo>
                  <a:lnTo>
                    <a:pt x="6772" y="218819"/>
                  </a:lnTo>
                  <a:lnTo>
                    <a:pt x="5994" y="218006"/>
                  </a:lnTo>
                  <a:lnTo>
                    <a:pt x="5291" y="217193"/>
                  </a:lnTo>
                  <a:lnTo>
                    <a:pt x="4588" y="216269"/>
                  </a:lnTo>
                  <a:lnTo>
                    <a:pt x="3959" y="215381"/>
                  </a:lnTo>
                  <a:lnTo>
                    <a:pt x="3367" y="214457"/>
                  </a:lnTo>
                  <a:lnTo>
                    <a:pt x="2812" y="213496"/>
                  </a:lnTo>
                  <a:lnTo>
                    <a:pt x="2294" y="212498"/>
                  </a:lnTo>
                  <a:lnTo>
                    <a:pt x="1850" y="211500"/>
                  </a:lnTo>
                  <a:lnTo>
                    <a:pt x="1406" y="210428"/>
                  </a:lnTo>
                  <a:lnTo>
                    <a:pt x="1036" y="209356"/>
                  </a:lnTo>
                  <a:lnTo>
                    <a:pt x="740" y="208247"/>
                  </a:lnTo>
                  <a:lnTo>
                    <a:pt x="481" y="207101"/>
                  </a:lnTo>
                  <a:lnTo>
                    <a:pt x="259" y="206029"/>
                  </a:lnTo>
                  <a:lnTo>
                    <a:pt x="148" y="204846"/>
                  </a:lnTo>
                  <a:lnTo>
                    <a:pt x="37" y="203700"/>
                  </a:lnTo>
                  <a:lnTo>
                    <a:pt x="0" y="202480"/>
                  </a:lnTo>
                  <a:lnTo>
                    <a:pt x="0" y="60270"/>
                  </a:lnTo>
                  <a:lnTo>
                    <a:pt x="37" y="59087"/>
                  </a:lnTo>
                  <a:lnTo>
                    <a:pt x="148" y="57941"/>
                  </a:lnTo>
                  <a:lnTo>
                    <a:pt x="259" y="56758"/>
                  </a:lnTo>
                  <a:lnTo>
                    <a:pt x="481" y="55649"/>
                  </a:lnTo>
                  <a:lnTo>
                    <a:pt x="740" y="54503"/>
                  </a:lnTo>
                  <a:lnTo>
                    <a:pt x="1036" y="53394"/>
                  </a:lnTo>
                  <a:lnTo>
                    <a:pt x="1406" y="52322"/>
                  </a:lnTo>
                  <a:lnTo>
                    <a:pt x="1850" y="51250"/>
                  </a:lnTo>
                  <a:lnTo>
                    <a:pt x="2294" y="50252"/>
                  </a:lnTo>
                  <a:lnTo>
                    <a:pt x="2812" y="49291"/>
                  </a:lnTo>
                  <a:lnTo>
                    <a:pt x="3367" y="48293"/>
                  </a:lnTo>
                  <a:lnTo>
                    <a:pt x="3959" y="47369"/>
                  </a:lnTo>
                  <a:lnTo>
                    <a:pt x="4588" y="46482"/>
                  </a:lnTo>
                  <a:lnTo>
                    <a:pt x="5291" y="45594"/>
                  </a:lnTo>
                  <a:lnTo>
                    <a:pt x="5994" y="44744"/>
                  </a:lnTo>
                  <a:lnTo>
                    <a:pt x="6772" y="43931"/>
                  </a:lnTo>
                  <a:lnTo>
                    <a:pt x="7586" y="43155"/>
                  </a:lnTo>
                  <a:lnTo>
                    <a:pt x="8400" y="42452"/>
                  </a:lnTo>
                  <a:lnTo>
                    <a:pt x="9325" y="41750"/>
                  </a:lnTo>
                  <a:lnTo>
                    <a:pt x="10213" y="41121"/>
                  </a:lnTo>
                  <a:lnTo>
                    <a:pt x="11138" y="40530"/>
                  </a:lnTo>
                  <a:lnTo>
                    <a:pt x="12100" y="39975"/>
                  </a:lnTo>
                  <a:lnTo>
                    <a:pt x="13099" y="39458"/>
                  </a:lnTo>
                  <a:lnTo>
                    <a:pt x="14135" y="39014"/>
                  </a:lnTo>
                  <a:lnTo>
                    <a:pt x="15171" y="38571"/>
                  </a:lnTo>
                  <a:lnTo>
                    <a:pt x="16281" y="38238"/>
                  </a:lnTo>
                  <a:lnTo>
                    <a:pt x="17354" y="37905"/>
                  </a:lnTo>
                  <a:lnTo>
                    <a:pt x="18501" y="37647"/>
                  </a:lnTo>
                  <a:lnTo>
                    <a:pt x="19648" y="37425"/>
                  </a:lnTo>
                  <a:lnTo>
                    <a:pt x="20795" y="37314"/>
                  </a:lnTo>
                  <a:lnTo>
                    <a:pt x="21943" y="37240"/>
                  </a:lnTo>
                  <a:lnTo>
                    <a:pt x="23127" y="37166"/>
                  </a:lnTo>
                  <a:close/>
                  <a:moveTo>
                    <a:pt x="242098" y="12389"/>
                  </a:moveTo>
                  <a:lnTo>
                    <a:pt x="242726" y="12389"/>
                  </a:lnTo>
                  <a:lnTo>
                    <a:pt x="243318" y="12389"/>
                  </a:lnTo>
                  <a:lnTo>
                    <a:pt x="243909" y="12425"/>
                  </a:lnTo>
                  <a:lnTo>
                    <a:pt x="244500" y="12499"/>
                  </a:lnTo>
                  <a:lnTo>
                    <a:pt x="245092" y="12610"/>
                  </a:lnTo>
                  <a:lnTo>
                    <a:pt x="245683" y="12721"/>
                  </a:lnTo>
                  <a:lnTo>
                    <a:pt x="246237" y="12905"/>
                  </a:lnTo>
                  <a:lnTo>
                    <a:pt x="246828" y="13053"/>
                  </a:lnTo>
                  <a:lnTo>
                    <a:pt x="247383" y="13274"/>
                  </a:lnTo>
                  <a:lnTo>
                    <a:pt x="247937" y="13532"/>
                  </a:lnTo>
                  <a:lnTo>
                    <a:pt x="248491" y="13791"/>
                  </a:lnTo>
                  <a:lnTo>
                    <a:pt x="249046" y="14086"/>
                  </a:lnTo>
                  <a:lnTo>
                    <a:pt x="249526" y="14418"/>
                  </a:lnTo>
                  <a:lnTo>
                    <a:pt x="250044" y="14750"/>
                  </a:lnTo>
                  <a:lnTo>
                    <a:pt x="250524" y="15156"/>
                  </a:lnTo>
                  <a:lnTo>
                    <a:pt x="251041" y="15561"/>
                  </a:lnTo>
                  <a:lnTo>
                    <a:pt x="251485" y="15967"/>
                  </a:lnTo>
                  <a:lnTo>
                    <a:pt x="252557" y="17074"/>
                  </a:lnTo>
                  <a:lnTo>
                    <a:pt x="252963" y="17554"/>
                  </a:lnTo>
                  <a:lnTo>
                    <a:pt x="253407" y="18033"/>
                  </a:lnTo>
                  <a:lnTo>
                    <a:pt x="253776" y="18476"/>
                  </a:lnTo>
                  <a:lnTo>
                    <a:pt x="254109" y="18992"/>
                  </a:lnTo>
                  <a:lnTo>
                    <a:pt x="254478" y="19546"/>
                  </a:lnTo>
                  <a:lnTo>
                    <a:pt x="254774" y="20062"/>
                  </a:lnTo>
                  <a:lnTo>
                    <a:pt x="254996" y="20616"/>
                  </a:lnTo>
                  <a:lnTo>
                    <a:pt x="255254" y="21169"/>
                  </a:lnTo>
                  <a:lnTo>
                    <a:pt x="255476" y="21686"/>
                  </a:lnTo>
                  <a:lnTo>
                    <a:pt x="255661" y="22313"/>
                  </a:lnTo>
                  <a:lnTo>
                    <a:pt x="255809" y="22829"/>
                  </a:lnTo>
                  <a:lnTo>
                    <a:pt x="255957" y="23457"/>
                  </a:lnTo>
                  <a:lnTo>
                    <a:pt x="256030" y="24047"/>
                  </a:lnTo>
                  <a:lnTo>
                    <a:pt x="256104" y="24637"/>
                  </a:lnTo>
                  <a:lnTo>
                    <a:pt x="256141" y="25227"/>
                  </a:lnTo>
                  <a:lnTo>
                    <a:pt x="256141" y="25818"/>
                  </a:lnTo>
                  <a:lnTo>
                    <a:pt x="256141" y="26408"/>
                  </a:lnTo>
                  <a:lnTo>
                    <a:pt x="256104" y="26998"/>
                  </a:lnTo>
                  <a:lnTo>
                    <a:pt x="256030" y="27589"/>
                  </a:lnTo>
                  <a:lnTo>
                    <a:pt x="255957" y="28142"/>
                  </a:lnTo>
                  <a:lnTo>
                    <a:pt x="255809" y="28732"/>
                  </a:lnTo>
                  <a:lnTo>
                    <a:pt x="255661" y="29323"/>
                  </a:lnTo>
                  <a:lnTo>
                    <a:pt x="255476" y="29876"/>
                  </a:lnTo>
                  <a:lnTo>
                    <a:pt x="255254" y="30429"/>
                  </a:lnTo>
                  <a:lnTo>
                    <a:pt x="254996" y="31020"/>
                  </a:lnTo>
                  <a:lnTo>
                    <a:pt x="254774" y="31536"/>
                  </a:lnTo>
                  <a:lnTo>
                    <a:pt x="254478" y="32090"/>
                  </a:lnTo>
                  <a:lnTo>
                    <a:pt x="254109" y="32569"/>
                  </a:lnTo>
                  <a:lnTo>
                    <a:pt x="253776" y="33086"/>
                  </a:lnTo>
                  <a:lnTo>
                    <a:pt x="253407" y="33602"/>
                  </a:lnTo>
                  <a:lnTo>
                    <a:pt x="252963" y="34082"/>
                  </a:lnTo>
                  <a:lnTo>
                    <a:pt x="252557" y="34524"/>
                  </a:lnTo>
                  <a:lnTo>
                    <a:pt x="229755" y="57288"/>
                  </a:lnTo>
                  <a:lnTo>
                    <a:pt x="229348" y="57657"/>
                  </a:lnTo>
                  <a:lnTo>
                    <a:pt x="228905" y="58026"/>
                  </a:lnTo>
                  <a:lnTo>
                    <a:pt x="228498" y="58321"/>
                  </a:lnTo>
                  <a:lnTo>
                    <a:pt x="228129" y="58542"/>
                  </a:lnTo>
                  <a:lnTo>
                    <a:pt x="227722" y="58763"/>
                  </a:lnTo>
                  <a:lnTo>
                    <a:pt x="227390" y="58874"/>
                  </a:lnTo>
                  <a:lnTo>
                    <a:pt x="227057" y="58911"/>
                  </a:lnTo>
                  <a:lnTo>
                    <a:pt x="226724" y="58985"/>
                  </a:lnTo>
                  <a:lnTo>
                    <a:pt x="226392" y="58911"/>
                  </a:lnTo>
                  <a:lnTo>
                    <a:pt x="226096" y="58874"/>
                  </a:lnTo>
                  <a:lnTo>
                    <a:pt x="225801" y="58763"/>
                  </a:lnTo>
                  <a:lnTo>
                    <a:pt x="225468" y="58579"/>
                  </a:lnTo>
                  <a:lnTo>
                    <a:pt x="225172" y="58431"/>
                  </a:lnTo>
                  <a:lnTo>
                    <a:pt x="224877" y="58173"/>
                  </a:lnTo>
                  <a:lnTo>
                    <a:pt x="224322" y="57620"/>
                  </a:lnTo>
                  <a:lnTo>
                    <a:pt x="223731" y="56993"/>
                  </a:lnTo>
                  <a:lnTo>
                    <a:pt x="223140" y="56218"/>
                  </a:lnTo>
                  <a:lnTo>
                    <a:pt x="221920" y="54484"/>
                  </a:lnTo>
                  <a:lnTo>
                    <a:pt x="221255" y="53561"/>
                  </a:lnTo>
                  <a:lnTo>
                    <a:pt x="220516" y="52602"/>
                  </a:lnTo>
                  <a:lnTo>
                    <a:pt x="219703" y="51680"/>
                  </a:lnTo>
                  <a:lnTo>
                    <a:pt x="218853" y="50758"/>
                  </a:lnTo>
                  <a:lnTo>
                    <a:pt x="217781" y="49651"/>
                  </a:lnTo>
                  <a:lnTo>
                    <a:pt x="216820" y="48802"/>
                  </a:lnTo>
                  <a:lnTo>
                    <a:pt x="215896" y="47991"/>
                  </a:lnTo>
                  <a:lnTo>
                    <a:pt x="214972" y="47290"/>
                  </a:lnTo>
                  <a:lnTo>
                    <a:pt x="214049" y="46589"/>
                  </a:lnTo>
                  <a:lnTo>
                    <a:pt x="212275" y="45334"/>
                  </a:lnTo>
                  <a:lnTo>
                    <a:pt x="211535" y="44781"/>
                  </a:lnTo>
                  <a:lnTo>
                    <a:pt x="210833" y="44191"/>
                  </a:lnTo>
                  <a:lnTo>
                    <a:pt x="210316" y="43637"/>
                  </a:lnTo>
                  <a:lnTo>
                    <a:pt x="210094" y="43342"/>
                  </a:lnTo>
                  <a:lnTo>
                    <a:pt x="209872" y="43047"/>
                  </a:lnTo>
                  <a:lnTo>
                    <a:pt x="209688" y="42752"/>
                  </a:lnTo>
                  <a:lnTo>
                    <a:pt x="209614" y="42457"/>
                  </a:lnTo>
                  <a:lnTo>
                    <a:pt x="209540" y="42125"/>
                  </a:lnTo>
                  <a:lnTo>
                    <a:pt x="209503" y="41829"/>
                  </a:lnTo>
                  <a:lnTo>
                    <a:pt x="209540" y="41460"/>
                  </a:lnTo>
                  <a:lnTo>
                    <a:pt x="209577" y="41128"/>
                  </a:lnTo>
                  <a:lnTo>
                    <a:pt x="209688" y="40760"/>
                  </a:lnTo>
                  <a:lnTo>
                    <a:pt x="209872" y="40391"/>
                  </a:lnTo>
                  <a:lnTo>
                    <a:pt x="210131" y="39985"/>
                  </a:lnTo>
                  <a:lnTo>
                    <a:pt x="210427" y="39616"/>
                  </a:lnTo>
                  <a:lnTo>
                    <a:pt x="210759" y="39210"/>
                  </a:lnTo>
                  <a:lnTo>
                    <a:pt x="211203" y="38730"/>
                  </a:lnTo>
                  <a:lnTo>
                    <a:pt x="233968" y="15967"/>
                  </a:lnTo>
                  <a:lnTo>
                    <a:pt x="234448" y="15561"/>
                  </a:lnTo>
                  <a:lnTo>
                    <a:pt x="234892" y="15156"/>
                  </a:lnTo>
                  <a:lnTo>
                    <a:pt x="235409" y="14750"/>
                  </a:lnTo>
                  <a:lnTo>
                    <a:pt x="235926" y="14418"/>
                  </a:lnTo>
                  <a:lnTo>
                    <a:pt x="236444" y="14086"/>
                  </a:lnTo>
                  <a:lnTo>
                    <a:pt x="236998" y="13791"/>
                  </a:lnTo>
                  <a:lnTo>
                    <a:pt x="237479" y="13532"/>
                  </a:lnTo>
                  <a:lnTo>
                    <a:pt x="238033" y="13274"/>
                  </a:lnTo>
                  <a:lnTo>
                    <a:pt x="238624" y="13053"/>
                  </a:lnTo>
                  <a:lnTo>
                    <a:pt x="239178" y="12905"/>
                  </a:lnTo>
                  <a:lnTo>
                    <a:pt x="239770" y="12721"/>
                  </a:lnTo>
                  <a:lnTo>
                    <a:pt x="240324" y="12610"/>
                  </a:lnTo>
                  <a:lnTo>
                    <a:pt x="240915" y="12499"/>
                  </a:lnTo>
                  <a:lnTo>
                    <a:pt x="241507" y="12425"/>
                  </a:lnTo>
                  <a:lnTo>
                    <a:pt x="242098" y="12389"/>
                  </a:lnTo>
                  <a:close/>
                  <a:moveTo>
                    <a:pt x="258068" y="2219"/>
                  </a:moveTo>
                  <a:lnTo>
                    <a:pt x="258738" y="2256"/>
                  </a:lnTo>
                  <a:lnTo>
                    <a:pt x="259482" y="2330"/>
                  </a:lnTo>
                  <a:lnTo>
                    <a:pt x="260151" y="2516"/>
                  </a:lnTo>
                  <a:lnTo>
                    <a:pt x="260820" y="2739"/>
                  </a:lnTo>
                  <a:lnTo>
                    <a:pt x="261490" y="3073"/>
                  </a:lnTo>
                  <a:lnTo>
                    <a:pt x="262122" y="3408"/>
                  </a:lnTo>
                  <a:lnTo>
                    <a:pt x="262717" y="3854"/>
                  </a:lnTo>
                  <a:lnTo>
                    <a:pt x="263275" y="4337"/>
                  </a:lnTo>
                  <a:lnTo>
                    <a:pt x="263796" y="4894"/>
                  </a:lnTo>
                  <a:lnTo>
                    <a:pt x="264205" y="5489"/>
                  </a:lnTo>
                  <a:lnTo>
                    <a:pt x="264577" y="6120"/>
                  </a:lnTo>
                  <a:lnTo>
                    <a:pt x="264874" y="6826"/>
                  </a:lnTo>
                  <a:lnTo>
                    <a:pt x="265097" y="7495"/>
                  </a:lnTo>
                  <a:lnTo>
                    <a:pt x="265283" y="8201"/>
                  </a:lnTo>
                  <a:lnTo>
                    <a:pt x="265395" y="8870"/>
                  </a:lnTo>
                  <a:lnTo>
                    <a:pt x="265395" y="9576"/>
                  </a:lnTo>
                  <a:lnTo>
                    <a:pt x="265395" y="10282"/>
                  </a:lnTo>
                  <a:lnTo>
                    <a:pt x="265283" y="10988"/>
                  </a:lnTo>
                  <a:lnTo>
                    <a:pt x="265097" y="11694"/>
                  </a:lnTo>
                  <a:lnTo>
                    <a:pt x="264874" y="12363"/>
                  </a:lnTo>
                  <a:lnTo>
                    <a:pt x="264577" y="12995"/>
                  </a:lnTo>
                  <a:lnTo>
                    <a:pt x="264205" y="13664"/>
                  </a:lnTo>
                  <a:lnTo>
                    <a:pt x="263796" y="14258"/>
                  </a:lnTo>
                  <a:lnTo>
                    <a:pt x="263275" y="14778"/>
                  </a:lnTo>
                  <a:lnTo>
                    <a:pt x="261267" y="16785"/>
                  </a:lnTo>
                  <a:lnTo>
                    <a:pt x="260746" y="17268"/>
                  </a:lnTo>
                  <a:lnTo>
                    <a:pt x="260300" y="17565"/>
                  </a:lnTo>
                  <a:lnTo>
                    <a:pt x="260077" y="17639"/>
                  </a:lnTo>
                  <a:lnTo>
                    <a:pt x="259853" y="17751"/>
                  </a:lnTo>
                  <a:lnTo>
                    <a:pt x="259667" y="17751"/>
                  </a:lnTo>
                  <a:lnTo>
                    <a:pt x="259482" y="17751"/>
                  </a:lnTo>
                  <a:lnTo>
                    <a:pt x="259296" y="17714"/>
                  </a:lnTo>
                  <a:lnTo>
                    <a:pt x="259147" y="17639"/>
                  </a:lnTo>
                  <a:lnTo>
                    <a:pt x="258812" y="17454"/>
                  </a:lnTo>
                  <a:lnTo>
                    <a:pt x="258514" y="17156"/>
                  </a:lnTo>
                  <a:lnTo>
                    <a:pt x="258217" y="16748"/>
                  </a:lnTo>
                  <a:lnTo>
                    <a:pt x="257919" y="16339"/>
                  </a:lnTo>
                  <a:lnTo>
                    <a:pt x="257622" y="15819"/>
                  </a:lnTo>
                  <a:lnTo>
                    <a:pt x="256953" y="14704"/>
                  </a:lnTo>
                  <a:lnTo>
                    <a:pt x="256618" y="14147"/>
                  </a:lnTo>
                  <a:lnTo>
                    <a:pt x="256171" y="13552"/>
                  </a:lnTo>
                  <a:lnTo>
                    <a:pt x="255725" y="12957"/>
                  </a:lnTo>
                  <a:lnTo>
                    <a:pt x="255204" y="12400"/>
                  </a:lnTo>
                  <a:lnTo>
                    <a:pt x="254647" y="11880"/>
                  </a:lnTo>
                  <a:lnTo>
                    <a:pt x="254089" y="11434"/>
                  </a:lnTo>
                  <a:lnTo>
                    <a:pt x="253494" y="11025"/>
                  </a:lnTo>
                  <a:lnTo>
                    <a:pt x="252899" y="10654"/>
                  </a:lnTo>
                  <a:lnTo>
                    <a:pt x="251783" y="9985"/>
                  </a:lnTo>
                  <a:lnTo>
                    <a:pt x="251262" y="9688"/>
                  </a:lnTo>
                  <a:lnTo>
                    <a:pt x="250853" y="9390"/>
                  </a:lnTo>
                  <a:lnTo>
                    <a:pt x="250444" y="9093"/>
                  </a:lnTo>
                  <a:lnTo>
                    <a:pt x="250146" y="8796"/>
                  </a:lnTo>
                  <a:lnTo>
                    <a:pt x="249960" y="8499"/>
                  </a:lnTo>
                  <a:lnTo>
                    <a:pt x="249923" y="8313"/>
                  </a:lnTo>
                  <a:lnTo>
                    <a:pt x="249849" y="8127"/>
                  </a:lnTo>
                  <a:lnTo>
                    <a:pt x="249849" y="7941"/>
                  </a:lnTo>
                  <a:lnTo>
                    <a:pt x="249923" y="7755"/>
                  </a:lnTo>
                  <a:lnTo>
                    <a:pt x="249960" y="7532"/>
                  </a:lnTo>
                  <a:lnTo>
                    <a:pt x="250035" y="7347"/>
                  </a:lnTo>
                  <a:lnTo>
                    <a:pt x="250370" y="6901"/>
                  </a:lnTo>
                  <a:lnTo>
                    <a:pt x="250816" y="6381"/>
                  </a:lnTo>
                  <a:lnTo>
                    <a:pt x="252824" y="4337"/>
                  </a:lnTo>
                  <a:lnTo>
                    <a:pt x="253419" y="3854"/>
                  </a:lnTo>
                  <a:lnTo>
                    <a:pt x="254014" y="3408"/>
                  </a:lnTo>
                  <a:lnTo>
                    <a:pt x="254609" y="3073"/>
                  </a:lnTo>
                  <a:lnTo>
                    <a:pt x="255279" y="2739"/>
                  </a:lnTo>
                  <a:lnTo>
                    <a:pt x="255911" y="2516"/>
                  </a:lnTo>
                  <a:lnTo>
                    <a:pt x="256655" y="2330"/>
                  </a:lnTo>
                  <a:lnTo>
                    <a:pt x="257324" y="2256"/>
                  </a:lnTo>
                  <a:lnTo>
                    <a:pt x="258068" y="2219"/>
                  </a:lnTo>
                  <a:close/>
                  <a:moveTo>
                    <a:pt x="231479" y="0"/>
                  </a:moveTo>
                  <a:lnTo>
                    <a:pt x="231961" y="0"/>
                  </a:lnTo>
                  <a:lnTo>
                    <a:pt x="232443" y="0"/>
                  </a:lnTo>
                  <a:lnTo>
                    <a:pt x="232888" y="74"/>
                  </a:lnTo>
                  <a:lnTo>
                    <a:pt x="233370" y="222"/>
                  </a:lnTo>
                  <a:lnTo>
                    <a:pt x="233815" y="333"/>
                  </a:lnTo>
                  <a:lnTo>
                    <a:pt x="234260" y="554"/>
                  </a:lnTo>
                  <a:lnTo>
                    <a:pt x="234668" y="813"/>
                  </a:lnTo>
                  <a:lnTo>
                    <a:pt x="235076" y="1109"/>
                  </a:lnTo>
                  <a:lnTo>
                    <a:pt x="235447" y="1441"/>
                  </a:lnTo>
                  <a:lnTo>
                    <a:pt x="235781" y="1774"/>
                  </a:lnTo>
                  <a:lnTo>
                    <a:pt x="236078" y="2217"/>
                  </a:lnTo>
                  <a:lnTo>
                    <a:pt x="236300" y="2587"/>
                  </a:lnTo>
                  <a:lnTo>
                    <a:pt x="236523" y="3067"/>
                  </a:lnTo>
                  <a:lnTo>
                    <a:pt x="236671" y="3474"/>
                  </a:lnTo>
                  <a:lnTo>
                    <a:pt x="236820" y="3954"/>
                  </a:lnTo>
                  <a:lnTo>
                    <a:pt x="236857" y="4398"/>
                  </a:lnTo>
                  <a:lnTo>
                    <a:pt x="236894" y="4878"/>
                  </a:lnTo>
                  <a:lnTo>
                    <a:pt x="236857" y="5359"/>
                  </a:lnTo>
                  <a:lnTo>
                    <a:pt x="236783" y="5802"/>
                  </a:lnTo>
                  <a:lnTo>
                    <a:pt x="236671" y="6282"/>
                  </a:lnTo>
                  <a:lnTo>
                    <a:pt x="236523" y="6726"/>
                  </a:lnTo>
                  <a:lnTo>
                    <a:pt x="236300" y="7169"/>
                  </a:lnTo>
                  <a:lnTo>
                    <a:pt x="236078" y="7576"/>
                  </a:lnTo>
                  <a:lnTo>
                    <a:pt x="235781" y="7982"/>
                  </a:lnTo>
                  <a:lnTo>
                    <a:pt x="235447" y="8352"/>
                  </a:lnTo>
                  <a:lnTo>
                    <a:pt x="190865" y="52773"/>
                  </a:lnTo>
                  <a:lnTo>
                    <a:pt x="190494" y="53105"/>
                  </a:lnTo>
                  <a:lnTo>
                    <a:pt x="190123" y="53364"/>
                  </a:lnTo>
                  <a:lnTo>
                    <a:pt x="189678" y="53623"/>
                  </a:lnTo>
                  <a:lnTo>
                    <a:pt x="189270" y="53845"/>
                  </a:lnTo>
                  <a:lnTo>
                    <a:pt x="188788" y="53992"/>
                  </a:lnTo>
                  <a:lnTo>
                    <a:pt x="188305" y="54066"/>
                  </a:lnTo>
                  <a:lnTo>
                    <a:pt x="187860" y="54177"/>
                  </a:lnTo>
                  <a:lnTo>
                    <a:pt x="187378" y="54177"/>
                  </a:lnTo>
                  <a:lnTo>
                    <a:pt x="186896" y="54177"/>
                  </a:lnTo>
                  <a:lnTo>
                    <a:pt x="186451" y="54066"/>
                  </a:lnTo>
                  <a:lnTo>
                    <a:pt x="185969" y="53992"/>
                  </a:lnTo>
                  <a:lnTo>
                    <a:pt x="185561" y="53845"/>
                  </a:lnTo>
                  <a:lnTo>
                    <a:pt x="185116" y="53623"/>
                  </a:lnTo>
                  <a:lnTo>
                    <a:pt x="184708" y="53364"/>
                  </a:lnTo>
                  <a:lnTo>
                    <a:pt x="184300" y="53105"/>
                  </a:lnTo>
                  <a:lnTo>
                    <a:pt x="183929" y="52773"/>
                  </a:lnTo>
                  <a:lnTo>
                    <a:pt x="183595" y="52366"/>
                  </a:lnTo>
                  <a:lnTo>
                    <a:pt x="183298" y="51997"/>
                  </a:lnTo>
                  <a:lnTo>
                    <a:pt x="183039" y="51590"/>
                  </a:lnTo>
                  <a:lnTo>
                    <a:pt x="182816" y="51147"/>
                  </a:lnTo>
                  <a:lnTo>
                    <a:pt x="182705" y="50703"/>
                  </a:lnTo>
                  <a:lnTo>
                    <a:pt x="182556" y="50223"/>
                  </a:lnTo>
                  <a:lnTo>
                    <a:pt x="182482" y="49779"/>
                  </a:lnTo>
                  <a:lnTo>
                    <a:pt x="182482" y="49299"/>
                  </a:lnTo>
                  <a:lnTo>
                    <a:pt x="182482" y="48819"/>
                  </a:lnTo>
                  <a:lnTo>
                    <a:pt x="182556" y="48338"/>
                  </a:lnTo>
                  <a:lnTo>
                    <a:pt x="182705" y="47932"/>
                  </a:lnTo>
                  <a:lnTo>
                    <a:pt x="182816" y="47451"/>
                  </a:lnTo>
                  <a:lnTo>
                    <a:pt x="183039" y="47045"/>
                  </a:lnTo>
                  <a:lnTo>
                    <a:pt x="183298" y="46601"/>
                  </a:lnTo>
                  <a:lnTo>
                    <a:pt x="183595" y="46232"/>
                  </a:lnTo>
                  <a:lnTo>
                    <a:pt x="183929" y="45862"/>
                  </a:lnTo>
                  <a:lnTo>
                    <a:pt x="228511" y="1441"/>
                  </a:lnTo>
                  <a:lnTo>
                    <a:pt x="228845" y="1109"/>
                  </a:lnTo>
                  <a:lnTo>
                    <a:pt x="229290" y="813"/>
                  </a:lnTo>
                  <a:lnTo>
                    <a:pt x="229698" y="554"/>
                  </a:lnTo>
                  <a:lnTo>
                    <a:pt x="230143" y="333"/>
                  </a:lnTo>
                  <a:lnTo>
                    <a:pt x="230551" y="222"/>
                  </a:lnTo>
                  <a:lnTo>
                    <a:pt x="231033" y="74"/>
                  </a:lnTo>
                  <a:lnTo>
                    <a:pt x="2314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57176" y="5635829"/>
            <a:ext cx="448457" cy="448457"/>
            <a:chOff x="10144239" y="1268760"/>
            <a:chExt cx="489852" cy="489852"/>
          </a:xfrm>
        </p:grpSpPr>
        <p:sp>
          <p:nvSpPr>
            <p:cNvPr id="26" name="椭圆 25"/>
            <p:cNvSpPr/>
            <p:nvPr/>
          </p:nvSpPr>
          <p:spPr>
            <a:xfrm>
              <a:off x="10144239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  <p:sp>
          <p:nvSpPr>
            <p:cNvPr id="27" name="KSO_Shape"/>
            <p:cNvSpPr/>
            <p:nvPr/>
          </p:nvSpPr>
          <p:spPr>
            <a:xfrm>
              <a:off x="10268895" y="1400067"/>
              <a:ext cx="240540" cy="23091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0540" h="230918">
                  <a:moveTo>
                    <a:pt x="119288" y="222510"/>
                  </a:moveTo>
                  <a:lnTo>
                    <a:pt x="119288" y="229016"/>
                  </a:lnTo>
                  <a:lnTo>
                    <a:pt x="120629" y="229076"/>
                  </a:lnTo>
                  <a:lnTo>
                    <a:pt x="121991" y="229076"/>
                  </a:lnTo>
                  <a:lnTo>
                    <a:pt x="123873" y="229036"/>
                  </a:lnTo>
                  <a:lnTo>
                    <a:pt x="123873" y="222530"/>
                  </a:lnTo>
                  <a:lnTo>
                    <a:pt x="121991" y="222550"/>
                  </a:lnTo>
                  <a:lnTo>
                    <a:pt x="120629" y="222550"/>
                  </a:lnTo>
                  <a:lnTo>
                    <a:pt x="119288" y="222510"/>
                  </a:lnTo>
                  <a:close/>
                  <a:moveTo>
                    <a:pt x="41932" y="222510"/>
                  </a:moveTo>
                  <a:lnTo>
                    <a:pt x="41932" y="229016"/>
                  </a:lnTo>
                  <a:lnTo>
                    <a:pt x="43274" y="229076"/>
                  </a:lnTo>
                  <a:lnTo>
                    <a:pt x="44636" y="229076"/>
                  </a:lnTo>
                  <a:lnTo>
                    <a:pt x="46539" y="229036"/>
                  </a:lnTo>
                  <a:lnTo>
                    <a:pt x="46539" y="222530"/>
                  </a:lnTo>
                  <a:lnTo>
                    <a:pt x="44636" y="222550"/>
                  </a:lnTo>
                  <a:lnTo>
                    <a:pt x="43274" y="222550"/>
                  </a:lnTo>
                  <a:lnTo>
                    <a:pt x="41932" y="222510"/>
                  </a:lnTo>
                  <a:close/>
                  <a:moveTo>
                    <a:pt x="110097" y="221709"/>
                  </a:moveTo>
                  <a:lnTo>
                    <a:pt x="110097" y="228255"/>
                  </a:lnTo>
                  <a:lnTo>
                    <a:pt x="111218" y="228396"/>
                  </a:lnTo>
                  <a:lnTo>
                    <a:pt x="112360" y="228556"/>
                  </a:lnTo>
                  <a:lnTo>
                    <a:pt x="113501" y="228656"/>
                  </a:lnTo>
                  <a:lnTo>
                    <a:pt x="114702" y="228776"/>
                  </a:lnTo>
                  <a:lnTo>
                    <a:pt x="114702" y="222229"/>
                  </a:lnTo>
                  <a:lnTo>
                    <a:pt x="113501" y="222129"/>
                  </a:lnTo>
                  <a:lnTo>
                    <a:pt x="112360" y="222009"/>
                  </a:lnTo>
                  <a:lnTo>
                    <a:pt x="111218" y="221849"/>
                  </a:lnTo>
                  <a:lnTo>
                    <a:pt x="110097" y="221709"/>
                  </a:lnTo>
                  <a:close/>
                  <a:moveTo>
                    <a:pt x="32738" y="221709"/>
                  </a:moveTo>
                  <a:lnTo>
                    <a:pt x="32738" y="228255"/>
                  </a:lnTo>
                  <a:lnTo>
                    <a:pt x="33860" y="228396"/>
                  </a:lnTo>
                  <a:lnTo>
                    <a:pt x="35002" y="228556"/>
                  </a:lnTo>
                  <a:lnTo>
                    <a:pt x="36164" y="228676"/>
                  </a:lnTo>
                  <a:lnTo>
                    <a:pt x="37345" y="228776"/>
                  </a:lnTo>
                  <a:lnTo>
                    <a:pt x="37345" y="222229"/>
                  </a:lnTo>
                  <a:lnTo>
                    <a:pt x="36164" y="222129"/>
                  </a:lnTo>
                  <a:lnTo>
                    <a:pt x="35002" y="222009"/>
                  </a:lnTo>
                  <a:lnTo>
                    <a:pt x="33860" y="221849"/>
                  </a:lnTo>
                  <a:lnTo>
                    <a:pt x="32738" y="221709"/>
                  </a:lnTo>
                  <a:close/>
                  <a:moveTo>
                    <a:pt x="198626" y="221574"/>
                  </a:moveTo>
                  <a:lnTo>
                    <a:pt x="198626" y="228813"/>
                  </a:lnTo>
                  <a:lnTo>
                    <a:pt x="200107" y="228853"/>
                  </a:lnTo>
                  <a:lnTo>
                    <a:pt x="201627" y="228873"/>
                  </a:lnTo>
                  <a:lnTo>
                    <a:pt x="203708" y="228853"/>
                  </a:lnTo>
                  <a:lnTo>
                    <a:pt x="203708" y="221595"/>
                  </a:lnTo>
                  <a:lnTo>
                    <a:pt x="201627" y="221615"/>
                  </a:lnTo>
                  <a:lnTo>
                    <a:pt x="200107" y="221595"/>
                  </a:lnTo>
                  <a:lnTo>
                    <a:pt x="198626" y="221574"/>
                  </a:lnTo>
                  <a:close/>
                  <a:moveTo>
                    <a:pt x="188423" y="220652"/>
                  </a:moveTo>
                  <a:lnTo>
                    <a:pt x="188423" y="227950"/>
                  </a:lnTo>
                  <a:lnTo>
                    <a:pt x="189664" y="228111"/>
                  </a:lnTo>
                  <a:lnTo>
                    <a:pt x="190944" y="228271"/>
                  </a:lnTo>
                  <a:lnTo>
                    <a:pt x="192204" y="228412"/>
                  </a:lnTo>
                  <a:lnTo>
                    <a:pt x="193525" y="228512"/>
                  </a:lnTo>
                  <a:lnTo>
                    <a:pt x="193525" y="221274"/>
                  </a:lnTo>
                  <a:lnTo>
                    <a:pt x="192204" y="221153"/>
                  </a:lnTo>
                  <a:lnTo>
                    <a:pt x="190944" y="220993"/>
                  </a:lnTo>
                  <a:lnTo>
                    <a:pt x="189664" y="220853"/>
                  </a:lnTo>
                  <a:lnTo>
                    <a:pt x="188423" y="220652"/>
                  </a:lnTo>
                  <a:close/>
                  <a:moveTo>
                    <a:pt x="100906" y="219627"/>
                  </a:moveTo>
                  <a:lnTo>
                    <a:pt x="100906" y="226253"/>
                  </a:lnTo>
                  <a:lnTo>
                    <a:pt x="102028" y="226574"/>
                  </a:lnTo>
                  <a:lnTo>
                    <a:pt x="103129" y="226874"/>
                  </a:lnTo>
                  <a:lnTo>
                    <a:pt x="104310" y="227174"/>
                  </a:lnTo>
                  <a:lnTo>
                    <a:pt x="105492" y="227435"/>
                  </a:lnTo>
                  <a:lnTo>
                    <a:pt x="105492" y="220868"/>
                  </a:lnTo>
                  <a:lnTo>
                    <a:pt x="104310" y="220568"/>
                  </a:lnTo>
                  <a:lnTo>
                    <a:pt x="103129" y="220268"/>
                  </a:lnTo>
                  <a:lnTo>
                    <a:pt x="101987" y="219967"/>
                  </a:lnTo>
                  <a:lnTo>
                    <a:pt x="100906" y="219627"/>
                  </a:lnTo>
                  <a:close/>
                  <a:moveTo>
                    <a:pt x="23565" y="219627"/>
                  </a:moveTo>
                  <a:lnTo>
                    <a:pt x="23565" y="226253"/>
                  </a:lnTo>
                  <a:lnTo>
                    <a:pt x="24667" y="226574"/>
                  </a:lnTo>
                  <a:lnTo>
                    <a:pt x="25788" y="226874"/>
                  </a:lnTo>
                  <a:lnTo>
                    <a:pt x="26950" y="227174"/>
                  </a:lnTo>
                  <a:lnTo>
                    <a:pt x="28152" y="227435"/>
                  </a:lnTo>
                  <a:lnTo>
                    <a:pt x="28152" y="220868"/>
                  </a:lnTo>
                  <a:lnTo>
                    <a:pt x="26950" y="220568"/>
                  </a:lnTo>
                  <a:lnTo>
                    <a:pt x="25788" y="220268"/>
                  </a:lnTo>
                  <a:lnTo>
                    <a:pt x="24626" y="219967"/>
                  </a:lnTo>
                  <a:lnTo>
                    <a:pt x="23565" y="219627"/>
                  </a:lnTo>
                  <a:close/>
                  <a:moveTo>
                    <a:pt x="178220" y="218346"/>
                  </a:moveTo>
                  <a:lnTo>
                    <a:pt x="178220" y="225725"/>
                  </a:lnTo>
                  <a:lnTo>
                    <a:pt x="179440" y="226106"/>
                  </a:lnTo>
                  <a:lnTo>
                    <a:pt x="180701" y="226427"/>
                  </a:lnTo>
                  <a:lnTo>
                    <a:pt x="182001" y="226747"/>
                  </a:lnTo>
                  <a:lnTo>
                    <a:pt x="183302" y="227048"/>
                  </a:lnTo>
                  <a:lnTo>
                    <a:pt x="183302" y="219730"/>
                  </a:lnTo>
                  <a:lnTo>
                    <a:pt x="182001" y="219409"/>
                  </a:lnTo>
                  <a:lnTo>
                    <a:pt x="180701" y="219068"/>
                  </a:lnTo>
                  <a:lnTo>
                    <a:pt x="179440" y="218727"/>
                  </a:lnTo>
                  <a:lnTo>
                    <a:pt x="178220" y="218346"/>
                  </a:lnTo>
                  <a:close/>
                  <a:moveTo>
                    <a:pt x="151446" y="217164"/>
                  </a:moveTo>
                  <a:lnTo>
                    <a:pt x="151125" y="217385"/>
                  </a:lnTo>
                  <a:lnTo>
                    <a:pt x="150725" y="217585"/>
                  </a:lnTo>
                  <a:lnTo>
                    <a:pt x="150244" y="217805"/>
                  </a:lnTo>
                  <a:lnTo>
                    <a:pt x="149784" y="218005"/>
                  </a:lnTo>
                  <a:lnTo>
                    <a:pt x="147982" y="218726"/>
                  </a:lnTo>
                  <a:lnTo>
                    <a:pt x="147982" y="224452"/>
                  </a:lnTo>
                  <a:lnTo>
                    <a:pt x="148482" y="224191"/>
                  </a:lnTo>
                  <a:lnTo>
                    <a:pt x="148963" y="223931"/>
                  </a:lnTo>
                  <a:lnTo>
                    <a:pt x="149443" y="223651"/>
                  </a:lnTo>
                  <a:lnTo>
                    <a:pt x="149904" y="223351"/>
                  </a:lnTo>
                  <a:lnTo>
                    <a:pt x="150344" y="223050"/>
                  </a:lnTo>
                  <a:lnTo>
                    <a:pt x="150745" y="222750"/>
                  </a:lnTo>
                  <a:lnTo>
                    <a:pt x="151125" y="222450"/>
                  </a:lnTo>
                  <a:lnTo>
                    <a:pt x="151446" y="222189"/>
                  </a:lnTo>
                  <a:lnTo>
                    <a:pt x="151446" y="217164"/>
                  </a:lnTo>
                  <a:close/>
                  <a:moveTo>
                    <a:pt x="74100" y="217164"/>
                  </a:moveTo>
                  <a:lnTo>
                    <a:pt x="73779" y="217385"/>
                  </a:lnTo>
                  <a:lnTo>
                    <a:pt x="73378" y="217585"/>
                  </a:lnTo>
                  <a:lnTo>
                    <a:pt x="72898" y="217805"/>
                  </a:lnTo>
                  <a:lnTo>
                    <a:pt x="72437" y="218005"/>
                  </a:lnTo>
                  <a:lnTo>
                    <a:pt x="70634" y="218726"/>
                  </a:lnTo>
                  <a:lnTo>
                    <a:pt x="70634" y="224452"/>
                  </a:lnTo>
                  <a:lnTo>
                    <a:pt x="71135" y="224191"/>
                  </a:lnTo>
                  <a:lnTo>
                    <a:pt x="71616" y="223931"/>
                  </a:lnTo>
                  <a:lnTo>
                    <a:pt x="72117" y="223651"/>
                  </a:lnTo>
                  <a:lnTo>
                    <a:pt x="72557" y="223351"/>
                  </a:lnTo>
                  <a:lnTo>
                    <a:pt x="72998" y="223050"/>
                  </a:lnTo>
                  <a:lnTo>
                    <a:pt x="73398" y="222750"/>
                  </a:lnTo>
                  <a:lnTo>
                    <a:pt x="73779" y="222450"/>
                  </a:lnTo>
                  <a:lnTo>
                    <a:pt x="74100" y="222149"/>
                  </a:lnTo>
                  <a:lnTo>
                    <a:pt x="74100" y="217164"/>
                  </a:lnTo>
                  <a:close/>
                  <a:moveTo>
                    <a:pt x="234338" y="215619"/>
                  </a:moveTo>
                  <a:lnTo>
                    <a:pt x="233958" y="215840"/>
                  </a:lnTo>
                  <a:lnTo>
                    <a:pt x="233517" y="216081"/>
                  </a:lnTo>
                  <a:lnTo>
                    <a:pt x="232997" y="216321"/>
                  </a:lnTo>
                  <a:lnTo>
                    <a:pt x="232477" y="216562"/>
                  </a:lnTo>
                  <a:lnTo>
                    <a:pt x="231397" y="216983"/>
                  </a:lnTo>
                  <a:lnTo>
                    <a:pt x="230476" y="217344"/>
                  </a:lnTo>
                  <a:lnTo>
                    <a:pt x="230476" y="223720"/>
                  </a:lnTo>
                  <a:lnTo>
                    <a:pt x="231017" y="223439"/>
                  </a:lnTo>
                  <a:lnTo>
                    <a:pt x="231577" y="223138"/>
                  </a:lnTo>
                  <a:lnTo>
                    <a:pt x="232097" y="222838"/>
                  </a:lnTo>
                  <a:lnTo>
                    <a:pt x="232617" y="222517"/>
                  </a:lnTo>
                  <a:lnTo>
                    <a:pt x="233117" y="222176"/>
                  </a:lnTo>
                  <a:lnTo>
                    <a:pt x="233557" y="221835"/>
                  </a:lnTo>
                  <a:lnTo>
                    <a:pt x="233958" y="221494"/>
                  </a:lnTo>
                  <a:lnTo>
                    <a:pt x="234338" y="221173"/>
                  </a:lnTo>
                  <a:lnTo>
                    <a:pt x="234338" y="215619"/>
                  </a:lnTo>
                  <a:close/>
                  <a:moveTo>
                    <a:pt x="91715" y="214862"/>
                  </a:moveTo>
                  <a:lnTo>
                    <a:pt x="91715" y="221549"/>
                  </a:lnTo>
                  <a:lnTo>
                    <a:pt x="91876" y="221729"/>
                  </a:lnTo>
                  <a:lnTo>
                    <a:pt x="92036" y="221909"/>
                  </a:lnTo>
                  <a:lnTo>
                    <a:pt x="92456" y="222290"/>
                  </a:lnTo>
                  <a:lnTo>
                    <a:pt x="92997" y="222670"/>
                  </a:lnTo>
                  <a:lnTo>
                    <a:pt x="93578" y="223070"/>
                  </a:lnTo>
                  <a:lnTo>
                    <a:pt x="94238" y="223491"/>
                  </a:lnTo>
                  <a:lnTo>
                    <a:pt x="94919" y="223871"/>
                  </a:lnTo>
                  <a:lnTo>
                    <a:pt x="95620" y="224251"/>
                  </a:lnTo>
                  <a:lnTo>
                    <a:pt x="96321" y="224572"/>
                  </a:lnTo>
                  <a:lnTo>
                    <a:pt x="96321" y="217805"/>
                  </a:lnTo>
                  <a:lnTo>
                    <a:pt x="95620" y="217485"/>
                  </a:lnTo>
                  <a:lnTo>
                    <a:pt x="94979" y="217124"/>
                  </a:lnTo>
                  <a:lnTo>
                    <a:pt x="94358" y="216784"/>
                  </a:lnTo>
                  <a:lnTo>
                    <a:pt x="93758" y="216404"/>
                  </a:lnTo>
                  <a:lnTo>
                    <a:pt x="93217" y="216043"/>
                  </a:lnTo>
                  <a:lnTo>
                    <a:pt x="92696" y="215663"/>
                  </a:lnTo>
                  <a:lnTo>
                    <a:pt x="92196" y="215263"/>
                  </a:lnTo>
                  <a:lnTo>
                    <a:pt x="91715" y="214862"/>
                  </a:lnTo>
                  <a:close/>
                  <a:moveTo>
                    <a:pt x="14351" y="214862"/>
                  </a:moveTo>
                  <a:lnTo>
                    <a:pt x="14351" y="221549"/>
                  </a:lnTo>
                  <a:lnTo>
                    <a:pt x="14512" y="221729"/>
                  </a:lnTo>
                  <a:lnTo>
                    <a:pt x="14692" y="221909"/>
                  </a:lnTo>
                  <a:lnTo>
                    <a:pt x="15112" y="222290"/>
                  </a:lnTo>
                  <a:lnTo>
                    <a:pt x="15633" y="222670"/>
                  </a:lnTo>
                  <a:lnTo>
                    <a:pt x="16234" y="223070"/>
                  </a:lnTo>
                  <a:lnTo>
                    <a:pt x="16875" y="223491"/>
                  </a:lnTo>
                  <a:lnTo>
                    <a:pt x="17576" y="223871"/>
                  </a:lnTo>
                  <a:lnTo>
                    <a:pt x="18257" y="224251"/>
                  </a:lnTo>
                  <a:lnTo>
                    <a:pt x="18958" y="224572"/>
                  </a:lnTo>
                  <a:lnTo>
                    <a:pt x="18958" y="217805"/>
                  </a:lnTo>
                  <a:lnTo>
                    <a:pt x="18257" y="217485"/>
                  </a:lnTo>
                  <a:lnTo>
                    <a:pt x="17616" y="217124"/>
                  </a:lnTo>
                  <a:lnTo>
                    <a:pt x="16995" y="216784"/>
                  </a:lnTo>
                  <a:lnTo>
                    <a:pt x="16394" y="216404"/>
                  </a:lnTo>
                  <a:lnTo>
                    <a:pt x="15854" y="216043"/>
                  </a:lnTo>
                  <a:lnTo>
                    <a:pt x="15333" y="215663"/>
                  </a:lnTo>
                  <a:lnTo>
                    <a:pt x="14832" y="215263"/>
                  </a:lnTo>
                  <a:lnTo>
                    <a:pt x="14351" y="214862"/>
                  </a:lnTo>
                  <a:close/>
                  <a:moveTo>
                    <a:pt x="168017" y="213053"/>
                  </a:moveTo>
                  <a:lnTo>
                    <a:pt x="168017" y="220532"/>
                  </a:lnTo>
                  <a:lnTo>
                    <a:pt x="168177" y="220692"/>
                  </a:lnTo>
                  <a:lnTo>
                    <a:pt x="168377" y="220893"/>
                  </a:lnTo>
                  <a:lnTo>
                    <a:pt x="168837" y="221294"/>
                  </a:lnTo>
                  <a:lnTo>
                    <a:pt x="169417" y="221735"/>
                  </a:lnTo>
                  <a:lnTo>
                    <a:pt x="170097" y="222196"/>
                  </a:lnTo>
                  <a:lnTo>
                    <a:pt x="170818" y="222637"/>
                  </a:lnTo>
                  <a:lnTo>
                    <a:pt x="171578" y="223098"/>
                  </a:lnTo>
                  <a:lnTo>
                    <a:pt x="172358" y="223479"/>
                  </a:lnTo>
                  <a:lnTo>
                    <a:pt x="173118" y="223860"/>
                  </a:lnTo>
                  <a:lnTo>
                    <a:pt x="173118" y="216341"/>
                  </a:lnTo>
                  <a:lnTo>
                    <a:pt x="172358" y="215960"/>
                  </a:lnTo>
                  <a:lnTo>
                    <a:pt x="171638" y="215599"/>
                  </a:lnTo>
                  <a:lnTo>
                    <a:pt x="170938" y="215198"/>
                  </a:lnTo>
                  <a:lnTo>
                    <a:pt x="170278" y="214777"/>
                  </a:lnTo>
                  <a:lnTo>
                    <a:pt x="169657" y="214376"/>
                  </a:lnTo>
                  <a:lnTo>
                    <a:pt x="169077" y="213955"/>
                  </a:lnTo>
                  <a:lnTo>
                    <a:pt x="168517" y="213494"/>
                  </a:lnTo>
                  <a:lnTo>
                    <a:pt x="168017" y="213053"/>
                  </a:lnTo>
                  <a:close/>
                  <a:moveTo>
                    <a:pt x="120812" y="209164"/>
                  </a:moveTo>
                  <a:lnTo>
                    <a:pt x="120812" y="215658"/>
                  </a:lnTo>
                  <a:lnTo>
                    <a:pt x="122152" y="215678"/>
                  </a:lnTo>
                  <a:lnTo>
                    <a:pt x="123532" y="215718"/>
                  </a:lnTo>
                  <a:lnTo>
                    <a:pt x="125412" y="215678"/>
                  </a:lnTo>
                  <a:lnTo>
                    <a:pt x="125412" y="209184"/>
                  </a:lnTo>
                  <a:lnTo>
                    <a:pt x="123492" y="209204"/>
                  </a:lnTo>
                  <a:lnTo>
                    <a:pt x="122152" y="209204"/>
                  </a:lnTo>
                  <a:lnTo>
                    <a:pt x="120812" y="209164"/>
                  </a:lnTo>
                  <a:close/>
                  <a:moveTo>
                    <a:pt x="88552" y="208816"/>
                  </a:moveTo>
                  <a:lnTo>
                    <a:pt x="88752" y="209177"/>
                  </a:lnTo>
                  <a:lnTo>
                    <a:pt x="88992" y="209497"/>
                  </a:lnTo>
                  <a:lnTo>
                    <a:pt x="89232" y="209817"/>
                  </a:lnTo>
                  <a:lnTo>
                    <a:pt x="89473" y="210158"/>
                  </a:lnTo>
                  <a:lnTo>
                    <a:pt x="89753" y="210458"/>
                  </a:lnTo>
                  <a:lnTo>
                    <a:pt x="90033" y="210798"/>
                  </a:lnTo>
                  <a:lnTo>
                    <a:pt x="90654" y="211419"/>
                  </a:lnTo>
                  <a:lnTo>
                    <a:pt x="91315" y="211999"/>
                  </a:lnTo>
                  <a:lnTo>
                    <a:pt x="92076" y="212580"/>
                  </a:lnTo>
                  <a:lnTo>
                    <a:pt x="92837" y="213121"/>
                  </a:lnTo>
                  <a:lnTo>
                    <a:pt x="93678" y="213641"/>
                  </a:lnTo>
                  <a:lnTo>
                    <a:pt x="94579" y="214162"/>
                  </a:lnTo>
                  <a:lnTo>
                    <a:pt x="95520" y="214662"/>
                  </a:lnTo>
                  <a:lnTo>
                    <a:pt x="96501" y="215142"/>
                  </a:lnTo>
                  <a:lnTo>
                    <a:pt x="97522" y="215583"/>
                  </a:lnTo>
                  <a:lnTo>
                    <a:pt x="98583" y="216003"/>
                  </a:lnTo>
                  <a:lnTo>
                    <a:pt x="99685" y="216404"/>
                  </a:lnTo>
                  <a:lnTo>
                    <a:pt x="100826" y="216804"/>
                  </a:lnTo>
                  <a:lnTo>
                    <a:pt x="101987" y="217164"/>
                  </a:lnTo>
                  <a:lnTo>
                    <a:pt x="103189" y="217505"/>
                  </a:lnTo>
                  <a:lnTo>
                    <a:pt x="104430" y="217825"/>
                  </a:lnTo>
                  <a:lnTo>
                    <a:pt x="105692" y="218125"/>
                  </a:lnTo>
                  <a:lnTo>
                    <a:pt x="106973" y="218406"/>
                  </a:lnTo>
                  <a:lnTo>
                    <a:pt x="108295" y="218666"/>
                  </a:lnTo>
                  <a:lnTo>
                    <a:pt x="109596" y="218906"/>
                  </a:lnTo>
                  <a:lnTo>
                    <a:pt x="110938" y="219126"/>
                  </a:lnTo>
                  <a:lnTo>
                    <a:pt x="112320" y="219287"/>
                  </a:lnTo>
                  <a:lnTo>
                    <a:pt x="113681" y="219467"/>
                  </a:lnTo>
                  <a:lnTo>
                    <a:pt x="115083" y="219627"/>
                  </a:lnTo>
                  <a:lnTo>
                    <a:pt x="116465" y="219747"/>
                  </a:lnTo>
                  <a:lnTo>
                    <a:pt x="117866" y="219847"/>
                  </a:lnTo>
                  <a:lnTo>
                    <a:pt x="119248" y="219907"/>
                  </a:lnTo>
                  <a:lnTo>
                    <a:pt x="120669" y="219987"/>
                  </a:lnTo>
                  <a:lnTo>
                    <a:pt x="122071" y="220007"/>
                  </a:lnTo>
                  <a:lnTo>
                    <a:pt x="123493" y="220047"/>
                  </a:lnTo>
                  <a:lnTo>
                    <a:pt x="124674" y="220007"/>
                  </a:lnTo>
                  <a:lnTo>
                    <a:pt x="125856" y="219987"/>
                  </a:lnTo>
                  <a:lnTo>
                    <a:pt x="127037" y="219967"/>
                  </a:lnTo>
                  <a:lnTo>
                    <a:pt x="128238" y="219887"/>
                  </a:lnTo>
                  <a:lnTo>
                    <a:pt x="129400" y="219847"/>
                  </a:lnTo>
                  <a:lnTo>
                    <a:pt x="130581" y="219747"/>
                  </a:lnTo>
                  <a:lnTo>
                    <a:pt x="131763" y="219647"/>
                  </a:lnTo>
                  <a:lnTo>
                    <a:pt x="132904" y="219527"/>
                  </a:lnTo>
                  <a:lnTo>
                    <a:pt x="134085" y="219387"/>
                  </a:lnTo>
                  <a:lnTo>
                    <a:pt x="135227" y="219247"/>
                  </a:lnTo>
                  <a:lnTo>
                    <a:pt x="136368" y="219066"/>
                  </a:lnTo>
                  <a:lnTo>
                    <a:pt x="137489" y="218906"/>
                  </a:lnTo>
                  <a:lnTo>
                    <a:pt x="138611" y="218706"/>
                  </a:lnTo>
                  <a:lnTo>
                    <a:pt x="139692" y="218506"/>
                  </a:lnTo>
                  <a:lnTo>
                    <a:pt x="140773" y="218266"/>
                  </a:lnTo>
                  <a:lnTo>
                    <a:pt x="141834" y="218025"/>
                  </a:lnTo>
                  <a:lnTo>
                    <a:pt x="142876" y="217785"/>
                  </a:lnTo>
                  <a:lnTo>
                    <a:pt x="143937" y="217505"/>
                  </a:lnTo>
                  <a:lnTo>
                    <a:pt x="144918" y="217225"/>
                  </a:lnTo>
                  <a:lnTo>
                    <a:pt x="145919" y="216924"/>
                  </a:lnTo>
                  <a:lnTo>
                    <a:pt x="146860" y="216604"/>
                  </a:lnTo>
                  <a:lnTo>
                    <a:pt x="147801" y="216264"/>
                  </a:lnTo>
                  <a:lnTo>
                    <a:pt x="148702" y="215943"/>
                  </a:lnTo>
                  <a:lnTo>
                    <a:pt x="149604" y="215563"/>
                  </a:lnTo>
                  <a:lnTo>
                    <a:pt x="150445" y="215183"/>
                  </a:lnTo>
                  <a:lnTo>
                    <a:pt x="151265" y="214802"/>
                  </a:lnTo>
                  <a:lnTo>
                    <a:pt x="152066" y="214402"/>
                  </a:lnTo>
                  <a:lnTo>
                    <a:pt x="152827" y="213981"/>
                  </a:lnTo>
                  <a:lnTo>
                    <a:pt x="153548" y="213521"/>
                  </a:lnTo>
                  <a:lnTo>
                    <a:pt x="154229" y="213080"/>
                  </a:lnTo>
                  <a:lnTo>
                    <a:pt x="154890" y="212620"/>
                  </a:lnTo>
                  <a:lnTo>
                    <a:pt x="155490" y="212140"/>
                  </a:lnTo>
                  <a:lnTo>
                    <a:pt x="155490" y="218246"/>
                  </a:lnTo>
                  <a:lnTo>
                    <a:pt x="155470" y="218266"/>
                  </a:lnTo>
                  <a:lnTo>
                    <a:pt x="155450" y="218766"/>
                  </a:lnTo>
                  <a:lnTo>
                    <a:pt x="155430" y="219066"/>
                  </a:lnTo>
                  <a:lnTo>
                    <a:pt x="155350" y="219387"/>
                  </a:lnTo>
                  <a:lnTo>
                    <a:pt x="155270" y="219727"/>
                  </a:lnTo>
                  <a:lnTo>
                    <a:pt x="155170" y="220007"/>
                  </a:lnTo>
                  <a:lnTo>
                    <a:pt x="155050" y="220308"/>
                  </a:lnTo>
                  <a:lnTo>
                    <a:pt x="154890" y="220608"/>
                  </a:lnTo>
                  <a:lnTo>
                    <a:pt x="154750" y="220928"/>
                  </a:lnTo>
                  <a:lnTo>
                    <a:pt x="154569" y="221228"/>
                  </a:lnTo>
                  <a:lnTo>
                    <a:pt x="154369" y="221509"/>
                  </a:lnTo>
                  <a:lnTo>
                    <a:pt x="154149" y="221809"/>
                  </a:lnTo>
                  <a:lnTo>
                    <a:pt x="153909" y="222109"/>
                  </a:lnTo>
                  <a:lnTo>
                    <a:pt x="153648" y="222370"/>
                  </a:lnTo>
                  <a:lnTo>
                    <a:pt x="153108" y="222950"/>
                  </a:lnTo>
                  <a:lnTo>
                    <a:pt x="152487" y="223491"/>
                  </a:lnTo>
                  <a:lnTo>
                    <a:pt x="151786" y="224051"/>
                  </a:lnTo>
                  <a:lnTo>
                    <a:pt x="151025" y="224572"/>
                  </a:lnTo>
                  <a:lnTo>
                    <a:pt x="150224" y="225072"/>
                  </a:lnTo>
                  <a:lnTo>
                    <a:pt x="149323" y="225573"/>
                  </a:lnTo>
                  <a:lnTo>
                    <a:pt x="148382" y="226033"/>
                  </a:lnTo>
                  <a:lnTo>
                    <a:pt x="147381" y="226514"/>
                  </a:lnTo>
                  <a:lnTo>
                    <a:pt x="146340" y="226934"/>
                  </a:lnTo>
                  <a:lnTo>
                    <a:pt x="145258" y="227355"/>
                  </a:lnTo>
                  <a:lnTo>
                    <a:pt x="144077" y="227755"/>
                  </a:lnTo>
                  <a:lnTo>
                    <a:pt x="142876" y="228155"/>
                  </a:lnTo>
                  <a:lnTo>
                    <a:pt x="141634" y="228496"/>
                  </a:lnTo>
                  <a:lnTo>
                    <a:pt x="140353" y="228856"/>
                  </a:lnTo>
                  <a:lnTo>
                    <a:pt x="139011" y="229136"/>
                  </a:lnTo>
                  <a:lnTo>
                    <a:pt x="137609" y="229437"/>
                  </a:lnTo>
                  <a:lnTo>
                    <a:pt x="136188" y="229717"/>
                  </a:lnTo>
                  <a:lnTo>
                    <a:pt x="134746" y="229937"/>
                  </a:lnTo>
                  <a:lnTo>
                    <a:pt x="133264" y="230157"/>
                  </a:lnTo>
                  <a:lnTo>
                    <a:pt x="131722" y="230357"/>
                  </a:lnTo>
                  <a:lnTo>
                    <a:pt x="130181" y="230518"/>
                  </a:lnTo>
                  <a:lnTo>
                    <a:pt x="128579" y="230658"/>
                  </a:lnTo>
                  <a:lnTo>
                    <a:pt x="126957" y="230758"/>
                  </a:lnTo>
                  <a:lnTo>
                    <a:pt x="125315" y="230838"/>
                  </a:lnTo>
                  <a:lnTo>
                    <a:pt x="123673" y="230878"/>
                  </a:lnTo>
                  <a:lnTo>
                    <a:pt x="121991" y="230918"/>
                  </a:lnTo>
                  <a:lnTo>
                    <a:pt x="120269" y="230878"/>
                  </a:lnTo>
                  <a:lnTo>
                    <a:pt x="118567" y="230838"/>
                  </a:lnTo>
                  <a:lnTo>
                    <a:pt x="116885" y="230758"/>
                  </a:lnTo>
                  <a:lnTo>
                    <a:pt x="115243" y="230638"/>
                  </a:lnTo>
                  <a:lnTo>
                    <a:pt x="113641" y="230518"/>
                  </a:lnTo>
                  <a:lnTo>
                    <a:pt x="112039" y="230337"/>
                  </a:lnTo>
                  <a:lnTo>
                    <a:pt x="110477" y="230137"/>
                  </a:lnTo>
                  <a:lnTo>
                    <a:pt x="108956" y="229917"/>
                  </a:lnTo>
                  <a:lnTo>
                    <a:pt x="107474" y="229677"/>
                  </a:lnTo>
                  <a:lnTo>
                    <a:pt x="106032" y="229377"/>
                  </a:lnTo>
                  <a:lnTo>
                    <a:pt x="104631" y="229076"/>
                  </a:lnTo>
                  <a:lnTo>
                    <a:pt x="103269" y="228756"/>
                  </a:lnTo>
                  <a:lnTo>
                    <a:pt x="101967" y="228396"/>
                  </a:lnTo>
                  <a:lnTo>
                    <a:pt x="100706" y="228035"/>
                  </a:lnTo>
                  <a:lnTo>
                    <a:pt x="99484" y="227635"/>
                  </a:lnTo>
                  <a:lnTo>
                    <a:pt x="98303" y="227214"/>
                  </a:lnTo>
                  <a:lnTo>
                    <a:pt x="97222" y="226754"/>
                  </a:lnTo>
                  <a:lnTo>
                    <a:pt x="96141" y="226313"/>
                  </a:lnTo>
                  <a:lnTo>
                    <a:pt x="95159" y="225833"/>
                  </a:lnTo>
                  <a:lnTo>
                    <a:pt x="94238" y="225332"/>
                  </a:lnTo>
                  <a:lnTo>
                    <a:pt x="93357" y="224812"/>
                  </a:lnTo>
                  <a:lnTo>
                    <a:pt x="92536" y="224291"/>
                  </a:lnTo>
                  <a:lnTo>
                    <a:pt x="91795" y="223751"/>
                  </a:lnTo>
                  <a:lnTo>
                    <a:pt x="91115" y="223170"/>
                  </a:lnTo>
                  <a:lnTo>
                    <a:pt x="90814" y="222910"/>
                  </a:lnTo>
                  <a:lnTo>
                    <a:pt x="90534" y="222610"/>
                  </a:lnTo>
                  <a:lnTo>
                    <a:pt x="90254" y="222330"/>
                  </a:lnTo>
                  <a:lnTo>
                    <a:pt x="90013" y="222029"/>
                  </a:lnTo>
                  <a:lnTo>
                    <a:pt x="89773" y="221729"/>
                  </a:lnTo>
                  <a:lnTo>
                    <a:pt x="89553" y="221429"/>
                  </a:lnTo>
                  <a:lnTo>
                    <a:pt x="89353" y="221128"/>
                  </a:lnTo>
                  <a:lnTo>
                    <a:pt x="89192" y="220808"/>
                  </a:lnTo>
                  <a:lnTo>
                    <a:pt x="89032" y="220508"/>
                  </a:lnTo>
                  <a:lnTo>
                    <a:pt x="88892" y="220187"/>
                  </a:lnTo>
                  <a:lnTo>
                    <a:pt x="88752" y="219887"/>
                  </a:lnTo>
                  <a:lnTo>
                    <a:pt x="88692" y="219567"/>
                  </a:lnTo>
                  <a:lnTo>
                    <a:pt x="88612" y="219247"/>
                  </a:lnTo>
                  <a:lnTo>
                    <a:pt x="88532" y="218926"/>
                  </a:lnTo>
                  <a:lnTo>
                    <a:pt x="88512" y="218606"/>
                  </a:lnTo>
                  <a:lnTo>
                    <a:pt x="88512" y="218266"/>
                  </a:lnTo>
                  <a:lnTo>
                    <a:pt x="88451" y="218266"/>
                  </a:lnTo>
                  <a:lnTo>
                    <a:pt x="88451" y="209977"/>
                  </a:lnTo>
                  <a:lnTo>
                    <a:pt x="88451" y="209737"/>
                  </a:lnTo>
                  <a:lnTo>
                    <a:pt x="88492" y="209297"/>
                  </a:lnTo>
                  <a:lnTo>
                    <a:pt x="88552" y="208816"/>
                  </a:lnTo>
                  <a:close/>
                  <a:moveTo>
                    <a:pt x="11207" y="208816"/>
                  </a:moveTo>
                  <a:lnTo>
                    <a:pt x="11407" y="209177"/>
                  </a:lnTo>
                  <a:lnTo>
                    <a:pt x="11627" y="209497"/>
                  </a:lnTo>
                  <a:lnTo>
                    <a:pt x="11868" y="209817"/>
                  </a:lnTo>
                  <a:lnTo>
                    <a:pt x="12128" y="210158"/>
                  </a:lnTo>
                  <a:lnTo>
                    <a:pt x="12388" y="210458"/>
                  </a:lnTo>
                  <a:lnTo>
                    <a:pt x="12669" y="210798"/>
                  </a:lnTo>
                  <a:lnTo>
                    <a:pt x="13290" y="211419"/>
                  </a:lnTo>
                  <a:lnTo>
                    <a:pt x="13971" y="211999"/>
                  </a:lnTo>
                  <a:lnTo>
                    <a:pt x="14712" y="212580"/>
                  </a:lnTo>
                  <a:lnTo>
                    <a:pt x="15473" y="213121"/>
                  </a:lnTo>
                  <a:lnTo>
                    <a:pt x="16334" y="213641"/>
                  </a:lnTo>
                  <a:lnTo>
                    <a:pt x="17216" y="214162"/>
                  </a:lnTo>
                  <a:lnTo>
                    <a:pt x="18157" y="214662"/>
                  </a:lnTo>
                  <a:lnTo>
                    <a:pt x="19138" y="215142"/>
                  </a:lnTo>
                  <a:lnTo>
                    <a:pt x="20160" y="215583"/>
                  </a:lnTo>
                  <a:lnTo>
                    <a:pt x="21221" y="216003"/>
                  </a:lnTo>
                  <a:lnTo>
                    <a:pt x="22323" y="216404"/>
                  </a:lnTo>
                  <a:lnTo>
                    <a:pt x="23465" y="216804"/>
                  </a:lnTo>
                  <a:lnTo>
                    <a:pt x="24626" y="217164"/>
                  </a:lnTo>
                  <a:lnTo>
                    <a:pt x="25828" y="217505"/>
                  </a:lnTo>
                  <a:lnTo>
                    <a:pt x="27070" y="217825"/>
                  </a:lnTo>
                  <a:lnTo>
                    <a:pt x="28352" y="218125"/>
                  </a:lnTo>
                  <a:lnTo>
                    <a:pt x="29614" y="218406"/>
                  </a:lnTo>
                  <a:lnTo>
                    <a:pt x="30936" y="218666"/>
                  </a:lnTo>
                  <a:lnTo>
                    <a:pt x="32258" y="218906"/>
                  </a:lnTo>
                  <a:lnTo>
                    <a:pt x="33600" y="219126"/>
                  </a:lnTo>
                  <a:lnTo>
                    <a:pt x="34962" y="219287"/>
                  </a:lnTo>
                  <a:lnTo>
                    <a:pt x="36324" y="219467"/>
                  </a:lnTo>
                  <a:lnTo>
                    <a:pt x="37726" y="219627"/>
                  </a:lnTo>
                  <a:lnTo>
                    <a:pt x="39108" y="219747"/>
                  </a:lnTo>
                  <a:lnTo>
                    <a:pt x="40510" y="219847"/>
                  </a:lnTo>
                  <a:lnTo>
                    <a:pt x="41912" y="219907"/>
                  </a:lnTo>
                  <a:lnTo>
                    <a:pt x="43314" y="219987"/>
                  </a:lnTo>
                  <a:lnTo>
                    <a:pt x="44716" y="220007"/>
                  </a:lnTo>
                  <a:lnTo>
                    <a:pt x="46138" y="220007"/>
                  </a:lnTo>
                  <a:lnTo>
                    <a:pt x="47320" y="220007"/>
                  </a:lnTo>
                  <a:lnTo>
                    <a:pt x="48502" y="219987"/>
                  </a:lnTo>
                  <a:lnTo>
                    <a:pt x="49683" y="219967"/>
                  </a:lnTo>
                  <a:lnTo>
                    <a:pt x="50885" y="219887"/>
                  </a:lnTo>
                  <a:lnTo>
                    <a:pt x="52047" y="219847"/>
                  </a:lnTo>
                  <a:lnTo>
                    <a:pt x="53249" y="219747"/>
                  </a:lnTo>
                  <a:lnTo>
                    <a:pt x="54410" y="219647"/>
                  </a:lnTo>
                  <a:lnTo>
                    <a:pt x="55572" y="219527"/>
                  </a:lnTo>
                  <a:lnTo>
                    <a:pt x="56734" y="219387"/>
                  </a:lnTo>
                  <a:lnTo>
                    <a:pt x="57876" y="219247"/>
                  </a:lnTo>
                  <a:lnTo>
                    <a:pt x="59017" y="219066"/>
                  </a:lnTo>
                  <a:lnTo>
                    <a:pt x="60139" y="218906"/>
                  </a:lnTo>
                  <a:lnTo>
                    <a:pt x="61261" y="218706"/>
                  </a:lnTo>
                  <a:lnTo>
                    <a:pt x="62362" y="218506"/>
                  </a:lnTo>
                  <a:lnTo>
                    <a:pt x="63424" y="218266"/>
                  </a:lnTo>
                  <a:lnTo>
                    <a:pt x="64485" y="218025"/>
                  </a:lnTo>
                  <a:lnTo>
                    <a:pt x="65547" y="217785"/>
                  </a:lnTo>
                  <a:lnTo>
                    <a:pt x="66588" y="217505"/>
                  </a:lnTo>
                  <a:lnTo>
                    <a:pt x="67590" y="217225"/>
                  </a:lnTo>
                  <a:lnTo>
                    <a:pt x="68571" y="216904"/>
                  </a:lnTo>
                  <a:lnTo>
                    <a:pt x="69513" y="216604"/>
                  </a:lnTo>
                  <a:lnTo>
                    <a:pt x="70474" y="216264"/>
                  </a:lnTo>
                  <a:lnTo>
                    <a:pt x="71355" y="215943"/>
                  </a:lnTo>
                  <a:lnTo>
                    <a:pt x="72257" y="215563"/>
                  </a:lnTo>
                  <a:lnTo>
                    <a:pt x="73098" y="215183"/>
                  </a:lnTo>
                  <a:lnTo>
                    <a:pt x="73919" y="214802"/>
                  </a:lnTo>
                  <a:lnTo>
                    <a:pt x="74720" y="214402"/>
                  </a:lnTo>
                  <a:lnTo>
                    <a:pt x="75502" y="213981"/>
                  </a:lnTo>
                  <a:lnTo>
                    <a:pt x="76223" y="213521"/>
                  </a:lnTo>
                  <a:lnTo>
                    <a:pt x="76884" y="213080"/>
                  </a:lnTo>
                  <a:lnTo>
                    <a:pt x="77565" y="212620"/>
                  </a:lnTo>
                  <a:lnTo>
                    <a:pt x="78146" y="212140"/>
                  </a:lnTo>
                  <a:lnTo>
                    <a:pt x="78146" y="218246"/>
                  </a:lnTo>
                  <a:lnTo>
                    <a:pt x="78146" y="218266"/>
                  </a:lnTo>
                  <a:lnTo>
                    <a:pt x="78125" y="218526"/>
                  </a:lnTo>
                  <a:lnTo>
                    <a:pt x="78105" y="218766"/>
                  </a:lnTo>
                  <a:lnTo>
                    <a:pt x="78085" y="219066"/>
                  </a:lnTo>
                  <a:lnTo>
                    <a:pt x="78005" y="219387"/>
                  </a:lnTo>
                  <a:lnTo>
                    <a:pt x="77925" y="219727"/>
                  </a:lnTo>
                  <a:lnTo>
                    <a:pt x="77825" y="220007"/>
                  </a:lnTo>
                  <a:lnTo>
                    <a:pt x="77705" y="220308"/>
                  </a:lnTo>
                  <a:lnTo>
                    <a:pt x="77565" y="220608"/>
                  </a:lnTo>
                  <a:lnTo>
                    <a:pt x="77404" y="220928"/>
                  </a:lnTo>
                  <a:lnTo>
                    <a:pt x="77244" y="221228"/>
                  </a:lnTo>
                  <a:lnTo>
                    <a:pt x="77044" y="221509"/>
                  </a:lnTo>
                  <a:lnTo>
                    <a:pt x="76804" y="221809"/>
                  </a:lnTo>
                  <a:lnTo>
                    <a:pt x="76563" y="222109"/>
                  </a:lnTo>
                  <a:lnTo>
                    <a:pt x="76323" y="222370"/>
                  </a:lnTo>
                  <a:lnTo>
                    <a:pt x="75762" y="222950"/>
                  </a:lnTo>
                  <a:lnTo>
                    <a:pt x="75141" y="223491"/>
                  </a:lnTo>
                  <a:lnTo>
                    <a:pt x="74440" y="224051"/>
                  </a:lnTo>
                  <a:lnTo>
                    <a:pt x="73699" y="224572"/>
                  </a:lnTo>
                  <a:lnTo>
                    <a:pt x="72878" y="225072"/>
                  </a:lnTo>
                  <a:lnTo>
                    <a:pt x="71976" y="225573"/>
                  </a:lnTo>
                  <a:lnTo>
                    <a:pt x="71035" y="226033"/>
                  </a:lnTo>
                  <a:lnTo>
                    <a:pt x="70054" y="226514"/>
                  </a:lnTo>
                  <a:lnTo>
                    <a:pt x="68992" y="226934"/>
                  </a:lnTo>
                  <a:lnTo>
                    <a:pt x="67910" y="227355"/>
                  </a:lnTo>
                  <a:lnTo>
                    <a:pt x="66729" y="227755"/>
                  </a:lnTo>
                  <a:lnTo>
                    <a:pt x="65547" y="228155"/>
                  </a:lnTo>
                  <a:lnTo>
                    <a:pt x="64305" y="228496"/>
                  </a:lnTo>
                  <a:lnTo>
                    <a:pt x="63003" y="228856"/>
                  </a:lnTo>
                  <a:lnTo>
                    <a:pt x="61661" y="229136"/>
                  </a:lnTo>
                  <a:lnTo>
                    <a:pt x="60259" y="229437"/>
                  </a:lnTo>
                  <a:lnTo>
                    <a:pt x="58837" y="229717"/>
                  </a:lnTo>
                  <a:lnTo>
                    <a:pt x="57395" y="229937"/>
                  </a:lnTo>
                  <a:lnTo>
                    <a:pt x="55913" y="230157"/>
                  </a:lnTo>
                  <a:lnTo>
                    <a:pt x="54390" y="230357"/>
                  </a:lnTo>
                  <a:lnTo>
                    <a:pt x="52828" y="230518"/>
                  </a:lnTo>
                  <a:lnTo>
                    <a:pt x="51226" y="230658"/>
                  </a:lnTo>
                  <a:lnTo>
                    <a:pt x="49623" y="230758"/>
                  </a:lnTo>
                  <a:lnTo>
                    <a:pt x="48001" y="230838"/>
                  </a:lnTo>
                  <a:lnTo>
                    <a:pt x="46339" y="230878"/>
                  </a:lnTo>
                  <a:lnTo>
                    <a:pt x="44636" y="230918"/>
                  </a:lnTo>
                  <a:lnTo>
                    <a:pt x="42913" y="230878"/>
                  </a:lnTo>
                  <a:lnTo>
                    <a:pt x="41231" y="230838"/>
                  </a:lnTo>
                  <a:lnTo>
                    <a:pt x="39548" y="230758"/>
                  </a:lnTo>
                  <a:lnTo>
                    <a:pt x="37906" y="230638"/>
                  </a:lnTo>
                  <a:lnTo>
                    <a:pt x="36284" y="230518"/>
                  </a:lnTo>
                  <a:lnTo>
                    <a:pt x="34681" y="230337"/>
                  </a:lnTo>
                  <a:lnTo>
                    <a:pt x="33119" y="230137"/>
                  </a:lnTo>
                  <a:lnTo>
                    <a:pt x="31597" y="229917"/>
                  </a:lnTo>
                  <a:lnTo>
                    <a:pt x="30135" y="229677"/>
                  </a:lnTo>
                  <a:lnTo>
                    <a:pt x="28692" y="229377"/>
                  </a:lnTo>
                  <a:lnTo>
                    <a:pt x="27270" y="229076"/>
                  </a:lnTo>
                  <a:lnTo>
                    <a:pt x="25928" y="228756"/>
                  </a:lnTo>
                  <a:lnTo>
                    <a:pt x="24606" y="228396"/>
                  </a:lnTo>
                  <a:lnTo>
                    <a:pt x="23345" y="228035"/>
                  </a:lnTo>
                  <a:lnTo>
                    <a:pt x="22123" y="227635"/>
                  </a:lnTo>
                  <a:lnTo>
                    <a:pt x="20961" y="227214"/>
                  </a:lnTo>
                  <a:lnTo>
                    <a:pt x="19859" y="226754"/>
                  </a:lnTo>
                  <a:lnTo>
                    <a:pt x="18778" y="226313"/>
                  </a:lnTo>
                  <a:lnTo>
                    <a:pt x="17796" y="225833"/>
                  </a:lnTo>
                  <a:lnTo>
                    <a:pt x="16875" y="225332"/>
                  </a:lnTo>
                  <a:lnTo>
                    <a:pt x="15994" y="224812"/>
                  </a:lnTo>
                  <a:lnTo>
                    <a:pt x="15173" y="224291"/>
                  </a:lnTo>
                  <a:lnTo>
                    <a:pt x="14451" y="223751"/>
                  </a:lnTo>
                  <a:lnTo>
                    <a:pt x="13790" y="223190"/>
                  </a:lnTo>
                  <a:lnTo>
                    <a:pt x="13470" y="222910"/>
                  </a:lnTo>
                  <a:lnTo>
                    <a:pt x="13170" y="222610"/>
                  </a:lnTo>
                  <a:lnTo>
                    <a:pt x="12909" y="222330"/>
                  </a:lnTo>
                  <a:lnTo>
                    <a:pt x="12649" y="222029"/>
                  </a:lnTo>
                  <a:lnTo>
                    <a:pt x="12408" y="221729"/>
                  </a:lnTo>
                  <a:lnTo>
                    <a:pt x="12188" y="221429"/>
                  </a:lnTo>
                  <a:lnTo>
                    <a:pt x="11988" y="221128"/>
                  </a:lnTo>
                  <a:lnTo>
                    <a:pt x="11828" y="220808"/>
                  </a:lnTo>
                  <a:lnTo>
                    <a:pt x="11667" y="220508"/>
                  </a:lnTo>
                  <a:lnTo>
                    <a:pt x="11527" y="220187"/>
                  </a:lnTo>
                  <a:lnTo>
                    <a:pt x="11427" y="219887"/>
                  </a:lnTo>
                  <a:lnTo>
                    <a:pt x="11327" y="219567"/>
                  </a:lnTo>
                  <a:lnTo>
                    <a:pt x="11247" y="219247"/>
                  </a:lnTo>
                  <a:lnTo>
                    <a:pt x="11207" y="218926"/>
                  </a:lnTo>
                  <a:lnTo>
                    <a:pt x="11147" y="218606"/>
                  </a:lnTo>
                  <a:lnTo>
                    <a:pt x="11147" y="218266"/>
                  </a:lnTo>
                  <a:lnTo>
                    <a:pt x="11127" y="218266"/>
                  </a:lnTo>
                  <a:lnTo>
                    <a:pt x="11127" y="209977"/>
                  </a:lnTo>
                  <a:lnTo>
                    <a:pt x="11106" y="209737"/>
                  </a:lnTo>
                  <a:lnTo>
                    <a:pt x="11127" y="209297"/>
                  </a:lnTo>
                  <a:lnTo>
                    <a:pt x="11207" y="208816"/>
                  </a:lnTo>
                  <a:close/>
                  <a:moveTo>
                    <a:pt x="111652" y="208364"/>
                  </a:moveTo>
                  <a:lnTo>
                    <a:pt x="111652" y="214899"/>
                  </a:lnTo>
                  <a:lnTo>
                    <a:pt x="112772" y="215039"/>
                  </a:lnTo>
                  <a:lnTo>
                    <a:pt x="113912" y="215179"/>
                  </a:lnTo>
                  <a:lnTo>
                    <a:pt x="115052" y="215279"/>
                  </a:lnTo>
                  <a:lnTo>
                    <a:pt x="116212" y="215419"/>
                  </a:lnTo>
                  <a:lnTo>
                    <a:pt x="116212" y="208884"/>
                  </a:lnTo>
                  <a:lnTo>
                    <a:pt x="115052" y="208784"/>
                  </a:lnTo>
                  <a:lnTo>
                    <a:pt x="113912" y="208664"/>
                  </a:lnTo>
                  <a:lnTo>
                    <a:pt x="112772" y="208504"/>
                  </a:lnTo>
                  <a:lnTo>
                    <a:pt x="111652" y="208364"/>
                  </a:lnTo>
                  <a:close/>
                  <a:moveTo>
                    <a:pt x="200327" y="206696"/>
                  </a:moveTo>
                  <a:lnTo>
                    <a:pt x="200327" y="213937"/>
                  </a:lnTo>
                  <a:lnTo>
                    <a:pt x="201808" y="213957"/>
                  </a:lnTo>
                  <a:lnTo>
                    <a:pt x="203328" y="213977"/>
                  </a:lnTo>
                  <a:lnTo>
                    <a:pt x="205409" y="213957"/>
                  </a:lnTo>
                  <a:lnTo>
                    <a:pt x="205409" y="206716"/>
                  </a:lnTo>
                  <a:lnTo>
                    <a:pt x="203308" y="206736"/>
                  </a:lnTo>
                  <a:lnTo>
                    <a:pt x="201808" y="206716"/>
                  </a:lnTo>
                  <a:lnTo>
                    <a:pt x="200327" y="206696"/>
                  </a:lnTo>
                  <a:close/>
                  <a:moveTo>
                    <a:pt x="164496" y="206316"/>
                  </a:moveTo>
                  <a:lnTo>
                    <a:pt x="164716" y="206697"/>
                  </a:lnTo>
                  <a:lnTo>
                    <a:pt x="164976" y="207078"/>
                  </a:lnTo>
                  <a:lnTo>
                    <a:pt x="165236" y="207439"/>
                  </a:lnTo>
                  <a:lnTo>
                    <a:pt x="165516" y="207820"/>
                  </a:lnTo>
                  <a:lnTo>
                    <a:pt x="165836" y="208161"/>
                  </a:lnTo>
                  <a:lnTo>
                    <a:pt x="166136" y="208522"/>
                  </a:lnTo>
                  <a:lnTo>
                    <a:pt x="166476" y="208862"/>
                  </a:lnTo>
                  <a:lnTo>
                    <a:pt x="166837" y="209203"/>
                  </a:lnTo>
                  <a:lnTo>
                    <a:pt x="167577" y="209865"/>
                  </a:lnTo>
                  <a:lnTo>
                    <a:pt x="168397" y="210507"/>
                  </a:lnTo>
                  <a:lnTo>
                    <a:pt x="169277" y="211108"/>
                  </a:lnTo>
                  <a:lnTo>
                    <a:pt x="170218" y="211710"/>
                  </a:lnTo>
                  <a:lnTo>
                    <a:pt x="171178" y="212271"/>
                  </a:lnTo>
                  <a:lnTo>
                    <a:pt x="172218" y="212832"/>
                  </a:lnTo>
                  <a:lnTo>
                    <a:pt x="173319" y="213354"/>
                  </a:lnTo>
                  <a:lnTo>
                    <a:pt x="174459" y="213855"/>
                  </a:lnTo>
                  <a:lnTo>
                    <a:pt x="175639" y="214316"/>
                  </a:lnTo>
                  <a:lnTo>
                    <a:pt x="176840" y="214777"/>
                  </a:lnTo>
                  <a:lnTo>
                    <a:pt x="178120" y="215218"/>
                  </a:lnTo>
                  <a:lnTo>
                    <a:pt x="179440" y="215619"/>
                  </a:lnTo>
                  <a:lnTo>
                    <a:pt x="180741" y="215980"/>
                  </a:lnTo>
                  <a:lnTo>
                    <a:pt x="182121" y="216361"/>
                  </a:lnTo>
                  <a:lnTo>
                    <a:pt x="183542" y="216682"/>
                  </a:lnTo>
                  <a:lnTo>
                    <a:pt x="184942" y="217003"/>
                  </a:lnTo>
                  <a:lnTo>
                    <a:pt x="186383" y="217284"/>
                  </a:lnTo>
                  <a:lnTo>
                    <a:pt x="187883" y="217564"/>
                  </a:lnTo>
                  <a:lnTo>
                    <a:pt x="189364" y="217785"/>
                  </a:lnTo>
                  <a:lnTo>
                    <a:pt x="190864" y="218005"/>
                  </a:lnTo>
                  <a:lnTo>
                    <a:pt x="192405" y="218186"/>
                  </a:lnTo>
                  <a:lnTo>
                    <a:pt x="193945" y="218346"/>
                  </a:lnTo>
                  <a:lnTo>
                    <a:pt x="195485" y="218487"/>
                  </a:lnTo>
                  <a:lnTo>
                    <a:pt x="197026" y="218607"/>
                  </a:lnTo>
                  <a:lnTo>
                    <a:pt x="198586" y="218687"/>
                  </a:lnTo>
                  <a:lnTo>
                    <a:pt x="200167" y="218747"/>
                  </a:lnTo>
                  <a:lnTo>
                    <a:pt x="201727" y="218787"/>
                  </a:lnTo>
                  <a:lnTo>
                    <a:pt x="203288" y="218807"/>
                  </a:lnTo>
                  <a:lnTo>
                    <a:pt x="204608" y="218807"/>
                  </a:lnTo>
                  <a:lnTo>
                    <a:pt x="205929" y="218747"/>
                  </a:lnTo>
                  <a:lnTo>
                    <a:pt x="207249" y="218727"/>
                  </a:lnTo>
                  <a:lnTo>
                    <a:pt x="208550" y="218647"/>
                  </a:lnTo>
                  <a:lnTo>
                    <a:pt x="209850" y="218587"/>
                  </a:lnTo>
                  <a:lnTo>
                    <a:pt x="211170" y="218487"/>
                  </a:lnTo>
                  <a:lnTo>
                    <a:pt x="212471" y="218386"/>
                  </a:lnTo>
                  <a:lnTo>
                    <a:pt x="213751" y="218226"/>
                  </a:lnTo>
                  <a:lnTo>
                    <a:pt x="215052" y="218106"/>
                  </a:lnTo>
                  <a:lnTo>
                    <a:pt x="216312" y="217925"/>
                  </a:lnTo>
                  <a:lnTo>
                    <a:pt x="217572" y="217765"/>
                  </a:lnTo>
                  <a:lnTo>
                    <a:pt x="218833" y="217564"/>
                  </a:lnTo>
                  <a:lnTo>
                    <a:pt x="220073" y="217344"/>
                  </a:lnTo>
                  <a:lnTo>
                    <a:pt x="221294" y="217103"/>
                  </a:lnTo>
                  <a:lnTo>
                    <a:pt x="222494" y="216843"/>
                  </a:lnTo>
                  <a:lnTo>
                    <a:pt x="223674" y="216582"/>
                  </a:lnTo>
                  <a:lnTo>
                    <a:pt x="224835" y="216281"/>
                  </a:lnTo>
                  <a:lnTo>
                    <a:pt x="225975" y="215980"/>
                  </a:lnTo>
                  <a:lnTo>
                    <a:pt x="227095" y="215660"/>
                  </a:lnTo>
                  <a:lnTo>
                    <a:pt x="228196" y="215339"/>
                  </a:lnTo>
                  <a:lnTo>
                    <a:pt x="229236" y="214998"/>
                  </a:lnTo>
                  <a:lnTo>
                    <a:pt x="230276" y="214617"/>
                  </a:lnTo>
                  <a:lnTo>
                    <a:pt x="231297" y="214236"/>
                  </a:lnTo>
                  <a:lnTo>
                    <a:pt x="232277" y="213815"/>
                  </a:lnTo>
                  <a:lnTo>
                    <a:pt x="233217" y="213414"/>
                  </a:lnTo>
                  <a:lnTo>
                    <a:pt x="234138" y="212973"/>
                  </a:lnTo>
                  <a:lnTo>
                    <a:pt x="234998" y="212532"/>
                  </a:lnTo>
                  <a:lnTo>
                    <a:pt x="235838" y="212050"/>
                  </a:lnTo>
                  <a:lnTo>
                    <a:pt x="236658" y="211589"/>
                  </a:lnTo>
                  <a:lnTo>
                    <a:pt x="237439" y="211088"/>
                  </a:lnTo>
                  <a:lnTo>
                    <a:pt x="238159" y="210567"/>
                  </a:lnTo>
                  <a:lnTo>
                    <a:pt x="238839" y="210005"/>
                  </a:lnTo>
                  <a:lnTo>
                    <a:pt x="238839" y="216802"/>
                  </a:lnTo>
                  <a:lnTo>
                    <a:pt x="238799" y="216843"/>
                  </a:lnTo>
                  <a:lnTo>
                    <a:pt x="238779" y="217404"/>
                  </a:lnTo>
                  <a:lnTo>
                    <a:pt x="238739" y="217765"/>
                  </a:lnTo>
                  <a:lnTo>
                    <a:pt x="238659" y="218106"/>
                  </a:lnTo>
                  <a:lnTo>
                    <a:pt x="238579" y="218447"/>
                  </a:lnTo>
                  <a:lnTo>
                    <a:pt x="238459" y="218787"/>
                  </a:lnTo>
                  <a:lnTo>
                    <a:pt x="238339" y="219128"/>
                  </a:lnTo>
                  <a:lnTo>
                    <a:pt x="238159" y="219469"/>
                  </a:lnTo>
                  <a:lnTo>
                    <a:pt x="237979" y="219810"/>
                  </a:lnTo>
                  <a:lnTo>
                    <a:pt x="237779" y="220131"/>
                  </a:lnTo>
                  <a:lnTo>
                    <a:pt x="237559" y="220472"/>
                  </a:lnTo>
                  <a:lnTo>
                    <a:pt x="237339" y="220792"/>
                  </a:lnTo>
                  <a:lnTo>
                    <a:pt x="237058" y="221113"/>
                  </a:lnTo>
                  <a:lnTo>
                    <a:pt x="236798" y="221414"/>
                  </a:lnTo>
                  <a:lnTo>
                    <a:pt x="236498" y="221735"/>
                  </a:lnTo>
                  <a:lnTo>
                    <a:pt x="236178" y="222076"/>
                  </a:lnTo>
                  <a:lnTo>
                    <a:pt x="235818" y="222356"/>
                  </a:lnTo>
                  <a:lnTo>
                    <a:pt x="235478" y="222657"/>
                  </a:lnTo>
                  <a:lnTo>
                    <a:pt x="234698" y="223259"/>
                  </a:lnTo>
                  <a:lnTo>
                    <a:pt x="233857" y="223860"/>
                  </a:lnTo>
                  <a:lnTo>
                    <a:pt x="232957" y="224402"/>
                  </a:lnTo>
                  <a:lnTo>
                    <a:pt x="231977" y="224963"/>
                  </a:lnTo>
                  <a:lnTo>
                    <a:pt x="230917" y="225504"/>
                  </a:lnTo>
                  <a:lnTo>
                    <a:pt x="229836" y="226006"/>
                  </a:lnTo>
                  <a:lnTo>
                    <a:pt x="228656" y="226507"/>
                  </a:lnTo>
                  <a:lnTo>
                    <a:pt x="227455" y="226968"/>
                  </a:lnTo>
                  <a:lnTo>
                    <a:pt x="226155" y="227389"/>
                  </a:lnTo>
                  <a:lnTo>
                    <a:pt x="224815" y="227830"/>
                  </a:lnTo>
                  <a:lnTo>
                    <a:pt x="223414" y="228211"/>
                  </a:lnTo>
                  <a:lnTo>
                    <a:pt x="222014" y="228612"/>
                  </a:lnTo>
                  <a:lnTo>
                    <a:pt x="220513" y="228973"/>
                  </a:lnTo>
                  <a:lnTo>
                    <a:pt x="218973" y="229294"/>
                  </a:lnTo>
                  <a:lnTo>
                    <a:pt x="217412" y="229575"/>
                  </a:lnTo>
                  <a:lnTo>
                    <a:pt x="215792" y="229835"/>
                  </a:lnTo>
                  <a:lnTo>
                    <a:pt x="214131" y="230096"/>
                  </a:lnTo>
                  <a:lnTo>
                    <a:pt x="212431" y="230296"/>
                  </a:lnTo>
                  <a:lnTo>
                    <a:pt x="210730" y="230497"/>
                  </a:lnTo>
                  <a:lnTo>
                    <a:pt x="208950" y="230637"/>
                  </a:lnTo>
                  <a:lnTo>
                    <a:pt x="207169" y="230738"/>
                  </a:lnTo>
                  <a:lnTo>
                    <a:pt x="205349" y="230838"/>
                  </a:lnTo>
                  <a:lnTo>
                    <a:pt x="203488" y="230878"/>
                  </a:lnTo>
                  <a:lnTo>
                    <a:pt x="201627" y="230918"/>
                  </a:lnTo>
                  <a:lnTo>
                    <a:pt x="199707" y="230878"/>
                  </a:lnTo>
                  <a:lnTo>
                    <a:pt x="197826" y="230838"/>
                  </a:lnTo>
                  <a:lnTo>
                    <a:pt x="195966" y="230738"/>
                  </a:lnTo>
                  <a:lnTo>
                    <a:pt x="194145" y="230617"/>
                  </a:lnTo>
                  <a:lnTo>
                    <a:pt x="192324" y="230457"/>
                  </a:lnTo>
                  <a:lnTo>
                    <a:pt x="190564" y="230256"/>
                  </a:lnTo>
                  <a:lnTo>
                    <a:pt x="188843" y="230036"/>
                  </a:lnTo>
                  <a:lnTo>
                    <a:pt x="187163" y="229795"/>
                  </a:lnTo>
                  <a:lnTo>
                    <a:pt x="185522" y="229514"/>
                  </a:lnTo>
                  <a:lnTo>
                    <a:pt x="183902" y="229194"/>
                  </a:lnTo>
                  <a:lnTo>
                    <a:pt x="182341" y="228873"/>
                  </a:lnTo>
                  <a:lnTo>
                    <a:pt x="180841" y="228492"/>
                  </a:lnTo>
                  <a:lnTo>
                    <a:pt x="179380" y="228091"/>
                  </a:lnTo>
                  <a:lnTo>
                    <a:pt x="177960" y="227690"/>
                  </a:lnTo>
                  <a:lnTo>
                    <a:pt x="176620" y="227249"/>
                  </a:lnTo>
                  <a:lnTo>
                    <a:pt x="175339" y="226768"/>
                  </a:lnTo>
                  <a:lnTo>
                    <a:pt x="174119" y="226306"/>
                  </a:lnTo>
                  <a:lnTo>
                    <a:pt x="172938" y="225785"/>
                  </a:lnTo>
                  <a:lnTo>
                    <a:pt x="171818" y="225264"/>
                  </a:lnTo>
                  <a:lnTo>
                    <a:pt x="170778" y="224702"/>
                  </a:lnTo>
                  <a:lnTo>
                    <a:pt x="169837" y="224141"/>
                  </a:lnTo>
                  <a:lnTo>
                    <a:pt x="168917" y="223539"/>
                  </a:lnTo>
                  <a:lnTo>
                    <a:pt x="168097" y="222938"/>
                  </a:lnTo>
                  <a:lnTo>
                    <a:pt x="167717" y="222617"/>
                  </a:lnTo>
                  <a:lnTo>
                    <a:pt x="167357" y="222316"/>
                  </a:lnTo>
                  <a:lnTo>
                    <a:pt x="167037" y="221995"/>
                  </a:lnTo>
                  <a:lnTo>
                    <a:pt x="166716" y="221675"/>
                  </a:lnTo>
                  <a:lnTo>
                    <a:pt x="166376" y="221354"/>
                  </a:lnTo>
                  <a:lnTo>
                    <a:pt x="166116" y="221013"/>
                  </a:lnTo>
                  <a:lnTo>
                    <a:pt x="165856" y="220692"/>
                  </a:lnTo>
                  <a:lnTo>
                    <a:pt x="165616" y="220351"/>
                  </a:lnTo>
                  <a:lnTo>
                    <a:pt x="165396" y="220031"/>
                  </a:lnTo>
                  <a:lnTo>
                    <a:pt x="165196" y="219670"/>
                  </a:lnTo>
                  <a:lnTo>
                    <a:pt x="165016" y="219329"/>
                  </a:lnTo>
                  <a:lnTo>
                    <a:pt x="164876" y="218988"/>
                  </a:lnTo>
                  <a:lnTo>
                    <a:pt x="164736" y="218627"/>
                  </a:lnTo>
                  <a:lnTo>
                    <a:pt x="164636" y="218286"/>
                  </a:lnTo>
                  <a:lnTo>
                    <a:pt x="164536" y="217925"/>
                  </a:lnTo>
                  <a:lnTo>
                    <a:pt x="164496" y="217564"/>
                  </a:lnTo>
                  <a:lnTo>
                    <a:pt x="164456" y="217203"/>
                  </a:lnTo>
                  <a:lnTo>
                    <a:pt x="164456" y="216843"/>
                  </a:lnTo>
                  <a:lnTo>
                    <a:pt x="164416" y="216863"/>
                  </a:lnTo>
                  <a:lnTo>
                    <a:pt x="164416" y="207619"/>
                  </a:lnTo>
                  <a:lnTo>
                    <a:pt x="164396" y="207379"/>
                  </a:lnTo>
                  <a:lnTo>
                    <a:pt x="164416" y="206837"/>
                  </a:lnTo>
                  <a:lnTo>
                    <a:pt x="164496" y="206316"/>
                  </a:lnTo>
                  <a:close/>
                  <a:moveTo>
                    <a:pt x="102452" y="206266"/>
                  </a:moveTo>
                  <a:lnTo>
                    <a:pt x="102452" y="212901"/>
                  </a:lnTo>
                  <a:lnTo>
                    <a:pt x="103552" y="213220"/>
                  </a:lnTo>
                  <a:lnTo>
                    <a:pt x="104692" y="213520"/>
                  </a:lnTo>
                  <a:lnTo>
                    <a:pt x="105852" y="213820"/>
                  </a:lnTo>
                  <a:lnTo>
                    <a:pt x="107052" y="214080"/>
                  </a:lnTo>
                  <a:lnTo>
                    <a:pt x="107052" y="207525"/>
                  </a:lnTo>
                  <a:lnTo>
                    <a:pt x="105852" y="207225"/>
                  </a:lnTo>
                  <a:lnTo>
                    <a:pt x="104692" y="206926"/>
                  </a:lnTo>
                  <a:lnTo>
                    <a:pt x="103552" y="206626"/>
                  </a:lnTo>
                  <a:lnTo>
                    <a:pt x="102452" y="206266"/>
                  </a:lnTo>
                  <a:close/>
                  <a:moveTo>
                    <a:pt x="190104" y="205796"/>
                  </a:moveTo>
                  <a:lnTo>
                    <a:pt x="190104" y="213057"/>
                  </a:lnTo>
                  <a:lnTo>
                    <a:pt x="191345" y="213237"/>
                  </a:lnTo>
                  <a:lnTo>
                    <a:pt x="192625" y="213377"/>
                  </a:lnTo>
                  <a:lnTo>
                    <a:pt x="193905" y="213537"/>
                  </a:lnTo>
                  <a:lnTo>
                    <a:pt x="195226" y="213657"/>
                  </a:lnTo>
                  <a:lnTo>
                    <a:pt x="195226" y="206396"/>
                  </a:lnTo>
                  <a:lnTo>
                    <a:pt x="193905" y="206276"/>
                  </a:lnTo>
                  <a:lnTo>
                    <a:pt x="192625" y="206116"/>
                  </a:lnTo>
                  <a:lnTo>
                    <a:pt x="191345" y="205976"/>
                  </a:lnTo>
                  <a:lnTo>
                    <a:pt x="190104" y="205796"/>
                  </a:lnTo>
                  <a:close/>
                  <a:moveTo>
                    <a:pt x="179921" y="203496"/>
                  </a:moveTo>
                  <a:lnTo>
                    <a:pt x="179921" y="210876"/>
                  </a:lnTo>
                  <a:lnTo>
                    <a:pt x="181141" y="211216"/>
                  </a:lnTo>
                  <a:lnTo>
                    <a:pt x="182382" y="211536"/>
                  </a:lnTo>
                  <a:lnTo>
                    <a:pt x="183682" y="211856"/>
                  </a:lnTo>
                  <a:lnTo>
                    <a:pt x="185023" y="212157"/>
                  </a:lnTo>
                  <a:lnTo>
                    <a:pt x="185023" y="204856"/>
                  </a:lnTo>
                  <a:lnTo>
                    <a:pt x="183682" y="204536"/>
                  </a:lnTo>
                  <a:lnTo>
                    <a:pt x="182382" y="204216"/>
                  </a:lnTo>
                  <a:lnTo>
                    <a:pt x="181141" y="203856"/>
                  </a:lnTo>
                  <a:lnTo>
                    <a:pt x="179921" y="203496"/>
                  </a:lnTo>
                  <a:close/>
                  <a:moveTo>
                    <a:pt x="93292" y="202689"/>
                  </a:moveTo>
                  <a:lnTo>
                    <a:pt x="93292" y="208245"/>
                  </a:lnTo>
                  <a:lnTo>
                    <a:pt x="93432" y="208385"/>
                  </a:lnTo>
                  <a:lnTo>
                    <a:pt x="93592" y="208564"/>
                  </a:lnTo>
                  <a:lnTo>
                    <a:pt x="94032" y="208924"/>
                  </a:lnTo>
                  <a:lnTo>
                    <a:pt x="94552" y="209324"/>
                  </a:lnTo>
                  <a:lnTo>
                    <a:pt x="95152" y="209723"/>
                  </a:lnTo>
                  <a:lnTo>
                    <a:pt x="95792" y="210123"/>
                  </a:lnTo>
                  <a:lnTo>
                    <a:pt x="96492" y="210523"/>
                  </a:lnTo>
                  <a:lnTo>
                    <a:pt x="97192" y="210882"/>
                  </a:lnTo>
                  <a:lnTo>
                    <a:pt x="97892" y="211222"/>
                  </a:lnTo>
                  <a:lnTo>
                    <a:pt x="97892" y="205067"/>
                  </a:lnTo>
                  <a:lnTo>
                    <a:pt x="97012" y="204728"/>
                  </a:lnTo>
                  <a:lnTo>
                    <a:pt x="96252" y="204408"/>
                  </a:lnTo>
                  <a:lnTo>
                    <a:pt x="95552" y="204088"/>
                  </a:lnTo>
                  <a:lnTo>
                    <a:pt x="94932" y="203788"/>
                  </a:lnTo>
                  <a:lnTo>
                    <a:pt x="94412" y="203489"/>
                  </a:lnTo>
                  <a:lnTo>
                    <a:pt x="93952" y="203229"/>
                  </a:lnTo>
                  <a:lnTo>
                    <a:pt x="93592" y="202949"/>
                  </a:lnTo>
                  <a:lnTo>
                    <a:pt x="93292" y="202689"/>
                  </a:lnTo>
                  <a:close/>
                  <a:moveTo>
                    <a:pt x="152931" y="202409"/>
                  </a:moveTo>
                  <a:lnTo>
                    <a:pt x="152571" y="202669"/>
                  </a:lnTo>
                  <a:lnTo>
                    <a:pt x="152151" y="202949"/>
                  </a:lnTo>
                  <a:lnTo>
                    <a:pt x="151692" y="203249"/>
                  </a:lnTo>
                  <a:lnTo>
                    <a:pt x="151251" y="203489"/>
                  </a:lnTo>
                  <a:lnTo>
                    <a:pt x="150811" y="203748"/>
                  </a:lnTo>
                  <a:lnTo>
                    <a:pt x="150332" y="203968"/>
                  </a:lnTo>
                  <a:lnTo>
                    <a:pt x="149912" y="204168"/>
                  </a:lnTo>
                  <a:lnTo>
                    <a:pt x="149492" y="204308"/>
                  </a:lnTo>
                  <a:lnTo>
                    <a:pt x="149492" y="211062"/>
                  </a:lnTo>
                  <a:lnTo>
                    <a:pt x="149991" y="210842"/>
                  </a:lnTo>
                  <a:lnTo>
                    <a:pt x="150452" y="210563"/>
                  </a:lnTo>
                  <a:lnTo>
                    <a:pt x="150931" y="210303"/>
                  </a:lnTo>
                  <a:lnTo>
                    <a:pt x="151391" y="210003"/>
                  </a:lnTo>
                  <a:lnTo>
                    <a:pt x="151851" y="209703"/>
                  </a:lnTo>
                  <a:lnTo>
                    <a:pt x="152251" y="209404"/>
                  </a:lnTo>
                  <a:lnTo>
                    <a:pt x="152611" y="209104"/>
                  </a:lnTo>
                  <a:lnTo>
                    <a:pt x="152931" y="208804"/>
                  </a:lnTo>
                  <a:lnTo>
                    <a:pt x="152931" y="202409"/>
                  </a:lnTo>
                  <a:close/>
                  <a:moveTo>
                    <a:pt x="169698" y="199515"/>
                  </a:moveTo>
                  <a:lnTo>
                    <a:pt x="169698" y="205656"/>
                  </a:lnTo>
                  <a:lnTo>
                    <a:pt x="169878" y="205836"/>
                  </a:lnTo>
                  <a:lnTo>
                    <a:pt x="170058" y="206016"/>
                  </a:lnTo>
                  <a:lnTo>
                    <a:pt x="170518" y="206416"/>
                  </a:lnTo>
                  <a:lnTo>
                    <a:pt x="171118" y="206876"/>
                  </a:lnTo>
                  <a:lnTo>
                    <a:pt x="171758" y="207316"/>
                  </a:lnTo>
                  <a:lnTo>
                    <a:pt x="172519" y="207756"/>
                  </a:lnTo>
                  <a:lnTo>
                    <a:pt x="173259" y="208216"/>
                  </a:lnTo>
                  <a:lnTo>
                    <a:pt x="174059" y="208616"/>
                  </a:lnTo>
                  <a:lnTo>
                    <a:pt x="174799" y="208976"/>
                  </a:lnTo>
                  <a:lnTo>
                    <a:pt x="174799" y="202116"/>
                  </a:lnTo>
                  <a:lnTo>
                    <a:pt x="173859" y="201776"/>
                  </a:lnTo>
                  <a:lnTo>
                    <a:pt x="172979" y="201396"/>
                  </a:lnTo>
                  <a:lnTo>
                    <a:pt x="172219" y="201056"/>
                  </a:lnTo>
                  <a:lnTo>
                    <a:pt x="171518" y="200736"/>
                  </a:lnTo>
                  <a:lnTo>
                    <a:pt x="170938" y="200376"/>
                  </a:lnTo>
                  <a:lnTo>
                    <a:pt x="170458" y="200096"/>
                  </a:lnTo>
                  <a:lnTo>
                    <a:pt x="170038" y="199796"/>
                  </a:lnTo>
                  <a:lnTo>
                    <a:pt x="169698" y="199515"/>
                  </a:lnTo>
                  <a:close/>
                  <a:moveTo>
                    <a:pt x="236019" y="199175"/>
                  </a:moveTo>
                  <a:lnTo>
                    <a:pt x="235598" y="199496"/>
                  </a:lnTo>
                  <a:lnTo>
                    <a:pt x="235138" y="199796"/>
                  </a:lnTo>
                  <a:lnTo>
                    <a:pt x="234638" y="200116"/>
                  </a:lnTo>
                  <a:lnTo>
                    <a:pt x="234158" y="200376"/>
                  </a:lnTo>
                  <a:lnTo>
                    <a:pt x="233618" y="200656"/>
                  </a:lnTo>
                  <a:lnTo>
                    <a:pt x="233138" y="200916"/>
                  </a:lnTo>
                  <a:lnTo>
                    <a:pt x="232658" y="201136"/>
                  </a:lnTo>
                  <a:lnTo>
                    <a:pt x="232177" y="201296"/>
                  </a:lnTo>
                  <a:lnTo>
                    <a:pt x="232177" y="208836"/>
                  </a:lnTo>
                  <a:lnTo>
                    <a:pt x="232738" y="208556"/>
                  </a:lnTo>
                  <a:lnTo>
                    <a:pt x="233278" y="208256"/>
                  </a:lnTo>
                  <a:lnTo>
                    <a:pt x="233798" y="207956"/>
                  </a:lnTo>
                  <a:lnTo>
                    <a:pt x="234318" y="207636"/>
                  </a:lnTo>
                  <a:lnTo>
                    <a:pt x="234798" y="207296"/>
                  </a:lnTo>
                  <a:lnTo>
                    <a:pt x="235238" y="206976"/>
                  </a:lnTo>
                  <a:lnTo>
                    <a:pt x="235658" y="206616"/>
                  </a:lnTo>
                  <a:lnTo>
                    <a:pt x="236019" y="206316"/>
                  </a:lnTo>
                  <a:lnTo>
                    <a:pt x="236019" y="199175"/>
                  </a:lnTo>
                  <a:close/>
                  <a:moveTo>
                    <a:pt x="48628" y="197615"/>
                  </a:moveTo>
                  <a:lnTo>
                    <a:pt x="50778" y="198030"/>
                  </a:lnTo>
                  <a:lnTo>
                    <a:pt x="51180" y="198128"/>
                  </a:lnTo>
                  <a:lnTo>
                    <a:pt x="51562" y="198247"/>
                  </a:lnTo>
                  <a:lnTo>
                    <a:pt x="51883" y="198345"/>
                  </a:lnTo>
                  <a:lnTo>
                    <a:pt x="52144" y="198464"/>
                  </a:lnTo>
                  <a:lnTo>
                    <a:pt x="52406" y="198602"/>
                  </a:lnTo>
                  <a:lnTo>
                    <a:pt x="52647" y="198760"/>
                  </a:lnTo>
                  <a:lnTo>
                    <a:pt x="53109" y="199075"/>
                  </a:lnTo>
                  <a:lnTo>
                    <a:pt x="53270" y="199253"/>
                  </a:lnTo>
                  <a:lnTo>
                    <a:pt x="53390" y="199391"/>
                  </a:lnTo>
                  <a:lnTo>
                    <a:pt x="53491" y="199549"/>
                  </a:lnTo>
                  <a:lnTo>
                    <a:pt x="53571" y="199706"/>
                  </a:lnTo>
                  <a:lnTo>
                    <a:pt x="53631" y="199864"/>
                  </a:lnTo>
                  <a:lnTo>
                    <a:pt x="53631" y="200042"/>
                  </a:lnTo>
                  <a:lnTo>
                    <a:pt x="53591" y="200180"/>
                  </a:lnTo>
                  <a:lnTo>
                    <a:pt x="53551" y="200357"/>
                  </a:lnTo>
                  <a:lnTo>
                    <a:pt x="53450" y="200495"/>
                  </a:lnTo>
                  <a:lnTo>
                    <a:pt x="53350" y="200653"/>
                  </a:lnTo>
                  <a:lnTo>
                    <a:pt x="53209" y="200791"/>
                  </a:lnTo>
                  <a:lnTo>
                    <a:pt x="53049" y="200949"/>
                  </a:lnTo>
                  <a:lnTo>
                    <a:pt x="52848" y="201068"/>
                  </a:lnTo>
                  <a:lnTo>
                    <a:pt x="52627" y="201186"/>
                  </a:lnTo>
                  <a:lnTo>
                    <a:pt x="52386" y="201285"/>
                  </a:lnTo>
                  <a:lnTo>
                    <a:pt x="52124" y="201403"/>
                  </a:lnTo>
                  <a:lnTo>
                    <a:pt x="51743" y="201501"/>
                  </a:lnTo>
                  <a:lnTo>
                    <a:pt x="51381" y="201600"/>
                  </a:lnTo>
                  <a:lnTo>
                    <a:pt x="50959" y="201699"/>
                  </a:lnTo>
                  <a:lnTo>
                    <a:pt x="50497" y="201778"/>
                  </a:lnTo>
                  <a:lnTo>
                    <a:pt x="49613" y="201876"/>
                  </a:lnTo>
                  <a:lnTo>
                    <a:pt x="48628" y="201916"/>
                  </a:lnTo>
                  <a:lnTo>
                    <a:pt x="48628" y="197615"/>
                  </a:lnTo>
                  <a:close/>
                  <a:moveTo>
                    <a:pt x="12607" y="196415"/>
                  </a:moveTo>
                  <a:lnTo>
                    <a:pt x="12627" y="196776"/>
                  </a:lnTo>
                  <a:lnTo>
                    <a:pt x="12687" y="197157"/>
                  </a:lnTo>
                  <a:lnTo>
                    <a:pt x="12768" y="197498"/>
                  </a:lnTo>
                  <a:lnTo>
                    <a:pt x="12868" y="197880"/>
                  </a:lnTo>
                  <a:lnTo>
                    <a:pt x="12988" y="198221"/>
                  </a:lnTo>
                  <a:lnTo>
                    <a:pt x="13128" y="198582"/>
                  </a:lnTo>
                  <a:lnTo>
                    <a:pt x="13308" y="198923"/>
                  </a:lnTo>
                  <a:lnTo>
                    <a:pt x="13508" y="199264"/>
                  </a:lnTo>
                  <a:lnTo>
                    <a:pt x="13729" y="199625"/>
                  </a:lnTo>
                  <a:lnTo>
                    <a:pt x="13949" y="199946"/>
                  </a:lnTo>
                  <a:lnTo>
                    <a:pt x="14229" y="200287"/>
                  </a:lnTo>
                  <a:lnTo>
                    <a:pt x="14510" y="200628"/>
                  </a:lnTo>
                  <a:lnTo>
                    <a:pt x="14830" y="200949"/>
                  </a:lnTo>
                  <a:lnTo>
                    <a:pt x="15150" y="201269"/>
                  </a:lnTo>
                  <a:lnTo>
                    <a:pt x="15491" y="201590"/>
                  </a:lnTo>
                  <a:lnTo>
                    <a:pt x="15871" y="201911"/>
                  </a:lnTo>
                  <a:lnTo>
                    <a:pt x="15871" y="208170"/>
                  </a:lnTo>
                  <a:lnTo>
                    <a:pt x="16011" y="208330"/>
                  </a:lnTo>
                  <a:lnTo>
                    <a:pt x="16172" y="208491"/>
                  </a:lnTo>
                  <a:lnTo>
                    <a:pt x="16612" y="208872"/>
                  </a:lnTo>
                  <a:lnTo>
                    <a:pt x="17133" y="209273"/>
                  </a:lnTo>
                  <a:lnTo>
                    <a:pt x="17733" y="209674"/>
                  </a:lnTo>
                  <a:lnTo>
                    <a:pt x="18374" y="210095"/>
                  </a:lnTo>
                  <a:lnTo>
                    <a:pt x="19075" y="210456"/>
                  </a:lnTo>
                  <a:lnTo>
                    <a:pt x="19776" y="210837"/>
                  </a:lnTo>
                  <a:lnTo>
                    <a:pt x="20477" y="211158"/>
                  </a:lnTo>
                  <a:lnTo>
                    <a:pt x="20477" y="204700"/>
                  </a:lnTo>
                  <a:lnTo>
                    <a:pt x="21538" y="205181"/>
                  </a:lnTo>
                  <a:lnTo>
                    <a:pt x="22659" y="205622"/>
                  </a:lnTo>
                  <a:lnTo>
                    <a:pt x="23821" y="206043"/>
                  </a:lnTo>
                  <a:lnTo>
                    <a:pt x="25042" y="206445"/>
                  </a:lnTo>
                  <a:lnTo>
                    <a:pt x="25042" y="212863"/>
                  </a:lnTo>
                  <a:lnTo>
                    <a:pt x="26143" y="213184"/>
                  </a:lnTo>
                  <a:lnTo>
                    <a:pt x="27285" y="213485"/>
                  </a:lnTo>
                  <a:lnTo>
                    <a:pt x="28446" y="213786"/>
                  </a:lnTo>
                  <a:lnTo>
                    <a:pt x="29647" y="214047"/>
                  </a:lnTo>
                  <a:lnTo>
                    <a:pt x="29647" y="207668"/>
                  </a:lnTo>
                  <a:lnTo>
                    <a:pt x="30769" y="207929"/>
                  </a:lnTo>
                  <a:lnTo>
                    <a:pt x="31910" y="208130"/>
                  </a:lnTo>
                  <a:lnTo>
                    <a:pt x="33051" y="208330"/>
                  </a:lnTo>
                  <a:lnTo>
                    <a:pt x="34253" y="208511"/>
                  </a:lnTo>
                  <a:lnTo>
                    <a:pt x="34253" y="214849"/>
                  </a:lnTo>
                  <a:lnTo>
                    <a:pt x="35374" y="214990"/>
                  </a:lnTo>
                  <a:lnTo>
                    <a:pt x="36516" y="215150"/>
                  </a:lnTo>
                  <a:lnTo>
                    <a:pt x="37657" y="215270"/>
                  </a:lnTo>
                  <a:lnTo>
                    <a:pt x="38818" y="215371"/>
                  </a:lnTo>
                  <a:lnTo>
                    <a:pt x="38818" y="209052"/>
                  </a:lnTo>
                  <a:lnTo>
                    <a:pt x="39980" y="209153"/>
                  </a:lnTo>
                  <a:lnTo>
                    <a:pt x="41121" y="209213"/>
                  </a:lnTo>
                  <a:lnTo>
                    <a:pt x="42262" y="209273"/>
                  </a:lnTo>
                  <a:lnTo>
                    <a:pt x="43424" y="209313"/>
                  </a:lnTo>
                  <a:lnTo>
                    <a:pt x="43424" y="215631"/>
                  </a:lnTo>
                  <a:lnTo>
                    <a:pt x="44765" y="215672"/>
                  </a:lnTo>
                  <a:lnTo>
                    <a:pt x="46147" y="215672"/>
                  </a:lnTo>
                  <a:lnTo>
                    <a:pt x="48029" y="215651"/>
                  </a:lnTo>
                  <a:lnTo>
                    <a:pt x="48029" y="209333"/>
                  </a:lnTo>
                  <a:lnTo>
                    <a:pt x="49851" y="209273"/>
                  </a:lnTo>
                  <a:lnTo>
                    <a:pt x="51613" y="209193"/>
                  </a:lnTo>
                  <a:lnTo>
                    <a:pt x="53355" y="209052"/>
                  </a:lnTo>
                  <a:lnTo>
                    <a:pt x="55077" y="208892"/>
                  </a:lnTo>
                  <a:lnTo>
                    <a:pt x="56759" y="208691"/>
                  </a:lnTo>
                  <a:lnTo>
                    <a:pt x="58401" y="208471"/>
                  </a:lnTo>
                  <a:lnTo>
                    <a:pt x="60003" y="208190"/>
                  </a:lnTo>
                  <a:lnTo>
                    <a:pt x="61565" y="207889"/>
                  </a:lnTo>
                  <a:lnTo>
                    <a:pt x="63087" y="207568"/>
                  </a:lnTo>
                  <a:lnTo>
                    <a:pt x="64529" y="207227"/>
                  </a:lnTo>
                  <a:lnTo>
                    <a:pt x="65950" y="206846"/>
                  </a:lnTo>
                  <a:lnTo>
                    <a:pt x="67312" y="206445"/>
                  </a:lnTo>
                  <a:lnTo>
                    <a:pt x="68593" y="206003"/>
                  </a:lnTo>
                  <a:lnTo>
                    <a:pt x="69855" y="205562"/>
                  </a:lnTo>
                  <a:lnTo>
                    <a:pt x="71016" y="205061"/>
                  </a:lnTo>
                  <a:lnTo>
                    <a:pt x="72137" y="204559"/>
                  </a:lnTo>
                  <a:lnTo>
                    <a:pt x="72137" y="211038"/>
                  </a:lnTo>
                  <a:lnTo>
                    <a:pt x="72638" y="210797"/>
                  </a:lnTo>
                  <a:lnTo>
                    <a:pt x="73099" y="210537"/>
                  </a:lnTo>
                  <a:lnTo>
                    <a:pt x="73579" y="210236"/>
                  </a:lnTo>
                  <a:lnTo>
                    <a:pt x="74060" y="209935"/>
                  </a:lnTo>
                  <a:lnTo>
                    <a:pt x="74500" y="209634"/>
                  </a:lnTo>
                  <a:lnTo>
                    <a:pt x="74901" y="209333"/>
                  </a:lnTo>
                  <a:lnTo>
                    <a:pt x="75261" y="209052"/>
                  </a:lnTo>
                  <a:lnTo>
                    <a:pt x="75602" y="208771"/>
                  </a:lnTo>
                  <a:lnTo>
                    <a:pt x="75602" y="202573"/>
                  </a:lnTo>
                  <a:lnTo>
                    <a:pt x="76062" y="202212"/>
                  </a:lnTo>
                  <a:lnTo>
                    <a:pt x="76483" y="201871"/>
                  </a:lnTo>
                  <a:lnTo>
                    <a:pt x="76903" y="201510"/>
                  </a:lnTo>
                  <a:lnTo>
                    <a:pt x="77284" y="201149"/>
                  </a:lnTo>
                  <a:lnTo>
                    <a:pt x="77664" y="200768"/>
                  </a:lnTo>
                  <a:lnTo>
                    <a:pt x="77984" y="200427"/>
                  </a:lnTo>
                  <a:lnTo>
                    <a:pt x="78285" y="200026"/>
                  </a:lnTo>
                  <a:lnTo>
                    <a:pt x="78545" y="199645"/>
                  </a:lnTo>
                  <a:lnTo>
                    <a:pt x="78805" y="199244"/>
                  </a:lnTo>
                  <a:lnTo>
                    <a:pt x="79026" y="198882"/>
                  </a:lnTo>
                  <a:lnTo>
                    <a:pt x="79206" y="198481"/>
                  </a:lnTo>
                  <a:lnTo>
                    <a:pt x="79346" y="198080"/>
                  </a:lnTo>
                  <a:lnTo>
                    <a:pt x="79466" y="197679"/>
                  </a:lnTo>
                  <a:lnTo>
                    <a:pt x="79566" y="197258"/>
                  </a:lnTo>
                  <a:lnTo>
                    <a:pt x="79626" y="196857"/>
                  </a:lnTo>
                  <a:lnTo>
                    <a:pt x="79646" y="196435"/>
                  </a:lnTo>
                  <a:lnTo>
                    <a:pt x="79646" y="204840"/>
                  </a:lnTo>
                  <a:lnTo>
                    <a:pt x="79626" y="204860"/>
                  </a:lnTo>
                  <a:lnTo>
                    <a:pt x="79626" y="205101"/>
                  </a:lnTo>
                  <a:lnTo>
                    <a:pt x="79606" y="205361"/>
                  </a:lnTo>
                  <a:lnTo>
                    <a:pt x="79566" y="205662"/>
                  </a:lnTo>
                  <a:lnTo>
                    <a:pt x="79506" y="205983"/>
                  </a:lnTo>
                  <a:lnTo>
                    <a:pt x="79426" y="206284"/>
                  </a:lnTo>
                  <a:lnTo>
                    <a:pt x="79326" y="206605"/>
                  </a:lnTo>
                  <a:lnTo>
                    <a:pt x="79206" y="206906"/>
                  </a:lnTo>
                  <a:lnTo>
                    <a:pt x="79046" y="207207"/>
                  </a:lnTo>
                  <a:lnTo>
                    <a:pt x="78906" y="207528"/>
                  </a:lnTo>
                  <a:lnTo>
                    <a:pt x="78705" y="207829"/>
                  </a:lnTo>
                  <a:lnTo>
                    <a:pt x="78505" y="208089"/>
                  </a:lnTo>
                  <a:lnTo>
                    <a:pt x="78305" y="208390"/>
                  </a:lnTo>
                  <a:lnTo>
                    <a:pt x="78064" y="208691"/>
                  </a:lnTo>
                  <a:lnTo>
                    <a:pt x="77804" y="208972"/>
                  </a:lnTo>
                  <a:lnTo>
                    <a:pt x="77264" y="209534"/>
                  </a:lnTo>
                  <a:lnTo>
                    <a:pt x="76643" y="210095"/>
                  </a:lnTo>
                  <a:lnTo>
                    <a:pt x="75942" y="210637"/>
                  </a:lnTo>
                  <a:lnTo>
                    <a:pt x="75161" y="211158"/>
                  </a:lnTo>
                  <a:lnTo>
                    <a:pt x="74340" y="211680"/>
                  </a:lnTo>
                  <a:lnTo>
                    <a:pt x="73479" y="212161"/>
                  </a:lnTo>
                  <a:lnTo>
                    <a:pt x="72538" y="212623"/>
                  </a:lnTo>
                  <a:lnTo>
                    <a:pt x="71537" y="213104"/>
                  </a:lnTo>
                  <a:lnTo>
                    <a:pt x="70496" y="213545"/>
                  </a:lnTo>
                  <a:lnTo>
                    <a:pt x="69394" y="213947"/>
                  </a:lnTo>
                  <a:lnTo>
                    <a:pt x="68233" y="214368"/>
                  </a:lnTo>
                  <a:lnTo>
                    <a:pt x="67032" y="214749"/>
                  </a:lnTo>
                  <a:lnTo>
                    <a:pt x="65770" y="215090"/>
                  </a:lnTo>
                  <a:lnTo>
                    <a:pt x="64468" y="215451"/>
                  </a:lnTo>
                  <a:lnTo>
                    <a:pt x="63147" y="215752"/>
                  </a:lnTo>
                  <a:lnTo>
                    <a:pt x="61765" y="216053"/>
                  </a:lnTo>
                  <a:lnTo>
                    <a:pt x="60344" y="216313"/>
                  </a:lnTo>
                  <a:lnTo>
                    <a:pt x="58902" y="216574"/>
                  </a:lnTo>
                  <a:lnTo>
                    <a:pt x="57400" y="216775"/>
                  </a:lnTo>
                  <a:lnTo>
                    <a:pt x="55858" y="216975"/>
                  </a:lnTo>
                  <a:lnTo>
                    <a:pt x="54317" y="217136"/>
                  </a:lnTo>
                  <a:lnTo>
                    <a:pt x="52735" y="217276"/>
                  </a:lnTo>
                  <a:lnTo>
                    <a:pt x="51113" y="217377"/>
                  </a:lnTo>
                  <a:lnTo>
                    <a:pt x="49471" y="217437"/>
                  </a:lnTo>
                  <a:lnTo>
                    <a:pt x="47829" y="217497"/>
                  </a:lnTo>
                  <a:lnTo>
                    <a:pt x="46147" y="217517"/>
                  </a:lnTo>
                  <a:lnTo>
                    <a:pt x="44425" y="217497"/>
                  </a:lnTo>
                  <a:lnTo>
                    <a:pt x="42703" y="217437"/>
                  </a:lnTo>
                  <a:lnTo>
                    <a:pt x="41041" y="217377"/>
                  </a:lnTo>
                  <a:lnTo>
                    <a:pt x="39399" y="217236"/>
                  </a:lnTo>
                  <a:lnTo>
                    <a:pt x="37777" y="217116"/>
                  </a:lnTo>
                  <a:lnTo>
                    <a:pt x="36195" y="216935"/>
                  </a:lnTo>
                  <a:lnTo>
                    <a:pt x="34633" y="216735"/>
                  </a:lnTo>
                  <a:lnTo>
                    <a:pt x="33111" y="216514"/>
                  </a:lnTo>
                  <a:lnTo>
                    <a:pt x="31610" y="216273"/>
                  </a:lnTo>
                  <a:lnTo>
                    <a:pt x="30168" y="215972"/>
                  </a:lnTo>
                  <a:lnTo>
                    <a:pt x="28786" y="215672"/>
                  </a:lnTo>
                  <a:lnTo>
                    <a:pt x="27405" y="215351"/>
                  </a:lnTo>
                  <a:lnTo>
                    <a:pt x="26083" y="214990"/>
                  </a:lnTo>
                  <a:lnTo>
                    <a:pt x="24842" y="214629"/>
                  </a:lnTo>
                  <a:lnTo>
                    <a:pt x="23620" y="214227"/>
                  </a:lnTo>
                  <a:lnTo>
                    <a:pt x="22459" y="213806"/>
                  </a:lnTo>
                  <a:lnTo>
                    <a:pt x="21338" y="213345"/>
                  </a:lnTo>
                  <a:lnTo>
                    <a:pt x="20296" y="212903"/>
                  </a:lnTo>
                  <a:lnTo>
                    <a:pt x="19295" y="212442"/>
                  </a:lnTo>
                  <a:lnTo>
                    <a:pt x="18374" y="211941"/>
                  </a:lnTo>
                  <a:lnTo>
                    <a:pt x="17493" y="211419"/>
                  </a:lnTo>
                  <a:lnTo>
                    <a:pt x="16692" y="210878"/>
                  </a:lnTo>
                  <a:lnTo>
                    <a:pt x="15951" y="210336"/>
                  </a:lnTo>
                  <a:lnTo>
                    <a:pt x="15270" y="209794"/>
                  </a:lnTo>
                  <a:lnTo>
                    <a:pt x="14970" y="209494"/>
                  </a:lnTo>
                  <a:lnTo>
                    <a:pt x="14670" y="209193"/>
                  </a:lnTo>
                  <a:lnTo>
                    <a:pt x="14409" y="208912"/>
                  </a:lnTo>
                  <a:lnTo>
                    <a:pt x="14149" y="208611"/>
                  </a:lnTo>
                  <a:lnTo>
                    <a:pt x="13929" y="208330"/>
                  </a:lnTo>
                  <a:lnTo>
                    <a:pt x="13709" y="208029"/>
                  </a:lnTo>
                  <a:lnTo>
                    <a:pt x="13508" y="207728"/>
                  </a:lnTo>
                  <a:lnTo>
                    <a:pt x="13328" y="207407"/>
                  </a:lnTo>
                  <a:lnTo>
                    <a:pt x="13168" y="207107"/>
                  </a:lnTo>
                  <a:lnTo>
                    <a:pt x="13028" y="206766"/>
                  </a:lnTo>
                  <a:lnTo>
                    <a:pt x="12908" y="206485"/>
                  </a:lnTo>
                  <a:lnTo>
                    <a:pt x="12808" y="206144"/>
                  </a:lnTo>
                  <a:lnTo>
                    <a:pt x="12727" y="205823"/>
                  </a:lnTo>
                  <a:lnTo>
                    <a:pt x="12687" y="205502"/>
                  </a:lnTo>
                  <a:lnTo>
                    <a:pt x="12667" y="205181"/>
                  </a:lnTo>
                  <a:lnTo>
                    <a:pt x="12627" y="204860"/>
                  </a:lnTo>
                  <a:lnTo>
                    <a:pt x="12607" y="204860"/>
                  </a:lnTo>
                  <a:lnTo>
                    <a:pt x="12607" y="196415"/>
                  </a:lnTo>
                  <a:close/>
                  <a:moveTo>
                    <a:pt x="79626" y="196035"/>
                  </a:moveTo>
                  <a:lnTo>
                    <a:pt x="79646" y="196395"/>
                  </a:lnTo>
                  <a:lnTo>
                    <a:pt x="79626" y="196515"/>
                  </a:lnTo>
                  <a:lnTo>
                    <a:pt x="79626" y="196315"/>
                  </a:lnTo>
                  <a:lnTo>
                    <a:pt x="79626" y="196035"/>
                  </a:lnTo>
                  <a:close/>
                  <a:moveTo>
                    <a:pt x="79621" y="195955"/>
                  </a:moveTo>
                  <a:lnTo>
                    <a:pt x="79626" y="195995"/>
                  </a:lnTo>
                  <a:lnTo>
                    <a:pt x="79626" y="196035"/>
                  </a:lnTo>
                  <a:lnTo>
                    <a:pt x="79621" y="195955"/>
                  </a:lnTo>
                  <a:close/>
                  <a:moveTo>
                    <a:pt x="119288" y="195746"/>
                  </a:moveTo>
                  <a:lnTo>
                    <a:pt x="119288" y="202223"/>
                  </a:lnTo>
                  <a:lnTo>
                    <a:pt x="120629" y="202282"/>
                  </a:lnTo>
                  <a:lnTo>
                    <a:pt x="121991" y="202282"/>
                  </a:lnTo>
                  <a:lnTo>
                    <a:pt x="123873" y="202262"/>
                  </a:lnTo>
                  <a:lnTo>
                    <a:pt x="123873" y="195766"/>
                  </a:lnTo>
                  <a:lnTo>
                    <a:pt x="121991" y="195786"/>
                  </a:lnTo>
                  <a:lnTo>
                    <a:pt x="120629" y="195786"/>
                  </a:lnTo>
                  <a:lnTo>
                    <a:pt x="119288" y="195746"/>
                  </a:lnTo>
                  <a:close/>
                  <a:moveTo>
                    <a:pt x="12657" y="195735"/>
                  </a:moveTo>
                  <a:lnTo>
                    <a:pt x="12630" y="195929"/>
                  </a:lnTo>
                  <a:lnTo>
                    <a:pt x="12607" y="196240"/>
                  </a:lnTo>
                  <a:lnTo>
                    <a:pt x="12607" y="195968"/>
                  </a:lnTo>
                  <a:lnTo>
                    <a:pt x="12657" y="195735"/>
                  </a:lnTo>
                  <a:close/>
                  <a:moveTo>
                    <a:pt x="156911" y="195515"/>
                  </a:moveTo>
                  <a:lnTo>
                    <a:pt x="156971" y="195915"/>
                  </a:lnTo>
                  <a:lnTo>
                    <a:pt x="156991" y="196335"/>
                  </a:lnTo>
                  <a:lnTo>
                    <a:pt x="156991" y="204907"/>
                  </a:lnTo>
                  <a:lnTo>
                    <a:pt x="156971" y="204927"/>
                  </a:lnTo>
                  <a:lnTo>
                    <a:pt x="156931" y="205427"/>
                  </a:lnTo>
                  <a:lnTo>
                    <a:pt x="156911" y="205727"/>
                  </a:lnTo>
                  <a:lnTo>
                    <a:pt x="156831" y="206046"/>
                  </a:lnTo>
                  <a:lnTo>
                    <a:pt x="156771" y="206346"/>
                  </a:lnTo>
                  <a:lnTo>
                    <a:pt x="156671" y="206666"/>
                  </a:lnTo>
                  <a:lnTo>
                    <a:pt x="156531" y="206966"/>
                  </a:lnTo>
                  <a:lnTo>
                    <a:pt x="156391" y="207265"/>
                  </a:lnTo>
                  <a:lnTo>
                    <a:pt x="156251" y="207565"/>
                  </a:lnTo>
                  <a:lnTo>
                    <a:pt x="156051" y="207865"/>
                  </a:lnTo>
                  <a:lnTo>
                    <a:pt x="155851" y="208165"/>
                  </a:lnTo>
                  <a:lnTo>
                    <a:pt x="155651" y="208464"/>
                  </a:lnTo>
                  <a:lnTo>
                    <a:pt x="155391" y="208764"/>
                  </a:lnTo>
                  <a:lnTo>
                    <a:pt x="155151" y="209024"/>
                  </a:lnTo>
                  <a:lnTo>
                    <a:pt x="154611" y="209603"/>
                  </a:lnTo>
                  <a:lnTo>
                    <a:pt x="153991" y="210143"/>
                  </a:lnTo>
                  <a:lnTo>
                    <a:pt x="153291" y="210703"/>
                  </a:lnTo>
                  <a:lnTo>
                    <a:pt x="152511" y="211222"/>
                  </a:lnTo>
                  <a:lnTo>
                    <a:pt x="151692" y="211702"/>
                  </a:lnTo>
                  <a:lnTo>
                    <a:pt x="150831" y="212201"/>
                  </a:lnTo>
                  <a:lnTo>
                    <a:pt x="149892" y="212681"/>
                  </a:lnTo>
                  <a:lnTo>
                    <a:pt x="148892" y="213161"/>
                  </a:lnTo>
                  <a:lnTo>
                    <a:pt x="147852" y="213580"/>
                  </a:lnTo>
                  <a:lnTo>
                    <a:pt x="146752" y="214000"/>
                  </a:lnTo>
                  <a:lnTo>
                    <a:pt x="145592" y="214399"/>
                  </a:lnTo>
                  <a:lnTo>
                    <a:pt x="144392" y="214799"/>
                  </a:lnTo>
                  <a:lnTo>
                    <a:pt x="143132" y="215139"/>
                  </a:lnTo>
                  <a:lnTo>
                    <a:pt x="141832" y="215459"/>
                  </a:lnTo>
                  <a:lnTo>
                    <a:pt x="140512" y="215778"/>
                  </a:lnTo>
                  <a:lnTo>
                    <a:pt x="139132" y="216078"/>
                  </a:lnTo>
                  <a:lnTo>
                    <a:pt x="137712" y="216358"/>
                  </a:lnTo>
                  <a:lnTo>
                    <a:pt x="136272" y="216578"/>
                  </a:lnTo>
                  <a:lnTo>
                    <a:pt x="134772" y="216798"/>
                  </a:lnTo>
                  <a:lnTo>
                    <a:pt x="133232" y="216997"/>
                  </a:lnTo>
                  <a:lnTo>
                    <a:pt x="131692" y="217157"/>
                  </a:lnTo>
                  <a:lnTo>
                    <a:pt x="130112" y="217277"/>
                  </a:lnTo>
                  <a:lnTo>
                    <a:pt x="128492" y="217397"/>
                  </a:lnTo>
                  <a:lnTo>
                    <a:pt x="126852" y="217477"/>
                  </a:lnTo>
                  <a:lnTo>
                    <a:pt x="125212" y="217517"/>
                  </a:lnTo>
                  <a:lnTo>
                    <a:pt x="123532" y="217517"/>
                  </a:lnTo>
                  <a:lnTo>
                    <a:pt x="121812" y="217517"/>
                  </a:lnTo>
                  <a:lnTo>
                    <a:pt x="120092" y="217477"/>
                  </a:lnTo>
                  <a:lnTo>
                    <a:pt x="118432" y="217377"/>
                  </a:lnTo>
                  <a:lnTo>
                    <a:pt x="116792" y="217277"/>
                  </a:lnTo>
                  <a:lnTo>
                    <a:pt x="115172" y="217117"/>
                  </a:lnTo>
                  <a:lnTo>
                    <a:pt x="113592" y="216957"/>
                  </a:lnTo>
                  <a:lnTo>
                    <a:pt x="112012" y="216777"/>
                  </a:lnTo>
                  <a:lnTo>
                    <a:pt x="110512" y="216538"/>
                  </a:lnTo>
                  <a:lnTo>
                    <a:pt x="109012" y="216278"/>
                  </a:lnTo>
                  <a:lnTo>
                    <a:pt x="107572" y="215998"/>
                  </a:lnTo>
                  <a:lnTo>
                    <a:pt x="106172" y="215718"/>
                  </a:lnTo>
                  <a:lnTo>
                    <a:pt x="104812" y="215379"/>
                  </a:lnTo>
                  <a:lnTo>
                    <a:pt x="103492" y="215039"/>
                  </a:lnTo>
                  <a:lnTo>
                    <a:pt x="102252" y="214639"/>
                  </a:lnTo>
                  <a:lnTo>
                    <a:pt x="101032" y="214240"/>
                  </a:lnTo>
                  <a:lnTo>
                    <a:pt x="99872" y="213840"/>
                  </a:lnTo>
                  <a:lnTo>
                    <a:pt x="98752" y="213400"/>
                  </a:lnTo>
                  <a:lnTo>
                    <a:pt x="97712" y="212961"/>
                  </a:lnTo>
                  <a:lnTo>
                    <a:pt x="96712" y="212461"/>
                  </a:lnTo>
                  <a:lnTo>
                    <a:pt x="95772" y="211982"/>
                  </a:lnTo>
                  <a:lnTo>
                    <a:pt x="94892" y="211462"/>
                  </a:lnTo>
                  <a:lnTo>
                    <a:pt x="94112" y="210942"/>
                  </a:lnTo>
                  <a:lnTo>
                    <a:pt x="93352" y="210403"/>
                  </a:lnTo>
                  <a:lnTo>
                    <a:pt x="92692" y="209823"/>
                  </a:lnTo>
                  <a:lnTo>
                    <a:pt x="92392" y="209544"/>
                  </a:lnTo>
                  <a:lnTo>
                    <a:pt x="92092" y="209244"/>
                  </a:lnTo>
                  <a:lnTo>
                    <a:pt x="91812" y="208984"/>
                  </a:lnTo>
                  <a:lnTo>
                    <a:pt x="91572" y="208684"/>
                  </a:lnTo>
                  <a:lnTo>
                    <a:pt x="91352" y="208385"/>
                  </a:lnTo>
                  <a:lnTo>
                    <a:pt x="91132" y="208085"/>
                  </a:lnTo>
                  <a:lnTo>
                    <a:pt x="90932" y="207765"/>
                  </a:lnTo>
                  <a:lnTo>
                    <a:pt x="90752" y="207465"/>
                  </a:lnTo>
                  <a:lnTo>
                    <a:pt x="90572" y="207166"/>
                  </a:lnTo>
                  <a:lnTo>
                    <a:pt x="90452" y="206846"/>
                  </a:lnTo>
                  <a:lnTo>
                    <a:pt x="90332" y="206526"/>
                  </a:lnTo>
                  <a:lnTo>
                    <a:pt x="90232" y="206226"/>
                  </a:lnTo>
                  <a:lnTo>
                    <a:pt x="90152" y="205907"/>
                  </a:lnTo>
                  <a:lnTo>
                    <a:pt x="90112" y="205587"/>
                  </a:lnTo>
                  <a:lnTo>
                    <a:pt x="90092" y="205247"/>
                  </a:lnTo>
                  <a:lnTo>
                    <a:pt x="90052" y="204927"/>
                  </a:lnTo>
                  <a:lnTo>
                    <a:pt x="90052" y="198773"/>
                  </a:lnTo>
                  <a:lnTo>
                    <a:pt x="90652" y="199252"/>
                  </a:lnTo>
                  <a:lnTo>
                    <a:pt x="91332" y="199712"/>
                  </a:lnTo>
                  <a:lnTo>
                    <a:pt x="92012" y="200171"/>
                  </a:lnTo>
                  <a:lnTo>
                    <a:pt x="92732" y="200591"/>
                  </a:lnTo>
                  <a:lnTo>
                    <a:pt x="93512" y="201011"/>
                  </a:lnTo>
                  <a:lnTo>
                    <a:pt x="94312" y="201410"/>
                  </a:lnTo>
                  <a:lnTo>
                    <a:pt x="95132" y="201810"/>
                  </a:lnTo>
                  <a:lnTo>
                    <a:pt x="95972" y="202170"/>
                  </a:lnTo>
                  <a:lnTo>
                    <a:pt x="96872" y="202549"/>
                  </a:lnTo>
                  <a:lnTo>
                    <a:pt x="97752" y="202889"/>
                  </a:lnTo>
                  <a:lnTo>
                    <a:pt x="98712" y="203229"/>
                  </a:lnTo>
                  <a:lnTo>
                    <a:pt x="99672" y="203549"/>
                  </a:lnTo>
                  <a:lnTo>
                    <a:pt x="100672" y="203848"/>
                  </a:lnTo>
                  <a:lnTo>
                    <a:pt x="101652" y="204148"/>
                  </a:lnTo>
                  <a:lnTo>
                    <a:pt x="102672" y="204408"/>
                  </a:lnTo>
                  <a:lnTo>
                    <a:pt x="103752" y="204668"/>
                  </a:lnTo>
                  <a:lnTo>
                    <a:pt x="104792" y="204907"/>
                  </a:lnTo>
                  <a:lnTo>
                    <a:pt x="105892" y="205127"/>
                  </a:lnTo>
                  <a:lnTo>
                    <a:pt x="106972" y="205327"/>
                  </a:lnTo>
                  <a:lnTo>
                    <a:pt x="108092" y="205527"/>
                  </a:lnTo>
                  <a:lnTo>
                    <a:pt x="109212" y="205727"/>
                  </a:lnTo>
                  <a:lnTo>
                    <a:pt x="110352" y="205887"/>
                  </a:lnTo>
                  <a:lnTo>
                    <a:pt x="111492" y="206026"/>
                  </a:lnTo>
                  <a:lnTo>
                    <a:pt x="112632" y="206166"/>
                  </a:lnTo>
                  <a:lnTo>
                    <a:pt x="113812" y="206306"/>
                  </a:lnTo>
                  <a:lnTo>
                    <a:pt x="114972" y="206406"/>
                  </a:lnTo>
                  <a:lnTo>
                    <a:pt x="116152" y="206466"/>
                  </a:lnTo>
                  <a:lnTo>
                    <a:pt x="117332" y="206546"/>
                  </a:lnTo>
                  <a:lnTo>
                    <a:pt x="118512" y="206606"/>
                  </a:lnTo>
                  <a:lnTo>
                    <a:pt x="119672" y="206646"/>
                  </a:lnTo>
                  <a:lnTo>
                    <a:pt x="120872" y="206666"/>
                  </a:lnTo>
                  <a:lnTo>
                    <a:pt x="122032" y="206666"/>
                  </a:lnTo>
                  <a:lnTo>
                    <a:pt x="123452" y="206666"/>
                  </a:lnTo>
                  <a:lnTo>
                    <a:pt x="124872" y="206646"/>
                  </a:lnTo>
                  <a:lnTo>
                    <a:pt x="126272" y="206566"/>
                  </a:lnTo>
                  <a:lnTo>
                    <a:pt x="127692" y="206506"/>
                  </a:lnTo>
                  <a:lnTo>
                    <a:pt x="129092" y="206406"/>
                  </a:lnTo>
                  <a:lnTo>
                    <a:pt x="130472" y="206266"/>
                  </a:lnTo>
                  <a:lnTo>
                    <a:pt x="131872" y="206126"/>
                  </a:lnTo>
                  <a:lnTo>
                    <a:pt x="133272" y="205967"/>
                  </a:lnTo>
                  <a:lnTo>
                    <a:pt x="134612" y="205787"/>
                  </a:lnTo>
                  <a:lnTo>
                    <a:pt x="135972" y="205587"/>
                  </a:lnTo>
                  <a:lnTo>
                    <a:pt x="137292" y="205327"/>
                  </a:lnTo>
                  <a:lnTo>
                    <a:pt x="138572" y="205087"/>
                  </a:lnTo>
                  <a:lnTo>
                    <a:pt x="139872" y="204807"/>
                  </a:lnTo>
                  <a:lnTo>
                    <a:pt x="141132" y="204508"/>
                  </a:lnTo>
                  <a:lnTo>
                    <a:pt x="142352" y="204188"/>
                  </a:lnTo>
                  <a:lnTo>
                    <a:pt x="143552" y="203848"/>
                  </a:lnTo>
                  <a:lnTo>
                    <a:pt x="144712" y="203489"/>
                  </a:lnTo>
                  <a:lnTo>
                    <a:pt x="145852" y="203089"/>
                  </a:lnTo>
                  <a:lnTo>
                    <a:pt x="146952" y="202689"/>
                  </a:lnTo>
                  <a:lnTo>
                    <a:pt x="148012" y="202270"/>
                  </a:lnTo>
                  <a:lnTo>
                    <a:pt x="149031" y="201830"/>
                  </a:lnTo>
                  <a:lnTo>
                    <a:pt x="150012" y="201350"/>
                  </a:lnTo>
                  <a:lnTo>
                    <a:pt x="150931" y="200871"/>
                  </a:lnTo>
                  <a:lnTo>
                    <a:pt x="151812" y="200371"/>
                  </a:lnTo>
                  <a:lnTo>
                    <a:pt x="152671" y="199812"/>
                  </a:lnTo>
                  <a:lnTo>
                    <a:pt x="153431" y="199272"/>
                  </a:lnTo>
                  <a:lnTo>
                    <a:pt x="154151" y="198693"/>
                  </a:lnTo>
                  <a:lnTo>
                    <a:pt x="154831" y="198113"/>
                  </a:lnTo>
                  <a:lnTo>
                    <a:pt x="155451" y="197494"/>
                  </a:lnTo>
                  <a:lnTo>
                    <a:pt x="155751" y="197154"/>
                  </a:lnTo>
                  <a:lnTo>
                    <a:pt x="155991" y="196834"/>
                  </a:lnTo>
                  <a:lnTo>
                    <a:pt x="156271" y="196514"/>
                  </a:lnTo>
                  <a:lnTo>
                    <a:pt x="156491" y="196195"/>
                  </a:lnTo>
                  <a:lnTo>
                    <a:pt x="156711" y="195855"/>
                  </a:lnTo>
                  <a:lnTo>
                    <a:pt x="156911" y="195515"/>
                  </a:lnTo>
                  <a:close/>
                  <a:moveTo>
                    <a:pt x="12719" y="195326"/>
                  </a:moveTo>
                  <a:lnTo>
                    <a:pt x="12674" y="195657"/>
                  </a:lnTo>
                  <a:lnTo>
                    <a:pt x="12657" y="195735"/>
                  </a:lnTo>
                  <a:lnTo>
                    <a:pt x="12674" y="195618"/>
                  </a:lnTo>
                  <a:lnTo>
                    <a:pt x="12719" y="195326"/>
                  </a:lnTo>
                  <a:close/>
                  <a:moveTo>
                    <a:pt x="79446" y="195015"/>
                  </a:moveTo>
                  <a:lnTo>
                    <a:pt x="79546" y="195375"/>
                  </a:lnTo>
                  <a:lnTo>
                    <a:pt x="79606" y="195715"/>
                  </a:lnTo>
                  <a:lnTo>
                    <a:pt x="79621" y="195955"/>
                  </a:lnTo>
                  <a:lnTo>
                    <a:pt x="79586" y="195675"/>
                  </a:lnTo>
                  <a:lnTo>
                    <a:pt x="79526" y="195335"/>
                  </a:lnTo>
                  <a:lnTo>
                    <a:pt x="79446" y="195015"/>
                  </a:lnTo>
                  <a:close/>
                  <a:moveTo>
                    <a:pt x="110097" y="194948"/>
                  </a:moveTo>
                  <a:lnTo>
                    <a:pt x="110097" y="201465"/>
                  </a:lnTo>
                  <a:lnTo>
                    <a:pt x="111218" y="201605"/>
                  </a:lnTo>
                  <a:lnTo>
                    <a:pt x="112360" y="201764"/>
                  </a:lnTo>
                  <a:lnTo>
                    <a:pt x="113501" y="201884"/>
                  </a:lnTo>
                  <a:lnTo>
                    <a:pt x="114702" y="201983"/>
                  </a:lnTo>
                  <a:lnTo>
                    <a:pt x="114702" y="195467"/>
                  </a:lnTo>
                  <a:lnTo>
                    <a:pt x="113501" y="195367"/>
                  </a:lnTo>
                  <a:lnTo>
                    <a:pt x="112360" y="195247"/>
                  </a:lnTo>
                  <a:lnTo>
                    <a:pt x="111218" y="195108"/>
                  </a:lnTo>
                  <a:lnTo>
                    <a:pt x="110097" y="194948"/>
                  </a:lnTo>
                  <a:close/>
                  <a:moveTo>
                    <a:pt x="100906" y="192876"/>
                  </a:moveTo>
                  <a:lnTo>
                    <a:pt x="100906" y="199472"/>
                  </a:lnTo>
                  <a:lnTo>
                    <a:pt x="102028" y="199811"/>
                  </a:lnTo>
                  <a:lnTo>
                    <a:pt x="103129" y="200110"/>
                  </a:lnTo>
                  <a:lnTo>
                    <a:pt x="104310" y="200389"/>
                  </a:lnTo>
                  <a:lnTo>
                    <a:pt x="105492" y="200648"/>
                  </a:lnTo>
                  <a:lnTo>
                    <a:pt x="105492" y="194092"/>
                  </a:lnTo>
                  <a:lnTo>
                    <a:pt x="104310" y="193812"/>
                  </a:lnTo>
                  <a:lnTo>
                    <a:pt x="103129" y="193514"/>
                  </a:lnTo>
                  <a:lnTo>
                    <a:pt x="101987" y="193195"/>
                  </a:lnTo>
                  <a:lnTo>
                    <a:pt x="100906" y="192876"/>
                  </a:lnTo>
                  <a:close/>
                  <a:moveTo>
                    <a:pt x="198626" y="191895"/>
                  </a:moveTo>
                  <a:lnTo>
                    <a:pt x="198626" y="199116"/>
                  </a:lnTo>
                  <a:lnTo>
                    <a:pt x="200107" y="199175"/>
                  </a:lnTo>
                  <a:lnTo>
                    <a:pt x="201627" y="199175"/>
                  </a:lnTo>
                  <a:lnTo>
                    <a:pt x="203708" y="199156"/>
                  </a:lnTo>
                  <a:lnTo>
                    <a:pt x="203708" y="191915"/>
                  </a:lnTo>
                  <a:lnTo>
                    <a:pt x="201627" y="191935"/>
                  </a:lnTo>
                  <a:lnTo>
                    <a:pt x="200107" y="191915"/>
                  </a:lnTo>
                  <a:lnTo>
                    <a:pt x="198626" y="191895"/>
                  </a:lnTo>
                  <a:close/>
                  <a:moveTo>
                    <a:pt x="240460" y="191515"/>
                  </a:moveTo>
                  <a:lnTo>
                    <a:pt x="240520" y="191975"/>
                  </a:lnTo>
                  <a:lnTo>
                    <a:pt x="240540" y="192455"/>
                  </a:lnTo>
                  <a:lnTo>
                    <a:pt x="240540" y="201976"/>
                  </a:lnTo>
                  <a:lnTo>
                    <a:pt x="240520" y="201996"/>
                  </a:lnTo>
                  <a:lnTo>
                    <a:pt x="240480" y="202516"/>
                  </a:lnTo>
                  <a:lnTo>
                    <a:pt x="240440" y="202896"/>
                  </a:lnTo>
                  <a:lnTo>
                    <a:pt x="240360" y="203236"/>
                  </a:lnTo>
                  <a:lnTo>
                    <a:pt x="240260" y="203556"/>
                  </a:lnTo>
                  <a:lnTo>
                    <a:pt x="240160" y="203916"/>
                  </a:lnTo>
                  <a:lnTo>
                    <a:pt x="240020" y="204256"/>
                  </a:lnTo>
                  <a:lnTo>
                    <a:pt x="239860" y="204616"/>
                  </a:lnTo>
                  <a:lnTo>
                    <a:pt x="239700" y="204936"/>
                  </a:lnTo>
                  <a:lnTo>
                    <a:pt x="239500" y="205256"/>
                  </a:lnTo>
                  <a:lnTo>
                    <a:pt x="239260" y="205596"/>
                  </a:lnTo>
                  <a:lnTo>
                    <a:pt x="239019" y="205916"/>
                  </a:lnTo>
                  <a:lnTo>
                    <a:pt x="238779" y="206256"/>
                  </a:lnTo>
                  <a:lnTo>
                    <a:pt x="238499" y="206556"/>
                  </a:lnTo>
                  <a:lnTo>
                    <a:pt x="238199" y="206876"/>
                  </a:lnTo>
                  <a:lnTo>
                    <a:pt x="237879" y="207196"/>
                  </a:lnTo>
                  <a:lnTo>
                    <a:pt x="237519" y="207496"/>
                  </a:lnTo>
                  <a:lnTo>
                    <a:pt x="237179" y="207796"/>
                  </a:lnTo>
                  <a:lnTo>
                    <a:pt x="236419" y="208376"/>
                  </a:lnTo>
                  <a:lnTo>
                    <a:pt x="235558" y="208976"/>
                  </a:lnTo>
                  <a:lnTo>
                    <a:pt x="234638" y="209556"/>
                  </a:lnTo>
                  <a:lnTo>
                    <a:pt x="233678" y="210096"/>
                  </a:lnTo>
                  <a:lnTo>
                    <a:pt x="232638" y="210616"/>
                  </a:lnTo>
                  <a:lnTo>
                    <a:pt x="231537" y="211116"/>
                  </a:lnTo>
                  <a:lnTo>
                    <a:pt x="230377" y="211616"/>
                  </a:lnTo>
                  <a:lnTo>
                    <a:pt x="229136" y="212097"/>
                  </a:lnTo>
                  <a:lnTo>
                    <a:pt x="227856" y="212537"/>
                  </a:lnTo>
                  <a:lnTo>
                    <a:pt x="226516" y="212957"/>
                  </a:lnTo>
                  <a:lnTo>
                    <a:pt x="225135" y="213357"/>
                  </a:lnTo>
                  <a:lnTo>
                    <a:pt x="223695" y="213737"/>
                  </a:lnTo>
                  <a:lnTo>
                    <a:pt x="222194" y="214077"/>
                  </a:lnTo>
                  <a:lnTo>
                    <a:pt x="220674" y="214397"/>
                  </a:lnTo>
                  <a:lnTo>
                    <a:pt x="219093" y="214697"/>
                  </a:lnTo>
                  <a:lnTo>
                    <a:pt x="217473" y="214937"/>
                  </a:lnTo>
                  <a:lnTo>
                    <a:pt x="215832" y="215197"/>
                  </a:lnTo>
                  <a:lnTo>
                    <a:pt x="214152" y="215417"/>
                  </a:lnTo>
                  <a:lnTo>
                    <a:pt x="212411" y="215597"/>
                  </a:lnTo>
                  <a:lnTo>
                    <a:pt x="210631" y="215737"/>
                  </a:lnTo>
                  <a:lnTo>
                    <a:pt x="208850" y="215857"/>
                  </a:lnTo>
                  <a:lnTo>
                    <a:pt x="207029" y="215937"/>
                  </a:lnTo>
                  <a:lnTo>
                    <a:pt x="205189" y="215997"/>
                  </a:lnTo>
                  <a:lnTo>
                    <a:pt x="203328" y="216017"/>
                  </a:lnTo>
                  <a:lnTo>
                    <a:pt x="201408" y="215997"/>
                  </a:lnTo>
                  <a:lnTo>
                    <a:pt x="199527" y="215937"/>
                  </a:lnTo>
                  <a:lnTo>
                    <a:pt x="197667" y="215837"/>
                  </a:lnTo>
                  <a:lnTo>
                    <a:pt x="195826" y="215717"/>
                  </a:lnTo>
                  <a:lnTo>
                    <a:pt x="194045" y="215577"/>
                  </a:lnTo>
                  <a:lnTo>
                    <a:pt x="192265" y="215377"/>
                  </a:lnTo>
                  <a:lnTo>
                    <a:pt x="190524" y="215137"/>
                  </a:lnTo>
                  <a:lnTo>
                    <a:pt x="188844" y="214897"/>
                  </a:lnTo>
                  <a:lnTo>
                    <a:pt x="187203" y="214617"/>
                  </a:lnTo>
                  <a:lnTo>
                    <a:pt x="185603" y="214317"/>
                  </a:lnTo>
                  <a:lnTo>
                    <a:pt x="184042" y="213977"/>
                  </a:lnTo>
                  <a:lnTo>
                    <a:pt x="182522" y="213597"/>
                  </a:lnTo>
                  <a:lnTo>
                    <a:pt x="181081" y="213237"/>
                  </a:lnTo>
                  <a:lnTo>
                    <a:pt x="179681" y="212817"/>
                  </a:lnTo>
                  <a:lnTo>
                    <a:pt x="178320" y="212357"/>
                  </a:lnTo>
                  <a:lnTo>
                    <a:pt x="177040" y="211896"/>
                  </a:lnTo>
                  <a:lnTo>
                    <a:pt x="175800" y="211416"/>
                  </a:lnTo>
                  <a:lnTo>
                    <a:pt x="174619" y="210896"/>
                  </a:lnTo>
                  <a:lnTo>
                    <a:pt x="173539" y="210376"/>
                  </a:lnTo>
                  <a:lnTo>
                    <a:pt x="172499" y="209836"/>
                  </a:lnTo>
                  <a:lnTo>
                    <a:pt x="171518" y="209256"/>
                  </a:lnTo>
                  <a:lnTo>
                    <a:pt x="170618" y="208656"/>
                  </a:lnTo>
                  <a:lnTo>
                    <a:pt x="169798" y="208056"/>
                  </a:lnTo>
                  <a:lnTo>
                    <a:pt x="169438" y="207756"/>
                  </a:lnTo>
                  <a:lnTo>
                    <a:pt x="169058" y="207436"/>
                  </a:lnTo>
                  <a:lnTo>
                    <a:pt x="168717" y="207116"/>
                  </a:lnTo>
                  <a:lnTo>
                    <a:pt x="168397" y="206816"/>
                  </a:lnTo>
                  <a:lnTo>
                    <a:pt x="168097" y="206496"/>
                  </a:lnTo>
                  <a:lnTo>
                    <a:pt x="167817" y="206156"/>
                  </a:lnTo>
                  <a:lnTo>
                    <a:pt x="167537" y="205836"/>
                  </a:lnTo>
                  <a:lnTo>
                    <a:pt x="167317" y="205496"/>
                  </a:lnTo>
                  <a:lnTo>
                    <a:pt x="167097" y="205156"/>
                  </a:lnTo>
                  <a:lnTo>
                    <a:pt x="166897" y="204816"/>
                  </a:lnTo>
                  <a:lnTo>
                    <a:pt x="166717" y="204456"/>
                  </a:lnTo>
                  <a:lnTo>
                    <a:pt x="166577" y="204136"/>
                  </a:lnTo>
                  <a:lnTo>
                    <a:pt x="166417" y="203756"/>
                  </a:lnTo>
                  <a:lnTo>
                    <a:pt x="166317" y="203416"/>
                  </a:lnTo>
                  <a:lnTo>
                    <a:pt x="166257" y="203076"/>
                  </a:lnTo>
                  <a:lnTo>
                    <a:pt x="166177" y="202716"/>
                  </a:lnTo>
                  <a:lnTo>
                    <a:pt x="166157" y="202356"/>
                  </a:lnTo>
                  <a:lnTo>
                    <a:pt x="166137" y="201996"/>
                  </a:lnTo>
                  <a:lnTo>
                    <a:pt x="166097" y="201996"/>
                  </a:lnTo>
                  <a:lnTo>
                    <a:pt x="166097" y="195135"/>
                  </a:lnTo>
                  <a:lnTo>
                    <a:pt x="166797" y="195655"/>
                  </a:lnTo>
                  <a:lnTo>
                    <a:pt x="167517" y="196175"/>
                  </a:lnTo>
                  <a:lnTo>
                    <a:pt x="168297" y="196675"/>
                  </a:lnTo>
                  <a:lnTo>
                    <a:pt x="169118" y="197155"/>
                  </a:lnTo>
                  <a:lnTo>
                    <a:pt x="169958" y="197615"/>
                  </a:lnTo>
                  <a:lnTo>
                    <a:pt x="170818" y="198075"/>
                  </a:lnTo>
                  <a:lnTo>
                    <a:pt x="171738" y="198515"/>
                  </a:lnTo>
                  <a:lnTo>
                    <a:pt x="172719" y="198935"/>
                  </a:lnTo>
                  <a:lnTo>
                    <a:pt x="173679" y="199336"/>
                  </a:lnTo>
                  <a:lnTo>
                    <a:pt x="174699" y="199716"/>
                  </a:lnTo>
                  <a:lnTo>
                    <a:pt x="175740" y="200096"/>
                  </a:lnTo>
                  <a:lnTo>
                    <a:pt x="176820" y="200456"/>
                  </a:lnTo>
                  <a:lnTo>
                    <a:pt x="177900" y="200776"/>
                  </a:lnTo>
                  <a:lnTo>
                    <a:pt x="179021" y="201096"/>
                  </a:lnTo>
                  <a:lnTo>
                    <a:pt x="180161" y="201396"/>
                  </a:lnTo>
                  <a:lnTo>
                    <a:pt x="181341" y="201696"/>
                  </a:lnTo>
                  <a:lnTo>
                    <a:pt x="182502" y="201956"/>
                  </a:lnTo>
                  <a:lnTo>
                    <a:pt x="183722" y="202216"/>
                  </a:lnTo>
                  <a:lnTo>
                    <a:pt x="184943" y="202456"/>
                  </a:lnTo>
                  <a:lnTo>
                    <a:pt x="186163" y="202676"/>
                  </a:lnTo>
                  <a:lnTo>
                    <a:pt x="187423" y="202876"/>
                  </a:lnTo>
                  <a:lnTo>
                    <a:pt x="188664" y="203036"/>
                  </a:lnTo>
                  <a:lnTo>
                    <a:pt x="189964" y="203216"/>
                  </a:lnTo>
                  <a:lnTo>
                    <a:pt x="191225" y="203376"/>
                  </a:lnTo>
                  <a:lnTo>
                    <a:pt x="192525" y="203496"/>
                  </a:lnTo>
                  <a:lnTo>
                    <a:pt x="193805" y="203616"/>
                  </a:lnTo>
                  <a:lnTo>
                    <a:pt x="195126" y="203716"/>
                  </a:lnTo>
                  <a:lnTo>
                    <a:pt x="196426" y="203796"/>
                  </a:lnTo>
                  <a:lnTo>
                    <a:pt x="197747" y="203856"/>
                  </a:lnTo>
                  <a:lnTo>
                    <a:pt x="199047" y="203896"/>
                  </a:lnTo>
                  <a:lnTo>
                    <a:pt x="200367" y="203936"/>
                  </a:lnTo>
                  <a:lnTo>
                    <a:pt x="201668" y="203936"/>
                  </a:lnTo>
                  <a:lnTo>
                    <a:pt x="203228" y="203916"/>
                  </a:lnTo>
                  <a:lnTo>
                    <a:pt x="204829" y="203896"/>
                  </a:lnTo>
                  <a:lnTo>
                    <a:pt x="206389" y="203816"/>
                  </a:lnTo>
                  <a:lnTo>
                    <a:pt x="207950" y="203736"/>
                  </a:lnTo>
                  <a:lnTo>
                    <a:pt x="209510" y="203616"/>
                  </a:lnTo>
                  <a:lnTo>
                    <a:pt x="211051" y="203496"/>
                  </a:lnTo>
                  <a:lnTo>
                    <a:pt x="212591" y="203316"/>
                  </a:lnTo>
                  <a:lnTo>
                    <a:pt x="214152" y="203136"/>
                  </a:lnTo>
                  <a:lnTo>
                    <a:pt x="215652" y="202936"/>
                  </a:lnTo>
                  <a:lnTo>
                    <a:pt x="217153" y="202696"/>
                  </a:lnTo>
                  <a:lnTo>
                    <a:pt x="218613" y="202456"/>
                  </a:lnTo>
                  <a:lnTo>
                    <a:pt x="220074" y="202156"/>
                  </a:lnTo>
                  <a:lnTo>
                    <a:pt x="221494" y="201856"/>
                  </a:lnTo>
                  <a:lnTo>
                    <a:pt x="222894" y="201536"/>
                  </a:lnTo>
                  <a:lnTo>
                    <a:pt x="224255" y="201156"/>
                  </a:lnTo>
                  <a:lnTo>
                    <a:pt x="225595" y="200776"/>
                  </a:lnTo>
                  <a:lnTo>
                    <a:pt x="226896" y="200376"/>
                  </a:lnTo>
                  <a:lnTo>
                    <a:pt x="228156" y="199956"/>
                  </a:lnTo>
                  <a:lnTo>
                    <a:pt x="229377" y="199515"/>
                  </a:lnTo>
                  <a:lnTo>
                    <a:pt x="230537" y="199035"/>
                  </a:lnTo>
                  <a:lnTo>
                    <a:pt x="231697" y="198535"/>
                  </a:lnTo>
                  <a:lnTo>
                    <a:pt x="232758" y="198015"/>
                  </a:lnTo>
                  <a:lnTo>
                    <a:pt x="233798" y="197475"/>
                  </a:lnTo>
                  <a:lnTo>
                    <a:pt x="234778" y="196895"/>
                  </a:lnTo>
                  <a:lnTo>
                    <a:pt x="235718" y="196315"/>
                  </a:lnTo>
                  <a:lnTo>
                    <a:pt x="236579" y="195695"/>
                  </a:lnTo>
                  <a:lnTo>
                    <a:pt x="237379" y="195075"/>
                  </a:lnTo>
                  <a:lnTo>
                    <a:pt x="237779" y="194715"/>
                  </a:lnTo>
                  <a:lnTo>
                    <a:pt x="238119" y="194395"/>
                  </a:lnTo>
                  <a:lnTo>
                    <a:pt x="238479" y="194055"/>
                  </a:lnTo>
                  <a:lnTo>
                    <a:pt x="238819" y="193695"/>
                  </a:lnTo>
                  <a:lnTo>
                    <a:pt x="239120" y="193355"/>
                  </a:lnTo>
                  <a:lnTo>
                    <a:pt x="239420" y="192995"/>
                  </a:lnTo>
                  <a:lnTo>
                    <a:pt x="239720" y="192635"/>
                  </a:lnTo>
                  <a:lnTo>
                    <a:pt x="239960" y="192255"/>
                  </a:lnTo>
                  <a:lnTo>
                    <a:pt x="240220" y="191875"/>
                  </a:lnTo>
                  <a:lnTo>
                    <a:pt x="240460" y="191515"/>
                  </a:lnTo>
                  <a:close/>
                  <a:moveTo>
                    <a:pt x="188423" y="190995"/>
                  </a:moveTo>
                  <a:lnTo>
                    <a:pt x="188423" y="198275"/>
                  </a:lnTo>
                  <a:lnTo>
                    <a:pt x="189664" y="198435"/>
                  </a:lnTo>
                  <a:lnTo>
                    <a:pt x="190944" y="198575"/>
                  </a:lnTo>
                  <a:lnTo>
                    <a:pt x="192204" y="198715"/>
                  </a:lnTo>
                  <a:lnTo>
                    <a:pt x="193525" y="198815"/>
                  </a:lnTo>
                  <a:lnTo>
                    <a:pt x="193525" y="191595"/>
                  </a:lnTo>
                  <a:lnTo>
                    <a:pt x="192204" y="191475"/>
                  </a:lnTo>
                  <a:lnTo>
                    <a:pt x="190944" y="191315"/>
                  </a:lnTo>
                  <a:lnTo>
                    <a:pt x="189664" y="191175"/>
                  </a:lnTo>
                  <a:lnTo>
                    <a:pt x="188423" y="190995"/>
                  </a:lnTo>
                  <a:close/>
                  <a:moveTo>
                    <a:pt x="151446" y="190425"/>
                  </a:moveTo>
                  <a:lnTo>
                    <a:pt x="151125" y="190644"/>
                  </a:lnTo>
                  <a:lnTo>
                    <a:pt x="150725" y="190843"/>
                  </a:lnTo>
                  <a:lnTo>
                    <a:pt x="150244" y="191062"/>
                  </a:lnTo>
                  <a:lnTo>
                    <a:pt x="149784" y="191262"/>
                  </a:lnTo>
                  <a:lnTo>
                    <a:pt x="148803" y="191660"/>
                  </a:lnTo>
                  <a:lnTo>
                    <a:pt x="147982" y="191959"/>
                  </a:lnTo>
                  <a:lnTo>
                    <a:pt x="147982" y="197639"/>
                  </a:lnTo>
                  <a:lnTo>
                    <a:pt x="148482" y="197420"/>
                  </a:lnTo>
                  <a:lnTo>
                    <a:pt x="148963" y="197161"/>
                  </a:lnTo>
                  <a:lnTo>
                    <a:pt x="149443" y="196882"/>
                  </a:lnTo>
                  <a:lnTo>
                    <a:pt x="149904" y="196583"/>
                  </a:lnTo>
                  <a:lnTo>
                    <a:pt x="150344" y="196284"/>
                  </a:lnTo>
                  <a:lnTo>
                    <a:pt x="150745" y="195985"/>
                  </a:lnTo>
                  <a:lnTo>
                    <a:pt x="151125" y="195686"/>
                  </a:lnTo>
                  <a:lnTo>
                    <a:pt x="151446" y="195387"/>
                  </a:lnTo>
                  <a:lnTo>
                    <a:pt x="151446" y="190425"/>
                  </a:lnTo>
                  <a:close/>
                  <a:moveTo>
                    <a:pt x="44026" y="190115"/>
                  </a:moveTo>
                  <a:lnTo>
                    <a:pt x="44026" y="194415"/>
                  </a:lnTo>
                  <a:lnTo>
                    <a:pt x="43149" y="194257"/>
                  </a:lnTo>
                  <a:lnTo>
                    <a:pt x="42092" y="194021"/>
                  </a:lnTo>
                  <a:lnTo>
                    <a:pt x="41594" y="193902"/>
                  </a:lnTo>
                  <a:lnTo>
                    <a:pt x="41155" y="193804"/>
                  </a:lnTo>
                  <a:lnTo>
                    <a:pt x="40737" y="193666"/>
                  </a:lnTo>
                  <a:lnTo>
                    <a:pt x="40358" y="193508"/>
                  </a:lnTo>
                  <a:lnTo>
                    <a:pt x="39979" y="193350"/>
                  </a:lnTo>
                  <a:lnTo>
                    <a:pt x="39661" y="193113"/>
                  </a:lnTo>
                  <a:lnTo>
                    <a:pt x="39461" y="192995"/>
                  </a:lnTo>
                  <a:lnTo>
                    <a:pt x="39322" y="192857"/>
                  </a:lnTo>
                  <a:lnTo>
                    <a:pt x="39222" y="192679"/>
                  </a:lnTo>
                  <a:lnTo>
                    <a:pt x="39122" y="192541"/>
                  </a:lnTo>
                  <a:lnTo>
                    <a:pt x="39043" y="192364"/>
                  </a:lnTo>
                  <a:lnTo>
                    <a:pt x="39023" y="192206"/>
                  </a:lnTo>
                  <a:lnTo>
                    <a:pt x="39023" y="192048"/>
                  </a:lnTo>
                  <a:lnTo>
                    <a:pt x="39043" y="191890"/>
                  </a:lnTo>
                  <a:lnTo>
                    <a:pt x="39102" y="191732"/>
                  </a:lnTo>
                  <a:lnTo>
                    <a:pt x="39202" y="191575"/>
                  </a:lnTo>
                  <a:lnTo>
                    <a:pt x="39302" y="191436"/>
                  </a:lnTo>
                  <a:lnTo>
                    <a:pt x="39441" y="191279"/>
                  </a:lnTo>
                  <a:lnTo>
                    <a:pt x="39601" y="191160"/>
                  </a:lnTo>
                  <a:lnTo>
                    <a:pt x="39780" y="191042"/>
                  </a:lnTo>
                  <a:lnTo>
                    <a:pt x="40019" y="190924"/>
                  </a:lnTo>
                  <a:lnTo>
                    <a:pt x="40259" y="190825"/>
                  </a:lnTo>
                  <a:lnTo>
                    <a:pt x="40657" y="190667"/>
                  </a:lnTo>
                  <a:lnTo>
                    <a:pt x="41076" y="190549"/>
                  </a:lnTo>
                  <a:lnTo>
                    <a:pt x="41514" y="190450"/>
                  </a:lnTo>
                  <a:lnTo>
                    <a:pt x="41993" y="190352"/>
                  </a:lnTo>
                  <a:lnTo>
                    <a:pt x="42491" y="190273"/>
                  </a:lnTo>
                  <a:lnTo>
                    <a:pt x="42989" y="190213"/>
                  </a:lnTo>
                  <a:lnTo>
                    <a:pt x="44026" y="190115"/>
                  </a:lnTo>
                  <a:close/>
                  <a:moveTo>
                    <a:pt x="178220" y="188675"/>
                  </a:moveTo>
                  <a:lnTo>
                    <a:pt x="178220" y="196055"/>
                  </a:lnTo>
                  <a:lnTo>
                    <a:pt x="179440" y="196415"/>
                  </a:lnTo>
                  <a:lnTo>
                    <a:pt x="180701" y="196755"/>
                  </a:lnTo>
                  <a:lnTo>
                    <a:pt x="182001" y="197055"/>
                  </a:lnTo>
                  <a:lnTo>
                    <a:pt x="183302" y="197355"/>
                  </a:lnTo>
                  <a:lnTo>
                    <a:pt x="183302" y="190055"/>
                  </a:lnTo>
                  <a:lnTo>
                    <a:pt x="182001" y="189735"/>
                  </a:lnTo>
                  <a:lnTo>
                    <a:pt x="180701" y="189415"/>
                  </a:lnTo>
                  <a:lnTo>
                    <a:pt x="179440" y="189055"/>
                  </a:lnTo>
                  <a:lnTo>
                    <a:pt x="178220" y="188675"/>
                  </a:lnTo>
                  <a:close/>
                  <a:moveTo>
                    <a:pt x="91715" y="188133"/>
                  </a:moveTo>
                  <a:lnTo>
                    <a:pt x="91715" y="194809"/>
                  </a:lnTo>
                  <a:lnTo>
                    <a:pt x="91876" y="194968"/>
                  </a:lnTo>
                  <a:lnTo>
                    <a:pt x="92036" y="195148"/>
                  </a:lnTo>
                  <a:lnTo>
                    <a:pt x="92456" y="195526"/>
                  </a:lnTo>
                  <a:lnTo>
                    <a:pt x="92997" y="195925"/>
                  </a:lnTo>
                  <a:lnTo>
                    <a:pt x="93578" y="196304"/>
                  </a:lnTo>
                  <a:lnTo>
                    <a:pt x="94238" y="196702"/>
                  </a:lnTo>
                  <a:lnTo>
                    <a:pt x="94919" y="197101"/>
                  </a:lnTo>
                  <a:lnTo>
                    <a:pt x="95620" y="197479"/>
                  </a:lnTo>
                  <a:lnTo>
                    <a:pt x="96321" y="197798"/>
                  </a:lnTo>
                  <a:lnTo>
                    <a:pt x="96321" y="191082"/>
                  </a:lnTo>
                  <a:lnTo>
                    <a:pt x="95620" y="190743"/>
                  </a:lnTo>
                  <a:lnTo>
                    <a:pt x="94979" y="190385"/>
                  </a:lnTo>
                  <a:lnTo>
                    <a:pt x="94358" y="190026"/>
                  </a:lnTo>
                  <a:lnTo>
                    <a:pt x="93758" y="189667"/>
                  </a:lnTo>
                  <a:lnTo>
                    <a:pt x="93217" y="189309"/>
                  </a:lnTo>
                  <a:lnTo>
                    <a:pt x="92696" y="188910"/>
                  </a:lnTo>
                  <a:lnTo>
                    <a:pt x="92196" y="188531"/>
                  </a:lnTo>
                  <a:lnTo>
                    <a:pt x="91715" y="188133"/>
                  </a:lnTo>
                  <a:close/>
                  <a:moveTo>
                    <a:pt x="44836" y="186833"/>
                  </a:moveTo>
                  <a:lnTo>
                    <a:pt x="44696" y="186853"/>
                  </a:lnTo>
                  <a:lnTo>
                    <a:pt x="44515" y="186873"/>
                  </a:lnTo>
                  <a:lnTo>
                    <a:pt x="44375" y="186893"/>
                  </a:lnTo>
                  <a:lnTo>
                    <a:pt x="44235" y="186953"/>
                  </a:lnTo>
                  <a:lnTo>
                    <a:pt x="44135" y="186993"/>
                  </a:lnTo>
                  <a:lnTo>
                    <a:pt x="44075" y="187073"/>
                  </a:lnTo>
                  <a:lnTo>
                    <a:pt x="44015" y="187113"/>
                  </a:lnTo>
                  <a:lnTo>
                    <a:pt x="43995" y="187193"/>
                  </a:lnTo>
                  <a:lnTo>
                    <a:pt x="43995" y="188392"/>
                  </a:lnTo>
                  <a:lnTo>
                    <a:pt x="43054" y="188472"/>
                  </a:lnTo>
                  <a:lnTo>
                    <a:pt x="42093" y="188572"/>
                  </a:lnTo>
                  <a:lnTo>
                    <a:pt x="41212" y="188692"/>
                  </a:lnTo>
                  <a:lnTo>
                    <a:pt x="40332" y="188852"/>
                  </a:lnTo>
                  <a:lnTo>
                    <a:pt x="39491" y="189031"/>
                  </a:lnTo>
                  <a:lnTo>
                    <a:pt x="38690" y="189251"/>
                  </a:lnTo>
                  <a:lnTo>
                    <a:pt x="37949" y="189471"/>
                  </a:lnTo>
                  <a:lnTo>
                    <a:pt x="37249" y="189751"/>
                  </a:lnTo>
                  <a:lnTo>
                    <a:pt x="36788" y="189971"/>
                  </a:lnTo>
                  <a:lnTo>
                    <a:pt x="36328" y="190210"/>
                  </a:lnTo>
                  <a:lnTo>
                    <a:pt x="35927" y="190450"/>
                  </a:lnTo>
                  <a:lnTo>
                    <a:pt x="35587" y="190690"/>
                  </a:lnTo>
                  <a:lnTo>
                    <a:pt x="35287" y="190950"/>
                  </a:lnTo>
                  <a:lnTo>
                    <a:pt x="35047" y="191210"/>
                  </a:lnTo>
                  <a:lnTo>
                    <a:pt x="34846" y="191489"/>
                  </a:lnTo>
                  <a:lnTo>
                    <a:pt x="34686" y="191769"/>
                  </a:lnTo>
                  <a:lnTo>
                    <a:pt x="34586" y="192069"/>
                  </a:lnTo>
                  <a:lnTo>
                    <a:pt x="34526" y="192329"/>
                  </a:lnTo>
                  <a:lnTo>
                    <a:pt x="34526" y="192628"/>
                  </a:lnTo>
                  <a:lnTo>
                    <a:pt x="34586" y="192908"/>
                  </a:lnTo>
                  <a:lnTo>
                    <a:pt x="34686" y="193188"/>
                  </a:lnTo>
                  <a:lnTo>
                    <a:pt x="34846" y="193448"/>
                  </a:lnTo>
                  <a:lnTo>
                    <a:pt x="35067" y="193727"/>
                  </a:lnTo>
                  <a:lnTo>
                    <a:pt x="35347" y="194007"/>
                  </a:lnTo>
                  <a:lnTo>
                    <a:pt x="35607" y="194227"/>
                  </a:lnTo>
                  <a:lnTo>
                    <a:pt x="35927" y="194467"/>
                  </a:lnTo>
                  <a:lnTo>
                    <a:pt x="36308" y="194666"/>
                  </a:lnTo>
                  <a:lnTo>
                    <a:pt x="36728" y="194886"/>
                  </a:lnTo>
                  <a:lnTo>
                    <a:pt x="37149" y="195066"/>
                  </a:lnTo>
                  <a:lnTo>
                    <a:pt x="37629" y="195246"/>
                  </a:lnTo>
                  <a:lnTo>
                    <a:pt x="38149" y="195406"/>
                  </a:lnTo>
                  <a:lnTo>
                    <a:pt x="38670" y="195546"/>
                  </a:lnTo>
                  <a:lnTo>
                    <a:pt x="40692" y="195965"/>
                  </a:lnTo>
                  <a:lnTo>
                    <a:pt x="43995" y="196665"/>
                  </a:lnTo>
                  <a:lnTo>
                    <a:pt x="43995" y="201780"/>
                  </a:lnTo>
                  <a:lnTo>
                    <a:pt x="43154" y="201680"/>
                  </a:lnTo>
                  <a:lnTo>
                    <a:pt x="42373" y="201540"/>
                  </a:lnTo>
                  <a:lnTo>
                    <a:pt x="41473" y="201400"/>
                  </a:lnTo>
                  <a:lnTo>
                    <a:pt x="40532" y="201181"/>
                  </a:lnTo>
                  <a:lnTo>
                    <a:pt x="39671" y="200921"/>
                  </a:lnTo>
                  <a:lnTo>
                    <a:pt x="38890" y="200661"/>
                  </a:lnTo>
                  <a:lnTo>
                    <a:pt x="38690" y="200581"/>
                  </a:lnTo>
                  <a:lnTo>
                    <a:pt x="38490" y="200501"/>
                  </a:lnTo>
                  <a:lnTo>
                    <a:pt x="38330" y="200421"/>
                  </a:lnTo>
                  <a:lnTo>
                    <a:pt x="38350" y="200421"/>
                  </a:lnTo>
                  <a:lnTo>
                    <a:pt x="38330" y="200401"/>
                  </a:lnTo>
                  <a:lnTo>
                    <a:pt x="38089" y="200281"/>
                  </a:lnTo>
                  <a:lnTo>
                    <a:pt x="37969" y="200201"/>
                  </a:lnTo>
                  <a:lnTo>
                    <a:pt x="37849" y="200142"/>
                  </a:lnTo>
                  <a:lnTo>
                    <a:pt x="37529" y="200062"/>
                  </a:lnTo>
                  <a:lnTo>
                    <a:pt x="37209" y="200002"/>
                  </a:lnTo>
                  <a:lnTo>
                    <a:pt x="36828" y="200002"/>
                  </a:lnTo>
                  <a:lnTo>
                    <a:pt x="36448" y="200042"/>
                  </a:lnTo>
                  <a:lnTo>
                    <a:pt x="36088" y="200082"/>
                  </a:lnTo>
                  <a:lnTo>
                    <a:pt x="35707" y="200181"/>
                  </a:lnTo>
                  <a:lnTo>
                    <a:pt x="35347" y="200281"/>
                  </a:lnTo>
                  <a:lnTo>
                    <a:pt x="35007" y="200401"/>
                  </a:lnTo>
                  <a:lnTo>
                    <a:pt x="34746" y="200561"/>
                  </a:lnTo>
                  <a:lnTo>
                    <a:pt x="34486" y="200701"/>
                  </a:lnTo>
                  <a:lnTo>
                    <a:pt x="34326" y="200881"/>
                  </a:lnTo>
                  <a:lnTo>
                    <a:pt x="34246" y="200961"/>
                  </a:lnTo>
                  <a:lnTo>
                    <a:pt x="34186" y="201021"/>
                  </a:lnTo>
                  <a:lnTo>
                    <a:pt x="34166" y="201121"/>
                  </a:lnTo>
                  <a:lnTo>
                    <a:pt x="34166" y="201201"/>
                  </a:lnTo>
                  <a:lnTo>
                    <a:pt x="34166" y="201281"/>
                  </a:lnTo>
                  <a:lnTo>
                    <a:pt x="34226" y="201340"/>
                  </a:lnTo>
                  <a:lnTo>
                    <a:pt x="34266" y="201420"/>
                  </a:lnTo>
                  <a:lnTo>
                    <a:pt x="34366" y="201500"/>
                  </a:lnTo>
                  <a:lnTo>
                    <a:pt x="34726" y="201720"/>
                  </a:lnTo>
                  <a:lnTo>
                    <a:pt x="35147" y="201940"/>
                  </a:lnTo>
                  <a:lnTo>
                    <a:pt x="35567" y="202140"/>
                  </a:lnTo>
                  <a:lnTo>
                    <a:pt x="36068" y="202340"/>
                  </a:lnTo>
                  <a:lnTo>
                    <a:pt x="36588" y="202519"/>
                  </a:lnTo>
                  <a:lnTo>
                    <a:pt x="37129" y="202659"/>
                  </a:lnTo>
                  <a:lnTo>
                    <a:pt x="37729" y="202839"/>
                  </a:lnTo>
                  <a:lnTo>
                    <a:pt x="38350" y="202959"/>
                  </a:lnTo>
                  <a:lnTo>
                    <a:pt x="38990" y="203079"/>
                  </a:lnTo>
                  <a:lnTo>
                    <a:pt x="39671" y="203219"/>
                  </a:lnTo>
                  <a:lnTo>
                    <a:pt x="41052" y="203419"/>
                  </a:lnTo>
                  <a:lnTo>
                    <a:pt x="42494" y="203539"/>
                  </a:lnTo>
                  <a:lnTo>
                    <a:pt x="43995" y="203638"/>
                  </a:lnTo>
                  <a:lnTo>
                    <a:pt x="43995" y="204817"/>
                  </a:lnTo>
                  <a:lnTo>
                    <a:pt x="44015" y="204897"/>
                  </a:lnTo>
                  <a:lnTo>
                    <a:pt x="44075" y="204957"/>
                  </a:lnTo>
                  <a:lnTo>
                    <a:pt x="44135" y="205017"/>
                  </a:lnTo>
                  <a:lnTo>
                    <a:pt x="44235" y="205077"/>
                  </a:lnTo>
                  <a:lnTo>
                    <a:pt x="44375" y="205117"/>
                  </a:lnTo>
                  <a:lnTo>
                    <a:pt x="44515" y="205137"/>
                  </a:lnTo>
                  <a:lnTo>
                    <a:pt x="44696" y="205177"/>
                  </a:lnTo>
                  <a:lnTo>
                    <a:pt x="44836" y="205197"/>
                  </a:lnTo>
                  <a:lnTo>
                    <a:pt x="47798" y="205197"/>
                  </a:lnTo>
                  <a:lnTo>
                    <a:pt x="47939" y="205177"/>
                  </a:lnTo>
                  <a:lnTo>
                    <a:pt x="48119" y="205137"/>
                  </a:lnTo>
                  <a:lnTo>
                    <a:pt x="48239" y="205117"/>
                  </a:lnTo>
                  <a:lnTo>
                    <a:pt x="48399" y="205077"/>
                  </a:lnTo>
                  <a:lnTo>
                    <a:pt x="48499" y="205017"/>
                  </a:lnTo>
                  <a:lnTo>
                    <a:pt x="48559" y="204957"/>
                  </a:lnTo>
                  <a:lnTo>
                    <a:pt x="48619" y="204897"/>
                  </a:lnTo>
                  <a:lnTo>
                    <a:pt x="48639" y="204817"/>
                  </a:lnTo>
                  <a:lnTo>
                    <a:pt x="48639" y="203598"/>
                  </a:lnTo>
                  <a:lnTo>
                    <a:pt x="49560" y="203539"/>
                  </a:lnTo>
                  <a:lnTo>
                    <a:pt x="50461" y="203459"/>
                  </a:lnTo>
                  <a:lnTo>
                    <a:pt x="51322" y="203359"/>
                  </a:lnTo>
                  <a:lnTo>
                    <a:pt x="52142" y="203239"/>
                  </a:lnTo>
                  <a:lnTo>
                    <a:pt x="52943" y="203079"/>
                  </a:lnTo>
                  <a:lnTo>
                    <a:pt x="53664" y="202919"/>
                  </a:lnTo>
                  <a:lnTo>
                    <a:pt x="54364" y="202719"/>
                  </a:lnTo>
                  <a:lnTo>
                    <a:pt x="54965" y="202519"/>
                  </a:lnTo>
                  <a:lnTo>
                    <a:pt x="55465" y="202300"/>
                  </a:lnTo>
                  <a:lnTo>
                    <a:pt x="55906" y="202100"/>
                  </a:lnTo>
                  <a:lnTo>
                    <a:pt x="56326" y="201860"/>
                  </a:lnTo>
                  <a:lnTo>
                    <a:pt x="56707" y="201620"/>
                  </a:lnTo>
                  <a:lnTo>
                    <a:pt x="57027" y="201380"/>
                  </a:lnTo>
                  <a:lnTo>
                    <a:pt x="57327" y="201121"/>
                  </a:lnTo>
                  <a:lnTo>
                    <a:pt x="57567" y="200861"/>
                  </a:lnTo>
                  <a:lnTo>
                    <a:pt x="57768" y="200601"/>
                  </a:lnTo>
                  <a:lnTo>
                    <a:pt x="57928" y="200321"/>
                  </a:lnTo>
                  <a:lnTo>
                    <a:pt x="58028" y="200042"/>
                  </a:lnTo>
                  <a:lnTo>
                    <a:pt x="58088" y="199762"/>
                  </a:lnTo>
                  <a:lnTo>
                    <a:pt x="58108" y="199482"/>
                  </a:lnTo>
                  <a:lnTo>
                    <a:pt x="58068" y="199182"/>
                  </a:lnTo>
                  <a:lnTo>
                    <a:pt x="57988" y="198923"/>
                  </a:lnTo>
                  <a:lnTo>
                    <a:pt x="57848" y="198643"/>
                  </a:lnTo>
                  <a:lnTo>
                    <a:pt x="57648" y="198343"/>
                  </a:lnTo>
                  <a:lnTo>
                    <a:pt x="57527" y="198223"/>
                  </a:lnTo>
                  <a:lnTo>
                    <a:pt x="57387" y="198063"/>
                  </a:lnTo>
                  <a:lnTo>
                    <a:pt x="57067" y="197804"/>
                  </a:lnTo>
                  <a:lnTo>
                    <a:pt x="56667" y="197544"/>
                  </a:lnTo>
                  <a:lnTo>
                    <a:pt x="56246" y="197324"/>
                  </a:lnTo>
                  <a:lnTo>
                    <a:pt x="55746" y="197104"/>
                  </a:lnTo>
                  <a:lnTo>
                    <a:pt x="55225" y="196904"/>
                  </a:lnTo>
                  <a:lnTo>
                    <a:pt x="54665" y="196705"/>
                  </a:lnTo>
                  <a:lnTo>
                    <a:pt x="54044" y="196525"/>
                  </a:lnTo>
                  <a:lnTo>
                    <a:pt x="53424" y="196365"/>
                  </a:lnTo>
                  <a:lnTo>
                    <a:pt x="52743" y="196185"/>
                  </a:lnTo>
                  <a:lnTo>
                    <a:pt x="51402" y="195885"/>
                  </a:lnTo>
                  <a:lnTo>
                    <a:pt x="50020" y="195606"/>
                  </a:lnTo>
                  <a:lnTo>
                    <a:pt x="48639" y="195366"/>
                  </a:lnTo>
                  <a:lnTo>
                    <a:pt x="48639" y="190230"/>
                  </a:lnTo>
                  <a:lnTo>
                    <a:pt x="49840" y="190370"/>
                  </a:lnTo>
                  <a:lnTo>
                    <a:pt x="50281" y="190450"/>
                  </a:lnTo>
                  <a:lnTo>
                    <a:pt x="50741" y="190550"/>
                  </a:lnTo>
                  <a:lnTo>
                    <a:pt x="51682" y="190790"/>
                  </a:lnTo>
                  <a:lnTo>
                    <a:pt x="52603" y="191090"/>
                  </a:lnTo>
                  <a:lnTo>
                    <a:pt x="53344" y="191349"/>
                  </a:lnTo>
                  <a:lnTo>
                    <a:pt x="53764" y="191509"/>
                  </a:lnTo>
                  <a:lnTo>
                    <a:pt x="53924" y="191589"/>
                  </a:lnTo>
                  <a:lnTo>
                    <a:pt x="54164" y="191749"/>
                  </a:lnTo>
                  <a:lnTo>
                    <a:pt x="54284" y="191809"/>
                  </a:lnTo>
                  <a:lnTo>
                    <a:pt x="54405" y="191889"/>
                  </a:lnTo>
                  <a:lnTo>
                    <a:pt x="54705" y="191969"/>
                  </a:lnTo>
                  <a:lnTo>
                    <a:pt x="55065" y="192009"/>
                  </a:lnTo>
                  <a:lnTo>
                    <a:pt x="55425" y="192029"/>
                  </a:lnTo>
                  <a:lnTo>
                    <a:pt x="55806" y="191989"/>
                  </a:lnTo>
                  <a:lnTo>
                    <a:pt x="56186" y="191929"/>
                  </a:lnTo>
                  <a:lnTo>
                    <a:pt x="56546" y="191869"/>
                  </a:lnTo>
                  <a:lnTo>
                    <a:pt x="56907" y="191749"/>
                  </a:lnTo>
                  <a:lnTo>
                    <a:pt x="57227" y="191609"/>
                  </a:lnTo>
                  <a:lnTo>
                    <a:pt x="57527" y="191469"/>
                  </a:lnTo>
                  <a:lnTo>
                    <a:pt x="57768" y="191309"/>
                  </a:lnTo>
                  <a:lnTo>
                    <a:pt x="57948" y="191150"/>
                  </a:lnTo>
                  <a:lnTo>
                    <a:pt x="58028" y="191070"/>
                  </a:lnTo>
                  <a:lnTo>
                    <a:pt x="58068" y="190990"/>
                  </a:lnTo>
                  <a:lnTo>
                    <a:pt x="58088" y="190890"/>
                  </a:lnTo>
                  <a:lnTo>
                    <a:pt x="58088" y="190830"/>
                  </a:lnTo>
                  <a:lnTo>
                    <a:pt x="58068" y="190750"/>
                  </a:lnTo>
                  <a:lnTo>
                    <a:pt x="58048" y="190670"/>
                  </a:lnTo>
                  <a:lnTo>
                    <a:pt x="57968" y="190590"/>
                  </a:lnTo>
                  <a:lnTo>
                    <a:pt x="57888" y="190530"/>
                  </a:lnTo>
                  <a:lnTo>
                    <a:pt x="57627" y="190350"/>
                  </a:lnTo>
                  <a:lnTo>
                    <a:pt x="57327" y="190170"/>
                  </a:lnTo>
                  <a:lnTo>
                    <a:pt x="56967" y="190031"/>
                  </a:lnTo>
                  <a:lnTo>
                    <a:pt x="56627" y="189871"/>
                  </a:lnTo>
                  <a:lnTo>
                    <a:pt x="55806" y="189571"/>
                  </a:lnTo>
                  <a:lnTo>
                    <a:pt x="54905" y="189311"/>
                  </a:lnTo>
                  <a:lnTo>
                    <a:pt x="53964" y="189051"/>
                  </a:lnTo>
                  <a:lnTo>
                    <a:pt x="53003" y="188832"/>
                  </a:lnTo>
                  <a:lnTo>
                    <a:pt x="52022" y="188652"/>
                  </a:lnTo>
                  <a:lnTo>
                    <a:pt x="51101" y="188532"/>
                  </a:lnTo>
                  <a:lnTo>
                    <a:pt x="49880" y="188412"/>
                  </a:lnTo>
                  <a:lnTo>
                    <a:pt x="48639" y="188332"/>
                  </a:lnTo>
                  <a:lnTo>
                    <a:pt x="48639" y="187193"/>
                  </a:lnTo>
                  <a:lnTo>
                    <a:pt x="48619" y="187113"/>
                  </a:lnTo>
                  <a:lnTo>
                    <a:pt x="48559" y="187073"/>
                  </a:lnTo>
                  <a:lnTo>
                    <a:pt x="48499" y="186993"/>
                  </a:lnTo>
                  <a:lnTo>
                    <a:pt x="48399" y="186953"/>
                  </a:lnTo>
                  <a:lnTo>
                    <a:pt x="48239" y="186893"/>
                  </a:lnTo>
                  <a:lnTo>
                    <a:pt x="48119" y="186873"/>
                  </a:lnTo>
                  <a:lnTo>
                    <a:pt x="47939" y="186853"/>
                  </a:lnTo>
                  <a:lnTo>
                    <a:pt x="47798" y="186833"/>
                  </a:lnTo>
                  <a:lnTo>
                    <a:pt x="44836" y="186833"/>
                  </a:lnTo>
                  <a:close/>
                  <a:moveTo>
                    <a:pt x="234338" y="185954"/>
                  </a:moveTo>
                  <a:lnTo>
                    <a:pt x="233958" y="186194"/>
                  </a:lnTo>
                  <a:lnTo>
                    <a:pt x="233517" y="186415"/>
                  </a:lnTo>
                  <a:lnTo>
                    <a:pt x="232997" y="186674"/>
                  </a:lnTo>
                  <a:lnTo>
                    <a:pt x="232477" y="186895"/>
                  </a:lnTo>
                  <a:lnTo>
                    <a:pt x="231397" y="187315"/>
                  </a:lnTo>
                  <a:lnTo>
                    <a:pt x="230476" y="187675"/>
                  </a:lnTo>
                  <a:lnTo>
                    <a:pt x="230476" y="194035"/>
                  </a:lnTo>
                  <a:lnTo>
                    <a:pt x="231017" y="193755"/>
                  </a:lnTo>
                  <a:lnTo>
                    <a:pt x="231577" y="193455"/>
                  </a:lnTo>
                  <a:lnTo>
                    <a:pt x="232097" y="193155"/>
                  </a:lnTo>
                  <a:lnTo>
                    <a:pt x="232617" y="192835"/>
                  </a:lnTo>
                  <a:lnTo>
                    <a:pt x="233117" y="192495"/>
                  </a:lnTo>
                  <a:lnTo>
                    <a:pt x="233557" y="192155"/>
                  </a:lnTo>
                  <a:lnTo>
                    <a:pt x="233958" y="191815"/>
                  </a:lnTo>
                  <a:lnTo>
                    <a:pt x="234338" y="191515"/>
                  </a:lnTo>
                  <a:lnTo>
                    <a:pt x="234338" y="185954"/>
                  </a:lnTo>
                  <a:close/>
                  <a:moveTo>
                    <a:pt x="46137" y="185714"/>
                  </a:moveTo>
                  <a:lnTo>
                    <a:pt x="47618" y="185734"/>
                  </a:lnTo>
                  <a:lnTo>
                    <a:pt x="49100" y="185774"/>
                  </a:lnTo>
                  <a:lnTo>
                    <a:pt x="50541" y="185834"/>
                  </a:lnTo>
                  <a:lnTo>
                    <a:pt x="51942" y="185934"/>
                  </a:lnTo>
                  <a:lnTo>
                    <a:pt x="53364" y="186054"/>
                  </a:lnTo>
                  <a:lnTo>
                    <a:pt x="54745" y="186174"/>
                  </a:lnTo>
                  <a:lnTo>
                    <a:pt x="56086" y="186354"/>
                  </a:lnTo>
                  <a:lnTo>
                    <a:pt x="57387" y="186534"/>
                  </a:lnTo>
                  <a:lnTo>
                    <a:pt x="58668" y="186734"/>
                  </a:lnTo>
                  <a:lnTo>
                    <a:pt x="59910" y="186973"/>
                  </a:lnTo>
                  <a:lnTo>
                    <a:pt x="61131" y="187213"/>
                  </a:lnTo>
                  <a:lnTo>
                    <a:pt x="62292" y="187473"/>
                  </a:lnTo>
                  <a:lnTo>
                    <a:pt x="63433" y="187773"/>
                  </a:lnTo>
                  <a:lnTo>
                    <a:pt x="64534" y="188072"/>
                  </a:lnTo>
                  <a:lnTo>
                    <a:pt x="65575" y="188392"/>
                  </a:lnTo>
                  <a:lnTo>
                    <a:pt x="66596" y="188732"/>
                  </a:lnTo>
                  <a:lnTo>
                    <a:pt x="67537" y="189091"/>
                  </a:lnTo>
                  <a:lnTo>
                    <a:pt x="68458" y="189451"/>
                  </a:lnTo>
                  <a:lnTo>
                    <a:pt x="69298" y="189851"/>
                  </a:lnTo>
                  <a:lnTo>
                    <a:pt x="70119" y="190250"/>
                  </a:lnTo>
                  <a:lnTo>
                    <a:pt x="70880" y="190670"/>
                  </a:lnTo>
                  <a:lnTo>
                    <a:pt x="71580" y="191110"/>
                  </a:lnTo>
                  <a:lnTo>
                    <a:pt x="72221" y="191569"/>
                  </a:lnTo>
                  <a:lnTo>
                    <a:pt x="72782" y="192009"/>
                  </a:lnTo>
                  <a:lnTo>
                    <a:pt x="73302" y="192488"/>
                  </a:lnTo>
                  <a:lnTo>
                    <a:pt x="73762" y="192948"/>
                  </a:lnTo>
                  <a:lnTo>
                    <a:pt x="74163" y="193448"/>
                  </a:lnTo>
                  <a:lnTo>
                    <a:pt x="74303" y="193707"/>
                  </a:lnTo>
                  <a:lnTo>
                    <a:pt x="74483" y="193947"/>
                  </a:lnTo>
                  <a:lnTo>
                    <a:pt x="74603" y="194207"/>
                  </a:lnTo>
                  <a:lnTo>
                    <a:pt x="74723" y="194447"/>
                  </a:lnTo>
                  <a:lnTo>
                    <a:pt x="74823" y="194686"/>
                  </a:lnTo>
                  <a:lnTo>
                    <a:pt x="74904" y="194966"/>
                  </a:lnTo>
                  <a:lnTo>
                    <a:pt x="74984" y="195206"/>
                  </a:lnTo>
                  <a:lnTo>
                    <a:pt x="75024" y="195486"/>
                  </a:lnTo>
                  <a:lnTo>
                    <a:pt x="75044" y="195765"/>
                  </a:lnTo>
                  <a:lnTo>
                    <a:pt x="75044" y="196005"/>
                  </a:lnTo>
                  <a:lnTo>
                    <a:pt x="75044" y="196285"/>
                  </a:lnTo>
                  <a:lnTo>
                    <a:pt x="75024" y="196565"/>
                  </a:lnTo>
                  <a:lnTo>
                    <a:pt x="74984" y="196805"/>
                  </a:lnTo>
                  <a:lnTo>
                    <a:pt x="74904" y="197084"/>
                  </a:lnTo>
                  <a:lnTo>
                    <a:pt x="74823" y="197324"/>
                  </a:lnTo>
                  <a:lnTo>
                    <a:pt x="74723" y="197584"/>
                  </a:lnTo>
                  <a:lnTo>
                    <a:pt x="74603" y="197844"/>
                  </a:lnTo>
                  <a:lnTo>
                    <a:pt x="74483" y="198103"/>
                  </a:lnTo>
                  <a:lnTo>
                    <a:pt x="74303" y="198343"/>
                  </a:lnTo>
                  <a:lnTo>
                    <a:pt x="74163" y="198583"/>
                  </a:lnTo>
                  <a:lnTo>
                    <a:pt x="73762" y="199083"/>
                  </a:lnTo>
                  <a:lnTo>
                    <a:pt x="73302" y="199562"/>
                  </a:lnTo>
                  <a:lnTo>
                    <a:pt x="72782" y="200042"/>
                  </a:lnTo>
                  <a:lnTo>
                    <a:pt x="72221" y="200481"/>
                  </a:lnTo>
                  <a:lnTo>
                    <a:pt x="71580" y="200921"/>
                  </a:lnTo>
                  <a:lnTo>
                    <a:pt x="70880" y="201340"/>
                  </a:lnTo>
                  <a:lnTo>
                    <a:pt x="70119" y="201780"/>
                  </a:lnTo>
                  <a:lnTo>
                    <a:pt x="69298" y="202200"/>
                  </a:lnTo>
                  <a:lnTo>
                    <a:pt x="68458" y="202559"/>
                  </a:lnTo>
                  <a:lnTo>
                    <a:pt x="67537" y="202939"/>
                  </a:lnTo>
                  <a:lnTo>
                    <a:pt x="66596" y="203319"/>
                  </a:lnTo>
                  <a:lnTo>
                    <a:pt x="65575" y="203638"/>
                  </a:lnTo>
                  <a:lnTo>
                    <a:pt x="64534" y="203958"/>
                  </a:lnTo>
                  <a:lnTo>
                    <a:pt x="63433" y="204278"/>
                  </a:lnTo>
                  <a:lnTo>
                    <a:pt x="62292" y="204558"/>
                  </a:lnTo>
                  <a:lnTo>
                    <a:pt x="61131" y="204817"/>
                  </a:lnTo>
                  <a:lnTo>
                    <a:pt x="59910" y="205077"/>
                  </a:lnTo>
                  <a:lnTo>
                    <a:pt x="58668" y="205297"/>
                  </a:lnTo>
                  <a:lnTo>
                    <a:pt x="57387" y="205517"/>
                  </a:lnTo>
                  <a:lnTo>
                    <a:pt x="56086" y="205697"/>
                  </a:lnTo>
                  <a:lnTo>
                    <a:pt x="54745" y="205876"/>
                  </a:lnTo>
                  <a:lnTo>
                    <a:pt x="53364" y="205996"/>
                  </a:lnTo>
                  <a:lnTo>
                    <a:pt x="51942" y="206116"/>
                  </a:lnTo>
                  <a:lnTo>
                    <a:pt x="50541" y="206216"/>
                  </a:lnTo>
                  <a:lnTo>
                    <a:pt x="49100" y="206256"/>
                  </a:lnTo>
                  <a:lnTo>
                    <a:pt x="47618" y="206316"/>
                  </a:lnTo>
                  <a:lnTo>
                    <a:pt x="46137" y="206316"/>
                  </a:lnTo>
                  <a:lnTo>
                    <a:pt x="44635" y="206316"/>
                  </a:lnTo>
                  <a:lnTo>
                    <a:pt x="43174" y="206256"/>
                  </a:lnTo>
                  <a:lnTo>
                    <a:pt x="41733" y="206216"/>
                  </a:lnTo>
                  <a:lnTo>
                    <a:pt x="40311" y="206116"/>
                  </a:lnTo>
                  <a:lnTo>
                    <a:pt x="38890" y="205996"/>
                  </a:lnTo>
                  <a:lnTo>
                    <a:pt x="37529" y="205876"/>
                  </a:lnTo>
                  <a:lnTo>
                    <a:pt x="36188" y="205697"/>
                  </a:lnTo>
                  <a:lnTo>
                    <a:pt x="34866" y="205517"/>
                  </a:lnTo>
                  <a:lnTo>
                    <a:pt x="33605" y="205297"/>
                  </a:lnTo>
                  <a:lnTo>
                    <a:pt x="32364" y="205077"/>
                  </a:lnTo>
                  <a:lnTo>
                    <a:pt x="31143" y="204817"/>
                  </a:lnTo>
                  <a:lnTo>
                    <a:pt x="29962" y="204558"/>
                  </a:lnTo>
                  <a:lnTo>
                    <a:pt x="28821" y="204278"/>
                  </a:lnTo>
                  <a:lnTo>
                    <a:pt x="27720" y="203958"/>
                  </a:lnTo>
                  <a:lnTo>
                    <a:pt x="26679" y="203638"/>
                  </a:lnTo>
                  <a:lnTo>
                    <a:pt x="25658" y="203319"/>
                  </a:lnTo>
                  <a:lnTo>
                    <a:pt x="24717" y="202939"/>
                  </a:lnTo>
                  <a:lnTo>
                    <a:pt x="23796" y="202559"/>
                  </a:lnTo>
                  <a:lnTo>
                    <a:pt x="22955" y="202200"/>
                  </a:lnTo>
                  <a:lnTo>
                    <a:pt x="22135" y="201780"/>
                  </a:lnTo>
                  <a:lnTo>
                    <a:pt x="21394" y="201340"/>
                  </a:lnTo>
                  <a:lnTo>
                    <a:pt x="20693" y="200921"/>
                  </a:lnTo>
                  <a:lnTo>
                    <a:pt x="20053" y="200481"/>
                  </a:lnTo>
                  <a:lnTo>
                    <a:pt x="19472" y="200042"/>
                  </a:lnTo>
                  <a:lnTo>
                    <a:pt x="18952" y="199562"/>
                  </a:lnTo>
                  <a:lnTo>
                    <a:pt x="18511" y="199083"/>
                  </a:lnTo>
                  <a:lnTo>
                    <a:pt x="18111" y="198583"/>
                  </a:lnTo>
                  <a:lnTo>
                    <a:pt x="17931" y="198343"/>
                  </a:lnTo>
                  <a:lnTo>
                    <a:pt x="17791" y="198103"/>
                  </a:lnTo>
                  <a:lnTo>
                    <a:pt x="17650" y="197844"/>
                  </a:lnTo>
                  <a:lnTo>
                    <a:pt x="17530" y="197584"/>
                  </a:lnTo>
                  <a:lnTo>
                    <a:pt x="17430" y="197324"/>
                  </a:lnTo>
                  <a:lnTo>
                    <a:pt x="17350" y="197084"/>
                  </a:lnTo>
                  <a:lnTo>
                    <a:pt x="17290" y="196805"/>
                  </a:lnTo>
                  <a:lnTo>
                    <a:pt x="17230" y="196565"/>
                  </a:lnTo>
                  <a:lnTo>
                    <a:pt x="17210" y="196285"/>
                  </a:lnTo>
                  <a:lnTo>
                    <a:pt x="17210" y="196005"/>
                  </a:lnTo>
                  <a:lnTo>
                    <a:pt x="17210" y="195765"/>
                  </a:lnTo>
                  <a:lnTo>
                    <a:pt x="17230" y="195486"/>
                  </a:lnTo>
                  <a:lnTo>
                    <a:pt x="17290" y="195206"/>
                  </a:lnTo>
                  <a:lnTo>
                    <a:pt x="17350" y="194966"/>
                  </a:lnTo>
                  <a:lnTo>
                    <a:pt x="17430" y="194686"/>
                  </a:lnTo>
                  <a:lnTo>
                    <a:pt x="17530" y="194447"/>
                  </a:lnTo>
                  <a:lnTo>
                    <a:pt x="17650" y="194207"/>
                  </a:lnTo>
                  <a:lnTo>
                    <a:pt x="17791" y="193947"/>
                  </a:lnTo>
                  <a:lnTo>
                    <a:pt x="17931" y="193707"/>
                  </a:lnTo>
                  <a:lnTo>
                    <a:pt x="18111" y="193448"/>
                  </a:lnTo>
                  <a:lnTo>
                    <a:pt x="18511" y="192948"/>
                  </a:lnTo>
                  <a:lnTo>
                    <a:pt x="18952" y="192488"/>
                  </a:lnTo>
                  <a:lnTo>
                    <a:pt x="19472" y="192009"/>
                  </a:lnTo>
                  <a:lnTo>
                    <a:pt x="20053" y="191569"/>
                  </a:lnTo>
                  <a:lnTo>
                    <a:pt x="20693" y="191110"/>
                  </a:lnTo>
                  <a:lnTo>
                    <a:pt x="21394" y="190670"/>
                  </a:lnTo>
                  <a:lnTo>
                    <a:pt x="22135" y="190250"/>
                  </a:lnTo>
                  <a:lnTo>
                    <a:pt x="22955" y="189851"/>
                  </a:lnTo>
                  <a:lnTo>
                    <a:pt x="23796" y="189451"/>
                  </a:lnTo>
                  <a:lnTo>
                    <a:pt x="24717" y="189091"/>
                  </a:lnTo>
                  <a:lnTo>
                    <a:pt x="25658" y="188732"/>
                  </a:lnTo>
                  <a:lnTo>
                    <a:pt x="26679" y="188392"/>
                  </a:lnTo>
                  <a:lnTo>
                    <a:pt x="27720" y="188072"/>
                  </a:lnTo>
                  <a:lnTo>
                    <a:pt x="28821" y="187773"/>
                  </a:lnTo>
                  <a:lnTo>
                    <a:pt x="29962" y="187473"/>
                  </a:lnTo>
                  <a:lnTo>
                    <a:pt x="31143" y="187213"/>
                  </a:lnTo>
                  <a:lnTo>
                    <a:pt x="32364" y="186973"/>
                  </a:lnTo>
                  <a:lnTo>
                    <a:pt x="33605" y="186734"/>
                  </a:lnTo>
                  <a:lnTo>
                    <a:pt x="34866" y="186534"/>
                  </a:lnTo>
                  <a:lnTo>
                    <a:pt x="36188" y="186354"/>
                  </a:lnTo>
                  <a:lnTo>
                    <a:pt x="37529" y="186174"/>
                  </a:lnTo>
                  <a:lnTo>
                    <a:pt x="38890" y="186054"/>
                  </a:lnTo>
                  <a:lnTo>
                    <a:pt x="40311" y="185934"/>
                  </a:lnTo>
                  <a:lnTo>
                    <a:pt x="41733" y="185834"/>
                  </a:lnTo>
                  <a:lnTo>
                    <a:pt x="43174" y="185774"/>
                  </a:lnTo>
                  <a:lnTo>
                    <a:pt x="44635" y="185734"/>
                  </a:lnTo>
                  <a:lnTo>
                    <a:pt x="46137" y="185714"/>
                  </a:lnTo>
                  <a:close/>
                  <a:moveTo>
                    <a:pt x="168017" y="183394"/>
                  </a:moveTo>
                  <a:lnTo>
                    <a:pt x="168017" y="190855"/>
                  </a:lnTo>
                  <a:lnTo>
                    <a:pt x="168177" y="191015"/>
                  </a:lnTo>
                  <a:lnTo>
                    <a:pt x="168377" y="191215"/>
                  </a:lnTo>
                  <a:lnTo>
                    <a:pt x="168837" y="191615"/>
                  </a:lnTo>
                  <a:lnTo>
                    <a:pt x="169417" y="192055"/>
                  </a:lnTo>
                  <a:lnTo>
                    <a:pt x="170097" y="192515"/>
                  </a:lnTo>
                  <a:lnTo>
                    <a:pt x="170818" y="192975"/>
                  </a:lnTo>
                  <a:lnTo>
                    <a:pt x="171578" y="193415"/>
                  </a:lnTo>
                  <a:lnTo>
                    <a:pt x="172358" y="193795"/>
                  </a:lnTo>
                  <a:lnTo>
                    <a:pt x="173118" y="194175"/>
                  </a:lnTo>
                  <a:lnTo>
                    <a:pt x="173118" y="186674"/>
                  </a:lnTo>
                  <a:lnTo>
                    <a:pt x="172358" y="186294"/>
                  </a:lnTo>
                  <a:lnTo>
                    <a:pt x="171638" y="185934"/>
                  </a:lnTo>
                  <a:lnTo>
                    <a:pt x="170938" y="185534"/>
                  </a:lnTo>
                  <a:lnTo>
                    <a:pt x="170278" y="185114"/>
                  </a:lnTo>
                  <a:lnTo>
                    <a:pt x="169657" y="184714"/>
                  </a:lnTo>
                  <a:lnTo>
                    <a:pt x="169077" y="184294"/>
                  </a:lnTo>
                  <a:lnTo>
                    <a:pt x="168517" y="183834"/>
                  </a:lnTo>
                  <a:lnTo>
                    <a:pt x="168017" y="183394"/>
                  </a:lnTo>
                  <a:close/>
                  <a:moveTo>
                    <a:pt x="88552" y="182114"/>
                  </a:moveTo>
                  <a:lnTo>
                    <a:pt x="88752" y="182473"/>
                  </a:lnTo>
                  <a:lnTo>
                    <a:pt x="88992" y="182792"/>
                  </a:lnTo>
                  <a:lnTo>
                    <a:pt x="89232" y="183111"/>
                  </a:lnTo>
                  <a:lnTo>
                    <a:pt x="89473" y="183429"/>
                  </a:lnTo>
                  <a:lnTo>
                    <a:pt x="89753" y="183748"/>
                  </a:lnTo>
                  <a:lnTo>
                    <a:pt x="90033" y="184087"/>
                  </a:lnTo>
                  <a:lnTo>
                    <a:pt x="90654" y="184705"/>
                  </a:lnTo>
                  <a:lnTo>
                    <a:pt x="91315" y="185303"/>
                  </a:lnTo>
                  <a:lnTo>
                    <a:pt x="92076" y="185861"/>
                  </a:lnTo>
                  <a:lnTo>
                    <a:pt x="92837" y="186399"/>
                  </a:lnTo>
                  <a:lnTo>
                    <a:pt x="93678" y="186937"/>
                  </a:lnTo>
                  <a:lnTo>
                    <a:pt x="94579" y="187455"/>
                  </a:lnTo>
                  <a:lnTo>
                    <a:pt x="95520" y="187933"/>
                  </a:lnTo>
                  <a:lnTo>
                    <a:pt x="96501" y="188392"/>
                  </a:lnTo>
                  <a:lnTo>
                    <a:pt x="97522" y="188850"/>
                  </a:lnTo>
                  <a:lnTo>
                    <a:pt x="98583" y="189289"/>
                  </a:lnTo>
                  <a:lnTo>
                    <a:pt x="99685" y="189667"/>
                  </a:lnTo>
                  <a:lnTo>
                    <a:pt x="100826" y="190066"/>
                  </a:lnTo>
                  <a:lnTo>
                    <a:pt x="101987" y="190425"/>
                  </a:lnTo>
                  <a:lnTo>
                    <a:pt x="103189" y="190763"/>
                  </a:lnTo>
                  <a:lnTo>
                    <a:pt x="104430" y="191082"/>
                  </a:lnTo>
                  <a:lnTo>
                    <a:pt x="105692" y="191381"/>
                  </a:lnTo>
                  <a:lnTo>
                    <a:pt x="106973" y="191660"/>
                  </a:lnTo>
                  <a:lnTo>
                    <a:pt x="108295" y="191919"/>
                  </a:lnTo>
                  <a:lnTo>
                    <a:pt x="109596" y="192158"/>
                  </a:lnTo>
                  <a:lnTo>
                    <a:pt x="110938" y="192378"/>
                  </a:lnTo>
                  <a:lnTo>
                    <a:pt x="112320" y="192557"/>
                  </a:lnTo>
                  <a:lnTo>
                    <a:pt x="113681" y="192716"/>
                  </a:lnTo>
                  <a:lnTo>
                    <a:pt x="115083" y="192876"/>
                  </a:lnTo>
                  <a:lnTo>
                    <a:pt x="116465" y="192995"/>
                  </a:lnTo>
                  <a:lnTo>
                    <a:pt x="117866" y="193095"/>
                  </a:lnTo>
                  <a:lnTo>
                    <a:pt x="119248" y="193175"/>
                  </a:lnTo>
                  <a:lnTo>
                    <a:pt x="120669" y="193235"/>
                  </a:lnTo>
                  <a:lnTo>
                    <a:pt x="122071" y="193274"/>
                  </a:lnTo>
                  <a:lnTo>
                    <a:pt x="123493" y="193274"/>
                  </a:lnTo>
                  <a:lnTo>
                    <a:pt x="124674" y="193274"/>
                  </a:lnTo>
                  <a:lnTo>
                    <a:pt x="125856" y="193235"/>
                  </a:lnTo>
                  <a:lnTo>
                    <a:pt x="127037" y="193215"/>
                  </a:lnTo>
                  <a:lnTo>
                    <a:pt x="128238" y="193135"/>
                  </a:lnTo>
                  <a:lnTo>
                    <a:pt x="129400" y="193075"/>
                  </a:lnTo>
                  <a:lnTo>
                    <a:pt x="130581" y="192995"/>
                  </a:lnTo>
                  <a:lnTo>
                    <a:pt x="131763" y="192896"/>
                  </a:lnTo>
                  <a:lnTo>
                    <a:pt x="132904" y="192776"/>
                  </a:lnTo>
                  <a:lnTo>
                    <a:pt x="134085" y="192657"/>
                  </a:lnTo>
                  <a:lnTo>
                    <a:pt x="135227" y="192497"/>
                  </a:lnTo>
                  <a:lnTo>
                    <a:pt x="136368" y="192318"/>
                  </a:lnTo>
                  <a:lnTo>
                    <a:pt x="137489" y="192158"/>
                  </a:lnTo>
                  <a:lnTo>
                    <a:pt x="138611" y="191959"/>
                  </a:lnTo>
                  <a:lnTo>
                    <a:pt x="139692" y="191760"/>
                  </a:lnTo>
                  <a:lnTo>
                    <a:pt x="140773" y="191541"/>
                  </a:lnTo>
                  <a:lnTo>
                    <a:pt x="141834" y="191282"/>
                  </a:lnTo>
                  <a:lnTo>
                    <a:pt x="142876" y="191042"/>
                  </a:lnTo>
                  <a:lnTo>
                    <a:pt x="143937" y="190763"/>
                  </a:lnTo>
                  <a:lnTo>
                    <a:pt x="144918" y="190484"/>
                  </a:lnTo>
                  <a:lnTo>
                    <a:pt x="145919" y="190165"/>
                  </a:lnTo>
                  <a:lnTo>
                    <a:pt x="146860" y="189867"/>
                  </a:lnTo>
                  <a:lnTo>
                    <a:pt x="147801" y="189528"/>
                  </a:lnTo>
                  <a:lnTo>
                    <a:pt x="148702" y="189189"/>
                  </a:lnTo>
                  <a:lnTo>
                    <a:pt x="149604" y="188830"/>
                  </a:lnTo>
                  <a:lnTo>
                    <a:pt x="150445" y="188472"/>
                  </a:lnTo>
                  <a:lnTo>
                    <a:pt x="151265" y="188073"/>
                  </a:lnTo>
                  <a:lnTo>
                    <a:pt x="152066" y="187674"/>
                  </a:lnTo>
                  <a:lnTo>
                    <a:pt x="152827" y="187256"/>
                  </a:lnTo>
                  <a:lnTo>
                    <a:pt x="153548" y="186797"/>
                  </a:lnTo>
                  <a:lnTo>
                    <a:pt x="154229" y="186359"/>
                  </a:lnTo>
                  <a:lnTo>
                    <a:pt x="154890" y="185881"/>
                  </a:lnTo>
                  <a:lnTo>
                    <a:pt x="155490" y="185422"/>
                  </a:lnTo>
                  <a:lnTo>
                    <a:pt x="155490" y="191501"/>
                  </a:lnTo>
                  <a:lnTo>
                    <a:pt x="155470" y="191541"/>
                  </a:lnTo>
                  <a:lnTo>
                    <a:pt x="155450" y="192019"/>
                  </a:lnTo>
                  <a:lnTo>
                    <a:pt x="155430" y="192318"/>
                  </a:lnTo>
                  <a:lnTo>
                    <a:pt x="155350" y="192657"/>
                  </a:lnTo>
                  <a:lnTo>
                    <a:pt x="155270" y="192936"/>
                  </a:lnTo>
                  <a:lnTo>
                    <a:pt x="155170" y="193274"/>
                  </a:lnTo>
                  <a:lnTo>
                    <a:pt x="155050" y="193553"/>
                  </a:lnTo>
                  <a:lnTo>
                    <a:pt x="154890" y="193852"/>
                  </a:lnTo>
                  <a:lnTo>
                    <a:pt x="154750" y="194151"/>
                  </a:lnTo>
                  <a:lnTo>
                    <a:pt x="154569" y="194450"/>
                  </a:lnTo>
                  <a:lnTo>
                    <a:pt x="154369" y="194749"/>
                  </a:lnTo>
                  <a:lnTo>
                    <a:pt x="154149" y="195048"/>
                  </a:lnTo>
                  <a:lnTo>
                    <a:pt x="153909" y="195347"/>
                  </a:lnTo>
                  <a:lnTo>
                    <a:pt x="153648" y="195626"/>
                  </a:lnTo>
                  <a:lnTo>
                    <a:pt x="153108" y="196184"/>
                  </a:lnTo>
                  <a:lnTo>
                    <a:pt x="152487" y="196742"/>
                  </a:lnTo>
                  <a:lnTo>
                    <a:pt x="151786" y="197280"/>
                  </a:lnTo>
                  <a:lnTo>
                    <a:pt x="151025" y="197798"/>
                  </a:lnTo>
                  <a:lnTo>
                    <a:pt x="150224" y="198297"/>
                  </a:lnTo>
                  <a:lnTo>
                    <a:pt x="149323" y="198795"/>
                  </a:lnTo>
                  <a:lnTo>
                    <a:pt x="148382" y="199253"/>
                  </a:lnTo>
                  <a:lnTo>
                    <a:pt x="147381" y="199731"/>
                  </a:lnTo>
                  <a:lnTo>
                    <a:pt x="146340" y="200150"/>
                  </a:lnTo>
                  <a:lnTo>
                    <a:pt x="145258" y="200568"/>
                  </a:lnTo>
                  <a:lnTo>
                    <a:pt x="144077" y="200967"/>
                  </a:lnTo>
                  <a:lnTo>
                    <a:pt x="142876" y="201366"/>
                  </a:lnTo>
                  <a:lnTo>
                    <a:pt x="141634" y="201704"/>
                  </a:lnTo>
                  <a:lnTo>
                    <a:pt x="140353" y="202063"/>
                  </a:lnTo>
                  <a:lnTo>
                    <a:pt x="139011" y="202362"/>
                  </a:lnTo>
                  <a:lnTo>
                    <a:pt x="137609" y="202641"/>
                  </a:lnTo>
                  <a:lnTo>
                    <a:pt x="136188" y="202920"/>
                  </a:lnTo>
                  <a:lnTo>
                    <a:pt x="134746" y="203139"/>
                  </a:lnTo>
                  <a:lnTo>
                    <a:pt x="133264" y="203378"/>
                  </a:lnTo>
                  <a:lnTo>
                    <a:pt x="131722" y="203558"/>
                  </a:lnTo>
                  <a:lnTo>
                    <a:pt x="130181" y="203717"/>
                  </a:lnTo>
                  <a:lnTo>
                    <a:pt x="128579" y="203857"/>
                  </a:lnTo>
                  <a:lnTo>
                    <a:pt x="126957" y="203956"/>
                  </a:lnTo>
                  <a:lnTo>
                    <a:pt x="125315" y="204036"/>
                  </a:lnTo>
                  <a:lnTo>
                    <a:pt x="123673" y="204096"/>
                  </a:lnTo>
                  <a:lnTo>
                    <a:pt x="121991" y="204116"/>
                  </a:lnTo>
                  <a:lnTo>
                    <a:pt x="120269" y="204096"/>
                  </a:lnTo>
                  <a:lnTo>
                    <a:pt x="118567" y="204036"/>
                  </a:lnTo>
                  <a:lnTo>
                    <a:pt x="116885" y="203956"/>
                  </a:lnTo>
                  <a:lnTo>
                    <a:pt x="115243" y="203837"/>
                  </a:lnTo>
                  <a:lnTo>
                    <a:pt x="113641" y="203717"/>
                  </a:lnTo>
                  <a:lnTo>
                    <a:pt x="112039" y="203538"/>
                  </a:lnTo>
                  <a:lnTo>
                    <a:pt x="110477" y="203339"/>
                  </a:lnTo>
                  <a:lnTo>
                    <a:pt x="108956" y="203119"/>
                  </a:lnTo>
                  <a:lnTo>
                    <a:pt x="107474" y="202880"/>
                  </a:lnTo>
                  <a:lnTo>
                    <a:pt x="106032" y="202581"/>
                  </a:lnTo>
                  <a:lnTo>
                    <a:pt x="104631" y="202282"/>
                  </a:lnTo>
                  <a:lnTo>
                    <a:pt x="103269" y="201963"/>
                  </a:lnTo>
                  <a:lnTo>
                    <a:pt x="101967" y="201605"/>
                  </a:lnTo>
                  <a:lnTo>
                    <a:pt x="100706" y="201246"/>
                  </a:lnTo>
                  <a:lnTo>
                    <a:pt x="99484" y="200848"/>
                  </a:lnTo>
                  <a:lnTo>
                    <a:pt x="98303" y="200429"/>
                  </a:lnTo>
                  <a:lnTo>
                    <a:pt x="97222" y="199971"/>
                  </a:lnTo>
                  <a:lnTo>
                    <a:pt x="96141" y="199532"/>
                  </a:lnTo>
                  <a:lnTo>
                    <a:pt x="95159" y="199054"/>
                  </a:lnTo>
                  <a:lnTo>
                    <a:pt x="94238" y="198556"/>
                  </a:lnTo>
                  <a:lnTo>
                    <a:pt x="93357" y="198038"/>
                  </a:lnTo>
                  <a:lnTo>
                    <a:pt x="92536" y="197519"/>
                  </a:lnTo>
                  <a:lnTo>
                    <a:pt x="91795" y="196981"/>
                  </a:lnTo>
                  <a:lnTo>
                    <a:pt x="91115" y="196403"/>
                  </a:lnTo>
                  <a:lnTo>
                    <a:pt x="90814" y="196144"/>
                  </a:lnTo>
                  <a:lnTo>
                    <a:pt x="90534" y="195845"/>
                  </a:lnTo>
                  <a:lnTo>
                    <a:pt x="90254" y="195566"/>
                  </a:lnTo>
                  <a:lnTo>
                    <a:pt x="90013" y="195267"/>
                  </a:lnTo>
                  <a:lnTo>
                    <a:pt x="89773" y="194968"/>
                  </a:lnTo>
                  <a:lnTo>
                    <a:pt x="89553" y="194670"/>
                  </a:lnTo>
                  <a:lnTo>
                    <a:pt x="89353" y="194371"/>
                  </a:lnTo>
                  <a:lnTo>
                    <a:pt x="89192" y="194052"/>
                  </a:lnTo>
                  <a:lnTo>
                    <a:pt x="89032" y="193753"/>
                  </a:lnTo>
                  <a:lnTo>
                    <a:pt x="88892" y="193434"/>
                  </a:lnTo>
                  <a:lnTo>
                    <a:pt x="88752" y="193135"/>
                  </a:lnTo>
                  <a:lnTo>
                    <a:pt x="88692" y="192816"/>
                  </a:lnTo>
                  <a:lnTo>
                    <a:pt x="88612" y="192497"/>
                  </a:lnTo>
                  <a:lnTo>
                    <a:pt x="88532" y="192178"/>
                  </a:lnTo>
                  <a:lnTo>
                    <a:pt x="88512" y="191859"/>
                  </a:lnTo>
                  <a:lnTo>
                    <a:pt x="88512" y="191541"/>
                  </a:lnTo>
                  <a:lnTo>
                    <a:pt x="88451" y="191541"/>
                  </a:lnTo>
                  <a:lnTo>
                    <a:pt x="88451" y="183270"/>
                  </a:lnTo>
                  <a:lnTo>
                    <a:pt x="88451" y="183031"/>
                  </a:lnTo>
                  <a:lnTo>
                    <a:pt x="88492" y="182573"/>
                  </a:lnTo>
                  <a:lnTo>
                    <a:pt x="88552" y="182114"/>
                  </a:lnTo>
                  <a:close/>
                  <a:moveTo>
                    <a:pt x="164496" y="176714"/>
                  </a:moveTo>
                  <a:lnTo>
                    <a:pt x="164716" y="177074"/>
                  </a:lnTo>
                  <a:lnTo>
                    <a:pt x="164976" y="177454"/>
                  </a:lnTo>
                  <a:lnTo>
                    <a:pt x="165236" y="177794"/>
                  </a:lnTo>
                  <a:lnTo>
                    <a:pt x="165516" y="178174"/>
                  </a:lnTo>
                  <a:lnTo>
                    <a:pt x="165836" y="178514"/>
                  </a:lnTo>
                  <a:lnTo>
                    <a:pt x="166136" y="178874"/>
                  </a:lnTo>
                  <a:lnTo>
                    <a:pt x="166476" y="179214"/>
                  </a:lnTo>
                  <a:lnTo>
                    <a:pt x="166837" y="179574"/>
                  </a:lnTo>
                  <a:lnTo>
                    <a:pt x="167577" y="180214"/>
                  </a:lnTo>
                  <a:lnTo>
                    <a:pt x="168397" y="180854"/>
                  </a:lnTo>
                  <a:lnTo>
                    <a:pt x="169277" y="181474"/>
                  </a:lnTo>
                  <a:lnTo>
                    <a:pt x="170218" y="182054"/>
                  </a:lnTo>
                  <a:lnTo>
                    <a:pt x="171178" y="182614"/>
                  </a:lnTo>
                  <a:lnTo>
                    <a:pt x="172218" y="183174"/>
                  </a:lnTo>
                  <a:lnTo>
                    <a:pt x="173319" y="183694"/>
                  </a:lnTo>
                  <a:lnTo>
                    <a:pt x="174459" y="184194"/>
                  </a:lnTo>
                  <a:lnTo>
                    <a:pt x="175639" y="184654"/>
                  </a:lnTo>
                  <a:lnTo>
                    <a:pt x="176840" y="185134"/>
                  </a:lnTo>
                  <a:lnTo>
                    <a:pt x="178120" y="185554"/>
                  </a:lnTo>
                  <a:lnTo>
                    <a:pt x="179440" y="185954"/>
                  </a:lnTo>
                  <a:lnTo>
                    <a:pt x="180741" y="186314"/>
                  </a:lnTo>
                  <a:lnTo>
                    <a:pt x="182121" y="186695"/>
                  </a:lnTo>
                  <a:lnTo>
                    <a:pt x="183542" y="187015"/>
                  </a:lnTo>
                  <a:lnTo>
                    <a:pt x="184942" y="187335"/>
                  </a:lnTo>
                  <a:lnTo>
                    <a:pt x="186383" y="187615"/>
                  </a:lnTo>
                  <a:lnTo>
                    <a:pt x="187883" y="187895"/>
                  </a:lnTo>
                  <a:lnTo>
                    <a:pt x="189364" y="188115"/>
                  </a:lnTo>
                  <a:lnTo>
                    <a:pt x="190864" y="188335"/>
                  </a:lnTo>
                  <a:lnTo>
                    <a:pt x="192405" y="188515"/>
                  </a:lnTo>
                  <a:lnTo>
                    <a:pt x="193945" y="188675"/>
                  </a:lnTo>
                  <a:lnTo>
                    <a:pt x="195485" y="188815"/>
                  </a:lnTo>
                  <a:lnTo>
                    <a:pt x="197026" y="188935"/>
                  </a:lnTo>
                  <a:lnTo>
                    <a:pt x="198586" y="189015"/>
                  </a:lnTo>
                  <a:lnTo>
                    <a:pt x="200167" y="189075"/>
                  </a:lnTo>
                  <a:lnTo>
                    <a:pt x="201727" y="189115"/>
                  </a:lnTo>
                  <a:lnTo>
                    <a:pt x="203288" y="189135"/>
                  </a:lnTo>
                  <a:lnTo>
                    <a:pt x="204608" y="189135"/>
                  </a:lnTo>
                  <a:lnTo>
                    <a:pt x="205929" y="189115"/>
                  </a:lnTo>
                  <a:lnTo>
                    <a:pt x="207249" y="189055"/>
                  </a:lnTo>
                  <a:lnTo>
                    <a:pt x="208550" y="188975"/>
                  </a:lnTo>
                  <a:lnTo>
                    <a:pt x="209850" y="188915"/>
                  </a:lnTo>
                  <a:lnTo>
                    <a:pt x="211170" y="188815"/>
                  </a:lnTo>
                  <a:lnTo>
                    <a:pt x="212471" y="188715"/>
                  </a:lnTo>
                  <a:lnTo>
                    <a:pt x="213751" y="188595"/>
                  </a:lnTo>
                  <a:lnTo>
                    <a:pt x="215052" y="188435"/>
                  </a:lnTo>
                  <a:lnTo>
                    <a:pt x="216312" y="188255"/>
                  </a:lnTo>
                  <a:lnTo>
                    <a:pt x="217572" y="188095"/>
                  </a:lnTo>
                  <a:lnTo>
                    <a:pt x="218833" y="187895"/>
                  </a:lnTo>
                  <a:lnTo>
                    <a:pt x="220073" y="187675"/>
                  </a:lnTo>
                  <a:lnTo>
                    <a:pt x="221294" y="187435"/>
                  </a:lnTo>
                  <a:lnTo>
                    <a:pt x="222494" y="187195"/>
                  </a:lnTo>
                  <a:lnTo>
                    <a:pt x="223674" y="186915"/>
                  </a:lnTo>
                  <a:lnTo>
                    <a:pt x="224835" y="186615"/>
                  </a:lnTo>
                  <a:lnTo>
                    <a:pt x="225975" y="186314"/>
                  </a:lnTo>
                  <a:lnTo>
                    <a:pt x="227095" y="186034"/>
                  </a:lnTo>
                  <a:lnTo>
                    <a:pt x="228196" y="185674"/>
                  </a:lnTo>
                  <a:lnTo>
                    <a:pt x="229236" y="185334"/>
                  </a:lnTo>
                  <a:lnTo>
                    <a:pt x="230276" y="184954"/>
                  </a:lnTo>
                  <a:lnTo>
                    <a:pt x="231297" y="184574"/>
                  </a:lnTo>
                  <a:lnTo>
                    <a:pt x="232277" y="184194"/>
                  </a:lnTo>
                  <a:lnTo>
                    <a:pt x="233217" y="183754"/>
                  </a:lnTo>
                  <a:lnTo>
                    <a:pt x="234138" y="183314"/>
                  </a:lnTo>
                  <a:lnTo>
                    <a:pt x="234998" y="182874"/>
                  </a:lnTo>
                  <a:lnTo>
                    <a:pt x="235838" y="182394"/>
                  </a:lnTo>
                  <a:lnTo>
                    <a:pt x="236658" y="181934"/>
                  </a:lnTo>
                  <a:lnTo>
                    <a:pt x="237439" y="181434"/>
                  </a:lnTo>
                  <a:lnTo>
                    <a:pt x="238159" y="180914"/>
                  </a:lnTo>
                  <a:lnTo>
                    <a:pt x="238839" y="180394"/>
                  </a:lnTo>
                  <a:lnTo>
                    <a:pt x="238839" y="187175"/>
                  </a:lnTo>
                  <a:lnTo>
                    <a:pt x="238799" y="187195"/>
                  </a:lnTo>
                  <a:lnTo>
                    <a:pt x="238799" y="187475"/>
                  </a:lnTo>
                  <a:lnTo>
                    <a:pt x="238779" y="187735"/>
                  </a:lnTo>
                  <a:lnTo>
                    <a:pt x="238739" y="188095"/>
                  </a:lnTo>
                  <a:lnTo>
                    <a:pt x="238659" y="188435"/>
                  </a:lnTo>
                  <a:lnTo>
                    <a:pt x="238579" y="188755"/>
                  </a:lnTo>
                  <a:lnTo>
                    <a:pt x="238459" y="189115"/>
                  </a:lnTo>
                  <a:lnTo>
                    <a:pt x="238339" y="189455"/>
                  </a:lnTo>
                  <a:lnTo>
                    <a:pt x="238159" y="189795"/>
                  </a:lnTo>
                  <a:lnTo>
                    <a:pt x="237979" y="190135"/>
                  </a:lnTo>
                  <a:lnTo>
                    <a:pt x="237779" y="190455"/>
                  </a:lnTo>
                  <a:lnTo>
                    <a:pt x="237559" y="190795"/>
                  </a:lnTo>
                  <a:lnTo>
                    <a:pt x="237339" y="191115"/>
                  </a:lnTo>
                  <a:lnTo>
                    <a:pt x="237058" y="191435"/>
                  </a:lnTo>
                  <a:lnTo>
                    <a:pt x="236798" y="191735"/>
                  </a:lnTo>
                  <a:lnTo>
                    <a:pt x="236498" y="192055"/>
                  </a:lnTo>
                  <a:lnTo>
                    <a:pt x="236178" y="192395"/>
                  </a:lnTo>
                  <a:lnTo>
                    <a:pt x="235818" y="192695"/>
                  </a:lnTo>
                  <a:lnTo>
                    <a:pt x="235478" y="192975"/>
                  </a:lnTo>
                  <a:lnTo>
                    <a:pt x="234698" y="193575"/>
                  </a:lnTo>
                  <a:lnTo>
                    <a:pt x="233857" y="194175"/>
                  </a:lnTo>
                  <a:lnTo>
                    <a:pt x="232957" y="194715"/>
                  </a:lnTo>
                  <a:lnTo>
                    <a:pt x="231977" y="195275"/>
                  </a:lnTo>
                  <a:lnTo>
                    <a:pt x="230917" y="195815"/>
                  </a:lnTo>
                  <a:lnTo>
                    <a:pt x="229836" y="196315"/>
                  </a:lnTo>
                  <a:lnTo>
                    <a:pt x="228656" y="196815"/>
                  </a:lnTo>
                  <a:lnTo>
                    <a:pt x="227455" y="197275"/>
                  </a:lnTo>
                  <a:lnTo>
                    <a:pt x="226155" y="197695"/>
                  </a:lnTo>
                  <a:lnTo>
                    <a:pt x="224815" y="198135"/>
                  </a:lnTo>
                  <a:lnTo>
                    <a:pt x="223414" y="198515"/>
                  </a:lnTo>
                  <a:lnTo>
                    <a:pt x="222014" y="198916"/>
                  </a:lnTo>
                  <a:lnTo>
                    <a:pt x="220513" y="199276"/>
                  </a:lnTo>
                  <a:lnTo>
                    <a:pt x="218973" y="199596"/>
                  </a:lnTo>
                  <a:lnTo>
                    <a:pt x="217412" y="199876"/>
                  </a:lnTo>
                  <a:lnTo>
                    <a:pt x="215792" y="200136"/>
                  </a:lnTo>
                  <a:lnTo>
                    <a:pt x="214131" y="200396"/>
                  </a:lnTo>
                  <a:lnTo>
                    <a:pt x="212431" y="200596"/>
                  </a:lnTo>
                  <a:lnTo>
                    <a:pt x="210730" y="200796"/>
                  </a:lnTo>
                  <a:lnTo>
                    <a:pt x="208950" y="200936"/>
                  </a:lnTo>
                  <a:lnTo>
                    <a:pt x="207169" y="201036"/>
                  </a:lnTo>
                  <a:lnTo>
                    <a:pt x="205349" y="201136"/>
                  </a:lnTo>
                  <a:lnTo>
                    <a:pt x="203488" y="201176"/>
                  </a:lnTo>
                  <a:lnTo>
                    <a:pt x="201627" y="201216"/>
                  </a:lnTo>
                  <a:lnTo>
                    <a:pt x="199707" y="201176"/>
                  </a:lnTo>
                  <a:lnTo>
                    <a:pt x="197826" y="201136"/>
                  </a:lnTo>
                  <a:lnTo>
                    <a:pt x="195966" y="201036"/>
                  </a:lnTo>
                  <a:lnTo>
                    <a:pt x="194145" y="200916"/>
                  </a:lnTo>
                  <a:lnTo>
                    <a:pt x="192324" y="200756"/>
                  </a:lnTo>
                  <a:lnTo>
                    <a:pt x="190564" y="200556"/>
                  </a:lnTo>
                  <a:lnTo>
                    <a:pt x="188843" y="200336"/>
                  </a:lnTo>
                  <a:lnTo>
                    <a:pt x="187163" y="200096"/>
                  </a:lnTo>
                  <a:lnTo>
                    <a:pt x="185522" y="199816"/>
                  </a:lnTo>
                  <a:lnTo>
                    <a:pt x="183902" y="199516"/>
                  </a:lnTo>
                  <a:lnTo>
                    <a:pt x="182341" y="199175"/>
                  </a:lnTo>
                  <a:lnTo>
                    <a:pt x="180841" y="198796"/>
                  </a:lnTo>
                  <a:lnTo>
                    <a:pt x="179380" y="198435"/>
                  </a:lnTo>
                  <a:lnTo>
                    <a:pt x="177960" y="197995"/>
                  </a:lnTo>
                  <a:lnTo>
                    <a:pt x="176620" y="197555"/>
                  </a:lnTo>
                  <a:lnTo>
                    <a:pt x="175339" y="197075"/>
                  </a:lnTo>
                  <a:lnTo>
                    <a:pt x="174119" y="196615"/>
                  </a:lnTo>
                  <a:lnTo>
                    <a:pt x="172938" y="196095"/>
                  </a:lnTo>
                  <a:lnTo>
                    <a:pt x="171818" y="195575"/>
                  </a:lnTo>
                  <a:lnTo>
                    <a:pt x="170778" y="195015"/>
                  </a:lnTo>
                  <a:lnTo>
                    <a:pt x="169837" y="194455"/>
                  </a:lnTo>
                  <a:lnTo>
                    <a:pt x="168917" y="193855"/>
                  </a:lnTo>
                  <a:lnTo>
                    <a:pt x="168097" y="193255"/>
                  </a:lnTo>
                  <a:lnTo>
                    <a:pt x="167717" y="192955"/>
                  </a:lnTo>
                  <a:lnTo>
                    <a:pt x="167357" y="192635"/>
                  </a:lnTo>
                  <a:lnTo>
                    <a:pt x="167037" y="192315"/>
                  </a:lnTo>
                  <a:lnTo>
                    <a:pt x="166716" y="192015"/>
                  </a:lnTo>
                  <a:lnTo>
                    <a:pt x="166376" y="191675"/>
                  </a:lnTo>
                  <a:lnTo>
                    <a:pt x="166116" y="191335"/>
                  </a:lnTo>
                  <a:lnTo>
                    <a:pt x="165856" y="191015"/>
                  </a:lnTo>
                  <a:lnTo>
                    <a:pt x="165616" y="190695"/>
                  </a:lnTo>
                  <a:lnTo>
                    <a:pt x="165396" y="190355"/>
                  </a:lnTo>
                  <a:lnTo>
                    <a:pt x="165196" y="189995"/>
                  </a:lnTo>
                  <a:lnTo>
                    <a:pt x="165016" y="189655"/>
                  </a:lnTo>
                  <a:lnTo>
                    <a:pt x="164876" y="189315"/>
                  </a:lnTo>
                  <a:lnTo>
                    <a:pt x="164736" y="188955"/>
                  </a:lnTo>
                  <a:lnTo>
                    <a:pt x="164636" y="188615"/>
                  </a:lnTo>
                  <a:lnTo>
                    <a:pt x="164536" y="188255"/>
                  </a:lnTo>
                  <a:lnTo>
                    <a:pt x="164496" y="187915"/>
                  </a:lnTo>
                  <a:lnTo>
                    <a:pt x="164456" y="187535"/>
                  </a:lnTo>
                  <a:lnTo>
                    <a:pt x="164456" y="187195"/>
                  </a:lnTo>
                  <a:lnTo>
                    <a:pt x="164416" y="187195"/>
                  </a:lnTo>
                  <a:lnTo>
                    <a:pt x="164416" y="177974"/>
                  </a:lnTo>
                  <a:lnTo>
                    <a:pt x="164396" y="177734"/>
                  </a:lnTo>
                  <a:lnTo>
                    <a:pt x="164416" y="177194"/>
                  </a:lnTo>
                  <a:lnTo>
                    <a:pt x="164496" y="176714"/>
                  </a:lnTo>
                  <a:close/>
                  <a:moveTo>
                    <a:pt x="198626" y="176001"/>
                  </a:moveTo>
                  <a:lnTo>
                    <a:pt x="198626" y="183236"/>
                  </a:lnTo>
                  <a:lnTo>
                    <a:pt x="200107" y="183256"/>
                  </a:lnTo>
                  <a:lnTo>
                    <a:pt x="201627" y="183276"/>
                  </a:lnTo>
                  <a:lnTo>
                    <a:pt x="203708" y="183256"/>
                  </a:lnTo>
                  <a:lnTo>
                    <a:pt x="203708" y="176021"/>
                  </a:lnTo>
                  <a:lnTo>
                    <a:pt x="201627" y="176061"/>
                  </a:lnTo>
                  <a:lnTo>
                    <a:pt x="200107" y="176021"/>
                  </a:lnTo>
                  <a:lnTo>
                    <a:pt x="198626" y="176001"/>
                  </a:lnTo>
                  <a:close/>
                  <a:moveTo>
                    <a:pt x="188423" y="175102"/>
                  </a:moveTo>
                  <a:lnTo>
                    <a:pt x="188423" y="182357"/>
                  </a:lnTo>
                  <a:lnTo>
                    <a:pt x="189664" y="182537"/>
                  </a:lnTo>
                  <a:lnTo>
                    <a:pt x="190944" y="182676"/>
                  </a:lnTo>
                  <a:lnTo>
                    <a:pt x="192204" y="182836"/>
                  </a:lnTo>
                  <a:lnTo>
                    <a:pt x="193525" y="182936"/>
                  </a:lnTo>
                  <a:lnTo>
                    <a:pt x="193525" y="175702"/>
                  </a:lnTo>
                  <a:lnTo>
                    <a:pt x="192204" y="175582"/>
                  </a:lnTo>
                  <a:lnTo>
                    <a:pt x="190944" y="175442"/>
                  </a:lnTo>
                  <a:lnTo>
                    <a:pt x="189664" y="175282"/>
                  </a:lnTo>
                  <a:lnTo>
                    <a:pt x="188423" y="175102"/>
                  </a:lnTo>
                  <a:close/>
                  <a:moveTo>
                    <a:pt x="178220" y="172804"/>
                  </a:moveTo>
                  <a:lnTo>
                    <a:pt x="178220" y="180158"/>
                  </a:lnTo>
                  <a:lnTo>
                    <a:pt x="179440" y="180518"/>
                  </a:lnTo>
                  <a:lnTo>
                    <a:pt x="180701" y="180838"/>
                  </a:lnTo>
                  <a:lnTo>
                    <a:pt x="182001" y="181177"/>
                  </a:lnTo>
                  <a:lnTo>
                    <a:pt x="183302" y="181457"/>
                  </a:lnTo>
                  <a:lnTo>
                    <a:pt x="183302" y="174163"/>
                  </a:lnTo>
                  <a:lnTo>
                    <a:pt x="182001" y="173843"/>
                  </a:lnTo>
                  <a:lnTo>
                    <a:pt x="180701" y="173523"/>
                  </a:lnTo>
                  <a:lnTo>
                    <a:pt x="179440" y="173163"/>
                  </a:lnTo>
                  <a:lnTo>
                    <a:pt x="178220" y="172804"/>
                  </a:lnTo>
                  <a:close/>
                  <a:moveTo>
                    <a:pt x="125973" y="170813"/>
                  </a:moveTo>
                  <a:lnTo>
                    <a:pt x="128112" y="171237"/>
                  </a:lnTo>
                  <a:lnTo>
                    <a:pt x="128535" y="171338"/>
                  </a:lnTo>
                  <a:lnTo>
                    <a:pt x="128898" y="171439"/>
                  </a:lnTo>
                  <a:lnTo>
                    <a:pt x="129241" y="171560"/>
                  </a:lnTo>
                  <a:lnTo>
                    <a:pt x="129504" y="171681"/>
                  </a:lnTo>
                  <a:lnTo>
                    <a:pt x="129766" y="171843"/>
                  </a:lnTo>
                  <a:lnTo>
                    <a:pt x="130008" y="171984"/>
                  </a:lnTo>
                  <a:lnTo>
                    <a:pt x="130452" y="172307"/>
                  </a:lnTo>
                  <a:lnTo>
                    <a:pt x="130633" y="172489"/>
                  </a:lnTo>
                  <a:lnTo>
                    <a:pt x="130754" y="172630"/>
                  </a:lnTo>
                  <a:lnTo>
                    <a:pt x="130855" y="172791"/>
                  </a:lnTo>
                  <a:lnTo>
                    <a:pt x="130936" y="172973"/>
                  </a:lnTo>
                  <a:lnTo>
                    <a:pt x="130976" y="173114"/>
                  </a:lnTo>
                  <a:lnTo>
                    <a:pt x="130976" y="173296"/>
                  </a:lnTo>
                  <a:lnTo>
                    <a:pt x="130956" y="173437"/>
                  </a:lnTo>
                  <a:lnTo>
                    <a:pt x="130916" y="173619"/>
                  </a:lnTo>
                  <a:lnTo>
                    <a:pt x="130815" y="173760"/>
                  </a:lnTo>
                  <a:lnTo>
                    <a:pt x="130714" y="173922"/>
                  </a:lnTo>
                  <a:lnTo>
                    <a:pt x="130553" y="174063"/>
                  </a:lnTo>
                  <a:lnTo>
                    <a:pt x="130391" y="174184"/>
                  </a:lnTo>
                  <a:lnTo>
                    <a:pt x="130210" y="174346"/>
                  </a:lnTo>
                  <a:lnTo>
                    <a:pt x="129988" y="174467"/>
                  </a:lnTo>
                  <a:lnTo>
                    <a:pt x="129726" y="174568"/>
                  </a:lnTo>
                  <a:lnTo>
                    <a:pt x="129483" y="174669"/>
                  </a:lnTo>
                  <a:lnTo>
                    <a:pt x="129100" y="174790"/>
                  </a:lnTo>
                  <a:lnTo>
                    <a:pt x="128697" y="174891"/>
                  </a:lnTo>
                  <a:lnTo>
                    <a:pt x="128313" y="174992"/>
                  </a:lnTo>
                  <a:lnTo>
                    <a:pt x="127849" y="175072"/>
                  </a:lnTo>
                  <a:lnTo>
                    <a:pt x="126942" y="175173"/>
                  </a:lnTo>
                  <a:lnTo>
                    <a:pt x="125973" y="175214"/>
                  </a:lnTo>
                  <a:lnTo>
                    <a:pt x="125973" y="170813"/>
                  </a:lnTo>
                  <a:close/>
                  <a:moveTo>
                    <a:pt x="234338" y="170066"/>
                  </a:moveTo>
                  <a:lnTo>
                    <a:pt x="233958" y="170286"/>
                  </a:lnTo>
                  <a:lnTo>
                    <a:pt x="233517" y="170545"/>
                  </a:lnTo>
                  <a:lnTo>
                    <a:pt x="232997" y="170765"/>
                  </a:lnTo>
                  <a:lnTo>
                    <a:pt x="232477" y="171005"/>
                  </a:lnTo>
                  <a:lnTo>
                    <a:pt x="231397" y="171425"/>
                  </a:lnTo>
                  <a:lnTo>
                    <a:pt x="230476" y="171784"/>
                  </a:lnTo>
                  <a:lnTo>
                    <a:pt x="230476" y="178140"/>
                  </a:lnTo>
                  <a:lnTo>
                    <a:pt x="231017" y="177860"/>
                  </a:lnTo>
                  <a:lnTo>
                    <a:pt x="231577" y="177560"/>
                  </a:lnTo>
                  <a:lnTo>
                    <a:pt x="232097" y="177260"/>
                  </a:lnTo>
                  <a:lnTo>
                    <a:pt x="232617" y="176941"/>
                  </a:lnTo>
                  <a:lnTo>
                    <a:pt x="233117" y="176601"/>
                  </a:lnTo>
                  <a:lnTo>
                    <a:pt x="233557" y="176281"/>
                  </a:lnTo>
                  <a:lnTo>
                    <a:pt x="233958" y="175921"/>
                  </a:lnTo>
                  <a:lnTo>
                    <a:pt x="234338" y="175622"/>
                  </a:lnTo>
                  <a:lnTo>
                    <a:pt x="234338" y="170066"/>
                  </a:lnTo>
                  <a:close/>
                  <a:moveTo>
                    <a:pt x="156991" y="169733"/>
                  </a:moveTo>
                  <a:lnTo>
                    <a:pt x="156991" y="178086"/>
                  </a:lnTo>
                  <a:lnTo>
                    <a:pt x="156971" y="178106"/>
                  </a:lnTo>
                  <a:lnTo>
                    <a:pt x="156931" y="178605"/>
                  </a:lnTo>
                  <a:lnTo>
                    <a:pt x="156911" y="178905"/>
                  </a:lnTo>
                  <a:lnTo>
                    <a:pt x="156831" y="179225"/>
                  </a:lnTo>
                  <a:lnTo>
                    <a:pt x="156771" y="179525"/>
                  </a:lnTo>
                  <a:lnTo>
                    <a:pt x="156671" y="179844"/>
                  </a:lnTo>
                  <a:lnTo>
                    <a:pt x="156531" y="180144"/>
                  </a:lnTo>
                  <a:lnTo>
                    <a:pt x="156391" y="180444"/>
                  </a:lnTo>
                  <a:lnTo>
                    <a:pt x="156251" y="180744"/>
                  </a:lnTo>
                  <a:lnTo>
                    <a:pt x="156051" y="181043"/>
                  </a:lnTo>
                  <a:lnTo>
                    <a:pt x="155851" y="181323"/>
                  </a:lnTo>
                  <a:lnTo>
                    <a:pt x="155651" y="181623"/>
                  </a:lnTo>
                  <a:lnTo>
                    <a:pt x="155391" y="181923"/>
                  </a:lnTo>
                  <a:lnTo>
                    <a:pt x="155151" y="182202"/>
                  </a:lnTo>
                  <a:lnTo>
                    <a:pt x="154611" y="182782"/>
                  </a:lnTo>
                  <a:lnTo>
                    <a:pt x="153991" y="183321"/>
                  </a:lnTo>
                  <a:lnTo>
                    <a:pt x="153291" y="183861"/>
                  </a:lnTo>
                  <a:lnTo>
                    <a:pt x="152511" y="184380"/>
                  </a:lnTo>
                  <a:lnTo>
                    <a:pt x="151692" y="184880"/>
                  </a:lnTo>
                  <a:lnTo>
                    <a:pt x="150831" y="185379"/>
                  </a:lnTo>
                  <a:lnTo>
                    <a:pt x="149892" y="185859"/>
                  </a:lnTo>
                  <a:lnTo>
                    <a:pt x="148892" y="186319"/>
                  </a:lnTo>
                  <a:lnTo>
                    <a:pt x="147852" y="186738"/>
                  </a:lnTo>
                  <a:lnTo>
                    <a:pt x="146752" y="187158"/>
                  </a:lnTo>
                  <a:lnTo>
                    <a:pt x="145592" y="187558"/>
                  </a:lnTo>
                  <a:lnTo>
                    <a:pt x="144392" y="187957"/>
                  </a:lnTo>
                  <a:lnTo>
                    <a:pt x="143132" y="188317"/>
                  </a:lnTo>
                  <a:lnTo>
                    <a:pt x="141832" y="188657"/>
                  </a:lnTo>
                  <a:lnTo>
                    <a:pt x="140512" y="188956"/>
                  </a:lnTo>
                  <a:lnTo>
                    <a:pt x="139132" y="189256"/>
                  </a:lnTo>
                  <a:lnTo>
                    <a:pt x="137712" y="189516"/>
                  </a:lnTo>
                  <a:lnTo>
                    <a:pt x="136272" y="189756"/>
                  </a:lnTo>
                  <a:lnTo>
                    <a:pt x="134772" y="189975"/>
                  </a:lnTo>
                  <a:lnTo>
                    <a:pt x="133232" y="190175"/>
                  </a:lnTo>
                  <a:lnTo>
                    <a:pt x="131692" y="190315"/>
                  </a:lnTo>
                  <a:lnTo>
                    <a:pt x="130112" y="190475"/>
                  </a:lnTo>
                  <a:lnTo>
                    <a:pt x="128492" y="190575"/>
                  </a:lnTo>
                  <a:lnTo>
                    <a:pt x="126852" y="190635"/>
                  </a:lnTo>
                  <a:lnTo>
                    <a:pt x="125212" y="190695"/>
                  </a:lnTo>
                  <a:lnTo>
                    <a:pt x="123532" y="190715"/>
                  </a:lnTo>
                  <a:lnTo>
                    <a:pt x="121812" y="190695"/>
                  </a:lnTo>
                  <a:lnTo>
                    <a:pt x="120092" y="190635"/>
                  </a:lnTo>
                  <a:lnTo>
                    <a:pt x="118432" y="190575"/>
                  </a:lnTo>
                  <a:lnTo>
                    <a:pt x="116792" y="190435"/>
                  </a:lnTo>
                  <a:lnTo>
                    <a:pt x="115172" y="190315"/>
                  </a:lnTo>
                  <a:lnTo>
                    <a:pt x="113592" y="190155"/>
                  </a:lnTo>
                  <a:lnTo>
                    <a:pt x="112012" y="189956"/>
                  </a:lnTo>
                  <a:lnTo>
                    <a:pt x="110512" y="189716"/>
                  </a:lnTo>
                  <a:lnTo>
                    <a:pt x="109012" y="189456"/>
                  </a:lnTo>
                  <a:lnTo>
                    <a:pt x="107572" y="189176"/>
                  </a:lnTo>
                  <a:lnTo>
                    <a:pt x="106172" y="188876"/>
                  </a:lnTo>
                  <a:lnTo>
                    <a:pt x="104812" y="188557"/>
                  </a:lnTo>
                  <a:lnTo>
                    <a:pt x="103492" y="188217"/>
                  </a:lnTo>
                  <a:lnTo>
                    <a:pt x="102252" y="187837"/>
                  </a:lnTo>
                  <a:lnTo>
                    <a:pt x="101032" y="187438"/>
                  </a:lnTo>
                  <a:lnTo>
                    <a:pt x="99872" y="187018"/>
                  </a:lnTo>
                  <a:lnTo>
                    <a:pt x="98752" y="186578"/>
                  </a:lnTo>
                  <a:lnTo>
                    <a:pt x="97712" y="186119"/>
                  </a:lnTo>
                  <a:lnTo>
                    <a:pt x="96712" y="185659"/>
                  </a:lnTo>
                  <a:lnTo>
                    <a:pt x="95772" y="185160"/>
                  </a:lnTo>
                  <a:lnTo>
                    <a:pt x="94892" y="184640"/>
                  </a:lnTo>
                  <a:lnTo>
                    <a:pt x="94112" y="184121"/>
                  </a:lnTo>
                  <a:lnTo>
                    <a:pt x="93352" y="183561"/>
                  </a:lnTo>
                  <a:lnTo>
                    <a:pt x="92692" y="183002"/>
                  </a:lnTo>
                  <a:lnTo>
                    <a:pt x="92392" y="182722"/>
                  </a:lnTo>
                  <a:lnTo>
                    <a:pt x="92092" y="182422"/>
                  </a:lnTo>
                  <a:lnTo>
                    <a:pt x="91812" y="182142"/>
                  </a:lnTo>
                  <a:lnTo>
                    <a:pt x="91572" y="181863"/>
                  </a:lnTo>
                  <a:lnTo>
                    <a:pt x="91352" y="181563"/>
                  </a:lnTo>
                  <a:lnTo>
                    <a:pt x="91132" y="181263"/>
                  </a:lnTo>
                  <a:lnTo>
                    <a:pt x="90932" y="180943"/>
                  </a:lnTo>
                  <a:lnTo>
                    <a:pt x="90752" y="180644"/>
                  </a:lnTo>
                  <a:lnTo>
                    <a:pt x="90572" y="180344"/>
                  </a:lnTo>
                  <a:lnTo>
                    <a:pt x="90452" y="180024"/>
                  </a:lnTo>
                  <a:lnTo>
                    <a:pt x="90332" y="179684"/>
                  </a:lnTo>
                  <a:lnTo>
                    <a:pt x="90232" y="179405"/>
                  </a:lnTo>
                  <a:lnTo>
                    <a:pt x="90152" y="179065"/>
                  </a:lnTo>
                  <a:lnTo>
                    <a:pt x="90112" y="178745"/>
                  </a:lnTo>
                  <a:lnTo>
                    <a:pt x="90092" y="178426"/>
                  </a:lnTo>
                  <a:lnTo>
                    <a:pt x="90052" y="178106"/>
                  </a:lnTo>
                  <a:lnTo>
                    <a:pt x="90052" y="170093"/>
                  </a:lnTo>
                  <a:lnTo>
                    <a:pt x="90112" y="170433"/>
                  </a:lnTo>
                  <a:lnTo>
                    <a:pt x="90172" y="170812"/>
                  </a:lnTo>
                  <a:lnTo>
                    <a:pt x="90272" y="171152"/>
                  </a:lnTo>
                  <a:lnTo>
                    <a:pt x="90412" y="171492"/>
                  </a:lnTo>
                  <a:lnTo>
                    <a:pt x="90552" y="171871"/>
                  </a:lnTo>
                  <a:lnTo>
                    <a:pt x="90732" y="172191"/>
                  </a:lnTo>
                  <a:lnTo>
                    <a:pt x="90932" y="172551"/>
                  </a:lnTo>
                  <a:lnTo>
                    <a:pt x="91152" y="172890"/>
                  </a:lnTo>
                  <a:lnTo>
                    <a:pt x="91372" y="173210"/>
                  </a:lnTo>
                  <a:lnTo>
                    <a:pt x="91652" y="173570"/>
                  </a:lnTo>
                  <a:lnTo>
                    <a:pt x="91952" y="173890"/>
                  </a:lnTo>
                  <a:lnTo>
                    <a:pt x="92252" y="174209"/>
                  </a:lnTo>
                  <a:lnTo>
                    <a:pt x="92572" y="174529"/>
                  </a:lnTo>
                  <a:lnTo>
                    <a:pt x="92912" y="174849"/>
                  </a:lnTo>
                  <a:lnTo>
                    <a:pt x="93292" y="175148"/>
                  </a:lnTo>
                  <a:lnTo>
                    <a:pt x="93292" y="181383"/>
                  </a:lnTo>
                  <a:lnTo>
                    <a:pt x="93432" y="181563"/>
                  </a:lnTo>
                  <a:lnTo>
                    <a:pt x="93592" y="181723"/>
                  </a:lnTo>
                  <a:lnTo>
                    <a:pt x="94032" y="182102"/>
                  </a:lnTo>
                  <a:lnTo>
                    <a:pt x="94552" y="182502"/>
                  </a:lnTo>
                  <a:lnTo>
                    <a:pt x="95152" y="182902"/>
                  </a:lnTo>
                  <a:lnTo>
                    <a:pt x="95792" y="183301"/>
                  </a:lnTo>
                  <a:lnTo>
                    <a:pt x="96492" y="183681"/>
                  </a:lnTo>
                  <a:lnTo>
                    <a:pt x="97192" y="184061"/>
                  </a:lnTo>
                  <a:lnTo>
                    <a:pt x="97892" y="184380"/>
                  </a:lnTo>
                  <a:lnTo>
                    <a:pt x="97892" y="177946"/>
                  </a:lnTo>
                  <a:lnTo>
                    <a:pt x="98952" y="178426"/>
                  </a:lnTo>
                  <a:lnTo>
                    <a:pt x="100072" y="178865"/>
                  </a:lnTo>
                  <a:lnTo>
                    <a:pt x="101232" y="179305"/>
                  </a:lnTo>
                  <a:lnTo>
                    <a:pt x="102452" y="179684"/>
                  </a:lnTo>
                  <a:lnTo>
                    <a:pt x="102452" y="186079"/>
                  </a:lnTo>
                  <a:lnTo>
                    <a:pt x="103552" y="186399"/>
                  </a:lnTo>
                  <a:lnTo>
                    <a:pt x="104692" y="186698"/>
                  </a:lnTo>
                  <a:lnTo>
                    <a:pt x="105852" y="186998"/>
                  </a:lnTo>
                  <a:lnTo>
                    <a:pt x="107052" y="187258"/>
                  </a:lnTo>
                  <a:lnTo>
                    <a:pt x="107052" y="180903"/>
                  </a:lnTo>
                  <a:lnTo>
                    <a:pt x="108172" y="181143"/>
                  </a:lnTo>
                  <a:lnTo>
                    <a:pt x="109312" y="181363"/>
                  </a:lnTo>
                  <a:lnTo>
                    <a:pt x="110452" y="181563"/>
                  </a:lnTo>
                  <a:lnTo>
                    <a:pt x="111652" y="181763"/>
                  </a:lnTo>
                  <a:lnTo>
                    <a:pt x="111652" y="188057"/>
                  </a:lnTo>
                  <a:lnTo>
                    <a:pt x="112772" y="188217"/>
                  </a:lnTo>
                  <a:lnTo>
                    <a:pt x="113912" y="188357"/>
                  </a:lnTo>
                  <a:lnTo>
                    <a:pt x="115052" y="188477"/>
                  </a:lnTo>
                  <a:lnTo>
                    <a:pt x="116212" y="188577"/>
                  </a:lnTo>
                  <a:lnTo>
                    <a:pt x="116212" y="182282"/>
                  </a:lnTo>
                  <a:lnTo>
                    <a:pt x="117352" y="182382"/>
                  </a:lnTo>
                  <a:lnTo>
                    <a:pt x="118512" y="182442"/>
                  </a:lnTo>
                  <a:lnTo>
                    <a:pt x="119652" y="182502"/>
                  </a:lnTo>
                  <a:lnTo>
                    <a:pt x="120812" y="182542"/>
                  </a:lnTo>
                  <a:lnTo>
                    <a:pt x="120812" y="188836"/>
                  </a:lnTo>
                  <a:lnTo>
                    <a:pt x="122152" y="188856"/>
                  </a:lnTo>
                  <a:lnTo>
                    <a:pt x="123532" y="188876"/>
                  </a:lnTo>
                  <a:lnTo>
                    <a:pt x="125412" y="188856"/>
                  </a:lnTo>
                  <a:lnTo>
                    <a:pt x="125412" y="182582"/>
                  </a:lnTo>
                  <a:lnTo>
                    <a:pt x="127232" y="182502"/>
                  </a:lnTo>
                  <a:lnTo>
                    <a:pt x="128992" y="182402"/>
                  </a:lnTo>
                  <a:lnTo>
                    <a:pt x="130732" y="182282"/>
                  </a:lnTo>
                  <a:lnTo>
                    <a:pt x="132452" y="182122"/>
                  </a:lnTo>
                  <a:lnTo>
                    <a:pt x="134132" y="181923"/>
                  </a:lnTo>
                  <a:lnTo>
                    <a:pt x="135772" y="181683"/>
                  </a:lnTo>
                  <a:lnTo>
                    <a:pt x="137352" y="181423"/>
                  </a:lnTo>
                  <a:lnTo>
                    <a:pt x="138932" y="181143"/>
                  </a:lnTo>
                  <a:lnTo>
                    <a:pt x="140452" y="180803"/>
                  </a:lnTo>
                  <a:lnTo>
                    <a:pt x="141892" y="180464"/>
                  </a:lnTo>
                  <a:lnTo>
                    <a:pt x="143292" y="180084"/>
                  </a:lnTo>
                  <a:lnTo>
                    <a:pt x="144632" y="179664"/>
                  </a:lnTo>
                  <a:lnTo>
                    <a:pt x="145952" y="179245"/>
                  </a:lnTo>
                  <a:lnTo>
                    <a:pt x="147192" y="178805"/>
                  </a:lnTo>
                  <a:lnTo>
                    <a:pt x="148372" y="178306"/>
                  </a:lnTo>
                  <a:lnTo>
                    <a:pt x="149492" y="177806"/>
                  </a:lnTo>
                  <a:lnTo>
                    <a:pt x="149492" y="184240"/>
                  </a:lnTo>
                  <a:lnTo>
                    <a:pt x="149991" y="184021"/>
                  </a:lnTo>
                  <a:lnTo>
                    <a:pt x="150452" y="183741"/>
                  </a:lnTo>
                  <a:lnTo>
                    <a:pt x="150931" y="183461"/>
                  </a:lnTo>
                  <a:lnTo>
                    <a:pt x="151391" y="183161"/>
                  </a:lnTo>
                  <a:lnTo>
                    <a:pt x="151851" y="182862"/>
                  </a:lnTo>
                  <a:lnTo>
                    <a:pt x="152251" y="182582"/>
                  </a:lnTo>
                  <a:lnTo>
                    <a:pt x="152611" y="182282"/>
                  </a:lnTo>
                  <a:lnTo>
                    <a:pt x="152931" y="182002"/>
                  </a:lnTo>
                  <a:lnTo>
                    <a:pt x="152931" y="175828"/>
                  </a:lnTo>
                  <a:lnTo>
                    <a:pt x="153411" y="175468"/>
                  </a:lnTo>
                  <a:lnTo>
                    <a:pt x="153831" y="175128"/>
                  </a:lnTo>
                  <a:lnTo>
                    <a:pt x="154251" y="174769"/>
                  </a:lnTo>
                  <a:lnTo>
                    <a:pt x="154631" y="174409"/>
                  </a:lnTo>
                  <a:lnTo>
                    <a:pt x="154991" y="174049"/>
                  </a:lnTo>
                  <a:lnTo>
                    <a:pt x="155331" y="173690"/>
                  </a:lnTo>
                  <a:lnTo>
                    <a:pt x="155631" y="173310"/>
                  </a:lnTo>
                  <a:lnTo>
                    <a:pt x="155891" y="172910"/>
                  </a:lnTo>
                  <a:lnTo>
                    <a:pt x="156151" y="172551"/>
                  </a:lnTo>
                  <a:lnTo>
                    <a:pt x="156351" y="172151"/>
                  </a:lnTo>
                  <a:lnTo>
                    <a:pt x="156531" y="171751"/>
                  </a:lnTo>
                  <a:lnTo>
                    <a:pt x="156691" y="171352"/>
                  </a:lnTo>
                  <a:lnTo>
                    <a:pt x="156811" y="170952"/>
                  </a:lnTo>
                  <a:lnTo>
                    <a:pt x="156911" y="170552"/>
                  </a:lnTo>
                  <a:lnTo>
                    <a:pt x="156971" y="170153"/>
                  </a:lnTo>
                  <a:lnTo>
                    <a:pt x="156991" y="169733"/>
                  </a:lnTo>
                  <a:close/>
                  <a:moveTo>
                    <a:pt x="156971" y="169220"/>
                  </a:moveTo>
                  <a:lnTo>
                    <a:pt x="156991" y="169575"/>
                  </a:lnTo>
                  <a:lnTo>
                    <a:pt x="156971" y="169713"/>
                  </a:lnTo>
                  <a:lnTo>
                    <a:pt x="156971" y="169496"/>
                  </a:lnTo>
                  <a:lnTo>
                    <a:pt x="156971" y="169220"/>
                  </a:lnTo>
                  <a:close/>
                  <a:moveTo>
                    <a:pt x="156968" y="169162"/>
                  </a:moveTo>
                  <a:lnTo>
                    <a:pt x="156971" y="169180"/>
                  </a:lnTo>
                  <a:lnTo>
                    <a:pt x="156971" y="169220"/>
                  </a:lnTo>
                  <a:lnTo>
                    <a:pt x="156968" y="169162"/>
                  </a:lnTo>
                  <a:close/>
                  <a:moveTo>
                    <a:pt x="90002" y="169023"/>
                  </a:moveTo>
                  <a:lnTo>
                    <a:pt x="89975" y="169214"/>
                  </a:lnTo>
                  <a:lnTo>
                    <a:pt x="89975" y="169521"/>
                  </a:lnTo>
                  <a:lnTo>
                    <a:pt x="89975" y="169713"/>
                  </a:lnTo>
                  <a:lnTo>
                    <a:pt x="89952" y="169598"/>
                  </a:lnTo>
                  <a:lnTo>
                    <a:pt x="89952" y="169253"/>
                  </a:lnTo>
                  <a:lnTo>
                    <a:pt x="90002" y="169023"/>
                  </a:lnTo>
                  <a:close/>
                  <a:moveTo>
                    <a:pt x="90153" y="168313"/>
                  </a:moveTo>
                  <a:lnTo>
                    <a:pt x="90064" y="168620"/>
                  </a:lnTo>
                  <a:lnTo>
                    <a:pt x="90019" y="168946"/>
                  </a:lnTo>
                  <a:lnTo>
                    <a:pt x="90002" y="169023"/>
                  </a:lnTo>
                  <a:lnTo>
                    <a:pt x="90019" y="168908"/>
                  </a:lnTo>
                  <a:lnTo>
                    <a:pt x="90064" y="168601"/>
                  </a:lnTo>
                  <a:lnTo>
                    <a:pt x="90153" y="168313"/>
                  </a:lnTo>
                  <a:close/>
                  <a:moveTo>
                    <a:pt x="156791" y="168213"/>
                  </a:moveTo>
                  <a:lnTo>
                    <a:pt x="156891" y="168568"/>
                  </a:lnTo>
                  <a:lnTo>
                    <a:pt x="156951" y="168884"/>
                  </a:lnTo>
                  <a:lnTo>
                    <a:pt x="156968" y="169162"/>
                  </a:lnTo>
                  <a:lnTo>
                    <a:pt x="156911" y="168864"/>
                  </a:lnTo>
                  <a:lnTo>
                    <a:pt x="156871" y="168549"/>
                  </a:lnTo>
                  <a:lnTo>
                    <a:pt x="156791" y="168213"/>
                  </a:lnTo>
                  <a:close/>
                  <a:moveTo>
                    <a:pt x="168017" y="167528"/>
                  </a:moveTo>
                  <a:lnTo>
                    <a:pt x="168017" y="174962"/>
                  </a:lnTo>
                  <a:lnTo>
                    <a:pt x="168177" y="175142"/>
                  </a:lnTo>
                  <a:lnTo>
                    <a:pt x="168377" y="175342"/>
                  </a:lnTo>
                  <a:lnTo>
                    <a:pt x="168837" y="175722"/>
                  </a:lnTo>
                  <a:lnTo>
                    <a:pt x="169417" y="176181"/>
                  </a:lnTo>
                  <a:lnTo>
                    <a:pt x="170097" y="176621"/>
                  </a:lnTo>
                  <a:lnTo>
                    <a:pt x="170818" y="177081"/>
                  </a:lnTo>
                  <a:lnTo>
                    <a:pt x="171578" y="177520"/>
                  </a:lnTo>
                  <a:lnTo>
                    <a:pt x="172358" y="177920"/>
                  </a:lnTo>
                  <a:lnTo>
                    <a:pt x="173118" y="178280"/>
                  </a:lnTo>
                  <a:lnTo>
                    <a:pt x="173118" y="170785"/>
                  </a:lnTo>
                  <a:lnTo>
                    <a:pt x="172358" y="170425"/>
                  </a:lnTo>
                  <a:lnTo>
                    <a:pt x="171638" y="170046"/>
                  </a:lnTo>
                  <a:lnTo>
                    <a:pt x="170938" y="169646"/>
                  </a:lnTo>
                  <a:lnTo>
                    <a:pt x="170278" y="169226"/>
                  </a:lnTo>
                  <a:lnTo>
                    <a:pt x="169657" y="168827"/>
                  </a:lnTo>
                  <a:lnTo>
                    <a:pt x="169077" y="168407"/>
                  </a:lnTo>
                  <a:lnTo>
                    <a:pt x="168517" y="167967"/>
                  </a:lnTo>
                  <a:lnTo>
                    <a:pt x="168017" y="167528"/>
                  </a:lnTo>
                  <a:close/>
                  <a:moveTo>
                    <a:pt x="121371" y="163313"/>
                  </a:moveTo>
                  <a:lnTo>
                    <a:pt x="121371" y="167713"/>
                  </a:lnTo>
                  <a:lnTo>
                    <a:pt x="120474" y="167552"/>
                  </a:lnTo>
                  <a:lnTo>
                    <a:pt x="119437" y="167309"/>
                  </a:lnTo>
                  <a:lnTo>
                    <a:pt x="118939" y="167188"/>
                  </a:lnTo>
                  <a:lnTo>
                    <a:pt x="118500" y="167087"/>
                  </a:lnTo>
                  <a:lnTo>
                    <a:pt x="118082" y="166946"/>
                  </a:lnTo>
                  <a:lnTo>
                    <a:pt x="117703" y="166785"/>
                  </a:lnTo>
                  <a:lnTo>
                    <a:pt x="117324" y="166623"/>
                  </a:lnTo>
                  <a:lnTo>
                    <a:pt x="117006" y="166381"/>
                  </a:lnTo>
                  <a:lnTo>
                    <a:pt x="116806" y="166260"/>
                  </a:lnTo>
                  <a:lnTo>
                    <a:pt x="116667" y="166118"/>
                  </a:lnTo>
                  <a:lnTo>
                    <a:pt x="116527" y="165937"/>
                  </a:lnTo>
                  <a:lnTo>
                    <a:pt x="116467" y="165795"/>
                  </a:lnTo>
                  <a:lnTo>
                    <a:pt x="116388" y="165614"/>
                  </a:lnTo>
                  <a:lnTo>
                    <a:pt x="116368" y="165472"/>
                  </a:lnTo>
                  <a:lnTo>
                    <a:pt x="116368" y="165291"/>
                  </a:lnTo>
                  <a:lnTo>
                    <a:pt x="116388" y="165129"/>
                  </a:lnTo>
                  <a:lnTo>
                    <a:pt x="116447" y="164968"/>
                  </a:lnTo>
                  <a:lnTo>
                    <a:pt x="116507" y="164806"/>
                  </a:lnTo>
                  <a:lnTo>
                    <a:pt x="116627" y="164665"/>
                  </a:lnTo>
                  <a:lnTo>
                    <a:pt x="116766" y="164504"/>
                  </a:lnTo>
                  <a:lnTo>
                    <a:pt x="116926" y="164382"/>
                  </a:lnTo>
                  <a:lnTo>
                    <a:pt x="117125" y="164261"/>
                  </a:lnTo>
                  <a:lnTo>
                    <a:pt x="117344" y="164140"/>
                  </a:lnTo>
                  <a:lnTo>
                    <a:pt x="117604" y="164039"/>
                  </a:lnTo>
                  <a:lnTo>
                    <a:pt x="118002" y="163878"/>
                  </a:lnTo>
                  <a:lnTo>
                    <a:pt x="118421" y="163757"/>
                  </a:lnTo>
                  <a:lnTo>
                    <a:pt x="118859" y="163656"/>
                  </a:lnTo>
                  <a:lnTo>
                    <a:pt x="119338" y="163555"/>
                  </a:lnTo>
                  <a:lnTo>
                    <a:pt x="119836" y="163474"/>
                  </a:lnTo>
                  <a:lnTo>
                    <a:pt x="120334" y="163414"/>
                  </a:lnTo>
                  <a:lnTo>
                    <a:pt x="121371" y="163313"/>
                  </a:lnTo>
                  <a:close/>
                  <a:moveTo>
                    <a:pt x="200327" y="161193"/>
                  </a:moveTo>
                  <a:lnTo>
                    <a:pt x="200327" y="168433"/>
                  </a:lnTo>
                  <a:lnTo>
                    <a:pt x="201808" y="168473"/>
                  </a:lnTo>
                  <a:lnTo>
                    <a:pt x="203328" y="168473"/>
                  </a:lnTo>
                  <a:lnTo>
                    <a:pt x="205409" y="168453"/>
                  </a:lnTo>
                  <a:lnTo>
                    <a:pt x="205409" y="161233"/>
                  </a:lnTo>
                  <a:lnTo>
                    <a:pt x="203308" y="161253"/>
                  </a:lnTo>
                  <a:lnTo>
                    <a:pt x="201808" y="161233"/>
                  </a:lnTo>
                  <a:lnTo>
                    <a:pt x="200327" y="161193"/>
                  </a:lnTo>
                  <a:close/>
                  <a:moveTo>
                    <a:pt x="164496" y="160813"/>
                  </a:moveTo>
                  <a:lnTo>
                    <a:pt x="164716" y="161212"/>
                  </a:lnTo>
                  <a:lnTo>
                    <a:pt x="164976" y="161552"/>
                  </a:lnTo>
                  <a:lnTo>
                    <a:pt x="165236" y="161932"/>
                  </a:lnTo>
                  <a:lnTo>
                    <a:pt x="165516" y="162291"/>
                  </a:lnTo>
                  <a:lnTo>
                    <a:pt x="165836" y="162651"/>
                  </a:lnTo>
                  <a:lnTo>
                    <a:pt x="166136" y="162991"/>
                  </a:lnTo>
                  <a:lnTo>
                    <a:pt x="166476" y="163331"/>
                  </a:lnTo>
                  <a:lnTo>
                    <a:pt x="166837" y="163690"/>
                  </a:lnTo>
                  <a:lnTo>
                    <a:pt x="167577" y="164330"/>
                  </a:lnTo>
                  <a:lnTo>
                    <a:pt x="168397" y="164969"/>
                  </a:lnTo>
                  <a:lnTo>
                    <a:pt x="169277" y="165569"/>
                  </a:lnTo>
                  <a:lnTo>
                    <a:pt x="170218" y="166169"/>
                  </a:lnTo>
                  <a:lnTo>
                    <a:pt x="171178" y="166748"/>
                  </a:lnTo>
                  <a:lnTo>
                    <a:pt x="172218" y="167288"/>
                  </a:lnTo>
                  <a:lnTo>
                    <a:pt x="173319" y="167807"/>
                  </a:lnTo>
                  <a:lnTo>
                    <a:pt x="174459" y="168307"/>
                  </a:lnTo>
                  <a:lnTo>
                    <a:pt x="175639" y="168787"/>
                  </a:lnTo>
                  <a:lnTo>
                    <a:pt x="176840" y="169246"/>
                  </a:lnTo>
                  <a:lnTo>
                    <a:pt x="178120" y="169666"/>
                  </a:lnTo>
                  <a:lnTo>
                    <a:pt x="179440" y="170066"/>
                  </a:lnTo>
                  <a:lnTo>
                    <a:pt x="180741" y="170445"/>
                  </a:lnTo>
                  <a:lnTo>
                    <a:pt x="182121" y="170805"/>
                  </a:lnTo>
                  <a:lnTo>
                    <a:pt x="183542" y="171145"/>
                  </a:lnTo>
                  <a:lnTo>
                    <a:pt x="184942" y="171465"/>
                  </a:lnTo>
                  <a:lnTo>
                    <a:pt x="186383" y="171724"/>
                  </a:lnTo>
                  <a:lnTo>
                    <a:pt x="187883" y="172004"/>
                  </a:lnTo>
                  <a:lnTo>
                    <a:pt x="189364" y="172224"/>
                  </a:lnTo>
                  <a:lnTo>
                    <a:pt x="190864" y="172444"/>
                  </a:lnTo>
                  <a:lnTo>
                    <a:pt x="192405" y="172624"/>
                  </a:lnTo>
                  <a:lnTo>
                    <a:pt x="193945" y="172804"/>
                  </a:lnTo>
                  <a:lnTo>
                    <a:pt x="195485" y="172924"/>
                  </a:lnTo>
                  <a:lnTo>
                    <a:pt x="197026" y="173044"/>
                  </a:lnTo>
                  <a:lnTo>
                    <a:pt x="198586" y="173123"/>
                  </a:lnTo>
                  <a:lnTo>
                    <a:pt x="200167" y="173203"/>
                  </a:lnTo>
                  <a:lnTo>
                    <a:pt x="201727" y="173243"/>
                  </a:lnTo>
                  <a:lnTo>
                    <a:pt x="203288" y="173243"/>
                  </a:lnTo>
                  <a:lnTo>
                    <a:pt x="204608" y="173243"/>
                  </a:lnTo>
                  <a:lnTo>
                    <a:pt x="205929" y="173223"/>
                  </a:lnTo>
                  <a:lnTo>
                    <a:pt x="207249" y="173163"/>
                  </a:lnTo>
                  <a:lnTo>
                    <a:pt x="208550" y="173103"/>
                  </a:lnTo>
                  <a:lnTo>
                    <a:pt x="209850" y="173024"/>
                  </a:lnTo>
                  <a:lnTo>
                    <a:pt x="211170" y="172924"/>
                  </a:lnTo>
                  <a:lnTo>
                    <a:pt x="212471" y="172824"/>
                  </a:lnTo>
                  <a:lnTo>
                    <a:pt x="213751" y="172704"/>
                  </a:lnTo>
                  <a:lnTo>
                    <a:pt x="215052" y="172544"/>
                  </a:lnTo>
                  <a:lnTo>
                    <a:pt x="216312" y="172384"/>
                  </a:lnTo>
                  <a:lnTo>
                    <a:pt x="217572" y="172204"/>
                  </a:lnTo>
                  <a:lnTo>
                    <a:pt x="218833" y="172004"/>
                  </a:lnTo>
                  <a:lnTo>
                    <a:pt x="220073" y="171784"/>
                  </a:lnTo>
                  <a:lnTo>
                    <a:pt x="221294" y="171565"/>
                  </a:lnTo>
                  <a:lnTo>
                    <a:pt x="222494" y="171305"/>
                  </a:lnTo>
                  <a:lnTo>
                    <a:pt x="223674" y="171045"/>
                  </a:lnTo>
                  <a:lnTo>
                    <a:pt x="224835" y="170745"/>
                  </a:lnTo>
                  <a:lnTo>
                    <a:pt x="225975" y="170445"/>
                  </a:lnTo>
                  <a:lnTo>
                    <a:pt x="227095" y="170146"/>
                  </a:lnTo>
                  <a:lnTo>
                    <a:pt x="228196" y="169786"/>
                  </a:lnTo>
                  <a:lnTo>
                    <a:pt x="229236" y="169446"/>
                  </a:lnTo>
                  <a:lnTo>
                    <a:pt x="230276" y="169066"/>
                  </a:lnTo>
                  <a:lnTo>
                    <a:pt x="231297" y="168707"/>
                  </a:lnTo>
                  <a:lnTo>
                    <a:pt x="232277" y="168287"/>
                  </a:lnTo>
                  <a:lnTo>
                    <a:pt x="233217" y="167887"/>
                  </a:lnTo>
                  <a:lnTo>
                    <a:pt x="234138" y="167428"/>
                  </a:lnTo>
                  <a:lnTo>
                    <a:pt x="234998" y="166988"/>
                  </a:lnTo>
                  <a:lnTo>
                    <a:pt x="235838" y="166508"/>
                  </a:lnTo>
                  <a:lnTo>
                    <a:pt x="236658" y="166049"/>
                  </a:lnTo>
                  <a:lnTo>
                    <a:pt x="237439" y="165549"/>
                  </a:lnTo>
                  <a:lnTo>
                    <a:pt x="238159" y="165029"/>
                  </a:lnTo>
                  <a:lnTo>
                    <a:pt x="238839" y="164490"/>
                  </a:lnTo>
                  <a:lnTo>
                    <a:pt x="238839" y="171285"/>
                  </a:lnTo>
                  <a:lnTo>
                    <a:pt x="238799" y="171285"/>
                  </a:lnTo>
                  <a:lnTo>
                    <a:pt x="238779" y="171864"/>
                  </a:lnTo>
                  <a:lnTo>
                    <a:pt x="238739" y="172204"/>
                  </a:lnTo>
                  <a:lnTo>
                    <a:pt x="238659" y="172544"/>
                  </a:lnTo>
                  <a:lnTo>
                    <a:pt x="238579" y="172884"/>
                  </a:lnTo>
                  <a:lnTo>
                    <a:pt x="238459" y="173223"/>
                  </a:lnTo>
                  <a:lnTo>
                    <a:pt x="238339" y="173563"/>
                  </a:lnTo>
                  <a:lnTo>
                    <a:pt x="238159" y="173923"/>
                  </a:lnTo>
                  <a:lnTo>
                    <a:pt x="237979" y="174243"/>
                  </a:lnTo>
                  <a:lnTo>
                    <a:pt x="237779" y="174562"/>
                  </a:lnTo>
                  <a:lnTo>
                    <a:pt x="237559" y="174902"/>
                  </a:lnTo>
                  <a:lnTo>
                    <a:pt x="237339" y="175242"/>
                  </a:lnTo>
                  <a:lnTo>
                    <a:pt x="237058" y="175562"/>
                  </a:lnTo>
                  <a:lnTo>
                    <a:pt x="236798" y="175861"/>
                  </a:lnTo>
                  <a:lnTo>
                    <a:pt x="236498" y="176181"/>
                  </a:lnTo>
                  <a:lnTo>
                    <a:pt x="236178" y="176501"/>
                  </a:lnTo>
                  <a:lnTo>
                    <a:pt x="235818" y="176801"/>
                  </a:lnTo>
                  <a:lnTo>
                    <a:pt x="235478" y="177101"/>
                  </a:lnTo>
                  <a:lnTo>
                    <a:pt x="234698" y="177700"/>
                  </a:lnTo>
                  <a:lnTo>
                    <a:pt x="233857" y="178280"/>
                  </a:lnTo>
                  <a:lnTo>
                    <a:pt x="232957" y="178839"/>
                  </a:lnTo>
                  <a:lnTo>
                    <a:pt x="231977" y="179379"/>
                  </a:lnTo>
                  <a:lnTo>
                    <a:pt x="230917" y="179918"/>
                  </a:lnTo>
                  <a:lnTo>
                    <a:pt x="229836" y="180418"/>
                  </a:lnTo>
                  <a:lnTo>
                    <a:pt x="228656" y="180918"/>
                  </a:lnTo>
                  <a:lnTo>
                    <a:pt x="227455" y="181397"/>
                  </a:lnTo>
                  <a:lnTo>
                    <a:pt x="226155" y="181817"/>
                  </a:lnTo>
                  <a:lnTo>
                    <a:pt x="224815" y="182237"/>
                  </a:lnTo>
                  <a:lnTo>
                    <a:pt x="223414" y="182636"/>
                  </a:lnTo>
                  <a:lnTo>
                    <a:pt x="222014" y="183036"/>
                  </a:lnTo>
                  <a:lnTo>
                    <a:pt x="220513" y="183376"/>
                  </a:lnTo>
                  <a:lnTo>
                    <a:pt x="218973" y="183696"/>
                  </a:lnTo>
                  <a:lnTo>
                    <a:pt x="217412" y="183975"/>
                  </a:lnTo>
                  <a:lnTo>
                    <a:pt x="215792" y="184255"/>
                  </a:lnTo>
                  <a:lnTo>
                    <a:pt x="214131" y="184495"/>
                  </a:lnTo>
                  <a:lnTo>
                    <a:pt x="212431" y="184695"/>
                  </a:lnTo>
                  <a:lnTo>
                    <a:pt x="210730" y="184895"/>
                  </a:lnTo>
                  <a:lnTo>
                    <a:pt x="208950" y="185035"/>
                  </a:lnTo>
                  <a:lnTo>
                    <a:pt x="207169" y="185135"/>
                  </a:lnTo>
                  <a:lnTo>
                    <a:pt x="205349" y="185235"/>
                  </a:lnTo>
                  <a:lnTo>
                    <a:pt x="203488" y="185294"/>
                  </a:lnTo>
                  <a:lnTo>
                    <a:pt x="201627" y="185314"/>
                  </a:lnTo>
                  <a:lnTo>
                    <a:pt x="199707" y="185294"/>
                  </a:lnTo>
                  <a:lnTo>
                    <a:pt x="197826" y="185235"/>
                  </a:lnTo>
                  <a:lnTo>
                    <a:pt x="195966" y="185135"/>
                  </a:lnTo>
                  <a:lnTo>
                    <a:pt x="194145" y="185015"/>
                  </a:lnTo>
                  <a:lnTo>
                    <a:pt x="192324" y="184875"/>
                  </a:lnTo>
                  <a:lnTo>
                    <a:pt x="190564" y="184675"/>
                  </a:lnTo>
                  <a:lnTo>
                    <a:pt x="188843" y="184455"/>
                  </a:lnTo>
                  <a:lnTo>
                    <a:pt x="187163" y="184195"/>
                  </a:lnTo>
                  <a:lnTo>
                    <a:pt x="185522" y="183915"/>
                  </a:lnTo>
                  <a:lnTo>
                    <a:pt x="183902" y="183596"/>
                  </a:lnTo>
                  <a:lnTo>
                    <a:pt x="182341" y="183276"/>
                  </a:lnTo>
                  <a:lnTo>
                    <a:pt x="180841" y="182896"/>
                  </a:lnTo>
                  <a:lnTo>
                    <a:pt x="179380" y="182517"/>
                  </a:lnTo>
                  <a:lnTo>
                    <a:pt x="177960" y="182117"/>
                  </a:lnTo>
                  <a:lnTo>
                    <a:pt x="176620" y="181657"/>
                  </a:lnTo>
                  <a:lnTo>
                    <a:pt x="175339" y="181197"/>
                  </a:lnTo>
                  <a:lnTo>
                    <a:pt x="174119" y="180718"/>
                  </a:lnTo>
                  <a:lnTo>
                    <a:pt x="172938" y="180198"/>
                  </a:lnTo>
                  <a:lnTo>
                    <a:pt x="171818" y="179679"/>
                  </a:lnTo>
                  <a:lnTo>
                    <a:pt x="170778" y="179139"/>
                  </a:lnTo>
                  <a:lnTo>
                    <a:pt x="169837" y="178559"/>
                  </a:lnTo>
                  <a:lnTo>
                    <a:pt x="168917" y="177960"/>
                  </a:lnTo>
                  <a:lnTo>
                    <a:pt x="168097" y="177360"/>
                  </a:lnTo>
                  <a:lnTo>
                    <a:pt x="167717" y="177081"/>
                  </a:lnTo>
                  <a:lnTo>
                    <a:pt x="167357" y="176741"/>
                  </a:lnTo>
                  <a:lnTo>
                    <a:pt x="167037" y="176421"/>
                  </a:lnTo>
                  <a:lnTo>
                    <a:pt x="166716" y="176101"/>
                  </a:lnTo>
                  <a:lnTo>
                    <a:pt x="166376" y="175781"/>
                  </a:lnTo>
                  <a:lnTo>
                    <a:pt x="166116" y="175462"/>
                  </a:lnTo>
                  <a:lnTo>
                    <a:pt x="165856" y="175142"/>
                  </a:lnTo>
                  <a:lnTo>
                    <a:pt x="165616" y="174782"/>
                  </a:lnTo>
                  <a:lnTo>
                    <a:pt x="165396" y="174462"/>
                  </a:lnTo>
                  <a:lnTo>
                    <a:pt x="165196" y="174123"/>
                  </a:lnTo>
                  <a:lnTo>
                    <a:pt x="165016" y="173763"/>
                  </a:lnTo>
                  <a:lnTo>
                    <a:pt x="164876" y="173423"/>
                  </a:lnTo>
                  <a:lnTo>
                    <a:pt x="164736" y="173063"/>
                  </a:lnTo>
                  <a:lnTo>
                    <a:pt x="164636" y="172724"/>
                  </a:lnTo>
                  <a:lnTo>
                    <a:pt x="164536" y="172384"/>
                  </a:lnTo>
                  <a:lnTo>
                    <a:pt x="164496" y="172004"/>
                  </a:lnTo>
                  <a:lnTo>
                    <a:pt x="164456" y="171665"/>
                  </a:lnTo>
                  <a:lnTo>
                    <a:pt x="164456" y="171285"/>
                  </a:lnTo>
                  <a:lnTo>
                    <a:pt x="164416" y="171305"/>
                  </a:lnTo>
                  <a:lnTo>
                    <a:pt x="164416" y="162092"/>
                  </a:lnTo>
                  <a:lnTo>
                    <a:pt x="164396" y="161852"/>
                  </a:lnTo>
                  <a:lnTo>
                    <a:pt x="164416" y="161332"/>
                  </a:lnTo>
                  <a:lnTo>
                    <a:pt x="164496" y="160813"/>
                  </a:lnTo>
                  <a:close/>
                  <a:moveTo>
                    <a:pt x="190104" y="160313"/>
                  </a:moveTo>
                  <a:lnTo>
                    <a:pt x="190104" y="167593"/>
                  </a:lnTo>
                  <a:lnTo>
                    <a:pt x="191345" y="167733"/>
                  </a:lnTo>
                  <a:lnTo>
                    <a:pt x="192625" y="167893"/>
                  </a:lnTo>
                  <a:lnTo>
                    <a:pt x="193905" y="168033"/>
                  </a:lnTo>
                  <a:lnTo>
                    <a:pt x="195226" y="168153"/>
                  </a:lnTo>
                  <a:lnTo>
                    <a:pt x="195226" y="160893"/>
                  </a:lnTo>
                  <a:lnTo>
                    <a:pt x="193905" y="160773"/>
                  </a:lnTo>
                  <a:lnTo>
                    <a:pt x="192625" y="160633"/>
                  </a:lnTo>
                  <a:lnTo>
                    <a:pt x="191345" y="160473"/>
                  </a:lnTo>
                  <a:lnTo>
                    <a:pt x="190104" y="160313"/>
                  </a:lnTo>
                  <a:close/>
                  <a:moveTo>
                    <a:pt x="122191" y="160037"/>
                  </a:moveTo>
                  <a:lnTo>
                    <a:pt x="122051" y="160057"/>
                  </a:lnTo>
                  <a:lnTo>
                    <a:pt x="121871" y="160057"/>
                  </a:lnTo>
                  <a:lnTo>
                    <a:pt x="121711" y="160097"/>
                  </a:lnTo>
                  <a:lnTo>
                    <a:pt x="121591" y="160157"/>
                  </a:lnTo>
                  <a:lnTo>
                    <a:pt x="121491" y="160197"/>
                  </a:lnTo>
                  <a:lnTo>
                    <a:pt x="121411" y="160258"/>
                  </a:lnTo>
                  <a:lnTo>
                    <a:pt x="121371" y="160338"/>
                  </a:lnTo>
                  <a:lnTo>
                    <a:pt x="121351" y="160398"/>
                  </a:lnTo>
                  <a:lnTo>
                    <a:pt x="121351" y="161603"/>
                  </a:lnTo>
                  <a:lnTo>
                    <a:pt x="120410" y="161683"/>
                  </a:lnTo>
                  <a:lnTo>
                    <a:pt x="119450" y="161784"/>
                  </a:lnTo>
                  <a:lnTo>
                    <a:pt x="118569" y="161904"/>
                  </a:lnTo>
                  <a:lnTo>
                    <a:pt x="117689" y="162085"/>
                  </a:lnTo>
                  <a:lnTo>
                    <a:pt x="116848" y="162246"/>
                  </a:lnTo>
                  <a:lnTo>
                    <a:pt x="116048" y="162446"/>
                  </a:lnTo>
                  <a:lnTo>
                    <a:pt x="115307" y="162707"/>
                  </a:lnTo>
                  <a:lnTo>
                    <a:pt x="114607" y="162948"/>
                  </a:lnTo>
                  <a:lnTo>
                    <a:pt x="114126" y="163169"/>
                  </a:lnTo>
                  <a:lnTo>
                    <a:pt x="113686" y="163430"/>
                  </a:lnTo>
                  <a:lnTo>
                    <a:pt x="113286" y="163671"/>
                  </a:lnTo>
                  <a:lnTo>
                    <a:pt x="112946" y="163912"/>
                  </a:lnTo>
                  <a:lnTo>
                    <a:pt x="112646" y="164173"/>
                  </a:lnTo>
                  <a:lnTo>
                    <a:pt x="112405" y="164454"/>
                  </a:lnTo>
                  <a:lnTo>
                    <a:pt x="112205" y="164715"/>
                  </a:lnTo>
                  <a:lnTo>
                    <a:pt x="112045" y="164996"/>
                  </a:lnTo>
                  <a:lnTo>
                    <a:pt x="111945" y="165298"/>
                  </a:lnTo>
                  <a:lnTo>
                    <a:pt x="111905" y="165559"/>
                  </a:lnTo>
                  <a:lnTo>
                    <a:pt x="111905" y="165840"/>
                  </a:lnTo>
                  <a:lnTo>
                    <a:pt x="111945" y="166141"/>
                  </a:lnTo>
                  <a:lnTo>
                    <a:pt x="112045" y="166422"/>
                  </a:lnTo>
                  <a:lnTo>
                    <a:pt x="112205" y="166683"/>
                  </a:lnTo>
                  <a:lnTo>
                    <a:pt x="112425" y="166964"/>
                  </a:lnTo>
                  <a:lnTo>
                    <a:pt x="112666" y="167245"/>
                  </a:lnTo>
                  <a:lnTo>
                    <a:pt x="112966" y="167466"/>
                  </a:lnTo>
                  <a:lnTo>
                    <a:pt x="113286" y="167687"/>
                  </a:lnTo>
                  <a:lnTo>
                    <a:pt x="113666" y="167908"/>
                  </a:lnTo>
                  <a:lnTo>
                    <a:pt x="114066" y="168109"/>
                  </a:lnTo>
                  <a:lnTo>
                    <a:pt x="114507" y="168309"/>
                  </a:lnTo>
                  <a:lnTo>
                    <a:pt x="114987" y="168490"/>
                  </a:lnTo>
                  <a:lnTo>
                    <a:pt x="115507" y="168671"/>
                  </a:lnTo>
                  <a:lnTo>
                    <a:pt x="116028" y="168791"/>
                  </a:lnTo>
                  <a:lnTo>
                    <a:pt x="118049" y="169213"/>
                  </a:lnTo>
                  <a:lnTo>
                    <a:pt x="121351" y="169876"/>
                  </a:lnTo>
                  <a:lnTo>
                    <a:pt x="121351" y="175056"/>
                  </a:lnTo>
                  <a:lnTo>
                    <a:pt x="120490" y="174956"/>
                  </a:lnTo>
                  <a:lnTo>
                    <a:pt x="119730" y="174815"/>
                  </a:lnTo>
                  <a:lnTo>
                    <a:pt x="118829" y="174675"/>
                  </a:lnTo>
                  <a:lnTo>
                    <a:pt x="117889" y="174454"/>
                  </a:lnTo>
                  <a:lnTo>
                    <a:pt x="117028" y="174193"/>
                  </a:lnTo>
                  <a:lnTo>
                    <a:pt x="116268" y="173932"/>
                  </a:lnTo>
                  <a:lnTo>
                    <a:pt x="116048" y="173851"/>
                  </a:lnTo>
                  <a:lnTo>
                    <a:pt x="115847" y="173771"/>
                  </a:lnTo>
                  <a:lnTo>
                    <a:pt x="115707" y="173711"/>
                  </a:lnTo>
                  <a:lnTo>
                    <a:pt x="115667" y="173671"/>
                  </a:lnTo>
                  <a:lnTo>
                    <a:pt x="115447" y="173550"/>
                  </a:lnTo>
                  <a:lnTo>
                    <a:pt x="115327" y="173470"/>
                  </a:lnTo>
                  <a:lnTo>
                    <a:pt x="115207" y="173410"/>
                  </a:lnTo>
                  <a:lnTo>
                    <a:pt x="114887" y="173329"/>
                  </a:lnTo>
                  <a:lnTo>
                    <a:pt x="114567" y="173269"/>
                  </a:lnTo>
                  <a:lnTo>
                    <a:pt x="114187" y="173249"/>
                  </a:lnTo>
                  <a:lnTo>
                    <a:pt x="113806" y="173309"/>
                  </a:lnTo>
                  <a:lnTo>
                    <a:pt x="113446" y="173349"/>
                  </a:lnTo>
                  <a:lnTo>
                    <a:pt x="113066" y="173430"/>
                  </a:lnTo>
                  <a:lnTo>
                    <a:pt x="112686" y="173550"/>
                  </a:lnTo>
                  <a:lnTo>
                    <a:pt x="112365" y="173671"/>
                  </a:lnTo>
                  <a:lnTo>
                    <a:pt x="112105" y="173831"/>
                  </a:lnTo>
                  <a:lnTo>
                    <a:pt x="111845" y="173972"/>
                  </a:lnTo>
                  <a:lnTo>
                    <a:pt x="111665" y="174152"/>
                  </a:lnTo>
                  <a:lnTo>
                    <a:pt x="111605" y="174233"/>
                  </a:lnTo>
                  <a:lnTo>
                    <a:pt x="111545" y="174293"/>
                  </a:lnTo>
                  <a:lnTo>
                    <a:pt x="111525" y="174373"/>
                  </a:lnTo>
                  <a:lnTo>
                    <a:pt x="111525" y="174474"/>
                  </a:lnTo>
                  <a:lnTo>
                    <a:pt x="111525" y="174554"/>
                  </a:lnTo>
                  <a:lnTo>
                    <a:pt x="111585" y="174634"/>
                  </a:lnTo>
                  <a:lnTo>
                    <a:pt x="111625" y="174695"/>
                  </a:lnTo>
                  <a:lnTo>
                    <a:pt x="111725" y="174775"/>
                  </a:lnTo>
                  <a:lnTo>
                    <a:pt x="112065" y="174996"/>
                  </a:lnTo>
                  <a:lnTo>
                    <a:pt x="112486" y="175217"/>
                  </a:lnTo>
                  <a:lnTo>
                    <a:pt x="112946" y="175417"/>
                  </a:lnTo>
                  <a:lnTo>
                    <a:pt x="113406" y="175618"/>
                  </a:lnTo>
                  <a:lnTo>
                    <a:pt x="113946" y="175799"/>
                  </a:lnTo>
                  <a:lnTo>
                    <a:pt x="114487" y="175939"/>
                  </a:lnTo>
                  <a:lnTo>
                    <a:pt x="115087" y="176120"/>
                  </a:lnTo>
                  <a:lnTo>
                    <a:pt x="115707" y="176241"/>
                  </a:lnTo>
                  <a:lnTo>
                    <a:pt x="116348" y="176361"/>
                  </a:lnTo>
                  <a:lnTo>
                    <a:pt x="117028" y="176502"/>
                  </a:lnTo>
                  <a:lnTo>
                    <a:pt x="118409" y="176703"/>
                  </a:lnTo>
                  <a:lnTo>
                    <a:pt x="119850" y="176823"/>
                  </a:lnTo>
                  <a:lnTo>
                    <a:pt x="121351" y="176923"/>
                  </a:lnTo>
                  <a:lnTo>
                    <a:pt x="121351" y="178108"/>
                  </a:lnTo>
                  <a:lnTo>
                    <a:pt x="121371" y="178188"/>
                  </a:lnTo>
                  <a:lnTo>
                    <a:pt x="121411" y="178249"/>
                  </a:lnTo>
                  <a:lnTo>
                    <a:pt x="121491" y="178309"/>
                  </a:lnTo>
                  <a:lnTo>
                    <a:pt x="121591" y="178369"/>
                  </a:lnTo>
                  <a:lnTo>
                    <a:pt x="121711" y="178409"/>
                  </a:lnTo>
                  <a:lnTo>
                    <a:pt x="121871" y="178449"/>
                  </a:lnTo>
                  <a:lnTo>
                    <a:pt x="122191" y="178469"/>
                  </a:lnTo>
                  <a:lnTo>
                    <a:pt x="125133" y="178469"/>
                  </a:lnTo>
                  <a:lnTo>
                    <a:pt x="125473" y="178449"/>
                  </a:lnTo>
                  <a:lnTo>
                    <a:pt x="125593" y="178409"/>
                  </a:lnTo>
                  <a:lnTo>
                    <a:pt x="125753" y="178369"/>
                  </a:lnTo>
                  <a:lnTo>
                    <a:pt x="125853" y="178309"/>
                  </a:lnTo>
                  <a:lnTo>
                    <a:pt x="125913" y="178249"/>
                  </a:lnTo>
                  <a:lnTo>
                    <a:pt x="125973" y="178188"/>
                  </a:lnTo>
                  <a:lnTo>
                    <a:pt x="125993" y="178108"/>
                  </a:lnTo>
                  <a:lnTo>
                    <a:pt x="125993" y="176903"/>
                  </a:lnTo>
                  <a:lnTo>
                    <a:pt x="126914" y="176823"/>
                  </a:lnTo>
                  <a:lnTo>
                    <a:pt x="127814" y="176743"/>
                  </a:lnTo>
                  <a:lnTo>
                    <a:pt x="128675" y="176642"/>
                  </a:lnTo>
                  <a:lnTo>
                    <a:pt x="129495" y="176502"/>
                  </a:lnTo>
                  <a:lnTo>
                    <a:pt x="130296" y="176341"/>
                  </a:lnTo>
                  <a:lnTo>
                    <a:pt x="131016" y="176201"/>
                  </a:lnTo>
                  <a:lnTo>
                    <a:pt x="131717" y="176000"/>
                  </a:lnTo>
                  <a:lnTo>
                    <a:pt x="132317" y="175779"/>
                  </a:lnTo>
                  <a:lnTo>
                    <a:pt x="132797" y="175578"/>
                  </a:lnTo>
                  <a:lnTo>
                    <a:pt x="133258" y="175377"/>
                  </a:lnTo>
                  <a:lnTo>
                    <a:pt x="133678" y="175116"/>
                  </a:lnTo>
                  <a:lnTo>
                    <a:pt x="134058" y="174895"/>
                  </a:lnTo>
                  <a:lnTo>
                    <a:pt x="134378" y="174654"/>
                  </a:lnTo>
                  <a:lnTo>
                    <a:pt x="134678" y="174393"/>
                  </a:lnTo>
                  <a:lnTo>
                    <a:pt x="134919" y="174132"/>
                  </a:lnTo>
                  <a:lnTo>
                    <a:pt x="135119" y="173851"/>
                  </a:lnTo>
                  <a:lnTo>
                    <a:pt x="135259" y="173570"/>
                  </a:lnTo>
                  <a:lnTo>
                    <a:pt x="135359" y="173309"/>
                  </a:lnTo>
                  <a:lnTo>
                    <a:pt x="135439" y="173028"/>
                  </a:lnTo>
                  <a:lnTo>
                    <a:pt x="135459" y="172747"/>
                  </a:lnTo>
                  <a:lnTo>
                    <a:pt x="135419" y="172446"/>
                  </a:lnTo>
                  <a:lnTo>
                    <a:pt x="135339" y="172185"/>
                  </a:lnTo>
                  <a:lnTo>
                    <a:pt x="135199" y="171904"/>
                  </a:lnTo>
                  <a:lnTo>
                    <a:pt x="134999" y="171602"/>
                  </a:lnTo>
                  <a:lnTo>
                    <a:pt x="134899" y="171462"/>
                  </a:lnTo>
                  <a:lnTo>
                    <a:pt x="134738" y="171341"/>
                  </a:lnTo>
                  <a:lnTo>
                    <a:pt x="134418" y="171060"/>
                  </a:lnTo>
                  <a:lnTo>
                    <a:pt x="134018" y="170799"/>
                  </a:lnTo>
                  <a:lnTo>
                    <a:pt x="133598" y="170578"/>
                  </a:lnTo>
                  <a:lnTo>
                    <a:pt x="133097" y="170358"/>
                  </a:lnTo>
                  <a:lnTo>
                    <a:pt x="132577" y="170157"/>
                  </a:lnTo>
                  <a:lnTo>
                    <a:pt x="132017" y="169956"/>
                  </a:lnTo>
                  <a:lnTo>
                    <a:pt x="131397" y="169755"/>
                  </a:lnTo>
                  <a:lnTo>
                    <a:pt x="130776" y="169594"/>
                  </a:lnTo>
                  <a:lnTo>
                    <a:pt x="130096" y="169434"/>
                  </a:lnTo>
                  <a:lnTo>
                    <a:pt x="128755" y="169133"/>
                  </a:lnTo>
                  <a:lnTo>
                    <a:pt x="127354" y="168852"/>
                  </a:lnTo>
                  <a:lnTo>
                    <a:pt x="125993" y="168611"/>
                  </a:lnTo>
                  <a:lnTo>
                    <a:pt x="125993" y="163450"/>
                  </a:lnTo>
                  <a:lnTo>
                    <a:pt x="127194" y="163591"/>
                  </a:lnTo>
                  <a:lnTo>
                    <a:pt x="127634" y="163671"/>
                  </a:lnTo>
                  <a:lnTo>
                    <a:pt x="128075" y="163771"/>
                  </a:lnTo>
                  <a:lnTo>
                    <a:pt x="129035" y="164012"/>
                  </a:lnTo>
                  <a:lnTo>
                    <a:pt x="129956" y="164294"/>
                  </a:lnTo>
                  <a:lnTo>
                    <a:pt x="130696" y="164575"/>
                  </a:lnTo>
                  <a:lnTo>
                    <a:pt x="131116" y="164735"/>
                  </a:lnTo>
                  <a:lnTo>
                    <a:pt x="131256" y="164816"/>
                  </a:lnTo>
                  <a:lnTo>
                    <a:pt x="131296" y="164816"/>
                  </a:lnTo>
                  <a:lnTo>
                    <a:pt x="131517" y="164976"/>
                  </a:lnTo>
                  <a:lnTo>
                    <a:pt x="131637" y="165037"/>
                  </a:lnTo>
                  <a:lnTo>
                    <a:pt x="131757" y="165117"/>
                  </a:lnTo>
                  <a:lnTo>
                    <a:pt x="132057" y="165197"/>
                  </a:lnTo>
                  <a:lnTo>
                    <a:pt x="132417" y="165237"/>
                  </a:lnTo>
                  <a:lnTo>
                    <a:pt x="132777" y="165237"/>
                  </a:lnTo>
                  <a:lnTo>
                    <a:pt x="133158" y="165217"/>
                  </a:lnTo>
                  <a:lnTo>
                    <a:pt x="133518" y="165177"/>
                  </a:lnTo>
                  <a:lnTo>
                    <a:pt x="133898" y="165077"/>
                  </a:lnTo>
                  <a:lnTo>
                    <a:pt x="134238" y="164976"/>
                  </a:lnTo>
                  <a:lnTo>
                    <a:pt x="134578" y="164836"/>
                  </a:lnTo>
                  <a:lnTo>
                    <a:pt x="134859" y="164695"/>
                  </a:lnTo>
                  <a:lnTo>
                    <a:pt x="135119" y="164555"/>
                  </a:lnTo>
                  <a:lnTo>
                    <a:pt x="135299" y="164374"/>
                  </a:lnTo>
                  <a:lnTo>
                    <a:pt x="135359" y="164294"/>
                  </a:lnTo>
                  <a:lnTo>
                    <a:pt x="135419" y="164213"/>
                  </a:lnTo>
                  <a:lnTo>
                    <a:pt x="135439" y="164113"/>
                  </a:lnTo>
                  <a:lnTo>
                    <a:pt x="135439" y="164053"/>
                  </a:lnTo>
                  <a:lnTo>
                    <a:pt x="135419" y="163972"/>
                  </a:lnTo>
                  <a:lnTo>
                    <a:pt x="135399" y="163892"/>
                  </a:lnTo>
                  <a:lnTo>
                    <a:pt x="135319" y="163832"/>
                  </a:lnTo>
                  <a:lnTo>
                    <a:pt x="135239" y="163751"/>
                  </a:lnTo>
                  <a:lnTo>
                    <a:pt x="134959" y="163571"/>
                  </a:lnTo>
                  <a:lnTo>
                    <a:pt x="134678" y="163390"/>
                  </a:lnTo>
                  <a:lnTo>
                    <a:pt x="134318" y="163249"/>
                  </a:lnTo>
                  <a:lnTo>
                    <a:pt x="133978" y="163069"/>
                  </a:lnTo>
                  <a:lnTo>
                    <a:pt x="133158" y="162768"/>
                  </a:lnTo>
                  <a:lnTo>
                    <a:pt x="132257" y="162507"/>
                  </a:lnTo>
                  <a:lnTo>
                    <a:pt x="131316" y="162266"/>
                  </a:lnTo>
                  <a:lnTo>
                    <a:pt x="130336" y="162045"/>
                  </a:lnTo>
                  <a:lnTo>
                    <a:pt x="129375" y="161884"/>
                  </a:lnTo>
                  <a:lnTo>
                    <a:pt x="128455" y="161744"/>
                  </a:lnTo>
                  <a:lnTo>
                    <a:pt x="127234" y="161623"/>
                  </a:lnTo>
                  <a:lnTo>
                    <a:pt x="125993" y="161543"/>
                  </a:lnTo>
                  <a:lnTo>
                    <a:pt x="125993" y="160398"/>
                  </a:lnTo>
                  <a:lnTo>
                    <a:pt x="125973" y="160338"/>
                  </a:lnTo>
                  <a:lnTo>
                    <a:pt x="125913" y="160258"/>
                  </a:lnTo>
                  <a:lnTo>
                    <a:pt x="125853" y="160197"/>
                  </a:lnTo>
                  <a:lnTo>
                    <a:pt x="125753" y="160157"/>
                  </a:lnTo>
                  <a:lnTo>
                    <a:pt x="125593" y="160097"/>
                  </a:lnTo>
                  <a:lnTo>
                    <a:pt x="125473" y="160057"/>
                  </a:lnTo>
                  <a:lnTo>
                    <a:pt x="125293" y="160057"/>
                  </a:lnTo>
                  <a:lnTo>
                    <a:pt x="125133" y="160037"/>
                  </a:lnTo>
                  <a:lnTo>
                    <a:pt x="122191" y="160037"/>
                  </a:lnTo>
                  <a:close/>
                  <a:moveTo>
                    <a:pt x="123492" y="158912"/>
                  </a:moveTo>
                  <a:lnTo>
                    <a:pt x="124973" y="158932"/>
                  </a:lnTo>
                  <a:lnTo>
                    <a:pt x="126434" y="158973"/>
                  </a:lnTo>
                  <a:lnTo>
                    <a:pt x="127874" y="159033"/>
                  </a:lnTo>
                  <a:lnTo>
                    <a:pt x="129295" y="159133"/>
                  </a:lnTo>
                  <a:lnTo>
                    <a:pt x="130716" y="159234"/>
                  </a:lnTo>
                  <a:lnTo>
                    <a:pt x="132077" y="159374"/>
                  </a:lnTo>
                  <a:lnTo>
                    <a:pt x="133418" y="159555"/>
                  </a:lnTo>
                  <a:lnTo>
                    <a:pt x="134738" y="159736"/>
                  </a:lnTo>
                  <a:lnTo>
                    <a:pt x="136019" y="159936"/>
                  </a:lnTo>
                  <a:lnTo>
                    <a:pt x="137260" y="160157"/>
                  </a:lnTo>
                  <a:lnTo>
                    <a:pt x="138481" y="160398"/>
                  </a:lnTo>
                  <a:lnTo>
                    <a:pt x="139641" y="160679"/>
                  </a:lnTo>
                  <a:lnTo>
                    <a:pt x="140782" y="160981"/>
                  </a:lnTo>
                  <a:lnTo>
                    <a:pt x="141883" y="161282"/>
                  </a:lnTo>
                  <a:lnTo>
                    <a:pt x="142923" y="161603"/>
                  </a:lnTo>
                  <a:lnTo>
                    <a:pt x="143944" y="161944"/>
                  </a:lnTo>
                  <a:lnTo>
                    <a:pt x="144884" y="162306"/>
                  </a:lnTo>
                  <a:lnTo>
                    <a:pt x="145805" y="162667"/>
                  </a:lnTo>
                  <a:lnTo>
                    <a:pt x="146645" y="163069"/>
                  </a:lnTo>
                  <a:lnTo>
                    <a:pt x="147466" y="163470"/>
                  </a:lnTo>
                  <a:lnTo>
                    <a:pt x="148226" y="163892"/>
                  </a:lnTo>
                  <a:lnTo>
                    <a:pt x="148907" y="164354"/>
                  </a:lnTo>
                  <a:lnTo>
                    <a:pt x="149567" y="164775"/>
                  </a:lnTo>
                  <a:lnTo>
                    <a:pt x="150127" y="165237"/>
                  </a:lnTo>
                  <a:lnTo>
                    <a:pt x="150648" y="165719"/>
                  </a:lnTo>
                  <a:lnTo>
                    <a:pt x="151108" y="166201"/>
                  </a:lnTo>
                  <a:lnTo>
                    <a:pt x="151508" y="166663"/>
                  </a:lnTo>
                  <a:lnTo>
                    <a:pt x="151648" y="166924"/>
                  </a:lnTo>
                  <a:lnTo>
                    <a:pt x="151828" y="167185"/>
                  </a:lnTo>
                  <a:lnTo>
                    <a:pt x="151948" y="167446"/>
                  </a:lnTo>
                  <a:lnTo>
                    <a:pt x="152069" y="167687"/>
                  </a:lnTo>
                  <a:lnTo>
                    <a:pt x="152169" y="167948"/>
                  </a:lnTo>
                  <a:lnTo>
                    <a:pt x="152249" y="168209"/>
                  </a:lnTo>
                  <a:lnTo>
                    <a:pt x="152329" y="168470"/>
                  </a:lnTo>
                  <a:lnTo>
                    <a:pt x="152369" y="168731"/>
                  </a:lnTo>
                  <a:lnTo>
                    <a:pt x="152389" y="168992"/>
                  </a:lnTo>
                  <a:lnTo>
                    <a:pt x="152389" y="169253"/>
                  </a:lnTo>
                  <a:lnTo>
                    <a:pt x="152389" y="169534"/>
                  </a:lnTo>
                  <a:lnTo>
                    <a:pt x="152369" y="169775"/>
                  </a:lnTo>
                  <a:lnTo>
                    <a:pt x="152329" y="170056"/>
                  </a:lnTo>
                  <a:lnTo>
                    <a:pt x="152249" y="170337"/>
                  </a:lnTo>
                  <a:lnTo>
                    <a:pt x="152169" y="170578"/>
                  </a:lnTo>
                  <a:lnTo>
                    <a:pt x="152069" y="170839"/>
                  </a:lnTo>
                  <a:lnTo>
                    <a:pt x="151948" y="171100"/>
                  </a:lnTo>
                  <a:lnTo>
                    <a:pt x="151828" y="171361"/>
                  </a:lnTo>
                  <a:lnTo>
                    <a:pt x="151648" y="171602"/>
                  </a:lnTo>
                  <a:lnTo>
                    <a:pt x="151508" y="171863"/>
                  </a:lnTo>
                  <a:lnTo>
                    <a:pt x="151108" y="172345"/>
                  </a:lnTo>
                  <a:lnTo>
                    <a:pt x="150648" y="172827"/>
                  </a:lnTo>
                  <a:lnTo>
                    <a:pt x="150127" y="173309"/>
                  </a:lnTo>
                  <a:lnTo>
                    <a:pt x="149567" y="173751"/>
                  </a:lnTo>
                  <a:lnTo>
                    <a:pt x="148907" y="174193"/>
                  </a:lnTo>
                  <a:lnTo>
                    <a:pt x="148226" y="174634"/>
                  </a:lnTo>
                  <a:lnTo>
                    <a:pt x="147466" y="175056"/>
                  </a:lnTo>
                  <a:lnTo>
                    <a:pt x="146645" y="175458"/>
                  </a:lnTo>
                  <a:lnTo>
                    <a:pt x="145805" y="175839"/>
                  </a:lnTo>
                  <a:lnTo>
                    <a:pt x="144884" y="176221"/>
                  </a:lnTo>
                  <a:lnTo>
                    <a:pt x="143944" y="176602"/>
                  </a:lnTo>
                  <a:lnTo>
                    <a:pt x="142923" y="176923"/>
                  </a:lnTo>
                  <a:lnTo>
                    <a:pt x="141883" y="177245"/>
                  </a:lnTo>
                  <a:lnTo>
                    <a:pt x="140782" y="177566"/>
                  </a:lnTo>
                  <a:lnTo>
                    <a:pt x="139641" y="177847"/>
                  </a:lnTo>
                  <a:lnTo>
                    <a:pt x="138481" y="178108"/>
                  </a:lnTo>
                  <a:lnTo>
                    <a:pt x="137260" y="178369"/>
                  </a:lnTo>
                  <a:lnTo>
                    <a:pt x="136019" y="178590"/>
                  </a:lnTo>
                  <a:lnTo>
                    <a:pt x="134738" y="178811"/>
                  </a:lnTo>
                  <a:lnTo>
                    <a:pt x="133418" y="178992"/>
                  </a:lnTo>
                  <a:lnTo>
                    <a:pt x="132077" y="179172"/>
                  </a:lnTo>
                  <a:lnTo>
                    <a:pt x="130716" y="179293"/>
                  </a:lnTo>
                  <a:lnTo>
                    <a:pt x="129295" y="179413"/>
                  </a:lnTo>
                  <a:lnTo>
                    <a:pt x="127874" y="179494"/>
                  </a:lnTo>
                  <a:lnTo>
                    <a:pt x="126434" y="179574"/>
                  </a:lnTo>
                  <a:lnTo>
                    <a:pt x="124973" y="179614"/>
                  </a:lnTo>
                  <a:lnTo>
                    <a:pt x="123492" y="179614"/>
                  </a:lnTo>
                  <a:lnTo>
                    <a:pt x="121991" y="179614"/>
                  </a:lnTo>
                  <a:lnTo>
                    <a:pt x="120530" y="179574"/>
                  </a:lnTo>
                  <a:lnTo>
                    <a:pt x="119089" y="179494"/>
                  </a:lnTo>
                  <a:lnTo>
                    <a:pt x="117668" y="179413"/>
                  </a:lnTo>
                  <a:lnTo>
                    <a:pt x="116248" y="179293"/>
                  </a:lnTo>
                  <a:lnTo>
                    <a:pt x="114887" y="179172"/>
                  </a:lnTo>
                  <a:lnTo>
                    <a:pt x="113546" y="178992"/>
                  </a:lnTo>
                  <a:lnTo>
                    <a:pt x="112225" y="178811"/>
                  </a:lnTo>
                  <a:lnTo>
                    <a:pt x="110945" y="178590"/>
                  </a:lnTo>
                  <a:lnTo>
                    <a:pt x="109704" y="178369"/>
                  </a:lnTo>
                  <a:lnTo>
                    <a:pt x="108483" y="178108"/>
                  </a:lnTo>
                  <a:lnTo>
                    <a:pt x="107322" y="177847"/>
                  </a:lnTo>
                  <a:lnTo>
                    <a:pt x="106182" y="177566"/>
                  </a:lnTo>
                  <a:lnTo>
                    <a:pt x="105081" y="177245"/>
                  </a:lnTo>
                  <a:lnTo>
                    <a:pt x="104041" y="176923"/>
                  </a:lnTo>
                  <a:lnTo>
                    <a:pt x="103020" y="176602"/>
                  </a:lnTo>
                  <a:lnTo>
                    <a:pt x="102079" y="176221"/>
                  </a:lnTo>
                  <a:lnTo>
                    <a:pt x="101159" y="175839"/>
                  </a:lnTo>
                  <a:lnTo>
                    <a:pt x="100318" y="175458"/>
                  </a:lnTo>
                  <a:lnTo>
                    <a:pt x="99498" y="175056"/>
                  </a:lnTo>
                  <a:lnTo>
                    <a:pt x="98758" y="174634"/>
                  </a:lnTo>
                  <a:lnTo>
                    <a:pt x="98057" y="174193"/>
                  </a:lnTo>
                  <a:lnTo>
                    <a:pt x="97397" y="173751"/>
                  </a:lnTo>
                  <a:lnTo>
                    <a:pt x="96836" y="173309"/>
                  </a:lnTo>
                  <a:lnTo>
                    <a:pt x="96316" y="172827"/>
                  </a:lnTo>
                  <a:lnTo>
                    <a:pt x="95856" y="172345"/>
                  </a:lnTo>
                  <a:lnTo>
                    <a:pt x="95476" y="171863"/>
                  </a:lnTo>
                  <a:lnTo>
                    <a:pt x="95296" y="171602"/>
                  </a:lnTo>
                  <a:lnTo>
                    <a:pt x="95135" y="171361"/>
                  </a:lnTo>
                  <a:lnTo>
                    <a:pt x="95015" y="171100"/>
                  </a:lnTo>
                  <a:lnTo>
                    <a:pt x="94895" y="170839"/>
                  </a:lnTo>
                  <a:lnTo>
                    <a:pt x="94795" y="170578"/>
                  </a:lnTo>
                  <a:lnTo>
                    <a:pt x="94695" y="170337"/>
                  </a:lnTo>
                  <a:lnTo>
                    <a:pt x="94655" y="170056"/>
                  </a:lnTo>
                  <a:lnTo>
                    <a:pt x="94595" y="169775"/>
                  </a:lnTo>
                  <a:lnTo>
                    <a:pt x="94575" y="169534"/>
                  </a:lnTo>
                  <a:lnTo>
                    <a:pt x="94555" y="169253"/>
                  </a:lnTo>
                  <a:lnTo>
                    <a:pt x="94575" y="168992"/>
                  </a:lnTo>
                  <a:lnTo>
                    <a:pt x="94595" y="168731"/>
                  </a:lnTo>
                  <a:lnTo>
                    <a:pt x="94655" y="168470"/>
                  </a:lnTo>
                  <a:lnTo>
                    <a:pt x="94695" y="168209"/>
                  </a:lnTo>
                  <a:lnTo>
                    <a:pt x="94795" y="167948"/>
                  </a:lnTo>
                  <a:lnTo>
                    <a:pt x="94895" y="167687"/>
                  </a:lnTo>
                  <a:lnTo>
                    <a:pt x="95015" y="167446"/>
                  </a:lnTo>
                  <a:lnTo>
                    <a:pt x="95135" y="167185"/>
                  </a:lnTo>
                  <a:lnTo>
                    <a:pt x="95296" y="166924"/>
                  </a:lnTo>
                  <a:lnTo>
                    <a:pt x="95476" y="166663"/>
                  </a:lnTo>
                  <a:lnTo>
                    <a:pt x="95856" y="166201"/>
                  </a:lnTo>
                  <a:lnTo>
                    <a:pt x="96316" y="165719"/>
                  </a:lnTo>
                  <a:lnTo>
                    <a:pt x="96836" y="165237"/>
                  </a:lnTo>
                  <a:lnTo>
                    <a:pt x="97397" y="164775"/>
                  </a:lnTo>
                  <a:lnTo>
                    <a:pt x="98057" y="164354"/>
                  </a:lnTo>
                  <a:lnTo>
                    <a:pt x="98758" y="163892"/>
                  </a:lnTo>
                  <a:lnTo>
                    <a:pt x="99498" y="163470"/>
                  </a:lnTo>
                  <a:lnTo>
                    <a:pt x="100318" y="163069"/>
                  </a:lnTo>
                  <a:lnTo>
                    <a:pt x="101159" y="162667"/>
                  </a:lnTo>
                  <a:lnTo>
                    <a:pt x="102079" y="162306"/>
                  </a:lnTo>
                  <a:lnTo>
                    <a:pt x="103020" y="161944"/>
                  </a:lnTo>
                  <a:lnTo>
                    <a:pt x="104041" y="161603"/>
                  </a:lnTo>
                  <a:lnTo>
                    <a:pt x="105081" y="161282"/>
                  </a:lnTo>
                  <a:lnTo>
                    <a:pt x="106182" y="160981"/>
                  </a:lnTo>
                  <a:lnTo>
                    <a:pt x="107322" y="160679"/>
                  </a:lnTo>
                  <a:lnTo>
                    <a:pt x="108483" y="160398"/>
                  </a:lnTo>
                  <a:lnTo>
                    <a:pt x="109704" y="160157"/>
                  </a:lnTo>
                  <a:lnTo>
                    <a:pt x="110945" y="159936"/>
                  </a:lnTo>
                  <a:lnTo>
                    <a:pt x="112225" y="159736"/>
                  </a:lnTo>
                  <a:lnTo>
                    <a:pt x="113546" y="159555"/>
                  </a:lnTo>
                  <a:lnTo>
                    <a:pt x="114887" y="159374"/>
                  </a:lnTo>
                  <a:lnTo>
                    <a:pt x="116248" y="159234"/>
                  </a:lnTo>
                  <a:lnTo>
                    <a:pt x="117668" y="159133"/>
                  </a:lnTo>
                  <a:lnTo>
                    <a:pt x="119089" y="159033"/>
                  </a:lnTo>
                  <a:lnTo>
                    <a:pt x="120530" y="158973"/>
                  </a:lnTo>
                  <a:lnTo>
                    <a:pt x="121991" y="158932"/>
                  </a:lnTo>
                  <a:lnTo>
                    <a:pt x="123492" y="158912"/>
                  </a:lnTo>
                  <a:close/>
                  <a:moveTo>
                    <a:pt x="179921" y="157992"/>
                  </a:moveTo>
                  <a:lnTo>
                    <a:pt x="179921" y="165373"/>
                  </a:lnTo>
                  <a:lnTo>
                    <a:pt x="181141" y="165713"/>
                  </a:lnTo>
                  <a:lnTo>
                    <a:pt x="182382" y="166073"/>
                  </a:lnTo>
                  <a:lnTo>
                    <a:pt x="183682" y="166373"/>
                  </a:lnTo>
                  <a:lnTo>
                    <a:pt x="185023" y="166673"/>
                  </a:lnTo>
                  <a:lnTo>
                    <a:pt x="185023" y="159352"/>
                  </a:lnTo>
                  <a:lnTo>
                    <a:pt x="183682" y="159052"/>
                  </a:lnTo>
                  <a:lnTo>
                    <a:pt x="182382" y="158712"/>
                  </a:lnTo>
                  <a:lnTo>
                    <a:pt x="181141" y="158372"/>
                  </a:lnTo>
                  <a:lnTo>
                    <a:pt x="179921" y="157992"/>
                  </a:lnTo>
                  <a:close/>
                  <a:moveTo>
                    <a:pt x="169698" y="154012"/>
                  </a:moveTo>
                  <a:lnTo>
                    <a:pt x="169698" y="160152"/>
                  </a:lnTo>
                  <a:lnTo>
                    <a:pt x="169878" y="160333"/>
                  </a:lnTo>
                  <a:lnTo>
                    <a:pt x="170058" y="160533"/>
                  </a:lnTo>
                  <a:lnTo>
                    <a:pt x="170518" y="160953"/>
                  </a:lnTo>
                  <a:lnTo>
                    <a:pt x="171118" y="161373"/>
                  </a:lnTo>
                  <a:lnTo>
                    <a:pt x="171758" y="161813"/>
                  </a:lnTo>
                  <a:lnTo>
                    <a:pt x="172519" y="162293"/>
                  </a:lnTo>
                  <a:lnTo>
                    <a:pt x="173259" y="162713"/>
                  </a:lnTo>
                  <a:lnTo>
                    <a:pt x="174059" y="163113"/>
                  </a:lnTo>
                  <a:lnTo>
                    <a:pt x="174799" y="163493"/>
                  </a:lnTo>
                  <a:lnTo>
                    <a:pt x="174799" y="156632"/>
                  </a:lnTo>
                  <a:lnTo>
                    <a:pt x="173859" y="156272"/>
                  </a:lnTo>
                  <a:lnTo>
                    <a:pt x="172979" y="155932"/>
                  </a:lnTo>
                  <a:lnTo>
                    <a:pt x="172219" y="155552"/>
                  </a:lnTo>
                  <a:lnTo>
                    <a:pt x="171518" y="155232"/>
                  </a:lnTo>
                  <a:lnTo>
                    <a:pt x="170938" y="154892"/>
                  </a:lnTo>
                  <a:lnTo>
                    <a:pt x="170458" y="154592"/>
                  </a:lnTo>
                  <a:lnTo>
                    <a:pt x="170038" y="154292"/>
                  </a:lnTo>
                  <a:lnTo>
                    <a:pt x="169698" y="154012"/>
                  </a:lnTo>
                  <a:close/>
                  <a:moveTo>
                    <a:pt x="236019" y="153672"/>
                  </a:moveTo>
                  <a:lnTo>
                    <a:pt x="235598" y="153992"/>
                  </a:lnTo>
                  <a:lnTo>
                    <a:pt x="235138" y="154292"/>
                  </a:lnTo>
                  <a:lnTo>
                    <a:pt x="234638" y="154612"/>
                  </a:lnTo>
                  <a:lnTo>
                    <a:pt x="234158" y="154912"/>
                  </a:lnTo>
                  <a:lnTo>
                    <a:pt x="233618" y="155152"/>
                  </a:lnTo>
                  <a:lnTo>
                    <a:pt x="233138" y="155412"/>
                  </a:lnTo>
                  <a:lnTo>
                    <a:pt x="232658" y="155632"/>
                  </a:lnTo>
                  <a:lnTo>
                    <a:pt x="232177" y="155812"/>
                  </a:lnTo>
                  <a:lnTo>
                    <a:pt x="232177" y="163333"/>
                  </a:lnTo>
                  <a:lnTo>
                    <a:pt x="232738" y="163073"/>
                  </a:lnTo>
                  <a:lnTo>
                    <a:pt x="233278" y="162773"/>
                  </a:lnTo>
                  <a:lnTo>
                    <a:pt x="233798" y="162473"/>
                  </a:lnTo>
                  <a:lnTo>
                    <a:pt x="234318" y="162153"/>
                  </a:lnTo>
                  <a:lnTo>
                    <a:pt x="234798" y="161793"/>
                  </a:lnTo>
                  <a:lnTo>
                    <a:pt x="235238" y="161473"/>
                  </a:lnTo>
                  <a:lnTo>
                    <a:pt x="235658" y="161133"/>
                  </a:lnTo>
                  <a:lnTo>
                    <a:pt x="236019" y="160833"/>
                  </a:lnTo>
                  <a:lnTo>
                    <a:pt x="236019" y="153672"/>
                  </a:lnTo>
                  <a:close/>
                  <a:moveTo>
                    <a:pt x="198626" y="146291"/>
                  </a:moveTo>
                  <a:lnTo>
                    <a:pt x="198626" y="153532"/>
                  </a:lnTo>
                  <a:lnTo>
                    <a:pt x="200107" y="153572"/>
                  </a:lnTo>
                  <a:lnTo>
                    <a:pt x="201627" y="153572"/>
                  </a:lnTo>
                  <a:lnTo>
                    <a:pt x="202668" y="153572"/>
                  </a:lnTo>
                  <a:lnTo>
                    <a:pt x="203708" y="153552"/>
                  </a:lnTo>
                  <a:lnTo>
                    <a:pt x="203708" y="146311"/>
                  </a:lnTo>
                  <a:lnTo>
                    <a:pt x="201627" y="146351"/>
                  </a:lnTo>
                  <a:lnTo>
                    <a:pt x="200107" y="146351"/>
                  </a:lnTo>
                  <a:lnTo>
                    <a:pt x="198626" y="146291"/>
                  </a:lnTo>
                  <a:close/>
                  <a:moveTo>
                    <a:pt x="240460" y="146011"/>
                  </a:moveTo>
                  <a:lnTo>
                    <a:pt x="240520" y="146491"/>
                  </a:lnTo>
                  <a:lnTo>
                    <a:pt x="240540" y="146951"/>
                  </a:lnTo>
                  <a:lnTo>
                    <a:pt x="240540" y="156472"/>
                  </a:lnTo>
                  <a:lnTo>
                    <a:pt x="240520" y="156512"/>
                  </a:lnTo>
                  <a:lnTo>
                    <a:pt x="240480" y="157052"/>
                  </a:lnTo>
                  <a:lnTo>
                    <a:pt x="240440" y="157392"/>
                  </a:lnTo>
                  <a:lnTo>
                    <a:pt x="240360" y="157752"/>
                  </a:lnTo>
                  <a:lnTo>
                    <a:pt x="240260" y="158092"/>
                  </a:lnTo>
                  <a:lnTo>
                    <a:pt x="240160" y="158412"/>
                  </a:lnTo>
                  <a:lnTo>
                    <a:pt x="240020" y="158772"/>
                  </a:lnTo>
                  <a:lnTo>
                    <a:pt x="239860" y="159112"/>
                  </a:lnTo>
                  <a:lnTo>
                    <a:pt x="239700" y="159432"/>
                  </a:lnTo>
                  <a:lnTo>
                    <a:pt x="239500" y="159792"/>
                  </a:lnTo>
                  <a:lnTo>
                    <a:pt x="239260" y="160112"/>
                  </a:lnTo>
                  <a:lnTo>
                    <a:pt x="239019" y="160433"/>
                  </a:lnTo>
                  <a:lnTo>
                    <a:pt x="238779" y="160753"/>
                  </a:lnTo>
                  <a:lnTo>
                    <a:pt x="238499" y="161073"/>
                  </a:lnTo>
                  <a:lnTo>
                    <a:pt x="238199" y="161373"/>
                  </a:lnTo>
                  <a:lnTo>
                    <a:pt x="237879" y="161693"/>
                  </a:lnTo>
                  <a:lnTo>
                    <a:pt x="237519" y="161993"/>
                  </a:lnTo>
                  <a:lnTo>
                    <a:pt x="237179" y="162313"/>
                  </a:lnTo>
                  <a:lnTo>
                    <a:pt x="236419" y="162913"/>
                  </a:lnTo>
                  <a:lnTo>
                    <a:pt x="235558" y="163493"/>
                  </a:lnTo>
                  <a:lnTo>
                    <a:pt x="234638" y="164053"/>
                  </a:lnTo>
                  <a:lnTo>
                    <a:pt x="233678" y="164613"/>
                  </a:lnTo>
                  <a:lnTo>
                    <a:pt x="232638" y="165133"/>
                  </a:lnTo>
                  <a:lnTo>
                    <a:pt x="231537" y="165613"/>
                  </a:lnTo>
                  <a:lnTo>
                    <a:pt x="230377" y="166113"/>
                  </a:lnTo>
                  <a:lnTo>
                    <a:pt x="229136" y="166593"/>
                  </a:lnTo>
                  <a:lnTo>
                    <a:pt x="227856" y="167033"/>
                  </a:lnTo>
                  <a:lnTo>
                    <a:pt x="226516" y="167453"/>
                  </a:lnTo>
                  <a:lnTo>
                    <a:pt x="225135" y="167853"/>
                  </a:lnTo>
                  <a:lnTo>
                    <a:pt x="223695" y="168233"/>
                  </a:lnTo>
                  <a:lnTo>
                    <a:pt x="222194" y="168573"/>
                  </a:lnTo>
                  <a:lnTo>
                    <a:pt x="220674" y="168893"/>
                  </a:lnTo>
                  <a:lnTo>
                    <a:pt x="219093" y="169193"/>
                  </a:lnTo>
                  <a:lnTo>
                    <a:pt x="217473" y="169453"/>
                  </a:lnTo>
                  <a:lnTo>
                    <a:pt x="215832" y="169693"/>
                  </a:lnTo>
                  <a:lnTo>
                    <a:pt x="214152" y="169913"/>
                  </a:lnTo>
                  <a:lnTo>
                    <a:pt x="212411" y="170093"/>
                  </a:lnTo>
                  <a:lnTo>
                    <a:pt x="210631" y="170253"/>
                  </a:lnTo>
                  <a:lnTo>
                    <a:pt x="208850" y="170373"/>
                  </a:lnTo>
                  <a:lnTo>
                    <a:pt x="207029" y="170453"/>
                  </a:lnTo>
                  <a:lnTo>
                    <a:pt x="205189" y="170493"/>
                  </a:lnTo>
                  <a:lnTo>
                    <a:pt x="203328" y="170513"/>
                  </a:lnTo>
                  <a:lnTo>
                    <a:pt x="201408" y="170493"/>
                  </a:lnTo>
                  <a:lnTo>
                    <a:pt x="199527" y="170453"/>
                  </a:lnTo>
                  <a:lnTo>
                    <a:pt x="197667" y="170353"/>
                  </a:lnTo>
                  <a:lnTo>
                    <a:pt x="195826" y="170213"/>
                  </a:lnTo>
                  <a:lnTo>
                    <a:pt x="194045" y="170073"/>
                  </a:lnTo>
                  <a:lnTo>
                    <a:pt x="192265" y="169873"/>
                  </a:lnTo>
                  <a:lnTo>
                    <a:pt x="190524" y="169673"/>
                  </a:lnTo>
                  <a:lnTo>
                    <a:pt x="188844" y="169393"/>
                  </a:lnTo>
                  <a:lnTo>
                    <a:pt x="187203" y="169133"/>
                  </a:lnTo>
                  <a:lnTo>
                    <a:pt x="185603" y="168833"/>
                  </a:lnTo>
                  <a:lnTo>
                    <a:pt x="184042" y="168473"/>
                  </a:lnTo>
                  <a:lnTo>
                    <a:pt x="182522" y="168113"/>
                  </a:lnTo>
                  <a:lnTo>
                    <a:pt x="181081" y="167733"/>
                  </a:lnTo>
                  <a:lnTo>
                    <a:pt x="179681" y="167313"/>
                  </a:lnTo>
                  <a:lnTo>
                    <a:pt x="178320" y="166873"/>
                  </a:lnTo>
                  <a:lnTo>
                    <a:pt x="177040" y="166413"/>
                  </a:lnTo>
                  <a:lnTo>
                    <a:pt x="175800" y="165913"/>
                  </a:lnTo>
                  <a:lnTo>
                    <a:pt x="174619" y="165393"/>
                  </a:lnTo>
                  <a:lnTo>
                    <a:pt x="173539" y="164873"/>
                  </a:lnTo>
                  <a:lnTo>
                    <a:pt x="172499" y="164333"/>
                  </a:lnTo>
                  <a:lnTo>
                    <a:pt x="171518" y="163753"/>
                  </a:lnTo>
                  <a:lnTo>
                    <a:pt x="170618" y="163193"/>
                  </a:lnTo>
                  <a:lnTo>
                    <a:pt x="169798" y="162573"/>
                  </a:lnTo>
                  <a:lnTo>
                    <a:pt x="169438" y="162273"/>
                  </a:lnTo>
                  <a:lnTo>
                    <a:pt x="169058" y="161953"/>
                  </a:lnTo>
                  <a:lnTo>
                    <a:pt x="168717" y="161653"/>
                  </a:lnTo>
                  <a:lnTo>
                    <a:pt x="168397" y="161333"/>
                  </a:lnTo>
                  <a:lnTo>
                    <a:pt x="168097" y="160993"/>
                  </a:lnTo>
                  <a:lnTo>
                    <a:pt x="167817" y="160653"/>
                  </a:lnTo>
                  <a:lnTo>
                    <a:pt x="167537" y="160333"/>
                  </a:lnTo>
                  <a:lnTo>
                    <a:pt x="167317" y="160013"/>
                  </a:lnTo>
                  <a:lnTo>
                    <a:pt x="167097" y="159652"/>
                  </a:lnTo>
                  <a:lnTo>
                    <a:pt x="166897" y="159312"/>
                  </a:lnTo>
                  <a:lnTo>
                    <a:pt x="166717" y="158992"/>
                  </a:lnTo>
                  <a:lnTo>
                    <a:pt x="166577" y="158632"/>
                  </a:lnTo>
                  <a:lnTo>
                    <a:pt x="166417" y="158292"/>
                  </a:lnTo>
                  <a:lnTo>
                    <a:pt x="166317" y="157912"/>
                  </a:lnTo>
                  <a:lnTo>
                    <a:pt x="166257" y="157572"/>
                  </a:lnTo>
                  <a:lnTo>
                    <a:pt x="166177" y="157232"/>
                  </a:lnTo>
                  <a:lnTo>
                    <a:pt x="166157" y="156852"/>
                  </a:lnTo>
                  <a:lnTo>
                    <a:pt x="166137" y="156512"/>
                  </a:lnTo>
                  <a:lnTo>
                    <a:pt x="166097" y="156512"/>
                  </a:lnTo>
                  <a:lnTo>
                    <a:pt x="166097" y="149652"/>
                  </a:lnTo>
                  <a:lnTo>
                    <a:pt x="166797" y="150172"/>
                  </a:lnTo>
                  <a:lnTo>
                    <a:pt x="167517" y="150692"/>
                  </a:lnTo>
                  <a:lnTo>
                    <a:pt x="168297" y="151192"/>
                  </a:lnTo>
                  <a:lnTo>
                    <a:pt x="169118" y="151652"/>
                  </a:lnTo>
                  <a:lnTo>
                    <a:pt x="169958" y="152132"/>
                  </a:lnTo>
                  <a:lnTo>
                    <a:pt x="170818" y="152572"/>
                  </a:lnTo>
                  <a:lnTo>
                    <a:pt x="171738" y="153032"/>
                  </a:lnTo>
                  <a:lnTo>
                    <a:pt x="172719" y="153452"/>
                  </a:lnTo>
                  <a:lnTo>
                    <a:pt x="173679" y="153852"/>
                  </a:lnTo>
                  <a:lnTo>
                    <a:pt x="174699" y="154232"/>
                  </a:lnTo>
                  <a:lnTo>
                    <a:pt x="175740" y="154592"/>
                  </a:lnTo>
                  <a:lnTo>
                    <a:pt x="176820" y="154952"/>
                  </a:lnTo>
                  <a:lnTo>
                    <a:pt x="177900" y="155292"/>
                  </a:lnTo>
                  <a:lnTo>
                    <a:pt x="179021" y="155612"/>
                  </a:lnTo>
                  <a:lnTo>
                    <a:pt x="180161" y="155912"/>
                  </a:lnTo>
                  <a:lnTo>
                    <a:pt x="181341" y="156212"/>
                  </a:lnTo>
                  <a:lnTo>
                    <a:pt x="182502" y="156472"/>
                  </a:lnTo>
                  <a:lnTo>
                    <a:pt x="183722" y="156732"/>
                  </a:lnTo>
                  <a:lnTo>
                    <a:pt x="184943" y="156952"/>
                  </a:lnTo>
                  <a:lnTo>
                    <a:pt x="186163" y="157172"/>
                  </a:lnTo>
                  <a:lnTo>
                    <a:pt x="187423" y="157372"/>
                  </a:lnTo>
                  <a:lnTo>
                    <a:pt x="188664" y="157572"/>
                  </a:lnTo>
                  <a:lnTo>
                    <a:pt x="189964" y="157712"/>
                  </a:lnTo>
                  <a:lnTo>
                    <a:pt x="191225" y="157872"/>
                  </a:lnTo>
                  <a:lnTo>
                    <a:pt x="192525" y="158012"/>
                  </a:lnTo>
                  <a:lnTo>
                    <a:pt x="193805" y="158112"/>
                  </a:lnTo>
                  <a:lnTo>
                    <a:pt x="195126" y="158212"/>
                  </a:lnTo>
                  <a:lnTo>
                    <a:pt x="196426" y="158292"/>
                  </a:lnTo>
                  <a:lnTo>
                    <a:pt x="197747" y="158372"/>
                  </a:lnTo>
                  <a:lnTo>
                    <a:pt x="199047" y="158412"/>
                  </a:lnTo>
                  <a:lnTo>
                    <a:pt x="200367" y="158432"/>
                  </a:lnTo>
                  <a:lnTo>
                    <a:pt x="201668" y="158432"/>
                  </a:lnTo>
                  <a:lnTo>
                    <a:pt x="203228" y="158432"/>
                  </a:lnTo>
                  <a:lnTo>
                    <a:pt x="204829" y="158392"/>
                  </a:lnTo>
                  <a:lnTo>
                    <a:pt x="206389" y="158332"/>
                  </a:lnTo>
                  <a:lnTo>
                    <a:pt x="207950" y="158232"/>
                  </a:lnTo>
                  <a:lnTo>
                    <a:pt x="209510" y="158152"/>
                  </a:lnTo>
                  <a:lnTo>
                    <a:pt x="211051" y="157992"/>
                  </a:lnTo>
                  <a:lnTo>
                    <a:pt x="212591" y="157852"/>
                  </a:lnTo>
                  <a:lnTo>
                    <a:pt x="214152" y="157652"/>
                  </a:lnTo>
                  <a:lnTo>
                    <a:pt x="215652" y="157452"/>
                  </a:lnTo>
                  <a:lnTo>
                    <a:pt x="217153" y="157192"/>
                  </a:lnTo>
                  <a:lnTo>
                    <a:pt x="218613" y="156952"/>
                  </a:lnTo>
                  <a:lnTo>
                    <a:pt x="220074" y="156672"/>
                  </a:lnTo>
                  <a:lnTo>
                    <a:pt x="221494" y="156352"/>
                  </a:lnTo>
                  <a:lnTo>
                    <a:pt x="222894" y="156032"/>
                  </a:lnTo>
                  <a:lnTo>
                    <a:pt x="224255" y="155692"/>
                  </a:lnTo>
                  <a:lnTo>
                    <a:pt x="225595" y="155292"/>
                  </a:lnTo>
                  <a:lnTo>
                    <a:pt x="226896" y="154892"/>
                  </a:lnTo>
                  <a:lnTo>
                    <a:pt x="228156" y="154472"/>
                  </a:lnTo>
                  <a:lnTo>
                    <a:pt x="229377" y="154012"/>
                  </a:lnTo>
                  <a:lnTo>
                    <a:pt x="230537" y="153552"/>
                  </a:lnTo>
                  <a:lnTo>
                    <a:pt x="231697" y="153052"/>
                  </a:lnTo>
                  <a:lnTo>
                    <a:pt x="232758" y="152532"/>
                  </a:lnTo>
                  <a:lnTo>
                    <a:pt x="233798" y="151972"/>
                  </a:lnTo>
                  <a:lnTo>
                    <a:pt x="234778" y="151412"/>
                  </a:lnTo>
                  <a:lnTo>
                    <a:pt x="235718" y="150812"/>
                  </a:lnTo>
                  <a:lnTo>
                    <a:pt x="236579" y="150192"/>
                  </a:lnTo>
                  <a:lnTo>
                    <a:pt x="237379" y="149572"/>
                  </a:lnTo>
                  <a:lnTo>
                    <a:pt x="237779" y="149212"/>
                  </a:lnTo>
                  <a:lnTo>
                    <a:pt x="238119" y="148892"/>
                  </a:lnTo>
                  <a:lnTo>
                    <a:pt x="238479" y="148552"/>
                  </a:lnTo>
                  <a:lnTo>
                    <a:pt x="238819" y="148212"/>
                  </a:lnTo>
                  <a:lnTo>
                    <a:pt x="239120" y="147852"/>
                  </a:lnTo>
                  <a:lnTo>
                    <a:pt x="239420" y="147512"/>
                  </a:lnTo>
                  <a:lnTo>
                    <a:pt x="239720" y="147131"/>
                  </a:lnTo>
                  <a:lnTo>
                    <a:pt x="239960" y="146751"/>
                  </a:lnTo>
                  <a:lnTo>
                    <a:pt x="240220" y="146391"/>
                  </a:lnTo>
                  <a:lnTo>
                    <a:pt x="240460" y="146011"/>
                  </a:lnTo>
                  <a:close/>
                  <a:moveTo>
                    <a:pt x="188423" y="145391"/>
                  </a:moveTo>
                  <a:lnTo>
                    <a:pt x="188423" y="152672"/>
                  </a:lnTo>
                  <a:lnTo>
                    <a:pt x="189664" y="152832"/>
                  </a:lnTo>
                  <a:lnTo>
                    <a:pt x="190944" y="152972"/>
                  </a:lnTo>
                  <a:lnTo>
                    <a:pt x="192204" y="153132"/>
                  </a:lnTo>
                  <a:lnTo>
                    <a:pt x="193525" y="153252"/>
                  </a:lnTo>
                  <a:lnTo>
                    <a:pt x="193525" y="145991"/>
                  </a:lnTo>
                  <a:lnTo>
                    <a:pt x="192204" y="145871"/>
                  </a:lnTo>
                  <a:lnTo>
                    <a:pt x="190944" y="145731"/>
                  </a:lnTo>
                  <a:lnTo>
                    <a:pt x="189664" y="145571"/>
                  </a:lnTo>
                  <a:lnTo>
                    <a:pt x="188423" y="145391"/>
                  </a:lnTo>
                  <a:close/>
                  <a:moveTo>
                    <a:pt x="178220" y="143091"/>
                  </a:moveTo>
                  <a:lnTo>
                    <a:pt x="178220" y="150472"/>
                  </a:lnTo>
                  <a:lnTo>
                    <a:pt x="179440" y="150812"/>
                  </a:lnTo>
                  <a:lnTo>
                    <a:pt x="180701" y="151172"/>
                  </a:lnTo>
                  <a:lnTo>
                    <a:pt x="182001" y="151472"/>
                  </a:lnTo>
                  <a:lnTo>
                    <a:pt x="183302" y="151752"/>
                  </a:lnTo>
                  <a:lnTo>
                    <a:pt x="183302" y="144451"/>
                  </a:lnTo>
                  <a:lnTo>
                    <a:pt x="182001" y="144151"/>
                  </a:lnTo>
                  <a:lnTo>
                    <a:pt x="180701" y="143811"/>
                  </a:lnTo>
                  <a:lnTo>
                    <a:pt x="179440" y="143451"/>
                  </a:lnTo>
                  <a:lnTo>
                    <a:pt x="178220" y="143091"/>
                  </a:lnTo>
                  <a:close/>
                  <a:moveTo>
                    <a:pt x="234338" y="140351"/>
                  </a:moveTo>
                  <a:lnTo>
                    <a:pt x="233958" y="140611"/>
                  </a:lnTo>
                  <a:lnTo>
                    <a:pt x="233517" y="140831"/>
                  </a:lnTo>
                  <a:lnTo>
                    <a:pt x="232997" y="141071"/>
                  </a:lnTo>
                  <a:lnTo>
                    <a:pt x="232477" y="141291"/>
                  </a:lnTo>
                  <a:lnTo>
                    <a:pt x="231397" y="141711"/>
                  </a:lnTo>
                  <a:lnTo>
                    <a:pt x="230476" y="142071"/>
                  </a:lnTo>
                  <a:lnTo>
                    <a:pt x="230476" y="148432"/>
                  </a:lnTo>
                  <a:lnTo>
                    <a:pt x="231017" y="148151"/>
                  </a:lnTo>
                  <a:lnTo>
                    <a:pt x="231577" y="147892"/>
                  </a:lnTo>
                  <a:lnTo>
                    <a:pt x="232097" y="147551"/>
                  </a:lnTo>
                  <a:lnTo>
                    <a:pt x="232617" y="147231"/>
                  </a:lnTo>
                  <a:lnTo>
                    <a:pt x="233117" y="146891"/>
                  </a:lnTo>
                  <a:lnTo>
                    <a:pt x="233557" y="146571"/>
                  </a:lnTo>
                  <a:lnTo>
                    <a:pt x="233958" y="146251"/>
                  </a:lnTo>
                  <a:lnTo>
                    <a:pt x="234338" y="145911"/>
                  </a:lnTo>
                  <a:lnTo>
                    <a:pt x="234338" y="140351"/>
                  </a:lnTo>
                  <a:close/>
                  <a:moveTo>
                    <a:pt x="168017" y="137811"/>
                  </a:moveTo>
                  <a:lnTo>
                    <a:pt x="168017" y="145251"/>
                  </a:lnTo>
                  <a:lnTo>
                    <a:pt x="168177" y="145431"/>
                  </a:lnTo>
                  <a:lnTo>
                    <a:pt x="168377" y="145631"/>
                  </a:lnTo>
                  <a:lnTo>
                    <a:pt x="168837" y="146051"/>
                  </a:lnTo>
                  <a:lnTo>
                    <a:pt x="169417" y="146471"/>
                  </a:lnTo>
                  <a:lnTo>
                    <a:pt x="170097" y="146911"/>
                  </a:lnTo>
                  <a:lnTo>
                    <a:pt x="170818" y="147391"/>
                  </a:lnTo>
                  <a:lnTo>
                    <a:pt x="171578" y="147812"/>
                  </a:lnTo>
                  <a:lnTo>
                    <a:pt x="172358" y="148212"/>
                  </a:lnTo>
                  <a:lnTo>
                    <a:pt x="173118" y="148572"/>
                  </a:lnTo>
                  <a:lnTo>
                    <a:pt x="173118" y="141071"/>
                  </a:lnTo>
                  <a:lnTo>
                    <a:pt x="172358" y="140711"/>
                  </a:lnTo>
                  <a:lnTo>
                    <a:pt x="171638" y="140331"/>
                  </a:lnTo>
                  <a:lnTo>
                    <a:pt x="170938" y="139931"/>
                  </a:lnTo>
                  <a:lnTo>
                    <a:pt x="170278" y="139511"/>
                  </a:lnTo>
                  <a:lnTo>
                    <a:pt x="169657" y="139111"/>
                  </a:lnTo>
                  <a:lnTo>
                    <a:pt x="169077" y="138691"/>
                  </a:lnTo>
                  <a:lnTo>
                    <a:pt x="168517" y="138251"/>
                  </a:lnTo>
                  <a:lnTo>
                    <a:pt x="168017" y="137811"/>
                  </a:lnTo>
                  <a:close/>
                  <a:moveTo>
                    <a:pt x="164496" y="131110"/>
                  </a:moveTo>
                  <a:lnTo>
                    <a:pt x="164716" y="131490"/>
                  </a:lnTo>
                  <a:lnTo>
                    <a:pt x="164976" y="131850"/>
                  </a:lnTo>
                  <a:lnTo>
                    <a:pt x="165236" y="132210"/>
                  </a:lnTo>
                  <a:lnTo>
                    <a:pt x="165516" y="132570"/>
                  </a:lnTo>
                  <a:lnTo>
                    <a:pt x="165836" y="132930"/>
                  </a:lnTo>
                  <a:lnTo>
                    <a:pt x="166136" y="133270"/>
                  </a:lnTo>
                  <a:lnTo>
                    <a:pt x="166476" y="133610"/>
                  </a:lnTo>
                  <a:lnTo>
                    <a:pt x="166837" y="133970"/>
                  </a:lnTo>
                  <a:lnTo>
                    <a:pt x="167577" y="134610"/>
                  </a:lnTo>
                  <a:lnTo>
                    <a:pt x="168397" y="135251"/>
                  </a:lnTo>
                  <a:lnTo>
                    <a:pt x="169277" y="135891"/>
                  </a:lnTo>
                  <a:lnTo>
                    <a:pt x="170218" y="136451"/>
                  </a:lnTo>
                  <a:lnTo>
                    <a:pt x="171178" y="137031"/>
                  </a:lnTo>
                  <a:lnTo>
                    <a:pt x="172218" y="137571"/>
                  </a:lnTo>
                  <a:lnTo>
                    <a:pt x="173319" y="138091"/>
                  </a:lnTo>
                  <a:lnTo>
                    <a:pt x="174459" y="138591"/>
                  </a:lnTo>
                  <a:lnTo>
                    <a:pt x="175639" y="139091"/>
                  </a:lnTo>
                  <a:lnTo>
                    <a:pt x="176840" y="139531"/>
                  </a:lnTo>
                  <a:lnTo>
                    <a:pt x="178120" y="139951"/>
                  </a:lnTo>
                  <a:lnTo>
                    <a:pt x="179440" y="140351"/>
                  </a:lnTo>
                  <a:lnTo>
                    <a:pt x="180741" y="140751"/>
                  </a:lnTo>
                  <a:lnTo>
                    <a:pt x="182121" y="141091"/>
                  </a:lnTo>
                  <a:lnTo>
                    <a:pt x="183542" y="141431"/>
                  </a:lnTo>
                  <a:lnTo>
                    <a:pt x="184942" y="141751"/>
                  </a:lnTo>
                  <a:lnTo>
                    <a:pt x="186383" y="142011"/>
                  </a:lnTo>
                  <a:lnTo>
                    <a:pt x="187883" y="142291"/>
                  </a:lnTo>
                  <a:lnTo>
                    <a:pt x="189364" y="142511"/>
                  </a:lnTo>
                  <a:lnTo>
                    <a:pt x="190864" y="142731"/>
                  </a:lnTo>
                  <a:lnTo>
                    <a:pt x="192405" y="142911"/>
                  </a:lnTo>
                  <a:lnTo>
                    <a:pt x="193945" y="143091"/>
                  </a:lnTo>
                  <a:lnTo>
                    <a:pt x="195485" y="143211"/>
                  </a:lnTo>
                  <a:lnTo>
                    <a:pt x="197026" y="143331"/>
                  </a:lnTo>
                  <a:lnTo>
                    <a:pt x="198586" y="143431"/>
                  </a:lnTo>
                  <a:lnTo>
                    <a:pt x="200167" y="143491"/>
                  </a:lnTo>
                  <a:lnTo>
                    <a:pt x="201727" y="143531"/>
                  </a:lnTo>
                  <a:lnTo>
                    <a:pt x="203288" y="143531"/>
                  </a:lnTo>
                  <a:lnTo>
                    <a:pt x="204608" y="143531"/>
                  </a:lnTo>
                  <a:lnTo>
                    <a:pt x="205929" y="143511"/>
                  </a:lnTo>
                  <a:lnTo>
                    <a:pt x="207249" y="143451"/>
                  </a:lnTo>
                  <a:lnTo>
                    <a:pt x="208550" y="143391"/>
                  </a:lnTo>
                  <a:lnTo>
                    <a:pt x="209850" y="143311"/>
                  </a:lnTo>
                  <a:lnTo>
                    <a:pt x="211170" y="143211"/>
                  </a:lnTo>
                  <a:lnTo>
                    <a:pt x="212471" y="143111"/>
                  </a:lnTo>
                  <a:lnTo>
                    <a:pt x="213751" y="142991"/>
                  </a:lnTo>
                  <a:lnTo>
                    <a:pt x="215052" y="142831"/>
                  </a:lnTo>
                  <a:lnTo>
                    <a:pt x="216312" y="142671"/>
                  </a:lnTo>
                  <a:lnTo>
                    <a:pt x="217572" y="142491"/>
                  </a:lnTo>
                  <a:lnTo>
                    <a:pt x="218833" y="142291"/>
                  </a:lnTo>
                  <a:lnTo>
                    <a:pt x="220073" y="142071"/>
                  </a:lnTo>
                  <a:lnTo>
                    <a:pt x="221294" y="141851"/>
                  </a:lnTo>
                  <a:lnTo>
                    <a:pt x="222494" y="141591"/>
                  </a:lnTo>
                  <a:lnTo>
                    <a:pt x="223674" y="141331"/>
                  </a:lnTo>
                  <a:lnTo>
                    <a:pt x="224835" y="141051"/>
                  </a:lnTo>
                  <a:lnTo>
                    <a:pt x="225975" y="140731"/>
                  </a:lnTo>
                  <a:lnTo>
                    <a:pt x="227095" y="140431"/>
                  </a:lnTo>
                  <a:lnTo>
                    <a:pt x="228196" y="140071"/>
                  </a:lnTo>
                  <a:lnTo>
                    <a:pt x="229236" y="139731"/>
                  </a:lnTo>
                  <a:lnTo>
                    <a:pt x="230276" y="139351"/>
                  </a:lnTo>
                  <a:lnTo>
                    <a:pt x="231297" y="138991"/>
                  </a:lnTo>
                  <a:lnTo>
                    <a:pt x="232277" y="138591"/>
                  </a:lnTo>
                  <a:lnTo>
                    <a:pt x="233217" y="138171"/>
                  </a:lnTo>
                  <a:lnTo>
                    <a:pt x="234138" y="137711"/>
                  </a:lnTo>
                  <a:lnTo>
                    <a:pt x="234998" y="137271"/>
                  </a:lnTo>
                  <a:lnTo>
                    <a:pt x="235838" y="136791"/>
                  </a:lnTo>
                  <a:lnTo>
                    <a:pt x="236658" y="136331"/>
                  </a:lnTo>
                  <a:lnTo>
                    <a:pt x="237439" y="135831"/>
                  </a:lnTo>
                  <a:lnTo>
                    <a:pt x="238159" y="135310"/>
                  </a:lnTo>
                  <a:lnTo>
                    <a:pt x="238839" y="134790"/>
                  </a:lnTo>
                  <a:lnTo>
                    <a:pt x="238839" y="141571"/>
                  </a:lnTo>
                  <a:lnTo>
                    <a:pt x="238799" y="141591"/>
                  </a:lnTo>
                  <a:lnTo>
                    <a:pt x="238799" y="141871"/>
                  </a:lnTo>
                  <a:lnTo>
                    <a:pt x="238779" y="142151"/>
                  </a:lnTo>
                  <a:lnTo>
                    <a:pt x="238739" y="142491"/>
                  </a:lnTo>
                  <a:lnTo>
                    <a:pt x="238659" y="142831"/>
                  </a:lnTo>
                  <a:lnTo>
                    <a:pt x="238579" y="143191"/>
                  </a:lnTo>
                  <a:lnTo>
                    <a:pt x="238459" y="143511"/>
                  </a:lnTo>
                  <a:lnTo>
                    <a:pt x="238339" y="143851"/>
                  </a:lnTo>
                  <a:lnTo>
                    <a:pt x="238159" y="144211"/>
                  </a:lnTo>
                  <a:lnTo>
                    <a:pt x="237979" y="144531"/>
                  </a:lnTo>
                  <a:lnTo>
                    <a:pt x="237779" y="144851"/>
                  </a:lnTo>
                  <a:lnTo>
                    <a:pt x="237559" y="145191"/>
                  </a:lnTo>
                  <a:lnTo>
                    <a:pt x="237339" y="145531"/>
                  </a:lnTo>
                  <a:lnTo>
                    <a:pt x="237058" y="145851"/>
                  </a:lnTo>
                  <a:lnTo>
                    <a:pt x="236798" y="146171"/>
                  </a:lnTo>
                  <a:lnTo>
                    <a:pt x="236498" y="146471"/>
                  </a:lnTo>
                  <a:lnTo>
                    <a:pt x="236178" y="146791"/>
                  </a:lnTo>
                  <a:lnTo>
                    <a:pt x="235818" y="147091"/>
                  </a:lnTo>
                  <a:lnTo>
                    <a:pt x="235478" y="147411"/>
                  </a:lnTo>
                  <a:lnTo>
                    <a:pt x="234698" y="148012"/>
                  </a:lnTo>
                  <a:lnTo>
                    <a:pt x="233857" y="148572"/>
                  </a:lnTo>
                  <a:lnTo>
                    <a:pt x="232957" y="149152"/>
                  </a:lnTo>
                  <a:lnTo>
                    <a:pt x="231977" y="149692"/>
                  </a:lnTo>
                  <a:lnTo>
                    <a:pt x="230917" y="150212"/>
                  </a:lnTo>
                  <a:lnTo>
                    <a:pt x="229836" y="150712"/>
                  </a:lnTo>
                  <a:lnTo>
                    <a:pt x="228656" y="151212"/>
                  </a:lnTo>
                  <a:lnTo>
                    <a:pt x="227455" y="151692"/>
                  </a:lnTo>
                  <a:lnTo>
                    <a:pt x="226155" y="152132"/>
                  </a:lnTo>
                  <a:lnTo>
                    <a:pt x="224815" y="152552"/>
                  </a:lnTo>
                  <a:lnTo>
                    <a:pt x="223414" y="152952"/>
                  </a:lnTo>
                  <a:lnTo>
                    <a:pt x="222014" y="153332"/>
                  </a:lnTo>
                  <a:lnTo>
                    <a:pt x="220513" y="153672"/>
                  </a:lnTo>
                  <a:lnTo>
                    <a:pt x="218973" y="153992"/>
                  </a:lnTo>
                  <a:lnTo>
                    <a:pt x="217412" y="154292"/>
                  </a:lnTo>
                  <a:lnTo>
                    <a:pt x="215792" y="154552"/>
                  </a:lnTo>
                  <a:lnTo>
                    <a:pt x="214131" y="154792"/>
                  </a:lnTo>
                  <a:lnTo>
                    <a:pt x="212431" y="155012"/>
                  </a:lnTo>
                  <a:lnTo>
                    <a:pt x="210730" y="155192"/>
                  </a:lnTo>
                  <a:lnTo>
                    <a:pt x="208950" y="155332"/>
                  </a:lnTo>
                  <a:lnTo>
                    <a:pt x="207169" y="155472"/>
                  </a:lnTo>
                  <a:lnTo>
                    <a:pt x="205349" y="155532"/>
                  </a:lnTo>
                  <a:lnTo>
                    <a:pt x="203488" y="155592"/>
                  </a:lnTo>
                  <a:lnTo>
                    <a:pt x="201627" y="155612"/>
                  </a:lnTo>
                  <a:lnTo>
                    <a:pt x="199707" y="155592"/>
                  </a:lnTo>
                  <a:lnTo>
                    <a:pt x="197826" y="155532"/>
                  </a:lnTo>
                  <a:lnTo>
                    <a:pt x="195966" y="155432"/>
                  </a:lnTo>
                  <a:lnTo>
                    <a:pt x="194145" y="155312"/>
                  </a:lnTo>
                  <a:lnTo>
                    <a:pt x="192324" y="155172"/>
                  </a:lnTo>
                  <a:lnTo>
                    <a:pt x="190564" y="154972"/>
                  </a:lnTo>
                  <a:lnTo>
                    <a:pt x="188843" y="154772"/>
                  </a:lnTo>
                  <a:lnTo>
                    <a:pt x="187163" y="154492"/>
                  </a:lnTo>
                  <a:lnTo>
                    <a:pt x="185522" y="154212"/>
                  </a:lnTo>
                  <a:lnTo>
                    <a:pt x="183902" y="153932"/>
                  </a:lnTo>
                  <a:lnTo>
                    <a:pt x="182341" y="153572"/>
                  </a:lnTo>
                  <a:lnTo>
                    <a:pt x="180841" y="153212"/>
                  </a:lnTo>
                  <a:lnTo>
                    <a:pt x="179380" y="152832"/>
                  </a:lnTo>
                  <a:lnTo>
                    <a:pt x="177960" y="152412"/>
                  </a:lnTo>
                  <a:lnTo>
                    <a:pt x="176620" y="151952"/>
                  </a:lnTo>
                  <a:lnTo>
                    <a:pt x="175339" y="151512"/>
                  </a:lnTo>
                  <a:lnTo>
                    <a:pt x="174119" y="151012"/>
                  </a:lnTo>
                  <a:lnTo>
                    <a:pt x="172938" y="150512"/>
                  </a:lnTo>
                  <a:lnTo>
                    <a:pt x="171818" y="149972"/>
                  </a:lnTo>
                  <a:lnTo>
                    <a:pt x="170778" y="149432"/>
                  </a:lnTo>
                  <a:lnTo>
                    <a:pt x="169837" y="148852"/>
                  </a:lnTo>
                  <a:lnTo>
                    <a:pt x="168917" y="148292"/>
                  </a:lnTo>
                  <a:lnTo>
                    <a:pt x="168097" y="147651"/>
                  </a:lnTo>
                  <a:lnTo>
                    <a:pt x="167717" y="147371"/>
                  </a:lnTo>
                  <a:lnTo>
                    <a:pt x="167357" y="147031"/>
                  </a:lnTo>
                  <a:lnTo>
                    <a:pt x="167037" y="146711"/>
                  </a:lnTo>
                  <a:lnTo>
                    <a:pt x="166716" y="146411"/>
                  </a:lnTo>
                  <a:lnTo>
                    <a:pt x="166376" y="146091"/>
                  </a:lnTo>
                  <a:lnTo>
                    <a:pt x="166116" y="145751"/>
                  </a:lnTo>
                  <a:lnTo>
                    <a:pt x="165856" y="145431"/>
                  </a:lnTo>
                  <a:lnTo>
                    <a:pt x="165616" y="145091"/>
                  </a:lnTo>
                  <a:lnTo>
                    <a:pt x="165396" y="144751"/>
                  </a:lnTo>
                  <a:lnTo>
                    <a:pt x="165196" y="144411"/>
                  </a:lnTo>
                  <a:lnTo>
                    <a:pt x="165016" y="144051"/>
                  </a:lnTo>
                  <a:lnTo>
                    <a:pt x="164876" y="143731"/>
                  </a:lnTo>
                  <a:lnTo>
                    <a:pt x="164736" y="143371"/>
                  </a:lnTo>
                  <a:lnTo>
                    <a:pt x="164636" y="143011"/>
                  </a:lnTo>
                  <a:lnTo>
                    <a:pt x="164536" y="142671"/>
                  </a:lnTo>
                  <a:lnTo>
                    <a:pt x="164496" y="142311"/>
                  </a:lnTo>
                  <a:lnTo>
                    <a:pt x="164456" y="141951"/>
                  </a:lnTo>
                  <a:lnTo>
                    <a:pt x="164456" y="141591"/>
                  </a:lnTo>
                  <a:lnTo>
                    <a:pt x="164416" y="141591"/>
                  </a:lnTo>
                  <a:lnTo>
                    <a:pt x="164416" y="132370"/>
                  </a:lnTo>
                  <a:lnTo>
                    <a:pt x="164396" y="132130"/>
                  </a:lnTo>
                  <a:lnTo>
                    <a:pt x="164416" y="131610"/>
                  </a:lnTo>
                  <a:lnTo>
                    <a:pt x="164496" y="131110"/>
                  </a:lnTo>
                  <a:close/>
                  <a:moveTo>
                    <a:pt x="206120" y="118609"/>
                  </a:moveTo>
                  <a:lnTo>
                    <a:pt x="208473" y="119103"/>
                  </a:lnTo>
                  <a:lnTo>
                    <a:pt x="208931" y="119202"/>
                  </a:lnTo>
                  <a:lnTo>
                    <a:pt x="209350" y="119320"/>
                  </a:lnTo>
                  <a:lnTo>
                    <a:pt x="209689" y="119439"/>
                  </a:lnTo>
                  <a:lnTo>
                    <a:pt x="209988" y="119577"/>
                  </a:lnTo>
                  <a:lnTo>
                    <a:pt x="210287" y="119735"/>
                  </a:lnTo>
                  <a:lnTo>
                    <a:pt x="210527" y="119874"/>
                  </a:lnTo>
                  <a:lnTo>
                    <a:pt x="211045" y="120249"/>
                  </a:lnTo>
                  <a:lnTo>
                    <a:pt x="211224" y="120427"/>
                  </a:lnTo>
                  <a:lnTo>
                    <a:pt x="211384" y="120585"/>
                  </a:lnTo>
                  <a:lnTo>
                    <a:pt x="211504" y="120762"/>
                  </a:lnTo>
                  <a:lnTo>
                    <a:pt x="211583" y="120940"/>
                  </a:lnTo>
                  <a:lnTo>
                    <a:pt x="211623" y="121138"/>
                  </a:lnTo>
                  <a:lnTo>
                    <a:pt x="211623" y="121296"/>
                  </a:lnTo>
                  <a:lnTo>
                    <a:pt x="211603" y="121474"/>
                  </a:lnTo>
                  <a:lnTo>
                    <a:pt x="211523" y="121651"/>
                  </a:lnTo>
                  <a:lnTo>
                    <a:pt x="211444" y="121829"/>
                  </a:lnTo>
                  <a:lnTo>
                    <a:pt x="211324" y="121987"/>
                  </a:lnTo>
                  <a:lnTo>
                    <a:pt x="211185" y="122165"/>
                  </a:lnTo>
                  <a:lnTo>
                    <a:pt x="210985" y="122303"/>
                  </a:lnTo>
                  <a:lnTo>
                    <a:pt x="210786" y="122461"/>
                  </a:lnTo>
                  <a:lnTo>
                    <a:pt x="210527" y="122580"/>
                  </a:lnTo>
                  <a:lnTo>
                    <a:pt x="210267" y="122698"/>
                  </a:lnTo>
                  <a:lnTo>
                    <a:pt x="209968" y="122817"/>
                  </a:lnTo>
                  <a:lnTo>
                    <a:pt x="209569" y="122955"/>
                  </a:lnTo>
                  <a:lnTo>
                    <a:pt x="209151" y="123074"/>
                  </a:lnTo>
                  <a:lnTo>
                    <a:pt x="208672" y="123173"/>
                  </a:lnTo>
                  <a:lnTo>
                    <a:pt x="208214" y="123252"/>
                  </a:lnTo>
                  <a:lnTo>
                    <a:pt x="207715" y="123291"/>
                  </a:lnTo>
                  <a:lnTo>
                    <a:pt x="207197" y="123350"/>
                  </a:lnTo>
                  <a:lnTo>
                    <a:pt x="206120" y="123410"/>
                  </a:lnTo>
                  <a:lnTo>
                    <a:pt x="206120" y="118609"/>
                  </a:lnTo>
                  <a:close/>
                  <a:moveTo>
                    <a:pt x="166097" y="117309"/>
                  </a:moveTo>
                  <a:lnTo>
                    <a:pt x="166137" y="117729"/>
                  </a:lnTo>
                  <a:lnTo>
                    <a:pt x="166177" y="118130"/>
                  </a:lnTo>
                  <a:lnTo>
                    <a:pt x="166257" y="118530"/>
                  </a:lnTo>
                  <a:lnTo>
                    <a:pt x="166377" y="118911"/>
                  </a:lnTo>
                  <a:lnTo>
                    <a:pt x="166497" y="119311"/>
                  </a:lnTo>
                  <a:lnTo>
                    <a:pt x="166677" y="119711"/>
                  </a:lnTo>
                  <a:lnTo>
                    <a:pt x="166877" y="120092"/>
                  </a:lnTo>
                  <a:lnTo>
                    <a:pt x="167077" y="120492"/>
                  </a:lnTo>
                  <a:lnTo>
                    <a:pt x="167317" y="120852"/>
                  </a:lnTo>
                  <a:lnTo>
                    <a:pt x="167597" y="121233"/>
                  </a:lnTo>
                  <a:lnTo>
                    <a:pt x="167897" y="121613"/>
                  </a:lnTo>
                  <a:lnTo>
                    <a:pt x="168217" y="121973"/>
                  </a:lnTo>
                  <a:lnTo>
                    <a:pt x="168537" y="122334"/>
                  </a:lnTo>
                  <a:lnTo>
                    <a:pt x="168918" y="122694"/>
                  </a:lnTo>
                  <a:lnTo>
                    <a:pt x="169318" y="123054"/>
                  </a:lnTo>
                  <a:lnTo>
                    <a:pt x="169698" y="123395"/>
                  </a:lnTo>
                  <a:lnTo>
                    <a:pt x="169698" y="130341"/>
                  </a:lnTo>
                  <a:lnTo>
                    <a:pt x="169878" y="130501"/>
                  </a:lnTo>
                  <a:lnTo>
                    <a:pt x="170058" y="130702"/>
                  </a:lnTo>
                  <a:lnTo>
                    <a:pt x="170518" y="131122"/>
                  </a:lnTo>
                  <a:lnTo>
                    <a:pt x="171118" y="131562"/>
                  </a:lnTo>
                  <a:lnTo>
                    <a:pt x="171758" y="132023"/>
                  </a:lnTo>
                  <a:lnTo>
                    <a:pt x="172519" y="132483"/>
                  </a:lnTo>
                  <a:lnTo>
                    <a:pt x="173259" y="132904"/>
                  </a:lnTo>
                  <a:lnTo>
                    <a:pt x="174059" y="133324"/>
                  </a:lnTo>
                  <a:lnTo>
                    <a:pt x="174799" y="133664"/>
                  </a:lnTo>
                  <a:lnTo>
                    <a:pt x="174799" y="126498"/>
                  </a:lnTo>
                  <a:lnTo>
                    <a:pt x="176000" y="127018"/>
                  </a:lnTo>
                  <a:lnTo>
                    <a:pt x="177240" y="127519"/>
                  </a:lnTo>
                  <a:lnTo>
                    <a:pt x="178561" y="127999"/>
                  </a:lnTo>
                  <a:lnTo>
                    <a:pt x="179921" y="128439"/>
                  </a:lnTo>
                  <a:lnTo>
                    <a:pt x="179921" y="135566"/>
                  </a:lnTo>
                  <a:lnTo>
                    <a:pt x="181141" y="135906"/>
                  </a:lnTo>
                  <a:lnTo>
                    <a:pt x="182382" y="136247"/>
                  </a:lnTo>
                  <a:lnTo>
                    <a:pt x="183682" y="136547"/>
                  </a:lnTo>
                  <a:lnTo>
                    <a:pt x="185023" y="136847"/>
                  </a:lnTo>
                  <a:lnTo>
                    <a:pt x="185023" y="129821"/>
                  </a:lnTo>
                  <a:lnTo>
                    <a:pt x="186263" y="130061"/>
                  </a:lnTo>
                  <a:lnTo>
                    <a:pt x="187503" y="130301"/>
                  </a:lnTo>
                  <a:lnTo>
                    <a:pt x="188784" y="130501"/>
                  </a:lnTo>
                  <a:lnTo>
                    <a:pt x="190104" y="130742"/>
                  </a:lnTo>
                  <a:lnTo>
                    <a:pt x="190104" y="137768"/>
                  </a:lnTo>
                  <a:lnTo>
                    <a:pt x="191345" y="137928"/>
                  </a:lnTo>
                  <a:lnTo>
                    <a:pt x="192625" y="138068"/>
                  </a:lnTo>
                  <a:lnTo>
                    <a:pt x="193905" y="138229"/>
                  </a:lnTo>
                  <a:lnTo>
                    <a:pt x="195226" y="138349"/>
                  </a:lnTo>
                  <a:lnTo>
                    <a:pt x="195226" y="131322"/>
                  </a:lnTo>
                  <a:lnTo>
                    <a:pt x="196466" y="131422"/>
                  </a:lnTo>
                  <a:lnTo>
                    <a:pt x="197747" y="131502"/>
                  </a:lnTo>
                  <a:lnTo>
                    <a:pt x="199027" y="131582"/>
                  </a:lnTo>
                  <a:lnTo>
                    <a:pt x="200327" y="131622"/>
                  </a:lnTo>
                  <a:lnTo>
                    <a:pt x="200327" y="138609"/>
                  </a:lnTo>
                  <a:lnTo>
                    <a:pt x="201808" y="138669"/>
                  </a:lnTo>
                  <a:lnTo>
                    <a:pt x="203328" y="138669"/>
                  </a:lnTo>
                  <a:lnTo>
                    <a:pt x="205409" y="138649"/>
                  </a:lnTo>
                  <a:lnTo>
                    <a:pt x="205409" y="131622"/>
                  </a:lnTo>
                  <a:lnTo>
                    <a:pt x="207430" y="131582"/>
                  </a:lnTo>
                  <a:lnTo>
                    <a:pt x="209390" y="131482"/>
                  </a:lnTo>
                  <a:lnTo>
                    <a:pt x="211331" y="131322"/>
                  </a:lnTo>
                  <a:lnTo>
                    <a:pt x="213251" y="131162"/>
                  </a:lnTo>
                  <a:lnTo>
                    <a:pt x="215112" y="130942"/>
                  </a:lnTo>
                  <a:lnTo>
                    <a:pt x="216933" y="130662"/>
                  </a:lnTo>
                  <a:lnTo>
                    <a:pt x="218713" y="130381"/>
                  </a:lnTo>
                  <a:lnTo>
                    <a:pt x="220434" y="130061"/>
                  </a:lnTo>
                  <a:lnTo>
                    <a:pt x="222114" y="129681"/>
                  </a:lnTo>
                  <a:lnTo>
                    <a:pt x="223735" y="129300"/>
                  </a:lnTo>
                  <a:lnTo>
                    <a:pt x="225295" y="128900"/>
                  </a:lnTo>
                  <a:lnTo>
                    <a:pt x="226816" y="128419"/>
                  </a:lnTo>
                  <a:lnTo>
                    <a:pt x="228256" y="127939"/>
                  </a:lnTo>
                  <a:lnTo>
                    <a:pt x="229617" y="127459"/>
                  </a:lnTo>
                  <a:lnTo>
                    <a:pt x="230937" y="126898"/>
                  </a:lnTo>
                  <a:lnTo>
                    <a:pt x="232177" y="126358"/>
                  </a:lnTo>
                  <a:lnTo>
                    <a:pt x="232177" y="133524"/>
                  </a:lnTo>
                  <a:lnTo>
                    <a:pt x="232738" y="133244"/>
                  </a:lnTo>
                  <a:lnTo>
                    <a:pt x="233278" y="132964"/>
                  </a:lnTo>
                  <a:lnTo>
                    <a:pt x="233798" y="132643"/>
                  </a:lnTo>
                  <a:lnTo>
                    <a:pt x="234318" y="132323"/>
                  </a:lnTo>
                  <a:lnTo>
                    <a:pt x="234798" y="131983"/>
                  </a:lnTo>
                  <a:lnTo>
                    <a:pt x="235238" y="131662"/>
                  </a:lnTo>
                  <a:lnTo>
                    <a:pt x="235658" y="131322"/>
                  </a:lnTo>
                  <a:lnTo>
                    <a:pt x="236019" y="131002"/>
                  </a:lnTo>
                  <a:lnTo>
                    <a:pt x="236019" y="124115"/>
                  </a:lnTo>
                  <a:lnTo>
                    <a:pt x="236539" y="123735"/>
                  </a:lnTo>
                  <a:lnTo>
                    <a:pt x="237039" y="123355"/>
                  </a:lnTo>
                  <a:lnTo>
                    <a:pt x="237479" y="122954"/>
                  </a:lnTo>
                  <a:lnTo>
                    <a:pt x="237919" y="122554"/>
                  </a:lnTo>
                  <a:lnTo>
                    <a:pt x="238319" y="122154"/>
                  </a:lnTo>
                  <a:lnTo>
                    <a:pt x="238679" y="121733"/>
                  </a:lnTo>
                  <a:lnTo>
                    <a:pt x="239019" y="121313"/>
                  </a:lnTo>
                  <a:lnTo>
                    <a:pt x="239320" y="120892"/>
                  </a:lnTo>
                  <a:lnTo>
                    <a:pt x="239600" y="120452"/>
                  </a:lnTo>
                  <a:lnTo>
                    <a:pt x="239840" y="120032"/>
                  </a:lnTo>
                  <a:lnTo>
                    <a:pt x="240040" y="119591"/>
                  </a:lnTo>
                  <a:lnTo>
                    <a:pt x="240220" y="119151"/>
                  </a:lnTo>
                  <a:lnTo>
                    <a:pt x="240340" y="118690"/>
                  </a:lnTo>
                  <a:lnTo>
                    <a:pt x="240440" y="118250"/>
                  </a:lnTo>
                  <a:lnTo>
                    <a:pt x="240520" y="117770"/>
                  </a:lnTo>
                  <a:lnTo>
                    <a:pt x="240540" y="117329"/>
                  </a:lnTo>
                  <a:lnTo>
                    <a:pt x="240540" y="126658"/>
                  </a:lnTo>
                  <a:lnTo>
                    <a:pt x="240520" y="126678"/>
                  </a:lnTo>
                  <a:lnTo>
                    <a:pt x="240480" y="127218"/>
                  </a:lnTo>
                  <a:lnTo>
                    <a:pt x="240440" y="127579"/>
                  </a:lnTo>
                  <a:lnTo>
                    <a:pt x="240360" y="127919"/>
                  </a:lnTo>
                  <a:lnTo>
                    <a:pt x="240260" y="128279"/>
                  </a:lnTo>
                  <a:lnTo>
                    <a:pt x="240160" y="128620"/>
                  </a:lnTo>
                  <a:lnTo>
                    <a:pt x="240020" y="128940"/>
                  </a:lnTo>
                  <a:lnTo>
                    <a:pt x="239860" y="129300"/>
                  </a:lnTo>
                  <a:lnTo>
                    <a:pt x="239700" y="129621"/>
                  </a:lnTo>
                  <a:lnTo>
                    <a:pt x="239500" y="129961"/>
                  </a:lnTo>
                  <a:lnTo>
                    <a:pt x="239260" y="130281"/>
                  </a:lnTo>
                  <a:lnTo>
                    <a:pt x="239019" y="130601"/>
                  </a:lnTo>
                  <a:lnTo>
                    <a:pt x="238779" y="130942"/>
                  </a:lnTo>
                  <a:lnTo>
                    <a:pt x="238499" y="131262"/>
                  </a:lnTo>
                  <a:lnTo>
                    <a:pt x="238199" y="131562"/>
                  </a:lnTo>
                  <a:lnTo>
                    <a:pt x="237879" y="131883"/>
                  </a:lnTo>
                  <a:lnTo>
                    <a:pt x="237519" y="132183"/>
                  </a:lnTo>
                  <a:lnTo>
                    <a:pt x="237179" y="132503"/>
                  </a:lnTo>
                  <a:lnTo>
                    <a:pt x="236419" y="133104"/>
                  </a:lnTo>
                  <a:lnTo>
                    <a:pt x="235558" y="133664"/>
                  </a:lnTo>
                  <a:lnTo>
                    <a:pt x="234638" y="134245"/>
                  </a:lnTo>
                  <a:lnTo>
                    <a:pt x="233678" y="134785"/>
                  </a:lnTo>
                  <a:lnTo>
                    <a:pt x="232638" y="135306"/>
                  </a:lnTo>
                  <a:lnTo>
                    <a:pt x="231537" y="135826"/>
                  </a:lnTo>
                  <a:lnTo>
                    <a:pt x="230377" y="136307"/>
                  </a:lnTo>
                  <a:lnTo>
                    <a:pt x="229136" y="136767"/>
                  </a:lnTo>
                  <a:lnTo>
                    <a:pt x="227856" y="137228"/>
                  </a:lnTo>
                  <a:lnTo>
                    <a:pt x="226516" y="137648"/>
                  </a:lnTo>
                  <a:lnTo>
                    <a:pt x="225135" y="138048"/>
                  </a:lnTo>
                  <a:lnTo>
                    <a:pt x="223695" y="138409"/>
                  </a:lnTo>
                  <a:lnTo>
                    <a:pt x="222194" y="138769"/>
                  </a:lnTo>
                  <a:lnTo>
                    <a:pt x="220674" y="139089"/>
                  </a:lnTo>
                  <a:lnTo>
                    <a:pt x="219093" y="139390"/>
                  </a:lnTo>
                  <a:lnTo>
                    <a:pt x="217473" y="139670"/>
                  </a:lnTo>
                  <a:lnTo>
                    <a:pt x="215832" y="139890"/>
                  </a:lnTo>
                  <a:lnTo>
                    <a:pt x="214152" y="140110"/>
                  </a:lnTo>
                  <a:lnTo>
                    <a:pt x="212411" y="140291"/>
                  </a:lnTo>
                  <a:lnTo>
                    <a:pt x="210631" y="140431"/>
                  </a:lnTo>
                  <a:lnTo>
                    <a:pt x="208850" y="140551"/>
                  </a:lnTo>
                  <a:lnTo>
                    <a:pt x="207029" y="140631"/>
                  </a:lnTo>
                  <a:lnTo>
                    <a:pt x="205189" y="140691"/>
                  </a:lnTo>
                  <a:lnTo>
                    <a:pt x="203328" y="140711"/>
                  </a:lnTo>
                  <a:lnTo>
                    <a:pt x="201408" y="140691"/>
                  </a:lnTo>
                  <a:lnTo>
                    <a:pt x="199527" y="140631"/>
                  </a:lnTo>
                  <a:lnTo>
                    <a:pt x="197667" y="140551"/>
                  </a:lnTo>
                  <a:lnTo>
                    <a:pt x="195826" y="140431"/>
                  </a:lnTo>
                  <a:lnTo>
                    <a:pt x="194045" y="140250"/>
                  </a:lnTo>
                  <a:lnTo>
                    <a:pt x="192265" y="140090"/>
                  </a:lnTo>
                  <a:lnTo>
                    <a:pt x="190524" y="139870"/>
                  </a:lnTo>
                  <a:lnTo>
                    <a:pt x="188844" y="139610"/>
                  </a:lnTo>
                  <a:lnTo>
                    <a:pt x="187203" y="139310"/>
                  </a:lnTo>
                  <a:lnTo>
                    <a:pt x="185603" y="139009"/>
                  </a:lnTo>
                  <a:lnTo>
                    <a:pt x="184042" y="138669"/>
                  </a:lnTo>
                  <a:lnTo>
                    <a:pt x="182522" y="138329"/>
                  </a:lnTo>
                  <a:lnTo>
                    <a:pt x="181081" y="137928"/>
                  </a:lnTo>
                  <a:lnTo>
                    <a:pt x="179681" y="137508"/>
                  </a:lnTo>
                  <a:lnTo>
                    <a:pt x="178320" y="137048"/>
                  </a:lnTo>
                  <a:lnTo>
                    <a:pt x="177040" y="136607"/>
                  </a:lnTo>
                  <a:lnTo>
                    <a:pt x="175800" y="136107"/>
                  </a:lnTo>
                  <a:lnTo>
                    <a:pt x="174619" y="135606"/>
                  </a:lnTo>
                  <a:lnTo>
                    <a:pt x="173539" y="135066"/>
                  </a:lnTo>
                  <a:lnTo>
                    <a:pt x="172499" y="134505"/>
                  </a:lnTo>
                  <a:lnTo>
                    <a:pt x="171518" y="133945"/>
                  </a:lnTo>
                  <a:lnTo>
                    <a:pt x="170618" y="133364"/>
                  </a:lnTo>
                  <a:lnTo>
                    <a:pt x="169798" y="132743"/>
                  </a:lnTo>
                  <a:lnTo>
                    <a:pt x="169438" y="132443"/>
                  </a:lnTo>
                  <a:lnTo>
                    <a:pt x="169058" y="132123"/>
                  </a:lnTo>
                  <a:lnTo>
                    <a:pt x="168717" y="131823"/>
                  </a:lnTo>
                  <a:lnTo>
                    <a:pt x="168397" y="131502"/>
                  </a:lnTo>
                  <a:lnTo>
                    <a:pt x="168097" y="131182"/>
                  </a:lnTo>
                  <a:lnTo>
                    <a:pt x="167817" y="130842"/>
                  </a:lnTo>
                  <a:lnTo>
                    <a:pt x="167537" y="130501"/>
                  </a:lnTo>
                  <a:lnTo>
                    <a:pt x="167317" y="130181"/>
                  </a:lnTo>
                  <a:lnTo>
                    <a:pt x="167097" y="129841"/>
                  </a:lnTo>
                  <a:lnTo>
                    <a:pt x="166897" y="129480"/>
                  </a:lnTo>
                  <a:lnTo>
                    <a:pt x="166717" y="129160"/>
                  </a:lnTo>
                  <a:lnTo>
                    <a:pt x="166577" y="128820"/>
                  </a:lnTo>
                  <a:lnTo>
                    <a:pt x="166417" y="128480"/>
                  </a:lnTo>
                  <a:lnTo>
                    <a:pt x="166317" y="128099"/>
                  </a:lnTo>
                  <a:lnTo>
                    <a:pt x="166257" y="127739"/>
                  </a:lnTo>
                  <a:lnTo>
                    <a:pt x="166177" y="127399"/>
                  </a:lnTo>
                  <a:lnTo>
                    <a:pt x="166157" y="127018"/>
                  </a:lnTo>
                  <a:lnTo>
                    <a:pt x="166137" y="126678"/>
                  </a:lnTo>
                  <a:lnTo>
                    <a:pt x="166097" y="126678"/>
                  </a:lnTo>
                  <a:lnTo>
                    <a:pt x="166097" y="117309"/>
                  </a:lnTo>
                  <a:close/>
                  <a:moveTo>
                    <a:pt x="240477" y="116502"/>
                  </a:moveTo>
                  <a:lnTo>
                    <a:pt x="240522" y="116821"/>
                  </a:lnTo>
                  <a:lnTo>
                    <a:pt x="240540" y="117192"/>
                  </a:lnTo>
                  <a:lnTo>
                    <a:pt x="240522" y="117309"/>
                  </a:lnTo>
                  <a:lnTo>
                    <a:pt x="240522" y="117114"/>
                  </a:lnTo>
                  <a:lnTo>
                    <a:pt x="240504" y="116743"/>
                  </a:lnTo>
                  <a:lnTo>
                    <a:pt x="240477" y="116502"/>
                  </a:lnTo>
                  <a:close/>
                  <a:moveTo>
                    <a:pt x="166153" y="116473"/>
                  </a:moveTo>
                  <a:lnTo>
                    <a:pt x="166137" y="116749"/>
                  </a:lnTo>
                  <a:lnTo>
                    <a:pt x="166097" y="117129"/>
                  </a:lnTo>
                  <a:lnTo>
                    <a:pt x="166097" y="116829"/>
                  </a:lnTo>
                  <a:lnTo>
                    <a:pt x="166153" y="116473"/>
                  </a:lnTo>
                  <a:close/>
                  <a:moveTo>
                    <a:pt x="240431" y="116080"/>
                  </a:moveTo>
                  <a:lnTo>
                    <a:pt x="240467" y="116411"/>
                  </a:lnTo>
                  <a:lnTo>
                    <a:pt x="240477" y="116502"/>
                  </a:lnTo>
                  <a:lnTo>
                    <a:pt x="240467" y="116431"/>
                  </a:lnTo>
                  <a:lnTo>
                    <a:pt x="240431" y="116080"/>
                  </a:lnTo>
                  <a:close/>
                  <a:moveTo>
                    <a:pt x="166297" y="115709"/>
                  </a:moveTo>
                  <a:lnTo>
                    <a:pt x="166197" y="116089"/>
                  </a:lnTo>
                  <a:lnTo>
                    <a:pt x="166157" y="116449"/>
                  </a:lnTo>
                  <a:lnTo>
                    <a:pt x="166153" y="116473"/>
                  </a:lnTo>
                  <a:lnTo>
                    <a:pt x="166157" y="116409"/>
                  </a:lnTo>
                  <a:lnTo>
                    <a:pt x="166197" y="116069"/>
                  </a:lnTo>
                  <a:lnTo>
                    <a:pt x="166297" y="115709"/>
                  </a:lnTo>
                  <a:close/>
                  <a:moveTo>
                    <a:pt x="200917" y="110309"/>
                  </a:moveTo>
                  <a:lnTo>
                    <a:pt x="200917" y="115109"/>
                  </a:lnTo>
                  <a:lnTo>
                    <a:pt x="199929" y="114911"/>
                  </a:lnTo>
                  <a:lnTo>
                    <a:pt x="198740" y="114673"/>
                  </a:lnTo>
                  <a:lnTo>
                    <a:pt x="198176" y="114554"/>
                  </a:lnTo>
                  <a:lnTo>
                    <a:pt x="197692" y="114415"/>
                  </a:lnTo>
                  <a:lnTo>
                    <a:pt x="197228" y="114276"/>
                  </a:lnTo>
                  <a:lnTo>
                    <a:pt x="196785" y="114097"/>
                  </a:lnTo>
                  <a:lnTo>
                    <a:pt x="196382" y="113899"/>
                  </a:lnTo>
                  <a:lnTo>
                    <a:pt x="195999" y="113681"/>
                  </a:lnTo>
                  <a:lnTo>
                    <a:pt x="195797" y="113502"/>
                  </a:lnTo>
                  <a:lnTo>
                    <a:pt x="195636" y="113363"/>
                  </a:lnTo>
                  <a:lnTo>
                    <a:pt x="195515" y="113185"/>
                  </a:lnTo>
                  <a:lnTo>
                    <a:pt x="195414" y="113006"/>
                  </a:lnTo>
                  <a:lnTo>
                    <a:pt x="195334" y="112828"/>
                  </a:lnTo>
                  <a:lnTo>
                    <a:pt x="195314" y="112649"/>
                  </a:lnTo>
                  <a:lnTo>
                    <a:pt x="195314" y="112471"/>
                  </a:lnTo>
                  <a:lnTo>
                    <a:pt x="195334" y="112292"/>
                  </a:lnTo>
                  <a:lnTo>
                    <a:pt x="195374" y="112094"/>
                  </a:lnTo>
                  <a:lnTo>
                    <a:pt x="195475" y="111955"/>
                  </a:lnTo>
                  <a:lnTo>
                    <a:pt x="195616" y="111776"/>
                  </a:lnTo>
                  <a:lnTo>
                    <a:pt x="195757" y="111618"/>
                  </a:lnTo>
                  <a:lnTo>
                    <a:pt x="195938" y="111459"/>
                  </a:lnTo>
                  <a:lnTo>
                    <a:pt x="196160" y="111340"/>
                  </a:lnTo>
                  <a:lnTo>
                    <a:pt x="196402" y="111201"/>
                  </a:lnTo>
                  <a:lnTo>
                    <a:pt x="196684" y="111102"/>
                  </a:lnTo>
                  <a:lnTo>
                    <a:pt x="197128" y="110923"/>
                  </a:lnTo>
                  <a:lnTo>
                    <a:pt x="197611" y="110804"/>
                  </a:lnTo>
                  <a:lnTo>
                    <a:pt x="198115" y="110666"/>
                  </a:lnTo>
                  <a:lnTo>
                    <a:pt x="198639" y="110566"/>
                  </a:lnTo>
                  <a:lnTo>
                    <a:pt x="199184" y="110467"/>
                  </a:lnTo>
                  <a:lnTo>
                    <a:pt x="199768" y="110408"/>
                  </a:lnTo>
                  <a:lnTo>
                    <a:pt x="200332" y="110348"/>
                  </a:lnTo>
                  <a:lnTo>
                    <a:pt x="200917" y="110309"/>
                  </a:lnTo>
                  <a:close/>
                  <a:moveTo>
                    <a:pt x="201888" y="106646"/>
                  </a:moveTo>
                  <a:lnTo>
                    <a:pt x="201708" y="106666"/>
                  </a:lnTo>
                  <a:lnTo>
                    <a:pt x="201548" y="106706"/>
                  </a:lnTo>
                  <a:lnTo>
                    <a:pt x="201368" y="106726"/>
                  </a:lnTo>
                  <a:lnTo>
                    <a:pt x="201248" y="106766"/>
                  </a:lnTo>
                  <a:lnTo>
                    <a:pt x="201128" y="106846"/>
                  </a:lnTo>
                  <a:lnTo>
                    <a:pt x="201028" y="106926"/>
                  </a:lnTo>
                  <a:lnTo>
                    <a:pt x="200968" y="107006"/>
                  </a:lnTo>
                  <a:lnTo>
                    <a:pt x="200948" y="107065"/>
                  </a:lnTo>
                  <a:lnTo>
                    <a:pt x="200948" y="108383"/>
                  </a:lnTo>
                  <a:lnTo>
                    <a:pt x="199907" y="108463"/>
                  </a:lnTo>
                  <a:lnTo>
                    <a:pt x="198867" y="108583"/>
                  </a:lnTo>
                  <a:lnTo>
                    <a:pt x="197867" y="108743"/>
                  </a:lnTo>
                  <a:lnTo>
                    <a:pt x="196887" y="108902"/>
                  </a:lnTo>
                  <a:lnTo>
                    <a:pt x="195946" y="109102"/>
                  </a:lnTo>
                  <a:lnTo>
                    <a:pt x="195086" y="109322"/>
                  </a:lnTo>
                  <a:lnTo>
                    <a:pt x="194226" y="109601"/>
                  </a:lnTo>
                  <a:lnTo>
                    <a:pt x="193466" y="109901"/>
                  </a:lnTo>
                  <a:lnTo>
                    <a:pt x="192946" y="110140"/>
                  </a:lnTo>
                  <a:lnTo>
                    <a:pt x="192445" y="110400"/>
                  </a:lnTo>
                  <a:lnTo>
                    <a:pt x="192005" y="110659"/>
                  </a:lnTo>
                  <a:lnTo>
                    <a:pt x="191625" y="110939"/>
                  </a:lnTo>
                  <a:lnTo>
                    <a:pt x="191285" y="111239"/>
                  </a:lnTo>
                  <a:lnTo>
                    <a:pt x="191005" y="111538"/>
                  </a:lnTo>
                  <a:lnTo>
                    <a:pt x="190785" y="111837"/>
                  </a:lnTo>
                  <a:lnTo>
                    <a:pt x="190605" y="112157"/>
                  </a:lnTo>
                  <a:lnTo>
                    <a:pt x="190505" y="112456"/>
                  </a:lnTo>
                  <a:lnTo>
                    <a:pt x="190425" y="112776"/>
                  </a:lnTo>
                  <a:lnTo>
                    <a:pt x="190425" y="113075"/>
                  </a:lnTo>
                  <a:lnTo>
                    <a:pt x="190505" y="113395"/>
                  </a:lnTo>
                  <a:lnTo>
                    <a:pt x="190605" y="113714"/>
                  </a:lnTo>
                  <a:lnTo>
                    <a:pt x="190785" y="114014"/>
                  </a:lnTo>
                  <a:lnTo>
                    <a:pt x="191025" y="114313"/>
                  </a:lnTo>
                  <a:lnTo>
                    <a:pt x="191325" y="114613"/>
                  </a:lnTo>
                  <a:lnTo>
                    <a:pt x="191645" y="114892"/>
                  </a:lnTo>
                  <a:lnTo>
                    <a:pt x="192005" y="115132"/>
                  </a:lnTo>
                  <a:lnTo>
                    <a:pt x="192425" y="115352"/>
                  </a:lnTo>
                  <a:lnTo>
                    <a:pt x="192866" y="115611"/>
                  </a:lnTo>
                  <a:lnTo>
                    <a:pt x="193366" y="115811"/>
                  </a:lnTo>
                  <a:lnTo>
                    <a:pt x="193886" y="116011"/>
                  </a:lnTo>
                  <a:lnTo>
                    <a:pt x="194426" y="116170"/>
                  </a:lnTo>
                  <a:lnTo>
                    <a:pt x="195046" y="116330"/>
                  </a:lnTo>
                  <a:lnTo>
                    <a:pt x="197287" y="116789"/>
                  </a:lnTo>
                  <a:lnTo>
                    <a:pt x="200948" y="117548"/>
                  </a:lnTo>
                  <a:lnTo>
                    <a:pt x="200948" y="123239"/>
                  </a:lnTo>
                  <a:lnTo>
                    <a:pt x="200027" y="123119"/>
                  </a:lnTo>
                  <a:lnTo>
                    <a:pt x="199127" y="122999"/>
                  </a:lnTo>
                  <a:lnTo>
                    <a:pt x="198667" y="122919"/>
                  </a:lnTo>
                  <a:lnTo>
                    <a:pt x="198167" y="122819"/>
                  </a:lnTo>
                  <a:lnTo>
                    <a:pt x="197127" y="122580"/>
                  </a:lnTo>
                  <a:lnTo>
                    <a:pt x="196126" y="122300"/>
                  </a:lnTo>
                  <a:lnTo>
                    <a:pt x="195306" y="122001"/>
                  </a:lnTo>
                  <a:lnTo>
                    <a:pt x="195086" y="121941"/>
                  </a:lnTo>
                  <a:lnTo>
                    <a:pt x="194866" y="121841"/>
                  </a:lnTo>
                  <a:lnTo>
                    <a:pt x="194686" y="121761"/>
                  </a:lnTo>
                  <a:lnTo>
                    <a:pt x="194666" y="121741"/>
                  </a:lnTo>
                  <a:lnTo>
                    <a:pt x="194406" y="121581"/>
                  </a:lnTo>
                  <a:lnTo>
                    <a:pt x="194266" y="121501"/>
                  </a:lnTo>
                  <a:lnTo>
                    <a:pt x="194106" y="121441"/>
                  </a:lnTo>
                  <a:lnTo>
                    <a:pt x="193966" y="121382"/>
                  </a:lnTo>
                  <a:lnTo>
                    <a:pt x="193786" y="121342"/>
                  </a:lnTo>
                  <a:lnTo>
                    <a:pt x="193386" y="121282"/>
                  </a:lnTo>
                  <a:lnTo>
                    <a:pt x="192986" y="121262"/>
                  </a:lnTo>
                  <a:lnTo>
                    <a:pt x="192565" y="121302"/>
                  </a:lnTo>
                  <a:lnTo>
                    <a:pt x="192145" y="121362"/>
                  </a:lnTo>
                  <a:lnTo>
                    <a:pt x="191745" y="121461"/>
                  </a:lnTo>
                  <a:lnTo>
                    <a:pt x="191345" y="121581"/>
                  </a:lnTo>
                  <a:lnTo>
                    <a:pt x="190985" y="121741"/>
                  </a:lnTo>
                  <a:lnTo>
                    <a:pt x="190665" y="121881"/>
                  </a:lnTo>
                  <a:lnTo>
                    <a:pt x="190405" y="122060"/>
                  </a:lnTo>
                  <a:lnTo>
                    <a:pt x="190185" y="122260"/>
                  </a:lnTo>
                  <a:lnTo>
                    <a:pt x="190105" y="122320"/>
                  </a:lnTo>
                  <a:lnTo>
                    <a:pt x="190065" y="122420"/>
                  </a:lnTo>
                  <a:lnTo>
                    <a:pt x="190045" y="122520"/>
                  </a:lnTo>
                  <a:lnTo>
                    <a:pt x="190045" y="122600"/>
                  </a:lnTo>
                  <a:lnTo>
                    <a:pt x="190045" y="122699"/>
                  </a:lnTo>
                  <a:lnTo>
                    <a:pt x="190085" y="122779"/>
                  </a:lnTo>
                  <a:lnTo>
                    <a:pt x="190165" y="122879"/>
                  </a:lnTo>
                  <a:lnTo>
                    <a:pt x="190265" y="122939"/>
                  </a:lnTo>
                  <a:lnTo>
                    <a:pt x="190665" y="123199"/>
                  </a:lnTo>
                  <a:lnTo>
                    <a:pt x="191105" y="123438"/>
                  </a:lnTo>
                  <a:lnTo>
                    <a:pt x="191605" y="123658"/>
                  </a:lnTo>
                  <a:lnTo>
                    <a:pt x="192145" y="123857"/>
                  </a:lnTo>
                  <a:lnTo>
                    <a:pt x="192726" y="124057"/>
                  </a:lnTo>
                  <a:lnTo>
                    <a:pt x="193346" y="124237"/>
                  </a:lnTo>
                  <a:lnTo>
                    <a:pt x="193986" y="124417"/>
                  </a:lnTo>
                  <a:lnTo>
                    <a:pt x="194686" y="124556"/>
                  </a:lnTo>
                  <a:lnTo>
                    <a:pt x="195406" y="124716"/>
                  </a:lnTo>
                  <a:lnTo>
                    <a:pt x="196126" y="124836"/>
                  </a:lnTo>
                  <a:lnTo>
                    <a:pt x="196887" y="124956"/>
                  </a:lnTo>
                  <a:lnTo>
                    <a:pt x="197687" y="125055"/>
                  </a:lnTo>
                  <a:lnTo>
                    <a:pt x="198487" y="125135"/>
                  </a:lnTo>
                  <a:lnTo>
                    <a:pt x="199307" y="125215"/>
                  </a:lnTo>
                  <a:lnTo>
                    <a:pt x="200948" y="125335"/>
                  </a:lnTo>
                  <a:lnTo>
                    <a:pt x="200948" y="126613"/>
                  </a:lnTo>
                  <a:lnTo>
                    <a:pt x="200968" y="126713"/>
                  </a:lnTo>
                  <a:lnTo>
                    <a:pt x="201028" y="126793"/>
                  </a:lnTo>
                  <a:lnTo>
                    <a:pt x="201128" y="126852"/>
                  </a:lnTo>
                  <a:lnTo>
                    <a:pt x="201248" y="126912"/>
                  </a:lnTo>
                  <a:lnTo>
                    <a:pt x="201368" y="126972"/>
                  </a:lnTo>
                  <a:lnTo>
                    <a:pt x="201548" y="126992"/>
                  </a:lnTo>
                  <a:lnTo>
                    <a:pt x="201708" y="127012"/>
                  </a:lnTo>
                  <a:lnTo>
                    <a:pt x="201888" y="127032"/>
                  </a:lnTo>
                  <a:lnTo>
                    <a:pt x="205149" y="127032"/>
                  </a:lnTo>
                  <a:lnTo>
                    <a:pt x="205349" y="127012"/>
                  </a:lnTo>
                  <a:lnTo>
                    <a:pt x="205509" y="126992"/>
                  </a:lnTo>
                  <a:lnTo>
                    <a:pt x="205689" y="126972"/>
                  </a:lnTo>
                  <a:lnTo>
                    <a:pt x="205809" y="126912"/>
                  </a:lnTo>
                  <a:lnTo>
                    <a:pt x="205949" y="126852"/>
                  </a:lnTo>
                  <a:lnTo>
                    <a:pt x="206049" y="126793"/>
                  </a:lnTo>
                  <a:lnTo>
                    <a:pt x="206089" y="126713"/>
                  </a:lnTo>
                  <a:lnTo>
                    <a:pt x="206109" y="126613"/>
                  </a:lnTo>
                  <a:lnTo>
                    <a:pt x="206109" y="125275"/>
                  </a:lnTo>
                  <a:lnTo>
                    <a:pt x="207129" y="125215"/>
                  </a:lnTo>
                  <a:lnTo>
                    <a:pt x="208130" y="125135"/>
                  </a:lnTo>
                  <a:lnTo>
                    <a:pt x="209090" y="125016"/>
                  </a:lnTo>
                  <a:lnTo>
                    <a:pt x="210010" y="124856"/>
                  </a:lnTo>
                  <a:lnTo>
                    <a:pt x="210890" y="124676"/>
                  </a:lnTo>
                  <a:lnTo>
                    <a:pt x="211711" y="124516"/>
                  </a:lnTo>
                  <a:lnTo>
                    <a:pt x="212451" y="124297"/>
                  </a:lnTo>
                  <a:lnTo>
                    <a:pt x="213131" y="124037"/>
                  </a:lnTo>
                  <a:lnTo>
                    <a:pt x="213671" y="123818"/>
                  </a:lnTo>
                  <a:lnTo>
                    <a:pt x="214191" y="123598"/>
                  </a:lnTo>
                  <a:lnTo>
                    <a:pt x="214631" y="123338"/>
                  </a:lnTo>
                  <a:lnTo>
                    <a:pt x="215052" y="123079"/>
                  </a:lnTo>
                  <a:lnTo>
                    <a:pt x="215412" y="122799"/>
                  </a:lnTo>
                  <a:lnTo>
                    <a:pt x="215732" y="122520"/>
                  </a:lnTo>
                  <a:lnTo>
                    <a:pt x="216012" y="122220"/>
                  </a:lnTo>
                  <a:lnTo>
                    <a:pt x="216232" y="121941"/>
                  </a:lnTo>
                  <a:lnTo>
                    <a:pt x="216412" y="121641"/>
                  </a:lnTo>
                  <a:lnTo>
                    <a:pt x="216532" y="121342"/>
                  </a:lnTo>
                  <a:lnTo>
                    <a:pt x="216592" y="121022"/>
                  </a:lnTo>
                  <a:lnTo>
                    <a:pt x="216632" y="120723"/>
                  </a:lnTo>
                  <a:lnTo>
                    <a:pt x="216572" y="120383"/>
                  </a:lnTo>
                  <a:lnTo>
                    <a:pt x="216472" y="120064"/>
                  </a:lnTo>
                  <a:lnTo>
                    <a:pt x="216332" y="119764"/>
                  </a:lnTo>
                  <a:lnTo>
                    <a:pt x="216132" y="119445"/>
                  </a:lnTo>
                  <a:lnTo>
                    <a:pt x="215972" y="119305"/>
                  </a:lnTo>
                  <a:lnTo>
                    <a:pt x="215832" y="119125"/>
                  </a:lnTo>
                  <a:lnTo>
                    <a:pt x="215452" y="118846"/>
                  </a:lnTo>
                  <a:lnTo>
                    <a:pt x="215032" y="118566"/>
                  </a:lnTo>
                  <a:lnTo>
                    <a:pt x="214571" y="118307"/>
                  </a:lnTo>
                  <a:lnTo>
                    <a:pt x="214011" y="118067"/>
                  </a:lnTo>
                  <a:lnTo>
                    <a:pt x="213411" y="117847"/>
                  </a:lnTo>
                  <a:lnTo>
                    <a:pt x="212771" y="117608"/>
                  </a:lnTo>
                  <a:lnTo>
                    <a:pt x="212111" y="117408"/>
                  </a:lnTo>
                  <a:lnTo>
                    <a:pt x="211411" y="117209"/>
                  </a:lnTo>
                  <a:lnTo>
                    <a:pt x="210690" y="117049"/>
                  </a:lnTo>
                  <a:lnTo>
                    <a:pt x="209170" y="116689"/>
                  </a:lnTo>
                  <a:lnTo>
                    <a:pt x="207630" y="116390"/>
                  </a:lnTo>
                  <a:lnTo>
                    <a:pt x="206109" y="116130"/>
                  </a:lnTo>
                  <a:lnTo>
                    <a:pt x="206109" y="110420"/>
                  </a:lnTo>
                  <a:lnTo>
                    <a:pt x="207429" y="110600"/>
                  </a:lnTo>
                  <a:lnTo>
                    <a:pt x="207930" y="110659"/>
                  </a:lnTo>
                  <a:lnTo>
                    <a:pt x="208430" y="110799"/>
                  </a:lnTo>
                  <a:lnTo>
                    <a:pt x="209490" y="111059"/>
                  </a:lnTo>
                  <a:lnTo>
                    <a:pt x="210490" y="111378"/>
                  </a:lnTo>
                  <a:lnTo>
                    <a:pt x="211331" y="111678"/>
                  </a:lnTo>
                  <a:lnTo>
                    <a:pt x="211811" y="111857"/>
                  </a:lnTo>
                  <a:lnTo>
                    <a:pt x="211971" y="111957"/>
                  </a:lnTo>
                  <a:lnTo>
                    <a:pt x="212231" y="112097"/>
                  </a:lnTo>
                  <a:lnTo>
                    <a:pt x="212371" y="112177"/>
                  </a:lnTo>
                  <a:lnTo>
                    <a:pt x="212531" y="112257"/>
                  </a:lnTo>
                  <a:lnTo>
                    <a:pt x="212671" y="112337"/>
                  </a:lnTo>
                  <a:lnTo>
                    <a:pt x="212851" y="112357"/>
                  </a:lnTo>
                  <a:lnTo>
                    <a:pt x="213251" y="112397"/>
                  </a:lnTo>
                  <a:lnTo>
                    <a:pt x="213651" y="112436"/>
                  </a:lnTo>
                  <a:lnTo>
                    <a:pt x="214071" y="112397"/>
                  </a:lnTo>
                  <a:lnTo>
                    <a:pt x="214491" y="112337"/>
                  </a:lnTo>
                  <a:lnTo>
                    <a:pt x="214891" y="112237"/>
                  </a:lnTo>
                  <a:lnTo>
                    <a:pt x="215292" y="112097"/>
                  </a:lnTo>
                  <a:lnTo>
                    <a:pt x="215652" y="111957"/>
                  </a:lnTo>
                  <a:lnTo>
                    <a:pt x="215972" y="111818"/>
                  </a:lnTo>
                  <a:lnTo>
                    <a:pt x="216232" y="111638"/>
                  </a:lnTo>
                  <a:lnTo>
                    <a:pt x="216452" y="111458"/>
                  </a:lnTo>
                  <a:lnTo>
                    <a:pt x="216512" y="111358"/>
                  </a:lnTo>
                  <a:lnTo>
                    <a:pt x="216572" y="111258"/>
                  </a:lnTo>
                  <a:lnTo>
                    <a:pt x="216592" y="111199"/>
                  </a:lnTo>
                  <a:lnTo>
                    <a:pt x="216592" y="111099"/>
                  </a:lnTo>
                  <a:lnTo>
                    <a:pt x="216572" y="110999"/>
                  </a:lnTo>
                  <a:lnTo>
                    <a:pt x="216552" y="110919"/>
                  </a:lnTo>
                  <a:lnTo>
                    <a:pt x="216472" y="110819"/>
                  </a:lnTo>
                  <a:lnTo>
                    <a:pt x="216372" y="110739"/>
                  </a:lnTo>
                  <a:lnTo>
                    <a:pt x="216072" y="110560"/>
                  </a:lnTo>
                  <a:lnTo>
                    <a:pt x="215752" y="110380"/>
                  </a:lnTo>
                  <a:lnTo>
                    <a:pt x="215392" y="110200"/>
                  </a:lnTo>
                  <a:lnTo>
                    <a:pt x="214952" y="110021"/>
                  </a:lnTo>
                  <a:lnTo>
                    <a:pt x="214511" y="109841"/>
                  </a:lnTo>
                  <a:lnTo>
                    <a:pt x="214071" y="109701"/>
                  </a:lnTo>
                  <a:lnTo>
                    <a:pt x="213071" y="109402"/>
                  </a:lnTo>
                  <a:lnTo>
                    <a:pt x="212011" y="109122"/>
                  </a:lnTo>
                  <a:lnTo>
                    <a:pt x="210930" y="108882"/>
                  </a:lnTo>
                  <a:lnTo>
                    <a:pt x="209870" y="108683"/>
                  </a:lnTo>
                  <a:lnTo>
                    <a:pt x="208850" y="108563"/>
                  </a:lnTo>
                  <a:lnTo>
                    <a:pt x="207509" y="108403"/>
                  </a:lnTo>
                  <a:lnTo>
                    <a:pt x="206109" y="108303"/>
                  </a:lnTo>
                  <a:lnTo>
                    <a:pt x="206109" y="107065"/>
                  </a:lnTo>
                  <a:lnTo>
                    <a:pt x="206089" y="107006"/>
                  </a:lnTo>
                  <a:lnTo>
                    <a:pt x="206049" y="106926"/>
                  </a:lnTo>
                  <a:lnTo>
                    <a:pt x="205949" y="106846"/>
                  </a:lnTo>
                  <a:lnTo>
                    <a:pt x="205809" y="106766"/>
                  </a:lnTo>
                  <a:lnTo>
                    <a:pt x="205689" y="106726"/>
                  </a:lnTo>
                  <a:lnTo>
                    <a:pt x="205509" y="106706"/>
                  </a:lnTo>
                  <a:lnTo>
                    <a:pt x="205349" y="106666"/>
                  </a:lnTo>
                  <a:lnTo>
                    <a:pt x="205149" y="106646"/>
                  </a:lnTo>
                  <a:lnTo>
                    <a:pt x="201888" y="106646"/>
                  </a:lnTo>
                  <a:close/>
                  <a:moveTo>
                    <a:pt x="203328" y="105408"/>
                  </a:moveTo>
                  <a:lnTo>
                    <a:pt x="204969" y="105428"/>
                  </a:lnTo>
                  <a:lnTo>
                    <a:pt x="206609" y="105488"/>
                  </a:lnTo>
                  <a:lnTo>
                    <a:pt x="208230" y="105548"/>
                  </a:lnTo>
                  <a:lnTo>
                    <a:pt x="209790" y="105648"/>
                  </a:lnTo>
                  <a:lnTo>
                    <a:pt x="211351" y="105788"/>
                  </a:lnTo>
                  <a:lnTo>
                    <a:pt x="212871" y="105927"/>
                  </a:lnTo>
                  <a:lnTo>
                    <a:pt x="214371" y="106107"/>
                  </a:lnTo>
                  <a:lnTo>
                    <a:pt x="215832" y="106327"/>
                  </a:lnTo>
                  <a:lnTo>
                    <a:pt x="217252" y="106546"/>
                  </a:lnTo>
                  <a:lnTo>
                    <a:pt x="218633" y="106806"/>
                  </a:lnTo>
                  <a:lnTo>
                    <a:pt x="219973" y="107065"/>
                  </a:lnTo>
                  <a:lnTo>
                    <a:pt x="221273" y="107365"/>
                  </a:lnTo>
                  <a:lnTo>
                    <a:pt x="222534" y="107684"/>
                  </a:lnTo>
                  <a:lnTo>
                    <a:pt x="223754" y="108044"/>
                  </a:lnTo>
                  <a:lnTo>
                    <a:pt x="224934" y="108383"/>
                  </a:lnTo>
                  <a:lnTo>
                    <a:pt x="226055" y="108783"/>
                  </a:lnTo>
                  <a:lnTo>
                    <a:pt x="227115" y="109182"/>
                  </a:lnTo>
                  <a:lnTo>
                    <a:pt x="228115" y="109581"/>
                  </a:lnTo>
                  <a:lnTo>
                    <a:pt x="229075" y="110021"/>
                  </a:lnTo>
                  <a:lnTo>
                    <a:pt x="229976" y="110460"/>
                  </a:lnTo>
                  <a:lnTo>
                    <a:pt x="230796" y="110919"/>
                  </a:lnTo>
                  <a:lnTo>
                    <a:pt x="231556" y="111418"/>
                  </a:lnTo>
                  <a:lnTo>
                    <a:pt x="232276" y="111917"/>
                  </a:lnTo>
                  <a:lnTo>
                    <a:pt x="232936" y="112397"/>
                  </a:lnTo>
                  <a:lnTo>
                    <a:pt x="233497" y="112916"/>
                  </a:lnTo>
                  <a:lnTo>
                    <a:pt x="233757" y="113195"/>
                  </a:lnTo>
                  <a:lnTo>
                    <a:pt x="233997" y="113455"/>
                  </a:lnTo>
                  <a:lnTo>
                    <a:pt x="234217" y="113714"/>
                  </a:lnTo>
                  <a:lnTo>
                    <a:pt x="234437" y="113994"/>
                  </a:lnTo>
                  <a:lnTo>
                    <a:pt x="234617" y="114273"/>
                  </a:lnTo>
                  <a:lnTo>
                    <a:pt x="234797" y="114573"/>
                  </a:lnTo>
                  <a:lnTo>
                    <a:pt x="234937" y="114832"/>
                  </a:lnTo>
                  <a:lnTo>
                    <a:pt x="235057" y="115112"/>
                  </a:lnTo>
                  <a:lnTo>
                    <a:pt x="235197" y="115412"/>
                  </a:lnTo>
                  <a:lnTo>
                    <a:pt x="235297" y="115671"/>
                  </a:lnTo>
                  <a:lnTo>
                    <a:pt x="235337" y="115971"/>
                  </a:lnTo>
                  <a:lnTo>
                    <a:pt x="235417" y="116270"/>
                  </a:lnTo>
                  <a:lnTo>
                    <a:pt x="235437" y="116550"/>
                  </a:lnTo>
                  <a:lnTo>
                    <a:pt x="235437" y="116849"/>
                  </a:lnTo>
                  <a:lnTo>
                    <a:pt x="235437" y="117149"/>
                  </a:lnTo>
                  <a:lnTo>
                    <a:pt x="235417" y="117448"/>
                  </a:lnTo>
                  <a:lnTo>
                    <a:pt x="235337" y="117748"/>
                  </a:lnTo>
                  <a:lnTo>
                    <a:pt x="235297" y="118007"/>
                  </a:lnTo>
                  <a:lnTo>
                    <a:pt x="235197" y="118307"/>
                  </a:lnTo>
                  <a:lnTo>
                    <a:pt x="235057" y="118606"/>
                  </a:lnTo>
                  <a:lnTo>
                    <a:pt x="234937" y="118886"/>
                  </a:lnTo>
                  <a:lnTo>
                    <a:pt x="234797" y="119145"/>
                  </a:lnTo>
                  <a:lnTo>
                    <a:pt x="234617" y="119425"/>
                  </a:lnTo>
                  <a:lnTo>
                    <a:pt x="234437" y="119724"/>
                  </a:lnTo>
                  <a:lnTo>
                    <a:pt x="234217" y="120004"/>
                  </a:lnTo>
                  <a:lnTo>
                    <a:pt x="233997" y="120243"/>
                  </a:lnTo>
                  <a:lnTo>
                    <a:pt x="233757" y="120523"/>
                  </a:lnTo>
                  <a:lnTo>
                    <a:pt x="233497" y="120783"/>
                  </a:lnTo>
                  <a:lnTo>
                    <a:pt x="232936" y="121302"/>
                  </a:lnTo>
                  <a:lnTo>
                    <a:pt x="232276" y="121801"/>
                  </a:lnTo>
                  <a:lnTo>
                    <a:pt x="231556" y="122300"/>
                  </a:lnTo>
                  <a:lnTo>
                    <a:pt x="230796" y="122779"/>
                  </a:lnTo>
                  <a:lnTo>
                    <a:pt x="229976" y="123239"/>
                  </a:lnTo>
                  <a:lnTo>
                    <a:pt x="229075" y="123698"/>
                  </a:lnTo>
                  <a:lnTo>
                    <a:pt x="228115" y="124137"/>
                  </a:lnTo>
                  <a:lnTo>
                    <a:pt x="227115" y="124536"/>
                  </a:lnTo>
                  <a:lnTo>
                    <a:pt x="226055" y="124936"/>
                  </a:lnTo>
                  <a:lnTo>
                    <a:pt x="224934" y="125335"/>
                  </a:lnTo>
                  <a:lnTo>
                    <a:pt x="223754" y="125674"/>
                  </a:lnTo>
                  <a:lnTo>
                    <a:pt x="222534" y="126034"/>
                  </a:lnTo>
                  <a:lnTo>
                    <a:pt x="221273" y="126353"/>
                  </a:lnTo>
                  <a:lnTo>
                    <a:pt x="219973" y="126653"/>
                  </a:lnTo>
                  <a:lnTo>
                    <a:pt x="218633" y="126912"/>
                  </a:lnTo>
                  <a:lnTo>
                    <a:pt x="217252" y="127172"/>
                  </a:lnTo>
                  <a:lnTo>
                    <a:pt x="215832" y="127392"/>
                  </a:lnTo>
                  <a:lnTo>
                    <a:pt x="214371" y="127611"/>
                  </a:lnTo>
                  <a:lnTo>
                    <a:pt x="212871" y="127791"/>
                  </a:lnTo>
                  <a:lnTo>
                    <a:pt x="211351" y="127931"/>
                  </a:lnTo>
                  <a:lnTo>
                    <a:pt x="209790" y="128050"/>
                  </a:lnTo>
                  <a:lnTo>
                    <a:pt x="208230" y="128150"/>
                  </a:lnTo>
                  <a:lnTo>
                    <a:pt x="206609" y="128230"/>
                  </a:lnTo>
                  <a:lnTo>
                    <a:pt x="204969" y="128290"/>
                  </a:lnTo>
                  <a:lnTo>
                    <a:pt x="203328" y="128310"/>
                  </a:lnTo>
                  <a:lnTo>
                    <a:pt x="201668" y="128290"/>
                  </a:lnTo>
                  <a:lnTo>
                    <a:pt x="200047" y="128230"/>
                  </a:lnTo>
                  <a:lnTo>
                    <a:pt x="198427" y="128150"/>
                  </a:lnTo>
                  <a:lnTo>
                    <a:pt x="196847" y="128050"/>
                  </a:lnTo>
                  <a:lnTo>
                    <a:pt x="195306" y="127931"/>
                  </a:lnTo>
                  <a:lnTo>
                    <a:pt x="193766" y="127791"/>
                  </a:lnTo>
                  <a:lnTo>
                    <a:pt x="192265" y="127611"/>
                  </a:lnTo>
                  <a:lnTo>
                    <a:pt x="190825" y="127392"/>
                  </a:lnTo>
                  <a:lnTo>
                    <a:pt x="189385" y="127172"/>
                  </a:lnTo>
                  <a:lnTo>
                    <a:pt x="188024" y="126912"/>
                  </a:lnTo>
                  <a:lnTo>
                    <a:pt x="186664" y="126653"/>
                  </a:lnTo>
                  <a:lnTo>
                    <a:pt x="185364" y="126353"/>
                  </a:lnTo>
                  <a:lnTo>
                    <a:pt x="184103" y="126034"/>
                  </a:lnTo>
                  <a:lnTo>
                    <a:pt x="182883" y="125674"/>
                  </a:lnTo>
                  <a:lnTo>
                    <a:pt x="181743" y="125335"/>
                  </a:lnTo>
                  <a:lnTo>
                    <a:pt x="180622" y="124936"/>
                  </a:lnTo>
                  <a:lnTo>
                    <a:pt x="179542" y="124536"/>
                  </a:lnTo>
                  <a:lnTo>
                    <a:pt x="178522" y="124137"/>
                  </a:lnTo>
                  <a:lnTo>
                    <a:pt x="177581" y="123698"/>
                  </a:lnTo>
                  <a:lnTo>
                    <a:pt x="176681" y="123239"/>
                  </a:lnTo>
                  <a:lnTo>
                    <a:pt x="175841" y="122779"/>
                  </a:lnTo>
                  <a:lnTo>
                    <a:pt x="175081" y="122300"/>
                  </a:lnTo>
                  <a:lnTo>
                    <a:pt x="174361" y="121801"/>
                  </a:lnTo>
                  <a:lnTo>
                    <a:pt x="173700" y="121302"/>
                  </a:lnTo>
                  <a:lnTo>
                    <a:pt x="173140" y="120783"/>
                  </a:lnTo>
                  <a:lnTo>
                    <a:pt x="172880" y="120523"/>
                  </a:lnTo>
                  <a:lnTo>
                    <a:pt x="172640" y="120243"/>
                  </a:lnTo>
                  <a:lnTo>
                    <a:pt x="172420" y="120004"/>
                  </a:lnTo>
                  <a:lnTo>
                    <a:pt x="172220" y="119724"/>
                  </a:lnTo>
                  <a:lnTo>
                    <a:pt x="172020" y="119425"/>
                  </a:lnTo>
                  <a:lnTo>
                    <a:pt x="171840" y="119145"/>
                  </a:lnTo>
                  <a:lnTo>
                    <a:pt x="171700" y="118886"/>
                  </a:lnTo>
                  <a:lnTo>
                    <a:pt x="171580" y="118606"/>
                  </a:lnTo>
                  <a:lnTo>
                    <a:pt x="171440" y="118307"/>
                  </a:lnTo>
                  <a:lnTo>
                    <a:pt x="171340" y="118007"/>
                  </a:lnTo>
                  <a:lnTo>
                    <a:pt x="171300" y="117748"/>
                  </a:lnTo>
                  <a:lnTo>
                    <a:pt x="171220" y="117448"/>
                  </a:lnTo>
                  <a:lnTo>
                    <a:pt x="171200" y="117149"/>
                  </a:lnTo>
                  <a:lnTo>
                    <a:pt x="171200" y="116849"/>
                  </a:lnTo>
                  <a:lnTo>
                    <a:pt x="171200" y="116550"/>
                  </a:lnTo>
                  <a:lnTo>
                    <a:pt x="171220" y="116270"/>
                  </a:lnTo>
                  <a:lnTo>
                    <a:pt x="171300" y="115971"/>
                  </a:lnTo>
                  <a:lnTo>
                    <a:pt x="171340" y="115671"/>
                  </a:lnTo>
                  <a:lnTo>
                    <a:pt x="171440" y="115412"/>
                  </a:lnTo>
                  <a:lnTo>
                    <a:pt x="171580" y="115112"/>
                  </a:lnTo>
                  <a:lnTo>
                    <a:pt x="171700" y="114832"/>
                  </a:lnTo>
                  <a:lnTo>
                    <a:pt x="171840" y="114573"/>
                  </a:lnTo>
                  <a:lnTo>
                    <a:pt x="172020" y="114273"/>
                  </a:lnTo>
                  <a:lnTo>
                    <a:pt x="172220" y="113994"/>
                  </a:lnTo>
                  <a:lnTo>
                    <a:pt x="172420" y="113714"/>
                  </a:lnTo>
                  <a:lnTo>
                    <a:pt x="172640" y="113455"/>
                  </a:lnTo>
                  <a:lnTo>
                    <a:pt x="172880" y="113195"/>
                  </a:lnTo>
                  <a:lnTo>
                    <a:pt x="173140" y="112916"/>
                  </a:lnTo>
                  <a:lnTo>
                    <a:pt x="173700" y="112397"/>
                  </a:lnTo>
                  <a:lnTo>
                    <a:pt x="174361" y="111917"/>
                  </a:lnTo>
                  <a:lnTo>
                    <a:pt x="175081" y="111418"/>
                  </a:lnTo>
                  <a:lnTo>
                    <a:pt x="175841" y="110919"/>
                  </a:lnTo>
                  <a:lnTo>
                    <a:pt x="176681" y="110460"/>
                  </a:lnTo>
                  <a:lnTo>
                    <a:pt x="177581" y="110021"/>
                  </a:lnTo>
                  <a:lnTo>
                    <a:pt x="178522" y="109581"/>
                  </a:lnTo>
                  <a:lnTo>
                    <a:pt x="179542" y="109182"/>
                  </a:lnTo>
                  <a:lnTo>
                    <a:pt x="180622" y="108783"/>
                  </a:lnTo>
                  <a:lnTo>
                    <a:pt x="181743" y="108383"/>
                  </a:lnTo>
                  <a:lnTo>
                    <a:pt x="182883" y="108044"/>
                  </a:lnTo>
                  <a:lnTo>
                    <a:pt x="184103" y="107684"/>
                  </a:lnTo>
                  <a:lnTo>
                    <a:pt x="185364" y="107365"/>
                  </a:lnTo>
                  <a:lnTo>
                    <a:pt x="186664" y="107065"/>
                  </a:lnTo>
                  <a:lnTo>
                    <a:pt x="188024" y="106806"/>
                  </a:lnTo>
                  <a:lnTo>
                    <a:pt x="189385" y="106546"/>
                  </a:lnTo>
                  <a:lnTo>
                    <a:pt x="190825" y="106327"/>
                  </a:lnTo>
                  <a:lnTo>
                    <a:pt x="192265" y="106107"/>
                  </a:lnTo>
                  <a:lnTo>
                    <a:pt x="193766" y="105927"/>
                  </a:lnTo>
                  <a:lnTo>
                    <a:pt x="195306" y="105788"/>
                  </a:lnTo>
                  <a:lnTo>
                    <a:pt x="196847" y="105648"/>
                  </a:lnTo>
                  <a:lnTo>
                    <a:pt x="198427" y="105548"/>
                  </a:lnTo>
                  <a:lnTo>
                    <a:pt x="200047" y="105488"/>
                  </a:lnTo>
                  <a:lnTo>
                    <a:pt x="201668" y="105428"/>
                  </a:lnTo>
                  <a:lnTo>
                    <a:pt x="203328" y="105408"/>
                  </a:lnTo>
                  <a:close/>
                  <a:moveTo>
                    <a:pt x="217726" y="0"/>
                  </a:moveTo>
                  <a:lnTo>
                    <a:pt x="218166" y="0"/>
                  </a:lnTo>
                  <a:lnTo>
                    <a:pt x="218647" y="40"/>
                  </a:lnTo>
                  <a:lnTo>
                    <a:pt x="219087" y="100"/>
                  </a:lnTo>
                  <a:lnTo>
                    <a:pt x="219527" y="200"/>
                  </a:lnTo>
                  <a:lnTo>
                    <a:pt x="219988" y="320"/>
                  </a:lnTo>
                  <a:lnTo>
                    <a:pt x="220428" y="460"/>
                  </a:lnTo>
                  <a:lnTo>
                    <a:pt x="220848" y="620"/>
                  </a:lnTo>
                  <a:lnTo>
                    <a:pt x="221268" y="820"/>
                  </a:lnTo>
                  <a:lnTo>
                    <a:pt x="221689" y="1040"/>
                  </a:lnTo>
                  <a:lnTo>
                    <a:pt x="222089" y="1280"/>
                  </a:lnTo>
                  <a:lnTo>
                    <a:pt x="222469" y="1560"/>
                  </a:lnTo>
                  <a:lnTo>
                    <a:pt x="222849" y="1860"/>
                  </a:lnTo>
                  <a:lnTo>
                    <a:pt x="223190" y="2179"/>
                  </a:lnTo>
                  <a:lnTo>
                    <a:pt x="223530" y="2519"/>
                  </a:lnTo>
                  <a:lnTo>
                    <a:pt x="223830" y="2879"/>
                  </a:lnTo>
                  <a:lnTo>
                    <a:pt x="224130" y="3239"/>
                  </a:lnTo>
                  <a:lnTo>
                    <a:pt x="224410" y="3639"/>
                  </a:lnTo>
                  <a:lnTo>
                    <a:pt x="224651" y="4039"/>
                  </a:lnTo>
                  <a:lnTo>
                    <a:pt x="224871" y="4459"/>
                  </a:lnTo>
                  <a:lnTo>
                    <a:pt x="225071" y="4879"/>
                  </a:lnTo>
                  <a:lnTo>
                    <a:pt x="225231" y="5299"/>
                  </a:lnTo>
                  <a:lnTo>
                    <a:pt x="225371" y="5759"/>
                  </a:lnTo>
                  <a:lnTo>
                    <a:pt x="225491" y="6218"/>
                  </a:lnTo>
                  <a:lnTo>
                    <a:pt x="225591" y="6678"/>
                  </a:lnTo>
                  <a:lnTo>
                    <a:pt x="225671" y="7138"/>
                  </a:lnTo>
                  <a:lnTo>
                    <a:pt x="225691" y="7618"/>
                  </a:lnTo>
                  <a:lnTo>
                    <a:pt x="225731" y="8098"/>
                  </a:lnTo>
                  <a:lnTo>
                    <a:pt x="225691" y="8578"/>
                  </a:lnTo>
                  <a:lnTo>
                    <a:pt x="222549" y="63803"/>
                  </a:lnTo>
                  <a:lnTo>
                    <a:pt x="222489" y="64203"/>
                  </a:lnTo>
                  <a:lnTo>
                    <a:pt x="222449" y="64623"/>
                  </a:lnTo>
                  <a:lnTo>
                    <a:pt x="222369" y="65023"/>
                  </a:lnTo>
                  <a:lnTo>
                    <a:pt x="222289" y="65423"/>
                  </a:lnTo>
                  <a:lnTo>
                    <a:pt x="222169" y="65803"/>
                  </a:lnTo>
                  <a:lnTo>
                    <a:pt x="222049" y="66163"/>
                  </a:lnTo>
                  <a:lnTo>
                    <a:pt x="221889" y="66543"/>
                  </a:lnTo>
                  <a:lnTo>
                    <a:pt x="221749" y="66923"/>
                  </a:lnTo>
                  <a:lnTo>
                    <a:pt x="221569" y="67263"/>
                  </a:lnTo>
                  <a:lnTo>
                    <a:pt x="221368" y="67583"/>
                  </a:lnTo>
                  <a:lnTo>
                    <a:pt x="221148" y="67902"/>
                  </a:lnTo>
                  <a:lnTo>
                    <a:pt x="220928" y="68242"/>
                  </a:lnTo>
                  <a:lnTo>
                    <a:pt x="220708" y="68522"/>
                  </a:lnTo>
                  <a:lnTo>
                    <a:pt x="220448" y="68822"/>
                  </a:lnTo>
                  <a:lnTo>
                    <a:pt x="220188" y="69102"/>
                  </a:lnTo>
                  <a:lnTo>
                    <a:pt x="219907" y="69382"/>
                  </a:lnTo>
                  <a:lnTo>
                    <a:pt x="219627" y="69622"/>
                  </a:lnTo>
                  <a:lnTo>
                    <a:pt x="219327" y="69842"/>
                  </a:lnTo>
                  <a:lnTo>
                    <a:pt x="219007" y="70082"/>
                  </a:lnTo>
                  <a:lnTo>
                    <a:pt x="218687" y="70262"/>
                  </a:lnTo>
                  <a:lnTo>
                    <a:pt x="218366" y="70462"/>
                  </a:lnTo>
                  <a:lnTo>
                    <a:pt x="218026" y="70642"/>
                  </a:lnTo>
                  <a:lnTo>
                    <a:pt x="217666" y="70802"/>
                  </a:lnTo>
                  <a:lnTo>
                    <a:pt x="217326" y="70942"/>
                  </a:lnTo>
                  <a:lnTo>
                    <a:pt x="216945" y="71062"/>
                  </a:lnTo>
                  <a:lnTo>
                    <a:pt x="216565" y="71162"/>
                  </a:lnTo>
                  <a:lnTo>
                    <a:pt x="216205" y="71242"/>
                  </a:lnTo>
                  <a:lnTo>
                    <a:pt x="215805" y="71322"/>
                  </a:lnTo>
                  <a:lnTo>
                    <a:pt x="215424" y="71362"/>
                  </a:lnTo>
                  <a:lnTo>
                    <a:pt x="215024" y="71381"/>
                  </a:lnTo>
                  <a:lnTo>
                    <a:pt x="214644" y="71381"/>
                  </a:lnTo>
                  <a:lnTo>
                    <a:pt x="214204" y="71362"/>
                  </a:lnTo>
                  <a:lnTo>
                    <a:pt x="213823" y="71341"/>
                  </a:lnTo>
                  <a:lnTo>
                    <a:pt x="213423" y="71262"/>
                  </a:lnTo>
                  <a:lnTo>
                    <a:pt x="213023" y="71182"/>
                  </a:lnTo>
                  <a:lnTo>
                    <a:pt x="212643" y="71082"/>
                  </a:lnTo>
                  <a:lnTo>
                    <a:pt x="212282" y="70982"/>
                  </a:lnTo>
                  <a:lnTo>
                    <a:pt x="211902" y="70842"/>
                  </a:lnTo>
                  <a:lnTo>
                    <a:pt x="211562" y="70702"/>
                  </a:lnTo>
                  <a:lnTo>
                    <a:pt x="211202" y="70542"/>
                  </a:lnTo>
                  <a:lnTo>
                    <a:pt x="210861" y="70342"/>
                  </a:lnTo>
                  <a:lnTo>
                    <a:pt x="210541" y="70142"/>
                  </a:lnTo>
                  <a:lnTo>
                    <a:pt x="210201" y="69922"/>
                  </a:lnTo>
                  <a:lnTo>
                    <a:pt x="209921" y="69702"/>
                  </a:lnTo>
                  <a:lnTo>
                    <a:pt x="209621" y="69442"/>
                  </a:lnTo>
                  <a:lnTo>
                    <a:pt x="209340" y="69202"/>
                  </a:lnTo>
                  <a:lnTo>
                    <a:pt x="209060" y="68922"/>
                  </a:lnTo>
                  <a:lnTo>
                    <a:pt x="208800" y="68622"/>
                  </a:lnTo>
                  <a:lnTo>
                    <a:pt x="208560" y="68342"/>
                  </a:lnTo>
                  <a:lnTo>
                    <a:pt x="208320" y="68042"/>
                  </a:lnTo>
                  <a:lnTo>
                    <a:pt x="208120" y="67702"/>
                  </a:lnTo>
                  <a:lnTo>
                    <a:pt x="207899" y="67383"/>
                  </a:lnTo>
                  <a:lnTo>
                    <a:pt x="207719" y="67043"/>
                  </a:lnTo>
                  <a:lnTo>
                    <a:pt x="207559" y="66703"/>
                  </a:lnTo>
                  <a:lnTo>
                    <a:pt x="207399" y="66343"/>
                  </a:lnTo>
                  <a:lnTo>
                    <a:pt x="207279" y="65983"/>
                  </a:lnTo>
                  <a:lnTo>
                    <a:pt x="207159" y="65603"/>
                  </a:lnTo>
                  <a:lnTo>
                    <a:pt x="207059" y="65203"/>
                  </a:lnTo>
                  <a:lnTo>
                    <a:pt x="206959" y="64823"/>
                  </a:lnTo>
                  <a:lnTo>
                    <a:pt x="206899" y="64423"/>
                  </a:lnTo>
                  <a:lnTo>
                    <a:pt x="206859" y="64003"/>
                  </a:lnTo>
                  <a:lnTo>
                    <a:pt x="206839" y="63604"/>
                  </a:lnTo>
                  <a:lnTo>
                    <a:pt x="206799" y="63224"/>
                  </a:lnTo>
                  <a:lnTo>
                    <a:pt x="206839" y="62784"/>
                  </a:lnTo>
                  <a:lnTo>
                    <a:pt x="208380" y="36131"/>
                  </a:lnTo>
                  <a:lnTo>
                    <a:pt x="207939" y="35831"/>
                  </a:lnTo>
                  <a:lnTo>
                    <a:pt x="129687" y="136205"/>
                  </a:lnTo>
                  <a:lnTo>
                    <a:pt x="129367" y="136585"/>
                  </a:lnTo>
                  <a:lnTo>
                    <a:pt x="129047" y="136945"/>
                  </a:lnTo>
                  <a:lnTo>
                    <a:pt x="128706" y="137264"/>
                  </a:lnTo>
                  <a:lnTo>
                    <a:pt x="128366" y="137584"/>
                  </a:lnTo>
                  <a:lnTo>
                    <a:pt x="127986" y="137884"/>
                  </a:lnTo>
                  <a:lnTo>
                    <a:pt x="127626" y="138164"/>
                  </a:lnTo>
                  <a:lnTo>
                    <a:pt x="127245" y="138444"/>
                  </a:lnTo>
                  <a:lnTo>
                    <a:pt x="126845" y="138664"/>
                  </a:lnTo>
                  <a:lnTo>
                    <a:pt x="126445" y="138884"/>
                  </a:lnTo>
                  <a:lnTo>
                    <a:pt x="126025" y="139084"/>
                  </a:lnTo>
                  <a:lnTo>
                    <a:pt x="125604" y="139264"/>
                  </a:lnTo>
                  <a:lnTo>
                    <a:pt x="125184" y="139424"/>
                  </a:lnTo>
                  <a:lnTo>
                    <a:pt x="124764" y="139564"/>
                  </a:lnTo>
                  <a:lnTo>
                    <a:pt x="124323" y="139684"/>
                  </a:lnTo>
                  <a:lnTo>
                    <a:pt x="123883" y="139764"/>
                  </a:lnTo>
                  <a:lnTo>
                    <a:pt x="123443" y="139824"/>
                  </a:lnTo>
                  <a:lnTo>
                    <a:pt x="123002" y="139884"/>
                  </a:lnTo>
                  <a:lnTo>
                    <a:pt x="122542" y="139924"/>
                  </a:lnTo>
                  <a:lnTo>
                    <a:pt x="122102" y="139924"/>
                  </a:lnTo>
                  <a:lnTo>
                    <a:pt x="121622" y="139924"/>
                  </a:lnTo>
                  <a:lnTo>
                    <a:pt x="121181" y="139884"/>
                  </a:lnTo>
                  <a:lnTo>
                    <a:pt x="120741" y="139824"/>
                  </a:lnTo>
                  <a:lnTo>
                    <a:pt x="120281" y="139764"/>
                  </a:lnTo>
                  <a:lnTo>
                    <a:pt x="119840" y="139664"/>
                  </a:lnTo>
                  <a:lnTo>
                    <a:pt x="119420" y="139524"/>
                  </a:lnTo>
                  <a:lnTo>
                    <a:pt x="118960" y="139384"/>
                  </a:lnTo>
                  <a:lnTo>
                    <a:pt x="118520" y="139224"/>
                  </a:lnTo>
                  <a:lnTo>
                    <a:pt x="118099" y="139044"/>
                  </a:lnTo>
                  <a:lnTo>
                    <a:pt x="117679" y="138844"/>
                  </a:lnTo>
                  <a:lnTo>
                    <a:pt x="117279" y="138584"/>
                  </a:lnTo>
                  <a:lnTo>
                    <a:pt x="116858" y="138344"/>
                  </a:lnTo>
                  <a:lnTo>
                    <a:pt x="116458" y="138064"/>
                  </a:lnTo>
                  <a:lnTo>
                    <a:pt x="77492" y="109052"/>
                  </a:lnTo>
                  <a:lnTo>
                    <a:pt x="17112" y="174435"/>
                  </a:lnTo>
                  <a:lnTo>
                    <a:pt x="16791" y="174815"/>
                  </a:lnTo>
                  <a:lnTo>
                    <a:pt x="16431" y="175175"/>
                  </a:lnTo>
                  <a:lnTo>
                    <a:pt x="16071" y="175495"/>
                  </a:lnTo>
                  <a:lnTo>
                    <a:pt x="15691" y="175834"/>
                  </a:lnTo>
                  <a:lnTo>
                    <a:pt x="15290" y="176134"/>
                  </a:lnTo>
                  <a:lnTo>
                    <a:pt x="14890" y="176394"/>
                  </a:lnTo>
                  <a:lnTo>
                    <a:pt x="14510" y="176654"/>
                  </a:lnTo>
                  <a:lnTo>
                    <a:pt x="14069" y="176874"/>
                  </a:lnTo>
                  <a:lnTo>
                    <a:pt x="13649" y="177074"/>
                  </a:lnTo>
                  <a:lnTo>
                    <a:pt x="13229" y="177274"/>
                  </a:lnTo>
                  <a:lnTo>
                    <a:pt x="12789" y="177414"/>
                  </a:lnTo>
                  <a:lnTo>
                    <a:pt x="12348" y="177574"/>
                  </a:lnTo>
                  <a:lnTo>
                    <a:pt x="11888" y="177674"/>
                  </a:lnTo>
                  <a:lnTo>
                    <a:pt x="11428" y="177774"/>
                  </a:lnTo>
                  <a:lnTo>
                    <a:pt x="10967" y="177834"/>
                  </a:lnTo>
                  <a:lnTo>
                    <a:pt x="10507" y="177894"/>
                  </a:lnTo>
                  <a:lnTo>
                    <a:pt x="10027" y="177914"/>
                  </a:lnTo>
                  <a:lnTo>
                    <a:pt x="9586" y="177914"/>
                  </a:lnTo>
                  <a:lnTo>
                    <a:pt x="9106" y="177894"/>
                  </a:lnTo>
                  <a:lnTo>
                    <a:pt x="8626" y="177874"/>
                  </a:lnTo>
                  <a:lnTo>
                    <a:pt x="8166" y="177794"/>
                  </a:lnTo>
                  <a:lnTo>
                    <a:pt x="7705" y="177694"/>
                  </a:lnTo>
                  <a:lnTo>
                    <a:pt x="7245" y="177594"/>
                  </a:lnTo>
                  <a:lnTo>
                    <a:pt x="6785" y="177434"/>
                  </a:lnTo>
                  <a:lnTo>
                    <a:pt x="6344" y="177294"/>
                  </a:lnTo>
                  <a:lnTo>
                    <a:pt x="5904" y="177114"/>
                  </a:lnTo>
                  <a:lnTo>
                    <a:pt x="5484" y="176894"/>
                  </a:lnTo>
                  <a:lnTo>
                    <a:pt x="5063" y="176674"/>
                  </a:lnTo>
                  <a:lnTo>
                    <a:pt x="4623" y="176414"/>
                  </a:lnTo>
                  <a:lnTo>
                    <a:pt x="4203" y="176154"/>
                  </a:lnTo>
                  <a:lnTo>
                    <a:pt x="3803" y="175854"/>
                  </a:lnTo>
                  <a:lnTo>
                    <a:pt x="3422" y="175495"/>
                  </a:lnTo>
                  <a:lnTo>
                    <a:pt x="3042" y="175175"/>
                  </a:lnTo>
                  <a:lnTo>
                    <a:pt x="2702" y="174815"/>
                  </a:lnTo>
                  <a:lnTo>
                    <a:pt x="2362" y="174435"/>
                  </a:lnTo>
                  <a:lnTo>
                    <a:pt x="2041" y="174055"/>
                  </a:lnTo>
                  <a:lnTo>
                    <a:pt x="1781" y="173675"/>
                  </a:lnTo>
                  <a:lnTo>
                    <a:pt x="1501" y="173235"/>
                  </a:lnTo>
                  <a:lnTo>
                    <a:pt x="1241" y="172815"/>
                  </a:lnTo>
                  <a:lnTo>
                    <a:pt x="1021" y="172395"/>
                  </a:lnTo>
                  <a:lnTo>
                    <a:pt x="821" y="171955"/>
                  </a:lnTo>
                  <a:lnTo>
                    <a:pt x="660" y="171496"/>
                  </a:lnTo>
                  <a:lnTo>
                    <a:pt x="500" y="171056"/>
                  </a:lnTo>
                  <a:lnTo>
                    <a:pt x="360" y="170616"/>
                  </a:lnTo>
                  <a:lnTo>
                    <a:pt x="240" y="170136"/>
                  </a:lnTo>
                  <a:lnTo>
                    <a:pt x="160" y="169656"/>
                  </a:lnTo>
                  <a:lnTo>
                    <a:pt x="80" y="169196"/>
                  </a:lnTo>
                  <a:lnTo>
                    <a:pt x="40" y="168716"/>
                  </a:lnTo>
                  <a:lnTo>
                    <a:pt x="0" y="168216"/>
                  </a:lnTo>
                  <a:lnTo>
                    <a:pt x="0" y="167756"/>
                  </a:lnTo>
                  <a:lnTo>
                    <a:pt x="0" y="167277"/>
                  </a:lnTo>
                  <a:lnTo>
                    <a:pt x="60" y="166817"/>
                  </a:lnTo>
                  <a:lnTo>
                    <a:pt x="100" y="166317"/>
                  </a:lnTo>
                  <a:lnTo>
                    <a:pt x="200" y="165837"/>
                  </a:lnTo>
                  <a:lnTo>
                    <a:pt x="300" y="165377"/>
                  </a:lnTo>
                  <a:lnTo>
                    <a:pt x="420" y="164917"/>
                  </a:lnTo>
                  <a:lnTo>
                    <a:pt x="600" y="164457"/>
                  </a:lnTo>
                  <a:lnTo>
                    <a:pt x="781" y="163998"/>
                  </a:lnTo>
                  <a:lnTo>
                    <a:pt x="981" y="163558"/>
                  </a:lnTo>
                  <a:lnTo>
                    <a:pt x="1201" y="163098"/>
                  </a:lnTo>
                  <a:lnTo>
                    <a:pt x="1421" y="162678"/>
                  </a:lnTo>
                  <a:lnTo>
                    <a:pt x="1701" y="162258"/>
                  </a:lnTo>
                  <a:lnTo>
                    <a:pt x="2001" y="161858"/>
                  </a:lnTo>
                  <a:lnTo>
                    <a:pt x="2302" y="161438"/>
                  </a:lnTo>
                  <a:lnTo>
                    <a:pt x="68466" y="89117"/>
                  </a:lnTo>
                  <a:lnTo>
                    <a:pt x="68766" y="88757"/>
                  </a:lnTo>
                  <a:lnTo>
                    <a:pt x="69126" y="88437"/>
                  </a:lnTo>
                  <a:lnTo>
                    <a:pt x="69447" y="88117"/>
                  </a:lnTo>
                  <a:lnTo>
                    <a:pt x="69787" y="87817"/>
                  </a:lnTo>
                  <a:lnTo>
                    <a:pt x="70167" y="87517"/>
                  </a:lnTo>
                  <a:lnTo>
                    <a:pt x="70547" y="87257"/>
                  </a:lnTo>
                  <a:lnTo>
                    <a:pt x="70908" y="87017"/>
                  </a:lnTo>
                  <a:lnTo>
                    <a:pt x="71308" y="86797"/>
                  </a:lnTo>
                  <a:lnTo>
                    <a:pt x="71708" y="86598"/>
                  </a:lnTo>
                  <a:lnTo>
                    <a:pt x="72108" y="86398"/>
                  </a:lnTo>
                  <a:lnTo>
                    <a:pt x="72529" y="86218"/>
                  </a:lnTo>
                  <a:lnTo>
                    <a:pt x="72949" y="86098"/>
                  </a:lnTo>
                  <a:lnTo>
                    <a:pt x="73369" y="85978"/>
                  </a:lnTo>
                  <a:lnTo>
                    <a:pt x="73789" y="85838"/>
                  </a:lnTo>
                  <a:lnTo>
                    <a:pt x="74210" y="85778"/>
                  </a:lnTo>
                  <a:lnTo>
                    <a:pt x="74670" y="85698"/>
                  </a:lnTo>
                  <a:lnTo>
                    <a:pt x="75110" y="85678"/>
                  </a:lnTo>
                  <a:lnTo>
                    <a:pt x="75531" y="85658"/>
                  </a:lnTo>
                  <a:lnTo>
                    <a:pt x="75991" y="85618"/>
                  </a:lnTo>
                  <a:lnTo>
                    <a:pt x="76431" y="85658"/>
                  </a:lnTo>
                  <a:lnTo>
                    <a:pt x="76872" y="85698"/>
                  </a:lnTo>
                  <a:lnTo>
                    <a:pt x="77292" y="85758"/>
                  </a:lnTo>
                  <a:lnTo>
                    <a:pt x="77752" y="85818"/>
                  </a:lnTo>
                  <a:lnTo>
                    <a:pt x="78192" y="85918"/>
                  </a:lnTo>
                  <a:lnTo>
                    <a:pt x="78613" y="86038"/>
                  </a:lnTo>
                  <a:lnTo>
                    <a:pt x="79033" y="86198"/>
                  </a:lnTo>
                  <a:lnTo>
                    <a:pt x="79473" y="86378"/>
                  </a:lnTo>
                  <a:lnTo>
                    <a:pt x="79894" y="86538"/>
                  </a:lnTo>
                  <a:lnTo>
                    <a:pt x="80314" y="86738"/>
                  </a:lnTo>
                  <a:lnTo>
                    <a:pt x="80714" y="86997"/>
                  </a:lnTo>
                  <a:lnTo>
                    <a:pt x="81114" y="87237"/>
                  </a:lnTo>
                  <a:lnTo>
                    <a:pt x="81495" y="87517"/>
                  </a:lnTo>
                  <a:lnTo>
                    <a:pt x="120241" y="116350"/>
                  </a:lnTo>
                  <a:lnTo>
                    <a:pt x="191829" y="24514"/>
                  </a:lnTo>
                  <a:lnTo>
                    <a:pt x="190548" y="23614"/>
                  </a:lnTo>
                  <a:lnTo>
                    <a:pt x="167692" y="29632"/>
                  </a:lnTo>
                  <a:lnTo>
                    <a:pt x="167332" y="29712"/>
                  </a:lnTo>
                  <a:lnTo>
                    <a:pt x="166932" y="29772"/>
                  </a:lnTo>
                  <a:lnTo>
                    <a:pt x="166532" y="29832"/>
                  </a:lnTo>
                  <a:lnTo>
                    <a:pt x="166131" y="29852"/>
                  </a:lnTo>
                  <a:lnTo>
                    <a:pt x="165731" y="29872"/>
                  </a:lnTo>
                  <a:lnTo>
                    <a:pt x="165351" y="29852"/>
                  </a:lnTo>
                  <a:lnTo>
                    <a:pt x="164971" y="29832"/>
                  </a:lnTo>
                  <a:lnTo>
                    <a:pt x="164590" y="29772"/>
                  </a:lnTo>
                  <a:lnTo>
                    <a:pt x="164210" y="29732"/>
                  </a:lnTo>
                  <a:lnTo>
                    <a:pt x="163850" y="29632"/>
                  </a:lnTo>
                  <a:lnTo>
                    <a:pt x="163470" y="29532"/>
                  </a:lnTo>
                  <a:lnTo>
                    <a:pt x="163089" y="29412"/>
                  </a:lnTo>
                  <a:lnTo>
                    <a:pt x="162749" y="29252"/>
                  </a:lnTo>
                  <a:lnTo>
                    <a:pt x="162409" y="29112"/>
                  </a:lnTo>
                  <a:lnTo>
                    <a:pt x="162089" y="28933"/>
                  </a:lnTo>
                  <a:lnTo>
                    <a:pt x="161728" y="28733"/>
                  </a:lnTo>
                  <a:lnTo>
                    <a:pt x="161408" y="28533"/>
                  </a:lnTo>
                  <a:lnTo>
                    <a:pt x="161108" y="28313"/>
                  </a:lnTo>
                  <a:lnTo>
                    <a:pt x="160808" y="28093"/>
                  </a:lnTo>
                  <a:lnTo>
                    <a:pt x="160508" y="27833"/>
                  </a:lnTo>
                  <a:lnTo>
                    <a:pt x="160247" y="27573"/>
                  </a:lnTo>
                  <a:lnTo>
                    <a:pt x="159967" y="27293"/>
                  </a:lnTo>
                  <a:lnTo>
                    <a:pt x="159707" y="26993"/>
                  </a:lnTo>
                  <a:lnTo>
                    <a:pt x="159467" y="26673"/>
                  </a:lnTo>
                  <a:lnTo>
                    <a:pt x="159247" y="26353"/>
                  </a:lnTo>
                  <a:lnTo>
                    <a:pt x="159047" y="26033"/>
                  </a:lnTo>
                  <a:lnTo>
                    <a:pt x="158847" y="25673"/>
                  </a:lnTo>
                  <a:lnTo>
                    <a:pt x="158666" y="25333"/>
                  </a:lnTo>
                  <a:lnTo>
                    <a:pt x="158506" y="24954"/>
                  </a:lnTo>
                  <a:lnTo>
                    <a:pt x="158346" y="24594"/>
                  </a:lnTo>
                  <a:lnTo>
                    <a:pt x="158226" y="24194"/>
                  </a:lnTo>
                  <a:lnTo>
                    <a:pt x="158106" y="23794"/>
                  </a:lnTo>
                  <a:lnTo>
                    <a:pt x="158026" y="23394"/>
                  </a:lnTo>
                  <a:lnTo>
                    <a:pt x="157946" y="22974"/>
                  </a:lnTo>
                  <a:lnTo>
                    <a:pt x="157906" y="22574"/>
                  </a:lnTo>
                  <a:lnTo>
                    <a:pt x="157886" y="22174"/>
                  </a:lnTo>
                  <a:lnTo>
                    <a:pt x="157846" y="21774"/>
                  </a:lnTo>
                  <a:lnTo>
                    <a:pt x="157846" y="21374"/>
                  </a:lnTo>
                  <a:lnTo>
                    <a:pt x="157906" y="20975"/>
                  </a:lnTo>
                  <a:lnTo>
                    <a:pt x="157926" y="20595"/>
                  </a:lnTo>
                  <a:lnTo>
                    <a:pt x="158006" y="20195"/>
                  </a:lnTo>
                  <a:lnTo>
                    <a:pt x="158086" y="19815"/>
                  </a:lnTo>
                  <a:lnTo>
                    <a:pt x="158166" y="19435"/>
                  </a:lnTo>
                  <a:lnTo>
                    <a:pt x="158306" y="19075"/>
                  </a:lnTo>
                  <a:lnTo>
                    <a:pt x="158446" y="18695"/>
                  </a:lnTo>
                  <a:lnTo>
                    <a:pt x="158606" y="18355"/>
                  </a:lnTo>
                  <a:lnTo>
                    <a:pt x="158746" y="17995"/>
                  </a:lnTo>
                  <a:lnTo>
                    <a:pt x="158947" y="17675"/>
                  </a:lnTo>
                  <a:lnTo>
                    <a:pt x="159147" y="17336"/>
                  </a:lnTo>
                  <a:lnTo>
                    <a:pt x="159347" y="17016"/>
                  </a:lnTo>
                  <a:lnTo>
                    <a:pt x="159587" y="16716"/>
                  </a:lnTo>
                  <a:lnTo>
                    <a:pt x="159807" y="16416"/>
                  </a:lnTo>
                  <a:lnTo>
                    <a:pt x="160087" y="16136"/>
                  </a:lnTo>
                  <a:lnTo>
                    <a:pt x="160368" y="15856"/>
                  </a:lnTo>
                  <a:lnTo>
                    <a:pt x="160628" y="15596"/>
                  </a:lnTo>
                  <a:lnTo>
                    <a:pt x="160928" y="15336"/>
                  </a:lnTo>
                  <a:lnTo>
                    <a:pt x="161268" y="15116"/>
                  </a:lnTo>
                  <a:lnTo>
                    <a:pt x="161588" y="14896"/>
                  </a:lnTo>
                  <a:lnTo>
                    <a:pt x="161909" y="14696"/>
                  </a:lnTo>
                  <a:lnTo>
                    <a:pt x="162249" y="14516"/>
                  </a:lnTo>
                  <a:lnTo>
                    <a:pt x="162609" y="14356"/>
                  </a:lnTo>
                  <a:lnTo>
                    <a:pt x="162969" y="14196"/>
                  </a:lnTo>
                  <a:lnTo>
                    <a:pt x="163370" y="14076"/>
                  </a:lnTo>
                  <a:lnTo>
                    <a:pt x="163750" y="13956"/>
                  </a:lnTo>
                  <a:lnTo>
                    <a:pt x="215885" y="260"/>
                  </a:lnTo>
                  <a:lnTo>
                    <a:pt x="216325" y="140"/>
                  </a:lnTo>
                  <a:lnTo>
                    <a:pt x="216805" y="60"/>
                  </a:lnTo>
                  <a:lnTo>
                    <a:pt x="217246" y="20"/>
                  </a:lnTo>
                  <a:lnTo>
                    <a:pt x="21772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defTabSz="1219200">
                <a:defRPr/>
              </a:pPr>
              <a:endParaRPr lang="zh-CN" altLang="en-US" sz="1655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200456" y="5635828"/>
            <a:ext cx="1638893" cy="808531"/>
            <a:chOff x="9000284" y="103163"/>
            <a:chExt cx="2118405" cy="1045094"/>
          </a:xfrm>
        </p:grpSpPr>
        <p:pic>
          <p:nvPicPr>
            <p:cNvPr id="30" name="图片 29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10073595" y="103163"/>
              <a:ext cx="1045094" cy="1045094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 userDrawn="1"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666" r="14252" b="39132"/>
            <a:stretch>
              <a:fillRect/>
            </a:stretch>
          </p:blipFill>
          <p:spPr>
            <a:xfrm>
              <a:off x="9000284" y="146522"/>
              <a:ext cx="1073311" cy="958377"/>
            </a:xfrm>
            <a:prstGeom prst="rect">
              <a:avLst/>
            </a:prstGeom>
          </p:spPr>
        </p:pic>
      </p:grpSp>
      <p:sp>
        <p:nvSpPr>
          <p:cNvPr id="28" name="主标题"/>
          <p:cNvSpPr>
            <a:spLocks noChangeArrowheads="1" noChangeShapeType="1" noTextEdit="1"/>
          </p:cNvSpPr>
          <p:nvPr/>
        </p:nvSpPr>
        <p:spPr>
          <a:xfrm>
            <a:off x="1664635" y="2998471"/>
            <a:ext cx="6695063" cy="941717"/>
          </a:xfrm>
          <a:prstGeom prst="rect">
            <a:avLst/>
          </a:prstGeom>
        </p:spPr>
        <p:txBody>
          <a:bodyPr wrap="none"/>
          <a:lstStyle/>
          <a:p>
            <a:pPr algn="ctr" defTabSz="121920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4000" b="1" kern="10" spc="367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主标题"/>
          <p:cNvSpPr>
            <a:spLocks noChangeArrowheads="1" noChangeShapeType="1" noTextEdit="1"/>
          </p:cNvSpPr>
          <p:nvPr/>
        </p:nvSpPr>
        <p:spPr bwMode="auto">
          <a:xfrm>
            <a:off x="2173453" y="2582797"/>
            <a:ext cx="7916809" cy="824842"/>
          </a:xfrm>
          <a:prstGeom prst="rect">
            <a:avLst/>
          </a:prstGeom>
        </p:spPr>
        <p:txBody>
          <a:bodyPr wrap="none" fromWordArt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10" spc="27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9号-创粗黑" panose="00000500000000000000" pitchFamily="2" charset="-122"/>
              </a:rPr>
              <a:t>海淀区 </a:t>
            </a:r>
            <a:r>
              <a:rPr lang="en-US" altLang="zh-CN" sz="3200" b="1" kern="10" spc="27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9号-创粗黑" panose="00000500000000000000" pitchFamily="2" charset="-122"/>
              </a:rPr>
              <a:t>2025-2026</a:t>
            </a:r>
            <a:r>
              <a:rPr lang="zh-CN" altLang="en-US" sz="3200" b="1" kern="10" spc="27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9号-创粗黑" panose="00000500000000000000" pitchFamily="2" charset="-122"/>
              </a:rPr>
              <a:t>学年第一学期期</a:t>
            </a:r>
            <a:r>
              <a:rPr lang="zh-CN" altLang="en-US" sz="3200" b="1" kern="10" spc="275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9号-创粗黑" panose="00000500000000000000" pitchFamily="2" charset="-122"/>
              </a:rPr>
              <a:t>中练习</a:t>
            </a:r>
            <a:endParaRPr lang="en-US" altLang="zh-CN" sz="3200" b="1" kern="10" spc="275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字魂59号-创粗黑" panose="00000500000000000000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10" spc="27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9号-创粗黑" panose="00000500000000000000" pitchFamily="2" charset="-122"/>
              </a:rPr>
              <a:t>应用文写作</a:t>
            </a:r>
          </a:p>
        </p:txBody>
      </p:sp>
      <p:sp>
        <p:nvSpPr>
          <p:cNvPr id="36" name="副标题"/>
          <p:cNvSpPr txBox="1">
            <a:spLocks noChangeArrowheads="1"/>
          </p:cNvSpPr>
          <p:nvPr/>
        </p:nvSpPr>
        <p:spPr bwMode="ltGray">
          <a:xfrm>
            <a:off x="4223793" y="1894501"/>
            <a:ext cx="3790081" cy="4425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4766" tIns="37382" rIns="74766" bIns="37382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27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9号-创粗黑" panose="00000500000000000000" pitchFamily="2" charset="-122"/>
              </a:rPr>
              <a:t>高三年级英语学科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6198BB86-7955-9BAA-5C3E-302CDDBBD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41" y="367528"/>
            <a:ext cx="11424592" cy="1325563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要点</a:t>
            </a:r>
            <a:r>
              <a:rPr lang="en-US" altLang="zh-CN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2  </a:t>
            </a:r>
            <a:r>
              <a:rPr lang="zh-CN" altLang="en-US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活动意义</a:t>
            </a:r>
            <a:endParaRPr lang="en-US" altLang="zh-CN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D9722148-9C44-C07C-BE5C-7D4D5323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93091"/>
            <a:ext cx="11239325" cy="4702810"/>
          </a:xfrm>
        </p:spPr>
        <p:txBody>
          <a:bodyPr>
            <a:noAutofit/>
          </a:bodyPr>
          <a:lstStyle/>
          <a:p>
            <a:r>
              <a:rPr lang="zh-CN" altLang="en-US" sz="3200" dirty="0"/>
              <a:t>体现活动社会价值或个人成长均可</a:t>
            </a:r>
            <a:endParaRPr lang="en-US" altLang="zh-CN" sz="3200" dirty="0"/>
          </a:p>
          <a:p>
            <a:pPr marL="0" indent="0"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abstract textbook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“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into lived experience.</a:t>
            </a: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Preparing students to be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compassionate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citizens. </a:t>
            </a:r>
          </a:p>
          <a:p>
            <a:pPr marL="0" indent="0"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 the fabric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our community by creating lasting bonds and a profound sense of belonging.</a:t>
            </a:r>
          </a:p>
          <a:p>
            <a:pPr marL="0" indent="0">
              <a:buNone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3600" dirty="0"/>
              <a:t>活动意义应与活动内容有内在关联</a:t>
            </a:r>
            <a:endParaRPr lang="en-US" altLang="zh-CN" sz="36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35280" y="0"/>
            <a:ext cx="4109085" cy="5581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latin typeface="+mn-lt"/>
                <a:ea typeface="黑体" panose="02010609060101010101" charset="-122"/>
              </a:rPr>
              <a:t>Possible version  </a:t>
            </a:r>
            <a:endParaRPr lang="zh-CN" altLang="en-US" sz="3600" b="1" dirty="0">
              <a:latin typeface="+mn-lt"/>
              <a:ea typeface="黑体" panose="0201060906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253F62-E00F-D6D3-7728-678FC2682DB1}"/>
              </a:ext>
            </a:extLst>
          </p:cNvPr>
          <p:cNvSpPr txBox="1"/>
          <p:nvPr/>
        </p:nvSpPr>
        <p:spPr>
          <a:xfrm>
            <a:off x="839416" y="692696"/>
            <a:ext cx="852146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interest in </a:t>
            </a:r>
            <a:r>
              <a:rPr lang="en-US" altLang="zh-CN" sz="2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 school’s community activity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Below are some details. 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The event will start with </a:t>
            </a:r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various needs-based activities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elderly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use online services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organizing DIY workshops for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kids</a:t>
            </a:r>
            <a:r>
              <a:rPr lang="en-US" altLang="zh-CN" sz="2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Afterwards, we’ll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create a “community story wall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where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residents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encouraged to contribute by posting their cherished neighborhood memories.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event’s significance extends beyond the tasks themselves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will </a:t>
            </a:r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abstract textbook </a:t>
            </a:r>
            <a:r>
              <a:rPr lang="en-US" altLang="zh-CN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like "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into lived experience, preparing students to be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compassionate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citizens. Meanwhile, it will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strengthen the fabric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our community by creating lasting bonds and a profound sense of belonging.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 believe it will be truly rewarding. I’ll keep you posted!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DDD6C81E-2D2B-7848-ACD9-576F3ED988B5}"/>
              </a:ext>
            </a:extLst>
          </p:cNvPr>
          <p:cNvSpPr txBox="1"/>
          <p:nvPr/>
        </p:nvSpPr>
        <p:spPr>
          <a:xfrm>
            <a:off x="9264352" y="733047"/>
            <a:ext cx="244827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写作背景</a:t>
            </a:r>
            <a:endParaRPr lang="en-US" altLang="zh-CN" sz="2800" b="1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kern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48841984-F49E-E99F-7374-B211EF20C3D4}"/>
              </a:ext>
            </a:extLst>
          </p:cNvPr>
          <p:cNvSpPr txBox="1"/>
          <p:nvPr/>
        </p:nvSpPr>
        <p:spPr>
          <a:xfrm>
            <a:off x="9091552" y="1532340"/>
            <a:ext cx="2588055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活动内容</a:t>
            </a:r>
            <a:r>
              <a:rPr lang="en-US" altLang="zh-CN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0" dirty="0">
                <a:solidFill>
                  <a:srgbClr val="C00000"/>
                </a:solidFill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kern="0" dirty="0">
                <a:solidFill>
                  <a:srgbClr val="C00000"/>
                </a:solidFill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温暖邻里</a:t>
            </a:r>
            <a:endParaRPr lang="en-US" altLang="zh-CN" sz="2400" kern="0" dirty="0">
              <a:solidFill>
                <a:srgbClr val="C00000"/>
              </a:solidFill>
              <a:highlight>
                <a:srgbClr val="00FF00"/>
              </a:highlight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形式创意 </a:t>
            </a:r>
            <a:endParaRPr lang="en-US" altLang="zh-CN" sz="2400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学生可操作</a:t>
            </a:r>
            <a:endParaRPr lang="en-US" altLang="zh-CN" sz="2400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kern="0" dirty="0">
                <a:solidFill>
                  <a:srgbClr val="C00000"/>
                </a:solidFill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45A3EF6-2829-0EE2-5E6A-AE8EDF113C24}"/>
              </a:ext>
            </a:extLst>
          </p:cNvPr>
          <p:cNvSpPr txBox="1"/>
          <p:nvPr/>
        </p:nvSpPr>
        <p:spPr>
          <a:xfrm>
            <a:off x="9379168" y="3887294"/>
            <a:ext cx="20128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 kern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活动意义</a:t>
            </a:r>
            <a:r>
              <a:rPr lang="zh-CN" altLang="en-US" sz="28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0388196-91BE-473D-D95B-DC14B08161DC}"/>
              </a:ext>
            </a:extLst>
          </p:cNvPr>
          <p:cNvSpPr txBox="1"/>
          <p:nvPr/>
        </p:nvSpPr>
        <p:spPr>
          <a:xfrm>
            <a:off x="9194460" y="5165030"/>
            <a:ext cx="25880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总结</a:t>
            </a:r>
            <a:r>
              <a:rPr lang="en-US" altLang="zh-CN" sz="28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交际结尾 </a:t>
            </a:r>
            <a:endParaRPr lang="en-US" altLang="zh-CN" sz="2800" b="1" kern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6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711625" y="2327632"/>
            <a:ext cx="5904655" cy="1635375"/>
            <a:chOff x="4425387" y="2262581"/>
            <a:chExt cx="6768752" cy="1620772"/>
          </a:xfrm>
        </p:grpSpPr>
        <p:sp>
          <p:nvSpPr>
            <p:cNvPr id="12" name="圆角矩形 11"/>
            <p:cNvSpPr/>
            <p:nvPr/>
          </p:nvSpPr>
          <p:spPr>
            <a:xfrm>
              <a:off x="4425387" y="2262581"/>
              <a:ext cx="6552728" cy="162077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仿宋" panose="02010609060101010101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49523" y="2262581"/>
              <a:ext cx="5544616" cy="1620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仿宋" panose="02010609060101010101" charset="-122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5" name="文本框 17"/>
          <p:cNvSpPr txBox="1"/>
          <p:nvPr/>
        </p:nvSpPr>
        <p:spPr>
          <a:xfrm>
            <a:off x="4494557" y="2764932"/>
            <a:ext cx="4121723" cy="76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华文黑体" panose="02010600040101010101" pitchFamily="2" charset="-122"/>
                <a:sym typeface="字魂59号-创粗黑" panose="00000500000000000000" pitchFamily="2" charset="-122"/>
              </a:rPr>
              <a:t>评分标准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783632" y="2638137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仿宋" panose="02010609060101010101" charset="-122"/>
                <a:sym typeface="字魂59号-创粗黑" panose="00000500000000000000" pitchFamily="2" charset="-122"/>
              </a:rPr>
              <a:t>02</a:t>
            </a:r>
            <a:endParaRPr lang="zh-CN" altLang="en-US" sz="60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63352" y="1459062"/>
            <a:ext cx="536281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Freeform 5"/>
          <p:cNvSpPr/>
          <p:nvPr/>
        </p:nvSpPr>
        <p:spPr bwMode="auto">
          <a:xfrm>
            <a:off x="947663" y="2420888"/>
            <a:ext cx="1547937" cy="13956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</a:ln>
        </p:spPr>
        <p:txBody>
          <a:bodyPr vert="horz" wrap="square" lIns="83713" tIns="41856" rIns="83713" bIns="41856" numCol="1" anchor="t" anchorCtr="0" compatLnSpc="1"/>
          <a:lstStyle/>
          <a:p>
            <a:endParaRPr lang="zh-CN" altLang="en-US" sz="1650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KSO_Shape"/>
          <p:cNvSpPr/>
          <p:nvPr/>
        </p:nvSpPr>
        <p:spPr bwMode="auto">
          <a:xfrm>
            <a:off x="1157380" y="2730434"/>
            <a:ext cx="1122196" cy="77057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50">
              <a:solidFill>
                <a:srgbClr val="1C666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1957657"/>
              </p:ext>
            </p:extLst>
          </p:nvPr>
        </p:nvGraphicFramePr>
        <p:xfrm>
          <a:off x="153247" y="475617"/>
          <a:ext cx="12038753" cy="60909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6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7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471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分档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内容（</a:t>
                      </a:r>
                      <a:r>
                        <a:rPr lang="en-US" altLang="zh-CN" sz="2700" b="1"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分）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语言（</a:t>
                      </a:r>
                      <a:r>
                        <a:rPr lang="en-US" altLang="zh-CN" sz="2700" b="1"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分）</a:t>
                      </a:r>
                      <a:endParaRPr lang="zh-CN" altLang="en-US" sz="2700" b="1">
                        <a:solidFill>
                          <a:srgbClr val="FF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结构（</a:t>
                      </a:r>
                      <a:r>
                        <a:rPr lang="en-US" altLang="zh-CN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en-US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分</a:t>
                      </a:r>
                      <a:r>
                        <a:rPr lang="zh-CN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：</a:t>
                      </a:r>
                      <a:r>
                        <a:rPr lang="en-US" altLang="zh-CN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3.5-2-1</a:t>
                      </a:r>
                      <a:r>
                        <a:rPr lang="en-US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）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732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第一档</a:t>
                      </a:r>
                    </a:p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（</a:t>
                      </a:r>
                      <a:r>
                        <a:rPr lang="en-US" altLang="zh-CN" sz="2700" b="1">
                          <a:latin typeface="等线" panose="02010600030101010101" charset="-122"/>
                          <a:ea typeface="等线" panose="02010600030101010101" charset="-122"/>
                        </a:rPr>
                        <a:t>6-8</a:t>
                      </a: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分）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 dirty="0" err="1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内容</a:t>
                      </a: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完整，</a:t>
                      </a:r>
                      <a:r>
                        <a:rPr lang="en-US" altLang="en-US" sz="2700" b="1" dirty="0" err="1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详略</a:t>
                      </a: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得当。表达与</a:t>
                      </a:r>
                      <a:r>
                        <a:rPr lang="en-US" altLang="en-US" sz="2700" b="1" dirty="0" err="1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主题</a:t>
                      </a: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相关</a:t>
                      </a:r>
                      <a:r>
                        <a:rPr lang="en-US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。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 dirty="0" err="1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语言</a:t>
                      </a: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准确，基本无语言错误；</a:t>
                      </a:r>
                      <a:r>
                        <a:rPr lang="en-US" altLang="en-US" sz="2700" b="1" dirty="0" err="1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句式</a:t>
                      </a: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多样。语言</a:t>
                      </a:r>
                      <a:r>
                        <a:rPr lang="en-US" altLang="en-US" sz="2700" b="1" dirty="0" err="1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表达</a:t>
                      </a: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基本得体</a:t>
                      </a:r>
                      <a:r>
                        <a:rPr lang="en-US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。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700" b="1" dirty="0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条理</a:t>
                      </a:r>
                      <a:r>
                        <a:rPr lang="zh-CN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清晰，</a:t>
                      </a:r>
                      <a:r>
                        <a:rPr lang="zh-CN" altLang="en-US" sz="2700" b="1" dirty="0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结构</a:t>
                      </a:r>
                      <a:r>
                        <a:rPr lang="zh-CN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合理，</a:t>
                      </a:r>
                    </a:p>
                    <a:p>
                      <a:pPr indent="0">
                        <a:buNone/>
                      </a:pPr>
                      <a:r>
                        <a:rPr lang="zh-CN" altLang="en-US" sz="2700" b="1" dirty="0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衔接</a:t>
                      </a:r>
                      <a:r>
                        <a:rPr lang="zh-CN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自然，</a:t>
                      </a:r>
                      <a:r>
                        <a:rPr lang="zh-CN" altLang="en-US" sz="2700" b="1" dirty="0">
                          <a:highlight>
                            <a:srgbClr val="FFFF00"/>
                          </a:highlight>
                          <a:latin typeface="等线" panose="02010600030101010101" charset="-122"/>
                          <a:ea typeface="等线" panose="02010600030101010101" charset="-122"/>
                        </a:rPr>
                        <a:t>行文</a:t>
                      </a:r>
                      <a:r>
                        <a:rPr lang="zh-CN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连贯。</a:t>
                      </a:r>
                    </a:p>
                    <a:p>
                      <a:pPr indent="0">
                        <a:buNone/>
                      </a:pPr>
                      <a:endParaRPr lang="en-US" altLang="en-US" sz="2700" b="1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9487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第二档</a:t>
                      </a:r>
                    </a:p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（3-</a:t>
                      </a:r>
                      <a:r>
                        <a:rPr lang="en-US" altLang="zh-CN" sz="2700" b="1">
                          <a:latin typeface="等线" panose="02010600030101010101" charset="-122"/>
                          <a:ea typeface="等线" panose="02010600030101010101" charset="-122"/>
                        </a:rPr>
                        <a:t>5</a:t>
                      </a: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分）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内容基本完整。表达与主题基本相关。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语言有一些错误，但不影响理解；句式有一定变化。语言表达不太得体。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条理基本清晰，结构基本合理。有一定衔接手段，行文基本连贯。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87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第三档</a:t>
                      </a:r>
                    </a:p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（0-2分）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内容不完整。表达与主题不太相关或完全无关。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>
                          <a:latin typeface="等线" panose="02010600030101010101" charset="-122"/>
                          <a:ea typeface="等线" panose="02010600030101010101" charset="-122"/>
                        </a:rPr>
                        <a:t>语言有大量错误，影响理解。语言表达不得体。</a:t>
                      </a: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条理不清楚</a:t>
                      </a:r>
                      <a:r>
                        <a:rPr lang="zh-CN" altLang="en-US" sz="2700" b="1" dirty="0">
                          <a:latin typeface="等线" panose="02010600030101010101" charset="-122"/>
                          <a:ea typeface="等线" panose="02010600030101010101" charset="-122"/>
                        </a:rPr>
                        <a:t>，</a:t>
                      </a:r>
                      <a:r>
                        <a:rPr lang="en-US" altLang="en-US" sz="2700" b="1" dirty="0" err="1">
                          <a:latin typeface="等线" panose="02010600030101010101" charset="-122"/>
                          <a:ea typeface="等线" panose="02010600030101010101" charset="-122"/>
                        </a:rPr>
                        <a:t>支离破碎</a:t>
                      </a:r>
                      <a:endParaRPr lang="en-US" altLang="en-US" sz="2700" b="1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21919" marR="121919" marT="60959" marB="60959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0187545"/>
              </p:ext>
            </p:extLst>
          </p:nvPr>
        </p:nvGraphicFramePr>
        <p:xfrm>
          <a:off x="191344" y="229790"/>
          <a:ext cx="11832381" cy="654686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763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2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19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en-US" sz="2400" dirty="0" err="1">
                          <a:solidFill>
                            <a:schemeClr val="accent5"/>
                          </a:solidFill>
                          <a:latin typeface="+mn-ea"/>
                          <a:cs typeface="+mn-ea"/>
                        </a:rPr>
                        <a:t>内容</a:t>
                      </a:r>
                      <a:r>
                        <a:rPr lang="en-US" altLang="en-US" sz="24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</a:t>
                      </a:r>
                      <a:endParaRPr lang="en-US" altLang="en-US" sz="2000" dirty="0">
                        <a:solidFill>
                          <a:srgbClr val="FF0000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正文满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12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行，扣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1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分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; 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正文超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13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行扣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2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分。</a:t>
                      </a: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en-US" sz="2400" dirty="0" err="1">
                          <a:solidFill>
                            <a:schemeClr val="accent5"/>
                          </a:solidFill>
                          <a:latin typeface="+mn-ea"/>
                          <a:cs typeface="+mn-ea"/>
                        </a:rPr>
                        <a:t>语言</a:t>
                      </a:r>
                      <a:r>
                        <a:rPr lang="en-US" altLang="en-US" sz="2000" dirty="0" err="1">
                          <a:solidFill>
                            <a:schemeClr val="accent5"/>
                          </a:solidFill>
                          <a:latin typeface="+mn-ea"/>
                          <a:cs typeface="+mn-ea"/>
                        </a:rPr>
                        <a:t> </a:t>
                      </a:r>
                    </a:p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语法准确性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&gt; 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句式多样性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&gt; 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词汇丰富度</a:t>
                      </a: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altLang="en-US" sz="2400" dirty="0" err="1">
                          <a:solidFill>
                            <a:schemeClr val="accent5"/>
                          </a:solidFill>
                          <a:latin typeface="+mn-ea"/>
                          <a:cs typeface="+mn-ea"/>
                        </a:rPr>
                        <a:t>结构</a:t>
                      </a:r>
                    </a:p>
                    <a:p>
                      <a:pPr indent="0" algn="l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段落比例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 +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段间对应</a:t>
                      </a:r>
                      <a:r>
                        <a:rPr lang="en-US" altLang="zh-CN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+</a:t>
                      </a:r>
                      <a:r>
                        <a:rPr lang="zh-CN" altLang="en-US" sz="2000" dirty="0" err="1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段内衔接（参考内容档位）</a:t>
                      </a: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675">
                <a:tc>
                  <a:txBody>
                    <a:bodyPr/>
                    <a:lstStyle/>
                    <a:p>
                      <a:pPr lv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6-7-8分：要点齐全，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聚焦主题</a:t>
                      </a: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，详略得当</a:t>
                      </a: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聚焦主题与核心概念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：社区活动</a:t>
                      </a: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—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学生身份 </a:t>
                      </a: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+ 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创意</a:t>
                      </a: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+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温暖邻里；</a:t>
                      </a:r>
                      <a:endParaRPr lang="en-US" altLang="zh-CN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详略得当，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活动占比高于活动意义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，可接受</a:t>
                      </a: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7-3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，</a:t>
                      </a: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6-4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，</a:t>
                      </a: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5-5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；</a:t>
                      </a:r>
                      <a:endParaRPr lang="en-US" altLang="zh-CN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活动内容和活动意义有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内在的紧密关联；</a:t>
                      </a:r>
                      <a:endParaRPr lang="en-US" altLang="zh-CN" sz="1800" dirty="0">
                        <a:solidFill>
                          <a:srgbClr val="FF0000"/>
                        </a:solidFill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 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交际得体</a:t>
                      </a:r>
                    </a:p>
                    <a:p>
                      <a:pPr marL="48895" lvl="0" indent="0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None/>
                        <a:tabLst>
                          <a:tab pos="0" algn="l"/>
                          <a:tab pos="89535" algn="l"/>
                        </a:tabLst>
                      </a:pPr>
                      <a:endParaRPr lang="zh-CN" altLang="en-US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endParaRPr lang="en-US" altLang="zh-CN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18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3-4-5分：</a:t>
                      </a:r>
                      <a:endParaRPr lang="en-US" altLang="zh-CN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 社区，温暖，创意，三个关键词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缺少一个最高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5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分，缺两个最高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3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分；</a:t>
                      </a:r>
                      <a:endParaRPr lang="en-US" altLang="zh-CN" sz="1800" dirty="0">
                        <a:solidFill>
                          <a:srgbClr val="FF0000"/>
                        </a:solidFill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缺一个要点，最高</a:t>
                      </a:r>
                      <a:r>
                        <a:rPr lang="en-US" altLang="zh-CN" sz="1800" dirty="0">
                          <a:latin typeface="+mn-ea"/>
                          <a:cs typeface="+mn-ea"/>
                        </a:rPr>
                        <a:t>3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分；</a:t>
                      </a:r>
                      <a:endParaRPr lang="en-US" altLang="zh-CN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 只有宏观的活动，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没有具体的活动内容</a:t>
                      </a: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，或者写成活动安排；</a:t>
                      </a:r>
                      <a:endParaRPr lang="en-US" altLang="zh-CN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1800" dirty="0">
                          <a:latin typeface="+mn-ea"/>
                          <a:cs typeface="+mn-ea"/>
                        </a:rPr>
                        <a:t> 活动内容和活动意义有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</a:rPr>
                        <a:t>一定的相关性；</a:t>
                      </a:r>
                      <a:endParaRPr lang="en-US" altLang="zh-CN" sz="1800" dirty="0">
                        <a:solidFill>
                          <a:srgbClr val="FF0000"/>
                        </a:solidFill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 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有交际性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endParaRPr lang="zh-CN" altLang="en-US" sz="1800" dirty="0"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tabLst>
                          <a:tab pos="0" algn="l"/>
                          <a:tab pos="89535" algn="l"/>
                        </a:tabLst>
                      </a:pPr>
                      <a:endParaRPr lang="en-US" altLang="zh-CN" sz="18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  <a:tabLst>
                          <a:tab pos="0" algn="l"/>
                          <a:tab pos="89535" algn="l"/>
                        </a:tabLst>
                      </a:pPr>
                      <a:r>
                        <a:rPr lang="en-US" altLang="zh-CN" sz="1800" kern="12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1-2分：</a:t>
                      </a:r>
                    </a:p>
                    <a:p>
                      <a:pPr marL="48895" lvl="0" indent="4762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  <a:tab pos="89535" algn="l"/>
                        </a:tabLst>
                      </a:pPr>
                      <a:r>
                        <a:rPr lang="zh-CN" altLang="en-US" sz="1800" kern="1200" dirty="0">
                          <a:latin typeface="+mn-ea"/>
                          <a:cs typeface="+mn-ea"/>
                        </a:rPr>
                        <a:t> 内容不完整。表达与主题不太相关或完全无关</a:t>
                      </a:r>
                      <a:endParaRPr lang="en-US" altLang="zh-CN" sz="1800" kern="1200" dirty="0">
                        <a:latin typeface="+mn-ea"/>
                        <a:cs typeface="+mn-ea"/>
                      </a:endParaRP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6-7-8分：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8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分容</a:t>
                      </a: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2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处小错）</a:t>
                      </a:r>
                    </a:p>
                    <a:p>
                      <a:pPr marL="0" lvl="0" indent="0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语言准确，基本无语法错误（尤其注意时态、主谓一致、非谓语动词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）。</a:t>
                      </a:r>
                    </a:p>
                    <a:p>
                      <a:pPr marL="0" lvl="0" indent="0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句式多样（含定语从句、状语从句、分词结构等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）。</a:t>
                      </a:r>
                    </a:p>
                    <a:p>
                      <a:pPr marL="0" lvl="0" indent="0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词汇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丰富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lvl="0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lvl="0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3-4-5分</a:t>
                      </a:r>
                      <a:r>
                        <a:rPr lang="zh-CN" altLang="en-US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：</a:t>
                      </a: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mar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 少量语法错误，不影响理解。</a:t>
                      </a:r>
                    </a:p>
                    <a:p>
                      <a:pPr mar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 句式较简单（以简单句为主，偶有复合句）。</a:t>
                      </a:r>
                    </a:p>
                    <a:p>
                      <a:pPr mar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 词汇较基础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 </a:t>
                      </a:r>
                      <a:endParaRPr lang="zh-CN" altLang="en-US" sz="2000" dirty="0">
                        <a:latin typeface="+mn-ea"/>
                        <a:cs typeface="+mn-ea"/>
                      </a:endParaRPr>
                    </a:p>
                    <a:p>
                      <a:pPr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1-2分：</a:t>
                      </a:r>
                    </a:p>
                    <a:p>
                      <a:pPr mar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 语法错误较多，影响理解）。</a:t>
                      </a:r>
                    </a:p>
                    <a:p>
                      <a:pPr mar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 句式单一。</a:t>
                      </a:r>
                    </a:p>
                    <a:p>
                      <a:pPr marL="0"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kern="1200" dirty="0">
                          <a:latin typeface="+mn-ea"/>
                          <a:cs typeface="+mn-ea"/>
                        </a:rPr>
                        <a:t> 词汇贫乏。</a:t>
                      </a:r>
                    </a:p>
                    <a:p>
                      <a:pPr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 typeface="仿宋" panose="02010609060101010101" charset="-122"/>
                        <a:buNone/>
                      </a:pPr>
                      <a:endParaRPr lang="zh-CN" altLang="en-US" sz="2000" kern="1200" dirty="0">
                        <a:latin typeface="+mn-ea"/>
                        <a:cs typeface="+mn-ea"/>
                      </a:endParaRP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3-4分：</a:t>
                      </a:r>
                    </a:p>
                    <a:p>
                      <a:pPr marL="95885" indent="-95885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 段落结构清晰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95885" indent="-95885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 两个要点段之间有衔接，且有内在逻辑关联。</a:t>
                      </a:r>
                    </a:p>
                    <a:p>
                      <a:pPr marL="95885" indent="-95885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</a:pP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详略得当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。</a:t>
                      </a:r>
                    </a:p>
                    <a:p>
                      <a:pPr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endParaRPr lang="en-US" altLang="zh-CN" sz="2000" dirty="0">
                        <a:highlight>
                          <a:srgbClr val="FFFF00"/>
                        </a:highlight>
                        <a:latin typeface="+mn-ea"/>
                        <a:cs typeface="+mn-ea"/>
                      </a:endParaRPr>
                    </a:p>
                    <a:p>
                      <a:pPr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altLang="zh-CN" sz="2000" dirty="0">
                          <a:highlight>
                            <a:srgbClr val="FFFF00"/>
                          </a:highlight>
                          <a:latin typeface="+mn-ea"/>
                          <a:cs typeface="+mn-ea"/>
                        </a:rPr>
                        <a:t>1-2分:</a:t>
                      </a:r>
                    </a:p>
                    <a:p>
                      <a:pPr marL="61595" indent="-6159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</a:tabLst>
                      </a:pP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段落划分基本合理，但衔接生硬（如无过渡句</a:t>
                      </a: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）</a:t>
                      </a:r>
                    </a:p>
                    <a:p>
                      <a:pPr marL="61595" indent="-6159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</a:tabLst>
                      </a:pP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en-US" altLang="zh-CN" sz="2000" dirty="0" err="1">
                          <a:latin typeface="+mn-ea"/>
                          <a:cs typeface="+mn-ea"/>
                        </a:rPr>
                        <a:t>比例失衡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61595" indent="-61595" algn="l" defTabSz="914400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 typeface="+mj-ea"/>
                        <a:buAutoNum type="circleNumDbPlain"/>
                        <a:tabLst>
                          <a:tab pos="0" algn="l"/>
                        </a:tabLst>
                      </a:pPr>
                      <a:r>
                        <a:rPr lang="en-US" altLang="zh-CN" sz="2000" dirty="0">
                          <a:latin typeface="+mn-ea"/>
                          <a:cs typeface="+mn-ea"/>
                        </a:rPr>
                        <a:t> </a:t>
                      </a:r>
                      <a:r>
                        <a:rPr lang="zh-CN" altLang="en-US" sz="2000" dirty="0">
                          <a:latin typeface="+mn-ea"/>
                          <a:cs typeface="+mn-ea"/>
                        </a:rPr>
                        <a:t>没有分段</a:t>
                      </a: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indent="0"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endParaRPr lang="zh-CN" altLang="en-US" sz="2000" dirty="0">
                        <a:latin typeface="+mn-ea"/>
                        <a:cs typeface="+mn-ea"/>
                      </a:endParaRPr>
                    </a:p>
                    <a:p>
                      <a:pPr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algn="l" fontAlgn="auto">
                        <a:lnSpc>
                          <a:spcPct val="8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2000" dirty="0">
                        <a:latin typeface="+mn-ea"/>
                        <a:cs typeface="+mn-ea"/>
                      </a:endParaRPr>
                    </a:p>
                    <a:p>
                      <a:pPr marL="0" indent="0" algn="l" fontAlgn="auto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en-US" altLang="zh-CN" sz="2000" dirty="0">
                        <a:latin typeface="+mn-ea"/>
                        <a:cs typeface="+mn-ea"/>
                      </a:endParaRPr>
                    </a:p>
                  </a:txBody>
                  <a:tcPr marL="177800" marR="177800" marT="6350" marB="635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BEA2EF-7FD5-08ED-24A0-7D1E3015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872EBF3-A7A4-0765-763D-7751BF614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1" y="148263"/>
            <a:ext cx="6561471" cy="6561471"/>
          </a:xfrm>
        </p:spPr>
      </p:pic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B9A3A091-9ED7-DC74-8189-D6724CB3ECC4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2758238"/>
              </p:ext>
            </p:extLst>
          </p:nvPr>
        </p:nvGraphicFramePr>
        <p:xfrm>
          <a:off x="7248128" y="558025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活动设计有创意，内容具体且具备可行性，紧扣主题，体现环保理念与社区关怀。</a:t>
                      </a:r>
                      <a:endParaRPr lang="zh-CN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语言表达流畅自然体现较高的语言驾驭能力。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 </a:t>
                      </a:r>
                      <a:endParaRPr lang="zh-CN" altLang="en-US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条理清晰，结构合理，</a:t>
                      </a:r>
                    </a:p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衔接自然，行文连贯。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D4C39877-3987-FDED-7C51-667F8D8F3F33}"/>
              </a:ext>
            </a:extLst>
          </p:cNvPr>
          <p:cNvSpPr/>
          <p:nvPr/>
        </p:nvSpPr>
        <p:spPr>
          <a:xfrm>
            <a:off x="7248128" y="53835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19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B773E5D-E30B-CC9F-1056-619C69CC491F}"/>
              </a:ext>
            </a:extLst>
          </p:cNvPr>
          <p:cNvCxnSpPr>
            <a:cxnSpLocks/>
          </p:cNvCxnSpPr>
          <p:nvPr/>
        </p:nvCxnSpPr>
        <p:spPr>
          <a:xfrm>
            <a:off x="1631504" y="2060848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575ACC3-CA61-7BBE-7413-58B2847044F9}"/>
              </a:ext>
            </a:extLst>
          </p:cNvPr>
          <p:cNvCxnSpPr>
            <a:cxnSpLocks/>
          </p:cNvCxnSpPr>
          <p:nvPr/>
        </p:nvCxnSpPr>
        <p:spPr>
          <a:xfrm>
            <a:off x="2351584" y="3140968"/>
            <a:ext cx="4104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E6C4CB7-F705-9791-9F3F-15E2B75D9086}"/>
              </a:ext>
            </a:extLst>
          </p:cNvPr>
          <p:cNvCxnSpPr>
            <a:cxnSpLocks/>
          </p:cNvCxnSpPr>
          <p:nvPr/>
        </p:nvCxnSpPr>
        <p:spPr>
          <a:xfrm>
            <a:off x="4007768" y="2420888"/>
            <a:ext cx="244827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7AAF6DA-C84A-8C4D-ABB7-495FDE39C37F}"/>
              </a:ext>
            </a:extLst>
          </p:cNvPr>
          <p:cNvCxnSpPr>
            <a:cxnSpLocks/>
          </p:cNvCxnSpPr>
          <p:nvPr/>
        </p:nvCxnSpPr>
        <p:spPr>
          <a:xfrm>
            <a:off x="838200" y="2420888"/>
            <a:ext cx="280831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5548373-814E-FC3E-9659-150E59D5056C}"/>
              </a:ext>
            </a:extLst>
          </p:cNvPr>
          <p:cNvCxnSpPr>
            <a:cxnSpLocks/>
          </p:cNvCxnSpPr>
          <p:nvPr/>
        </p:nvCxnSpPr>
        <p:spPr>
          <a:xfrm>
            <a:off x="2495600" y="2780928"/>
            <a:ext cx="1368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520C933-6DA1-FD22-88BC-259EAFA851E7}"/>
              </a:ext>
            </a:extLst>
          </p:cNvPr>
          <p:cNvCxnSpPr>
            <a:cxnSpLocks/>
          </p:cNvCxnSpPr>
          <p:nvPr/>
        </p:nvCxnSpPr>
        <p:spPr>
          <a:xfrm>
            <a:off x="3179676" y="3861048"/>
            <a:ext cx="3168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2D17B51-F9AD-9CE7-6C30-7B4D2D575AB8}"/>
              </a:ext>
            </a:extLst>
          </p:cNvPr>
          <p:cNvCxnSpPr>
            <a:cxnSpLocks/>
          </p:cNvCxnSpPr>
          <p:nvPr/>
        </p:nvCxnSpPr>
        <p:spPr>
          <a:xfrm>
            <a:off x="551384" y="4221088"/>
            <a:ext cx="36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645AC4C-92A4-BDBD-8BD8-CBB474A45897}"/>
              </a:ext>
            </a:extLst>
          </p:cNvPr>
          <p:cNvCxnSpPr>
            <a:cxnSpLocks/>
          </p:cNvCxnSpPr>
          <p:nvPr/>
        </p:nvCxnSpPr>
        <p:spPr>
          <a:xfrm>
            <a:off x="3431704" y="2060848"/>
            <a:ext cx="280831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205E341-7DA6-80D5-C15C-2CD5D9BBCCCF}"/>
              </a:ext>
            </a:extLst>
          </p:cNvPr>
          <p:cNvCxnSpPr>
            <a:cxnSpLocks/>
          </p:cNvCxnSpPr>
          <p:nvPr/>
        </p:nvCxnSpPr>
        <p:spPr>
          <a:xfrm>
            <a:off x="3318613" y="4243277"/>
            <a:ext cx="977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991A7CA-F4C3-6181-1960-A9C0203188CF}"/>
              </a:ext>
            </a:extLst>
          </p:cNvPr>
          <p:cNvCxnSpPr>
            <a:cxnSpLocks/>
          </p:cNvCxnSpPr>
          <p:nvPr/>
        </p:nvCxnSpPr>
        <p:spPr>
          <a:xfrm>
            <a:off x="551384" y="4581128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FF25A34-39C4-D128-CE5F-D0C112589284}"/>
              </a:ext>
            </a:extLst>
          </p:cNvPr>
          <p:cNvCxnSpPr>
            <a:cxnSpLocks/>
          </p:cNvCxnSpPr>
          <p:nvPr/>
        </p:nvCxnSpPr>
        <p:spPr>
          <a:xfrm>
            <a:off x="6096000" y="4243277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D1AA49F-8914-A986-C0AC-7E45BF4108F4}"/>
              </a:ext>
            </a:extLst>
          </p:cNvPr>
          <p:cNvCxnSpPr>
            <a:cxnSpLocks/>
          </p:cNvCxnSpPr>
          <p:nvPr/>
        </p:nvCxnSpPr>
        <p:spPr>
          <a:xfrm>
            <a:off x="551384" y="4941168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9E63E8AA-9A27-B252-1240-FF2A11971774}"/>
              </a:ext>
            </a:extLst>
          </p:cNvPr>
          <p:cNvCxnSpPr>
            <a:cxnSpLocks/>
          </p:cNvCxnSpPr>
          <p:nvPr/>
        </p:nvCxnSpPr>
        <p:spPr>
          <a:xfrm>
            <a:off x="6023992" y="4574888"/>
            <a:ext cx="288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4EF43ED-75CB-ADD8-0A2D-3791CF900CCF}"/>
              </a:ext>
            </a:extLst>
          </p:cNvPr>
          <p:cNvCxnSpPr>
            <a:cxnSpLocks/>
          </p:cNvCxnSpPr>
          <p:nvPr/>
        </p:nvCxnSpPr>
        <p:spPr>
          <a:xfrm>
            <a:off x="4439816" y="5373216"/>
            <a:ext cx="64807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14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DCF71-80C6-EB8A-3D4B-742495A40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517F557-D772-B15A-7FDD-93DEE11BA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3" y="390390"/>
            <a:ext cx="6392152" cy="6392152"/>
          </a:xfrm>
        </p:spPr>
      </p:pic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743245BC-0588-6377-7BEA-40BAF15A463A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4364636"/>
              </p:ext>
            </p:extLst>
          </p:nvPr>
        </p:nvGraphicFramePr>
        <p:xfrm>
          <a:off x="6833911" y="390390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内容基本完整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，有关键动词，但活动内容细节不充实，活动意义论述没有深度。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zh-CN" altLang="zh-CN" sz="2000" b="1" dirty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+mn-ea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词汇、句式结构单一，整体语言表现力有限，语言准确性有待提升。</a:t>
                      </a:r>
                      <a:endParaRPr lang="en-US" altLang="zh-CN" sz="2000" b="1" dirty="0">
                        <a:latin typeface="宋体" panose="02010600030101010101" pitchFamily="2" charset="-122"/>
                        <a:ea typeface="+mn-ea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+mn-ea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+mn-ea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+mn-ea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+mn-ea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结构基本完整，段落划分合理。逻辑推进不够自然，缺少有效衔接。</a:t>
                      </a: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altLang="en-US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E410214-835B-BAEE-0D8B-DF2AE35C97F3}"/>
              </a:ext>
            </a:extLst>
          </p:cNvPr>
          <p:cNvCxnSpPr>
            <a:cxnSpLocks/>
          </p:cNvCxnSpPr>
          <p:nvPr/>
        </p:nvCxnSpPr>
        <p:spPr>
          <a:xfrm>
            <a:off x="623392" y="2996952"/>
            <a:ext cx="5616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B804744-E44A-15C8-4BCE-B3071503BFAC}"/>
              </a:ext>
            </a:extLst>
          </p:cNvPr>
          <p:cNvCxnSpPr>
            <a:cxnSpLocks/>
          </p:cNvCxnSpPr>
          <p:nvPr/>
        </p:nvCxnSpPr>
        <p:spPr>
          <a:xfrm>
            <a:off x="2063552" y="4005064"/>
            <a:ext cx="4176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9DAD1B9E-A109-9E65-0308-C55B6B49C945}"/>
              </a:ext>
            </a:extLst>
          </p:cNvPr>
          <p:cNvSpPr/>
          <p:nvPr/>
        </p:nvSpPr>
        <p:spPr>
          <a:xfrm>
            <a:off x="7248128" y="53835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A134-291F-5A60-C335-E0EE94E79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740390C-9AA2-4E29-ED40-B3AB31AB0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86611"/>
            <a:ext cx="6264696" cy="6264696"/>
          </a:xfrm>
        </p:spPr>
      </p:pic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14BF2251-0134-9844-E050-B14B8DFBD979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8046852"/>
              </p:ext>
            </p:extLst>
          </p:nvPr>
        </p:nvGraphicFramePr>
        <p:xfrm>
          <a:off x="7536160" y="567372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</a:t>
                      </a:r>
                      <a:r>
                        <a:rPr lang="en-US" altLang="zh-CN" sz="2000" b="1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，“创意”及“温暖”主题体现程度不够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;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活动意义不够深刻；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基本符合主题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zh-CN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语言有少量语法错误，但不影响理解。</a:t>
                      </a:r>
                      <a:endParaRPr lang="en-US" altLang="zh-CN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endParaRPr lang="en-US" altLang="zh-CN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 </a:t>
                      </a:r>
                      <a:endParaRPr lang="zh-CN" altLang="en-US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段落间衔接较为生硬，过渡不够自然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endParaRPr lang="en-US" altLang="zh-CN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EED4EC7-768B-AE2D-5F91-712695D82F3B}"/>
              </a:ext>
            </a:extLst>
          </p:cNvPr>
          <p:cNvCxnSpPr>
            <a:cxnSpLocks/>
          </p:cNvCxnSpPr>
          <p:nvPr/>
        </p:nvCxnSpPr>
        <p:spPr>
          <a:xfrm>
            <a:off x="3719736" y="1988840"/>
            <a:ext cx="16201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D33CFAE-7554-F5E4-D75F-5E1CDEEA2B1A}"/>
              </a:ext>
            </a:extLst>
          </p:cNvPr>
          <p:cNvCxnSpPr>
            <a:cxnSpLocks/>
          </p:cNvCxnSpPr>
          <p:nvPr/>
        </p:nvCxnSpPr>
        <p:spPr>
          <a:xfrm>
            <a:off x="4871864" y="2708920"/>
            <a:ext cx="16561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5A5FD07-2683-7D76-B6E6-1F944B834087}"/>
              </a:ext>
            </a:extLst>
          </p:cNvPr>
          <p:cNvCxnSpPr>
            <a:cxnSpLocks/>
          </p:cNvCxnSpPr>
          <p:nvPr/>
        </p:nvCxnSpPr>
        <p:spPr>
          <a:xfrm>
            <a:off x="911424" y="2348880"/>
            <a:ext cx="25202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B118A40-8AC8-79B9-0669-F9730368B904}"/>
              </a:ext>
            </a:extLst>
          </p:cNvPr>
          <p:cNvCxnSpPr>
            <a:cxnSpLocks/>
          </p:cNvCxnSpPr>
          <p:nvPr/>
        </p:nvCxnSpPr>
        <p:spPr>
          <a:xfrm>
            <a:off x="911424" y="2708920"/>
            <a:ext cx="25202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B31D954-A606-AB85-614E-F28BBDE8FA8E}"/>
              </a:ext>
            </a:extLst>
          </p:cNvPr>
          <p:cNvCxnSpPr>
            <a:cxnSpLocks/>
          </p:cNvCxnSpPr>
          <p:nvPr/>
        </p:nvCxnSpPr>
        <p:spPr>
          <a:xfrm>
            <a:off x="5339916" y="5085184"/>
            <a:ext cx="9721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5218323-0B12-D60C-3E03-4474643FEBAF}"/>
              </a:ext>
            </a:extLst>
          </p:cNvPr>
          <p:cNvCxnSpPr>
            <a:cxnSpLocks/>
          </p:cNvCxnSpPr>
          <p:nvPr/>
        </p:nvCxnSpPr>
        <p:spPr>
          <a:xfrm>
            <a:off x="911424" y="5445224"/>
            <a:ext cx="9721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932ADEF-305B-3A24-D522-D5F96C1CF080}"/>
              </a:ext>
            </a:extLst>
          </p:cNvPr>
          <p:cNvCxnSpPr>
            <a:cxnSpLocks/>
          </p:cNvCxnSpPr>
          <p:nvPr/>
        </p:nvCxnSpPr>
        <p:spPr>
          <a:xfrm>
            <a:off x="2711624" y="3356992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8FC7FAE-0648-112B-426D-A8875DF76CEB}"/>
              </a:ext>
            </a:extLst>
          </p:cNvPr>
          <p:cNvCxnSpPr>
            <a:cxnSpLocks/>
          </p:cNvCxnSpPr>
          <p:nvPr/>
        </p:nvCxnSpPr>
        <p:spPr>
          <a:xfrm>
            <a:off x="2351584" y="4077072"/>
            <a:ext cx="4032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A92B91C-F36A-94A6-33E1-CF9A7C868EB6}"/>
              </a:ext>
            </a:extLst>
          </p:cNvPr>
          <p:cNvCxnSpPr>
            <a:cxnSpLocks/>
          </p:cNvCxnSpPr>
          <p:nvPr/>
        </p:nvCxnSpPr>
        <p:spPr>
          <a:xfrm>
            <a:off x="767408" y="4437112"/>
            <a:ext cx="5040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CB6B729-6F7A-62A1-85CB-65B3B7B86F75}"/>
              </a:ext>
            </a:extLst>
          </p:cNvPr>
          <p:cNvSpPr/>
          <p:nvPr/>
        </p:nvSpPr>
        <p:spPr>
          <a:xfrm>
            <a:off x="6888088" y="-27518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6F08A-0B05-16D9-196B-3A764D5E2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540A0-CBE4-00FE-EB11-75FC7687A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3430AFA-1FD0-B75E-4B27-F19F45313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3" y="563934"/>
            <a:ext cx="6480720" cy="6480720"/>
          </a:xfrm>
        </p:spPr>
      </p:pic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0E1FA11A-427C-061C-F8FC-18FE7E5921A5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7536160" y="567372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看似写了很多，但活动聚焦 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investigation1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非温暖邻里的实践活动，活动内容不够合理。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在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有效语言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有限的情况下，依然有语言错误。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因内容不合理导致内在逻辑不合理。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4CF1942-4EAD-85E6-0907-2BF7596EF79B}"/>
              </a:ext>
            </a:extLst>
          </p:cNvPr>
          <p:cNvCxnSpPr/>
          <p:nvPr/>
        </p:nvCxnSpPr>
        <p:spPr>
          <a:xfrm>
            <a:off x="3935760" y="2492896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29C0AE3E-6F3C-E4DE-34DA-9C42C34B6F16}"/>
              </a:ext>
            </a:extLst>
          </p:cNvPr>
          <p:cNvSpPr/>
          <p:nvPr/>
        </p:nvSpPr>
        <p:spPr>
          <a:xfrm>
            <a:off x="7824192" y="59947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1" y="424578"/>
            <a:ext cx="5760640" cy="5760640"/>
          </a:xfrm>
        </p:spPr>
      </p:pic>
      <p:graphicFrame>
        <p:nvGraphicFramePr>
          <p:cNvPr id="6" name="内容占位符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2281855"/>
              </p:ext>
            </p:extLst>
          </p:nvPr>
        </p:nvGraphicFramePr>
        <p:xfrm>
          <a:off x="7169209" y="750927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0" dirty="0">
                          <a:solidFill>
                            <a:schemeClr val="accent5"/>
                          </a:solidFill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有效信息严重不足</a:t>
                      </a:r>
                      <a:r>
                        <a:rPr lang="zh-CN" altLang="en-US" sz="2000" b="0" dirty="0"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，未能回应题目要求。</a:t>
                      </a:r>
                      <a:r>
                        <a:rPr lang="zh-CN" altLang="en-US" sz="2000" b="0" dirty="0">
                          <a:solidFill>
                            <a:schemeClr val="accent5"/>
                          </a:solidFill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明显跑题</a:t>
                      </a:r>
                      <a:r>
                        <a:rPr lang="zh-CN" altLang="en-US" sz="2000" b="0" dirty="0"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，未能紧扣核心议题展开，影响了内容的完整性与相关性。 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0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语法错误较多，句式单一。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衔接生硬，内容相关性较弱。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8" name="直接连接符 7"/>
          <p:cNvCxnSpPr/>
          <p:nvPr/>
        </p:nvCxnSpPr>
        <p:spPr>
          <a:xfrm>
            <a:off x="3503712" y="4077072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0877DFC-FE3C-0C94-3D24-4EA9ED7563D0}"/>
              </a:ext>
            </a:extLst>
          </p:cNvPr>
          <p:cNvCxnSpPr>
            <a:cxnSpLocks/>
          </p:cNvCxnSpPr>
          <p:nvPr/>
        </p:nvCxnSpPr>
        <p:spPr>
          <a:xfrm>
            <a:off x="3935760" y="2492896"/>
            <a:ext cx="24268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FB99697-FBAA-476A-7E27-307AF72DC839}"/>
              </a:ext>
            </a:extLst>
          </p:cNvPr>
          <p:cNvCxnSpPr>
            <a:cxnSpLocks/>
          </p:cNvCxnSpPr>
          <p:nvPr/>
        </p:nvCxnSpPr>
        <p:spPr>
          <a:xfrm>
            <a:off x="4871864" y="2852936"/>
            <a:ext cx="13681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856D1E2-C777-FAA2-40D4-BB706C0B0BA3}"/>
              </a:ext>
            </a:extLst>
          </p:cNvPr>
          <p:cNvCxnSpPr>
            <a:cxnSpLocks/>
          </p:cNvCxnSpPr>
          <p:nvPr/>
        </p:nvCxnSpPr>
        <p:spPr>
          <a:xfrm>
            <a:off x="4583832" y="3140968"/>
            <a:ext cx="16561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F7B7637E-20DA-6F98-0D55-F00700AB4E39}"/>
              </a:ext>
            </a:extLst>
          </p:cNvPr>
          <p:cNvSpPr/>
          <p:nvPr/>
        </p:nvSpPr>
        <p:spPr>
          <a:xfrm>
            <a:off x="7392144" y="172483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1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7"/>
          <p:cNvSpPr txBox="1"/>
          <p:nvPr>
            <p:custDataLst>
              <p:tags r:id="rId2"/>
            </p:custDataLst>
          </p:nvPr>
        </p:nvSpPr>
        <p:spPr>
          <a:xfrm>
            <a:off x="4035137" y="2761048"/>
            <a:ext cx="4121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应用文写作</a:t>
            </a:r>
          </a:p>
        </p:txBody>
      </p:sp>
      <p:sp>
        <p:nvSpPr>
          <p:cNvPr id="17" name="圆角矩形 16"/>
          <p:cNvSpPr/>
          <p:nvPr>
            <p:custDataLst>
              <p:tags r:id="rId3"/>
            </p:custDataLst>
          </p:nvPr>
        </p:nvSpPr>
        <p:spPr>
          <a:xfrm>
            <a:off x="263353" y="1459063"/>
            <a:ext cx="536281" cy="366370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1655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20" name="Freeform 5"/>
          <p:cNvSpPr/>
          <p:nvPr>
            <p:custDataLst>
              <p:tags r:id="rId4"/>
            </p:custDataLst>
          </p:nvPr>
        </p:nvSpPr>
        <p:spPr>
          <a:xfrm>
            <a:off x="947664" y="2420888"/>
            <a:ext cx="1547937" cy="139564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47937" h="1395643">
                <a:moveTo>
                  <a:pt x="1215187" y="1320897"/>
                </a:moveTo>
                <a:cubicBezTo>
                  <a:pt x="1202193" y="1342579"/>
                  <a:pt x="1184115" y="1361408"/>
                  <a:pt x="1160953" y="1375102"/>
                </a:cubicBezTo>
                <a:cubicBezTo>
                  <a:pt x="1136660" y="1389367"/>
                  <a:pt x="1110108" y="1395643"/>
                  <a:pt x="1083556" y="1395072"/>
                </a:cubicBezTo>
                <a:lnTo>
                  <a:pt x="460991" y="1395072"/>
                </a:lnTo>
                <a:cubicBezTo>
                  <a:pt x="436134" y="1395072"/>
                  <a:pt x="410147" y="1388796"/>
                  <a:pt x="386984" y="1375102"/>
                </a:cubicBezTo>
                <a:cubicBezTo>
                  <a:pt x="363822" y="1361408"/>
                  <a:pt x="345179" y="1342579"/>
                  <a:pt x="332750" y="1320326"/>
                </a:cubicBezTo>
                <a:lnTo>
                  <a:pt x="20338" y="773709"/>
                </a:lnTo>
                <a:cubicBezTo>
                  <a:pt x="7344" y="751456"/>
                  <a:pt x="0" y="725780"/>
                  <a:pt x="0" y="697822"/>
                </a:cubicBezTo>
                <a:cubicBezTo>
                  <a:pt x="0" y="669863"/>
                  <a:pt x="7344" y="644187"/>
                  <a:pt x="20338" y="621364"/>
                </a:cubicBezTo>
                <a:lnTo>
                  <a:pt x="331620" y="77029"/>
                </a:lnTo>
                <a:cubicBezTo>
                  <a:pt x="344614" y="54776"/>
                  <a:pt x="363257" y="34805"/>
                  <a:pt x="386984" y="21112"/>
                </a:cubicBezTo>
                <a:cubicBezTo>
                  <a:pt x="409017" y="7988"/>
                  <a:pt x="433309" y="1141"/>
                  <a:pt x="457602" y="571"/>
                </a:cubicBezTo>
                <a:lnTo>
                  <a:pt x="1082426" y="571"/>
                </a:lnTo>
                <a:cubicBezTo>
                  <a:pt x="1108978" y="0"/>
                  <a:pt x="1136095" y="6276"/>
                  <a:pt x="1160953" y="21112"/>
                </a:cubicBezTo>
                <a:cubicBezTo>
                  <a:pt x="1184115" y="34235"/>
                  <a:pt x="1202758" y="53064"/>
                  <a:pt x="1215187" y="75317"/>
                </a:cubicBezTo>
                <a:lnTo>
                  <a:pt x="1526469" y="619652"/>
                </a:lnTo>
                <a:cubicBezTo>
                  <a:pt x="1540028" y="642475"/>
                  <a:pt x="1547937" y="669292"/>
                  <a:pt x="1547937" y="697822"/>
                </a:cubicBezTo>
                <a:cubicBezTo>
                  <a:pt x="1547937" y="726921"/>
                  <a:pt x="1540028" y="753739"/>
                  <a:pt x="1525904" y="776562"/>
                </a:cubicBezTo>
                <a:lnTo>
                  <a:pt x="1215187" y="1320897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>
            <a:noFill/>
          </a:ln>
        </p:spPr>
        <p:txBody>
          <a:bodyPr vert="horz" wrap="square" lIns="83712" tIns="41856" rIns="83712" bIns="41856" numCol="1" anchor="t" anchorCtr="0"/>
          <a:lstStyle/>
          <a:p>
            <a:endParaRPr lang="zh-CN" altLang="en-US" sz="1655">
              <a:solidFill>
                <a:srgbClr val="000000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16" name="KSO_Shape"/>
          <p:cNvSpPr/>
          <p:nvPr>
            <p:custDataLst>
              <p:tags r:id="rId5"/>
            </p:custDataLst>
          </p:nvPr>
        </p:nvSpPr>
        <p:spPr>
          <a:xfrm>
            <a:off x="1157381" y="2730435"/>
            <a:ext cx="1122196" cy="77057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2196" h="770575">
                <a:moveTo>
                  <a:pt x="561098" y="0"/>
                </a:moveTo>
                <a:cubicBezTo>
                  <a:pt x="621216" y="0"/>
                  <a:pt x="661294" y="40030"/>
                  <a:pt x="661294" y="100075"/>
                </a:cubicBezTo>
                <a:cubicBezTo>
                  <a:pt x="661294" y="150112"/>
                  <a:pt x="621216" y="200149"/>
                  <a:pt x="561098" y="200149"/>
                </a:cubicBezTo>
                <a:cubicBezTo>
                  <a:pt x="511000" y="200149"/>
                  <a:pt x="460902" y="150112"/>
                  <a:pt x="460902" y="100075"/>
                </a:cubicBezTo>
                <a:cubicBezTo>
                  <a:pt x="460902" y="40030"/>
                  <a:pt x="511000" y="0"/>
                  <a:pt x="561098" y="0"/>
                </a:cubicBezTo>
                <a:close/>
                <a:moveTo>
                  <a:pt x="150294" y="490366"/>
                </a:moveTo>
                <a:cubicBezTo>
                  <a:pt x="150294" y="660493"/>
                  <a:pt x="150294" y="660493"/>
                  <a:pt x="150294" y="660493"/>
                </a:cubicBezTo>
                <a:cubicBezTo>
                  <a:pt x="100196" y="660493"/>
                  <a:pt x="100196" y="660493"/>
                  <a:pt x="100196" y="660493"/>
                </a:cubicBezTo>
                <a:cubicBezTo>
                  <a:pt x="100196" y="520388"/>
                  <a:pt x="100196" y="520388"/>
                  <a:pt x="100196" y="520388"/>
                </a:cubicBezTo>
                <a:cubicBezTo>
                  <a:pt x="90176" y="520388"/>
                  <a:pt x="90176" y="520388"/>
                  <a:pt x="90176" y="520388"/>
                </a:cubicBezTo>
                <a:cubicBezTo>
                  <a:pt x="90176" y="660493"/>
                  <a:pt x="90176" y="660493"/>
                  <a:pt x="90176" y="660493"/>
                </a:cubicBezTo>
                <a:cubicBezTo>
                  <a:pt x="40078" y="660493"/>
                  <a:pt x="40078" y="660493"/>
                  <a:pt x="40078" y="660493"/>
                </a:cubicBezTo>
                <a:cubicBezTo>
                  <a:pt x="40078" y="490366"/>
                  <a:pt x="40078" y="490366"/>
                  <a:pt x="40078" y="490366"/>
                </a:cubicBezTo>
                <a:cubicBezTo>
                  <a:pt x="40078" y="460344"/>
                  <a:pt x="40078" y="460344"/>
                  <a:pt x="40078" y="460344"/>
                </a:cubicBezTo>
                <a:cubicBezTo>
                  <a:pt x="40078" y="370276"/>
                  <a:pt x="40078" y="370276"/>
                  <a:pt x="40078" y="370276"/>
                </a:cubicBezTo>
                <a:cubicBezTo>
                  <a:pt x="40078" y="370276"/>
                  <a:pt x="40078" y="370276"/>
                  <a:pt x="40078" y="370276"/>
                </a:cubicBezTo>
                <a:cubicBezTo>
                  <a:pt x="40078" y="460344"/>
                  <a:pt x="40078" y="460344"/>
                  <a:pt x="40078" y="460344"/>
                </a:cubicBezTo>
                <a:cubicBezTo>
                  <a:pt x="0" y="460344"/>
                  <a:pt x="0" y="460344"/>
                  <a:pt x="0" y="460344"/>
                </a:cubicBezTo>
                <a:cubicBezTo>
                  <a:pt x="0" y="330246"/>
                  <a:pt x="0" y="330246"/>
                  <a:pt x="0" y="330246"/>
                </a:cubicBezTo>
                <a:cubicBezTo>
                  <a:pt x="0" y="310231"/>
                  <a:pt x="10020" y="290217"/>
                  <a:pt x="40078" y="290217"/>
                </a:cubicBezTo>
                <a:cubicBezTo>
                  <a:pt x="130255" y="290217"/>
                  <a:pt x="130255" y="290217"/>
                  <a:pt x="130255" y="290217"/>
                </a:cubicBezTo>
                <a:cubicBezTo>
                  <a:pt x="130255" y="300224"/>
                  <a:pt x="130255" y="300224"/>
                  <a:pt x="130255" y="310231"/>
                </a:cubicBezTo>
                <a:cubicBezTo>
                  <a:pt x="130255" y="490366"/>
                  <a:pt x="130255" y="490366"/>
                  <a:pt x="130255" y="490366"/>
                </a:cubicBezTo>
                <a:cubicBezTo>
                  <a:pt x="150294" y="490366"/>
                  <a:pt x="150294" y="490366"/>
                  <a:pt x="150294" y="490366"/>
                </a:cubicBezTo>
                <a:close/>
                <a:moveTo>
                  <a:pt x="100196" y="150112"/>
                </a:moveTo>
                <a:cubicBezTo>
                  <a:pt x="130255" y="150112"/>
                  <a:pt x="160314" y="180134"/>
                  <a:pt x="160314" y="220164"/>
                </a:cubicBezTo>
                <a:cubicBezTo>
                  <a:pt x="160314" y="230172"/>
                  <a:pt x="160314" y="240179"/>
                  <a:pt x="150294" y="250187"/>
                </a:cubicBezTo>
                <a:cubicBezTo>
                  <a:pt x="150294" y="260194"/>
                  <a:pt x="150294" y="260194"/>
                  <a:pt x="140275" y="260194"/>
                </a:cubicBezTo>
                <a:cubicBezTo>
                  <a:pt x="130255" y="270202"/>
                  <a:pt x="120235" y="280209"/>
                  <a:pt x="100196" y="280209"/>
                </a:cubicBezTo>
                <a:cubicBezTo>
                  <a:pt x="60118" y="280209"/>
                  <a:pt x="30059" y="250187"/>
                  <a:pt x="30059" y="220164"/>
                </a:cubicBezTo>
                <a:cubicBezTo>
                  <a:pt x="30059" y="180134"/>
                  <a:pt x="60118" y="150112"/>
                  <a:pt x="100196" y="150112"/>
                </a:cubicBezTo>
                <a:close/>
                <a:moveTo>
                  <a:pt x="961882" y="490366"/>
                </a:moveTo>
                <a:cubicBezTo>
                  <a:pt x="961882" y="660493"/>
                  <a:pt x="961882" y="660493"/>
                  <a:pt x="961882" y="660493"/>
                </a:cubicBezTo>
                <a:cubicBezTo>
                  <a:pt x="1011980" y="660493"/>
                  <a:pt x="1011980" y="660493"/>
                  <a:pt x="1011980" y="660493"/>
                </a:cubicBezTo>
                <a:cubicBezTo>
                  <a:pt x="1011980" y="520388"/>
                  <a:pt x="1011980" y="520388"/>
                  <a:pt x="1011980" y="520388"/>
                </a:cubicBezTo>
                <a:cubicBezTo>
                  <a:pt x="1022000" y="520388"/>
                  <a:pt x="1022000" y="520388"/>
                  <a:pt x="1022000" y="520388"/>
                </a:cubicBezTo>
                <a:cubicBezTo>
                  <a:pt x="1022000" y="660493"/>
                  <a:pt x="1022000" y="660493"/>
                  <a:pt x="1022000" y="660493"/>
                </a:cubicBezTo>
                <a:cubicBezTo>
                  <a:pt x="1072098" y="660493"/>
                  <a:pt x="1072098" y="660493"/>
                  <a:pt x="1072098" y="660493"/>
                </a:cubicBezTo>
                <a:cubicBezTo>
                  <a:pt x="1072098" y="490366"/>
                  <a:pt x="1072098" y="490366"/>
                  <a:pt x="1072098" y="490366"/>
                </a:cubicBezTo>
                <a:cubicBezTo>
                  <a:pt x="1072098" y="460344"/>
                  <a:pt x="1072098" y="460344"/>
                  <a:pt x="1072098" y="460344"/>
                </a:cubicBezTo>
                <a:cubicBezTo>
                  <a:pt x="1072098" y="370276"/>
                  <a:pt x="1072098" y="370276"/>
                  <a:pt x="1072098" y="370276"/>
                </a:cubicBezTo>
                <a:cubicBezTo>
                  <a:pt x="1072098" y="370276"/>
                  <a:pt x="1072098" y="370276"/>
                  <a:pt x="1072098" y="370276"/>
                </a:cubicBezTo>
                <a:cubicBezTo>
                  <a:pt x="1072098" y="460344"/>
                  <a:pt x="1072098" y="460344"/>
                  <a:pt x="1072098" y="460344"/>
                </a:cubicBezTo>
                <a:cubicBezTo>
                  <a:pt x="1122196" y="460344"/>
                  <a:pt x="1122196" y="460344"/>
                  <a:pt x="1122196" y="460344"/>
                </a:cubicBezTo>
                <a:cubicBezTo>
                  <a:pt x="1122196" y="330246"/>
                  <a:pt x="1122196" y="330246"/>
                  <a:pt x="1122196" y="330246"/>
                </a:cubicBezTo>
                <a:cubicBezTo>
                  <a:pt x="1122196" y="310231"/>
                  <a:pt x="1102157" y="290217"/>
                  <a:pt x="1072098" y="290217"/>
                </a:cubicBezTo>
                <a:cubicBezTo>
                  <a:pt x="981922" y="290217"/>
                  <a:pt x="981922" y="290217"/>
                  <a:pt x="981922" y="290217"/>
                </a:cubicBezTo>
                <a:cubicBezTo>
                  <a:pt x="981922" y="300224"/>
                  <a:pt x="981922" y="300224"/>
                  <a:pt x="981922" y="310231"/>
                </a:cubicBezTo>
                <a:cubicBezTo>
                  <a:pt x="981922" y="490366"/>
                  <a:pt x="981922" y="490366"/>
                  <a:pt x="981922" y="490366"/>
                </a:cubicBezTo>
                <a:cubicBezTo>
                  <a:pt x="961882" y="490366"/>
                  <a:pt x="961882" y="490366"/>
                  <a:pt x="961882" y="490366"/>
                </a:cubicBezTo>
                <a:close/>
                <a:moveTo>
                  <a:pt x="1011980" y="150112"/>
                </a:moveTo>
                <a:cubicBezTo>
                  <a:pt x="981922" y="150112"/>
                  <a:pt x="951863" y="180134"/>
                  <a:pt x="951863" y="220164"/>
                </a:cubicBezTo>
                <a:cubicBezTo>
                  <a:pt x="951863" y="230172"/>
                  <a:pt x="951863" y="240179"/>
                  <a:pt x="961882" y="250187"/>
                </a:cubicBezTo>
                <a:cubicBezTo>
                  <a:pt x="961882" y="260194"/>
                  <a:pt x="971902" y="260194"/>
                  <a:pt x="971902" y="260194"/>
                </a:cubicBezTo>
                <a:cubicBezTo>
                  <a:pt x="981922" y="270202"/>
                  <a:pt x="1001961" y="280209"/>
                  <a:pt x="1011980" y="280209"/>
                </a:cubicBezTo>
                <a:cubicBezTo>
                  <a:pt x="1052059" y="280209"/>
                  <a:pt x="1082118" y="250187"/>
                  <a:pt x="1082118" y="220164"/>
                </a:cubicBezTo>
                <a:cubicBezTo>
                  <a:pt x="1082118" y="180134"/>
                  <a:pt x="1052059" y="150112"/>
                  <a:pt x="1011980" y="150112"/>
                </a:cubicBezTo>
                <a:close/>
                <a:moveTo>
                  <a:pt x="751471" y="510381"/>
                </a:moveTo>
                <a:cubicBezTo>
                  <a:pt x="751471" y="720538"/>
                  <a:pt x="751471" y="720538"/>
                  <a:pt x="751471" y="720538"/>
                </a:cubicBezTo>
                <a:cubicBezTo>
                  <a:pt x="801569" y="720538"/>
                  <a:pt x="801569" y="720538"/>
                  <a:pt x="801569" y="720538"/>
                </a:cubicBezTo>
                <a:cubicBezTo>
                  <a:pt x="801569" y="540403"/>
                  <a:pt x="801569" y="540403"/>
                  <a:pt x="801569" y="540403"/>
                </a:cubicBezTo>
                <a:cubicBezTo>
                  <a:pt x="821608" y="540403"/>
                  <a:pt x="821608" y="540403"/>
                  <a:pt x="821608" y="540403"/>
                </a:cubicBezTo>
                <a:cubicBezTo>
                  <a:pt x="821608" y="720538"/>
                  <a:pt x="821608" y="720538"/>
                  <a:pt x="821608" y="720538"/>
                </a:cubicBezTo>
                <a:cubicBezTo>
                  <a:pt x="871706" y="720538"/>
                  <a:pt x="871706" y="720538"/>
                  <a:pt x="871706" y="720538"/>
                </a:cubicBezTo>
                <a:cubicBezTo>
                  <a:pt x="871706" y="510381"/>
                  <a:pt x="871706" y="510381"/>
                  <a:pt x="871706" y="510381"/>
                </a:cubicBezTo>
                <a:cubicBezTo>
                  <a:pt x="871706" y="470351"/>
                  <a:pt x="871706" y="470351"/>
                  <a:pt x="871706" y="470351"/>
                </a:cubicBezTo>
                <a:cubicBezTo>
                  <a:pt x="871706" y="360269"/>
                  <a:pt x="871706" y="360269"/>
                  <a:pt x="871706" y="360269"/>
                </a:cubicBezTo>
                <a:cubicBezTo>
                  <a:pt x="881725" y="360269"/>
                  <a:pt x="881725" y="360269"/>
                  <a:pt x="881725" y="360269"/>
                </a:cubicBezTo>
                <a:cubicBezTo>
                  <a:pt x="881725" y="470351"/>
                  <a:pt x="881725" y="470351"/>
                  <a:pt x="881725" y="470351"/>
                </a:cubicBezTo>
                <a:cubicBezTo>
                  <a:pt x="941843" y="470351"/>
                  <a:pt x="941843" y="470351"/>
                  <a:pt x="941843" y="470351"/>
                </a:cubicBezTo>
                <a:cubicBezTo>
                  <a:pt x="941843" y="310231"/>
                  <a:pt x="941843" y="310231"/>
                  <a:pt x="941843" y="310231"/>
                </a:cubicBezTo>
                <a:cubicBezTo>
                  <a:pt x="941843" y="280209"/>
                  <a:pt x="911784" y="260194"/>
                  <a:pt x="881725" y="260194"/>
                </a:cubicBezTo>
                <a:cubicBezTo>
                  <a:pt x="771510" y="260194"/>
                  <a:pt x="771510" y="260194"/>
                  <a:pt x="771510" y="260194"/>
                </a:cubicBezTo>
                <a:cubicBezTo>
                  <a:pt x="771510" y="270202"/>
                  <a:pt x="771510" y="280209"/>
                  <a:pt x="771510" y="280209"/>
                </a:cubicBezTo>
                <a:cubicBezTo>
                  <a:pt x="771510" y="510381"/>
                  <a:pt x="771510" y="510381"/>
                  <a:pt x="771510" y="510381"/>
                </a:cubicBezTo>
                <a:cubicBezTo>
                  <a:pt x="751471" y="510381"/>
                  <a:pt x="751471" y="510381"/>
                  <a:pt x="751471" y="510381"/>
                </a:cubicBezTo>
                <a:close/>
                <a:moveTo>
                  <a:pt x="651274" y="470351"/>
                </a:moveTo>
                <a:cubicBezTo>
                  <a:pt x="651274" y="320239"/>
                  <a:pt x="651274" y="320239"/>
                  <a:pt x="651274" y="320239"/>
                </a:cubicBezTo>
                <a:cubicBezTo>
                  <a:pt x="641255" y="320239"/>
                  <a:pt x="641255" y="320239"/>
                  <a:pt x="641255" y="320239"/>
                </a:cubicBezTo>
                <a:cubicBezTo>
                  <a:pt x="641255" y="470351"/>
                  <a:pt x="641255" y="470351"/>
                  <a:pt x="641255" y="470351"/>
                </a:cubicBezTo>
                <a:cubicBezTo>
                  <a:pt x="641255" y="500373"/>
                  <a:pt x="641255" y="500373"/>
                  <a:pt x="641255" y="500373"/>
                </a:cubicBezTo>
                <a:cubicBezTo>
                  <a:pt x="641255" y="770575"/>
                  <a:pt x="641255" y="770575"/>
                  <a:pt x="641255" y="770575"/>
                </a:cubicBezTo>
                <a:cubicBezTo>
                  <a:pt x="571118" y="770575"/>
                  <a:pt x="571118" y="770575"/>
                  <a:pt x="571118" y="770575"/>
                </a:cubicBezTo>
                <a:cubicBezTo>
                  <a:pt x="571118" y="550411"/>
                  <a:pt x="571118" y="550411"/>
                  <a:pt x="571118" y="550411"/>
                </a:cubicBezTo>
                <a:cubicBezTo>
                  <a:pt x="551078" y="550411"/>
                  <a:pt x="551078" y="550411"/>
                  <a:pt x="551078" y="550411"/>
                </a:cubicBezTo>
                <a:cubicBezTo>
                  <a:pt x="551078" y="770575"/>
                  <a:pt x="551078" y="770575"/>
                  <a:pt x="551078" y="770575"/>
                </a:cubicBezTo>
                <a:cubicBezTo>
                  <a:pt x="480941" y="770575"/>
                  <a:pt x="480941" y="770575"/>
                  <a:pt x="480941" y="770575"/>
                </a:cubicBezTo>
                <a:cubicBezTo>
                  <a:pt x="480941" y="500373"/>
                  <a:pt x="480941" y="500373"/>
                  <a:pt x="480941" y="500373"/>
                </a:cubicBezTo>
                <a:cubicBezTo>
                  <a:pt x="480941" y="470351"/>
                  <a:pt x="480941" y="470351"/>
                  <a:pt x="480941" y="470351"/>
                </a:cubicBezTo>
                <a:cubicBezTo>
                  <a:pt x="480941" y="320239"/>
                  <a:pt x="480941" y="320239"/>
                  <a:pt x="480941" y="320239"/>
                </a:cubicBezTo>
                <a:cubicBezTo>
                  <a:pt x="470922" y="320239"/>
                  <a:pt x="470922" y="320239"/>
                  <a:pt x="470922" y="320239"/>
                </a:cubicBezTo>
                <a:cubicBezTo>
                  <a:pt x="470922" y="470351"/>
                  <a:pt x="470922" y="470351"/>
                  <a:pt x="470922" y="470351"/>
                </a:cubicBezTo>
                <a:cubicBezTo>
                  <a:pt x="410804" y="470351"/>
                  <a:pt x="410804" y="470351"/>
                  <a:pt x="410804" y="470351"/>
                </a:cubicBezTo>
                <a:cubicBezTo>
                  <a:pt x="410804" y="270202"/>
                  <a:pt x="410804" y="270202"/>
                  <a:pt x="410804" y="270202"/>
                </a:cubicBezTo>
                <a:cubicBezTo>
                  <a:pt x="410804" y="240179"/>
                  <a:pt x="440863" y="210157"/>
                  <a:pt x="470922" y="210157"/>
                </a:cubicBezTo>
                <a:cubicBezTo>
                  <a:pt x="661294" y="210157"/>
                  <a:pt x="460902" y="210157"/>
                  <a:pt x="651274" y="210157"/>
                </a:cubicBezTo>
                <a:cubicBezTo>
                  <a:pt x="691353" y="210157"/>
                  <a:pt x="711392" y="240179"/>
                  <a:pt x="711392" y="270202"/>
                </a:cubicBezTo>
                <a:cubicBezTo>
                  <a:pt x="711392" y="470351"/>
                  <a:pt x="711392" y="470351"/>
                  <a:pt x="711392" y="470351"/>
                </a:cubicBezTo>
                <a:cubicBezTo>
                  <a:pt x="701373" y="470351"/>
                  <a:pt x="681333" y="470351"/>
                  <a:pt x="651274" y="470351"/>
                </a:cubicBezTo>
                <a:close/>
                <a:moveTo>
                  <a:pt x="370725" y="510381"/>
                </a:moveTo>
                <a:cubicBezTo>
                  <a:pt x="370725" y="720538"/>
                  <a:pt x="370725" y="720538"/>
                  <a:pt x="370725" y="720538"/>
                </a:cubicBezTo>
                <a:cubicBezTo>
                  <a:pt x="310608" y="720538"/>
                  <a:pt x="310608" y="720538"/>
                  <a:pt x="310608" y="720538"/>
                </a:cubicBezTo>
                <a:cubicBezTo>
                  <a:pt x="310608" y="540403"/>
                  <a:pt x="310608" y="540403"/>
                  <a:pt x="310608" y="540403"/>
                </a:cubicBezTo>
                <a:cubicBezTo>
                  <a:pt x="300588" y="540403"/>
                  <a:pt x="300588" y="540403"/>
                  <a:pt x="300588" y="540403"/>
                </a:cubicBezTo>
                <a:cubicBezTo>
                  <a:pt x="300588" y="720538"/>
                  <a:pt x="300588" y="720538"/>
                  <a:pt x="300588" y="720538"/>
                </a:cubicBezTo>
                <a:cubicBezTo>
                  <a:pt x="240471" y="720538"/>
                  <a:pt x="240471" y="720538"/>
                  <a:pt x="240471" y="720538"/>
                </a:cubicBezTo>
                <a:cubicBezTo>
                  <a:pt x="240471" y="510381"/>
                  <a:pt x="240471" y="510381"/>
                  <a:pt x="240471" y="510381"/>
                </a:cubicBezTo>
                <a:cubicBezTo>
                  <a:pt x="240471" y="470351"/>
                  <a:pt x="240471" y="470351"/>
                  <a:pt x="240471" y="470351"/>
                </a:cubicBezTo>
                <a:cubicBezTo>
                  <a:pt x="240471" y="360269"/>
                  <a:pt x="240471" y="360269"/>
                  <a:pt x="240471" y="360269"/>
                </a:cubicBezTo>
                <a:cubicBezTo>
                  <a:pt x="230451" y="360269"/>
                  <a:pt x="230451" y="360269"/>
                  <a:pt x="230451" y="360269"/>
                </a:cubicBezTo>
                <a:cubicBezTo>
                  <a:pt x="230451" y="470351"/>
                  <a:pt x="230451" y="470351"/>
                  <a:pt x="230451" y="470351"/>
                </a:cubicBezTo>
                <a:cubicBezTo>
                  <a:pt x="180353" y="470351"/>
                  <a:pt x="180353" y="470351"/>
                  <a:pt x="180353" y="470351"/>
                </a:cubicBezTo>
                <a:cubicBezTo>
                  <a:pt x="180353" y="310231"/>
                  <a:pt x="180353" y="310231"/>
                  <a:pt x="180353" y="310231"/>
                </a:cubicBezTo>
                <a:cubicBezTo>
                  <a:pt x="180353" y="280209"/>
                  <a:pt x="200392" y="260194"/>
                  <a:pt x="230451" y="260194"/>
                </a:cubicBezTo>
                <a:cubicBezTo>
                  <a:pt x="350686" y="260194"/>
                  <a:pt x="350686" y="260194"/>
                  <a:pt x="350686" y="260194"/>
                </a:cubicBezTo>
                <a:cubicBezTo>
                  <a:pt x="350686" y="270202"/>
                  <a:pt x="350686" y="280209"/>
                  <a:pt x="350686" y="280209"/>
                </a:cubicBezTo>
                <a:cubicBezTo>
                  <a:pt x="350686" y="510381"/>
                  <a:pt x="350686" y="510381"/>
                  <a:pt x="350686" y="510381"/>
                </a:cubicBezTo>
                <a:cubicBezTo>
                  <a:pt x="370725" y="510381"/>
                  <a:pt x="370725" y="510381"/>
                  <a:pt x="370725" y="510381"/>
                </a:cubicBezTo>
                <a:close/>
                <a:moveTo>
                  <a:pt x="310608" y="90067"/>
                </a:moveTo>
                <a:cubicBezTo>
                  <a:pt x="350686" y="90067"/>
                  <a:pt x="390765" y="120090"/>
                  <a:pt x="390765" y="170127"/>
                </a:cubicBezTo>
                <a:cubicBezTo>
                  <a:pt x="390765" y="190142"/>
                  <a:pt x="380745" y="200149"/>
                  <a:pt x="370725" y="220164"/>
                </a:cubicBezTo>
                <a:cubicBezTo>
                  <a:pt x="370725" y="220164"/>
                  <a:pt x="370725" y="220164"/>
                  <a:pt x="370725" y="230172"/>
                </a:cubicBezTo>
                <a:cubicBezTo>
                  <a:pt x="350686" y="240179"/>
                  <a:pt x="330647" y="250187"/>
                  <a:pt x="310608" y="250187"/>
                </a:cubicBezTo>
                <a:cubicBezTo>
                  <a:pt x="260510" y="250187"/>
                  <a:pt x="220431" y="210157"/>
                  <a:pt x="220431" y="170127"/>
                </a:cubicBezTo>
                <a:cubicBezTo>
                  <a:pt x="220431" y="120090"/>
                  <a:pt x="260510" y="90067"/>
                  <a:pt x="310608" y="90067"/>
                </a:cubicBezTo>
                <a:close/>
                <a:moveTo>
                  <a:pt x="811588" y="90067"/>
                </a:moveTo>
                <a:cubicBezTo>
                  <a:pt x="761490" y="90067"/>
                  <a:pt x="731431" y="120090"/>
                  <a:pt x="731431" y="170127"/>
                </a:cubicBezTo>
                <a:cubicBezTo>
                  <a:pt x="731431" y="190142"/>
                  <a:pt x="731431" y="200149"/>
                  <a:pt x="741451" y="220164"/>
                </a:cubicBezTo>
                <a:cubicBezTo>
                  <a:pt x="751471" y="220164"/>
                  <a:pt x="751471" y="220164"/>
                  <a:pt x="751471" y="230172"/>
                </a:cubicBezTo>
                <a:cubicBezTo>
                  <a:pt x="771510" y="240179"/>
                  <a:pt x="791549" y="250187"/>
                  <a:pt x="811588" y="250187"/>
                </a:cubicBezTo>
                <a:cubicBezTo>
                  <a:pt x="851667" y="250187"/>
                  <a:pt x="891745" y="210157"/>
                  <a:pt x="891745" y="170127"/>
                </a:cubicBezTo>
                <a:cubicBezTo>
                  <a:pt x="891745" y="120090"/>
                  <a:pt x="851667" y="90067"/>
                  <a:pt x="811588" y="9006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zh-CN" altLang="en-US" sz="1655">
              <a:solidFill>
                <a:srgbClr val="1C666E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43672" y="397401"/>
            <a:ext cx="741682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特别感谢：</a:t>
            </a:r>
            <a:endParaRPr lang="en-US" altLang="zh-CN" sz="3600" b="1" dirty="0">
              <a:solidFill>
                <a:srgbClr val="FF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altLang="en-US" sz="3600" b="1" dirty="0">
                <a:latin typeface="隶书" panose="02010509060101010101" charset="-122"/>
                <a:ea typeface="隶书" panose="02010509060101010101" charset="-122"/>
              </a:rPr>
              <a:t>栗瑞莲老师</a:t>
            </a:r>
            <a:endParaRPr lang="en-US" altLang="zh-CN" sz="3600" b="1" dirty="0"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写作定标组</a:t>
            </a:r>
            <a:r>
              <a:rPr lang="en-US" altLang="zh-CN" sz="2800" b="1" dirty="0">
                <a:latin typeface="隶书" panose="02010509060101010101" charset="-122"/>
                <a:ea typeface="隶书" panose="02010509060101010101" charset="-122"/>
              </a:rPr>
              <a:t>  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谭松柏  人大附中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张爱英  理工附中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刘珏    清华附中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刘威    清华附中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刘璐    人大附中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张欢    人大附中翠微学校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王曌君如 </a:t>
            </a:r>
            <a:r>
              <a:rPr lang="en-US" altLang="zh-CN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101</a:t>
            </a: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中学</a:t>
            </a:r>
            <a:endParaRPr lang="en-US" altLang="zh-CN" sz="2800" b="1" dirty="0">
              <a:solidFill>
                <a:srgbClr val="00206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鲁碧珍   清华附中</a:t>
            </a:r>
          </a:p>
          <a:p>
            <a:r>
              <a:rPr lang="zh-CN" altLang="en-US" sz="2800" b="1" dirty="0">
                <a:solidFill>
                  <a:srgbClr val="002060"/>
                </a:solidFill>
                <a:latin typeface="隶书" panose="02010509060101010101" charset="-122"/>
                <a:ea typeface="隶书" panose="02010509060101010101" charset="-122"/>
              </a:rPr>
              <a:t> 写作命题组及所有中心组老师！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04665"/>
            <a:ext cx="6427759" cy="6168580"/>
          </a:xfrm>
        </p:spPr>
      </p:pic>
      <p:graphicFrame>
        <p:nvGraphicFramePr>
          <p:cNvPr id="6" name="内容占位符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8911209"/>
              </p:ext>
            </p:extLst>
          </p:nvPr>
        </p:nvGraphicFramePr>
        <p:xfrm>
          <a:off x="7536160" y="567372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活动内容具体充实；内容符合主题与核心概念</a:t>
                      </a:r>
                      <a:endParaRPr lang="zh-CN" altLang="en-US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语言准确，句式多样且词汇丰富，有少量语言错误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分段清晰，详略得当，要点间有衔接，内容有逻辑关联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1015E777-C32E-29A2-B703-F48A2C0FE5A3}"/>
              </a:ext>
            </a:extLst>
          </p:cNvPr>
          <p:cNvSpPr/>
          <p:nvPr/>
        </p:nvSpPr>
        <p:spPr>
          <a:xfrm>
            <a:off x="7248128" y="53835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18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67372"/>
            <a:ext cx="6696744" cy="6409928"/>
          </a:xfrm>
        </p:spPr>
      </p:pic>
      <p:graphicFrame>
        <p:nvGraphicFramePr>
          <p:cNvPr id="7" name="内容占位符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6553599"/>
              </p:ext>
            </p:extLst>
          </p:nvPr>
        </p:nvGraphicFramePr>
        <p:xfrm>
          <a:off x="7248128" y="558025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聚焦主题与核心概念，意义部分阐述充分、到位，内容和意义有内在关联，但在</a:t>
                      </a: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活动</a:t>
                      </a:r>
                      <a:r>
                        <a:rPr lang="en-US" altLang="zh-CN" sz="2000" b="1" dirty="0">
                          <a:solidFill>
                            <a:srgbClr val="0070C0"/>
                          </a:solidFill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2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描述方面可进一步细化，以增强可操作性；</a:t>
                      </a:r>
                      <a:endParaRPr lang="en-US" altLang="zh-CN" sz="2000" b="1" dirty="0">
                        <a:latin typeface="宋体" panose="02010600030101010101" pitchFamily="2" charset="-122"/>
                        <a:ea typeface="+mn-ea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超行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+mn-ea"/>
                          <a:cs typeface="宋体" panose="02010600030101010101" pitchFamily="2" charset="-122"/>
                        </a:rPr>
                        <a:t>-1</a:t>
                      </a:r>
                      <a:endParaRPr lang="zh-CN" altLang="zh-CN" sz="2000" b="1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语言准确，句式多样，语言表达流畅，体现出较好的文字功底。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cs typeface="仿宋" panose="02010609060101010101" charset="-122"/>
                          <a:sym typeface="+mn-ea"/>
                        </a:rPr>
                        <a:t>分段清晰，两个要点之间有衔接，结构合理，有内容逻辑关联条理较清晰，行文连贯</a:t>
                      </a:r>
                      <a:endParaRPr lang="zh-CN" altLang="en-US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F0CFDD43-0277-6B46-D432-E044D58360D5}"/>
              </a:ext>
            </a:extLst>
          </p:cNvPr>
          <p:cNvSpPr/>
          <p:nvPr/>
        </p:nvSpPr>
        <p:spPr>
          <a:xfrm>
            <a:off x="7248128" y="53835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17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E390A17-D183-1E88-3B48-2E18EBCE6BC4}"/>
              </a:ext>
            </a:extLst>
          </p:cNvPr>
          <p:cNvCxnSpPr>
            <a:cxnSpLocks/>
          </p:cNvCxnSpPr>
          <p:nvPr/>
        </p:nvCxnSpPr>
        <p:spPr>
          <a:xfrm>
            <a:off x="1055440" y="2852936"/>
            <a:ext cx="6048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E88074-9D1F-4AC9-6828-28E89BCDAA81}"/>
              </a:ext>
            </a:extLst>
          </p:cNvPr>
          <p:cNvCxnSpPr>
            <a:cxnSpLocks/>
          </p:cNvCxnSpPr>
          <p:nvPr/>
        </p:nvCxnSpPr>
        <p:spPr>
          <a:xfrm>
            <a:off x="947428" y="3140968"/>
            <a:ext cx="1620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8E0297E-991F-0A0D-B661-0E04D2862023}"/>
              </a:ext>
            </a:extLst>
          </p:cNvPr>
          <p:cNvCxnSpPr>
            <a:cxnSpLocks/>
          </p:cNvCxnSpPr>
          <p:nvPr/>
        </p:nvCxnSpPr>
        <p:spPr>
          <a:xfrm>
            <a:off x="6023992" y="2492896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E965AC3-D426-1F44-DE2B-BFE4B5FF4754}"/>
              </a:ext>
            </a:extLst>
          </p:cNvPr>
          <p:cNvCxnSpPr>
            <a:cxnSpLocks/>
          </p:cNvCxnSpPr>
          <p:nvPr/>
        </p:nvCxnSpPr>
        <p:spPr>
          <a:xfrm>
            <a:off x="5213902" y="3861048"/>
            <a:ext cx="16201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C83CE82-B2DE-9464-BC89-0498B59C2565}"/>
              </a:ext>
            </a:extLst>
          </p:cNvPr>
          <p:cNvCxnSpPr>
            <a:cxnSpLocks/>
          </p:cNvCxnSpPr>
          <p:nvPr/>
        </p:nvCxnSpPr>
        <p:spPr>
          <a:xfrm>
            <a:off x="1055440" y="4221088"/>
            <a:ext cx="230425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05170"/>
            <a:ext cx="6048672" cy="6048672"/>
          </a:xfrm>
        </p:spPr>
      </p:pic>
      <p:graphicFrame>
        <p:nvGraphicFramePr>
          <p:cNvPr id="6" name="内容占位符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3483739"/>
              </p:ext>
            </p:extLst>
          </p:nvPr>
        </p:nvGraphicFramePr>
        <p:xfrm>
          <a:off x="7536160" y="567372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活动内容与主题相关，内容基本完整。但活动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缺乏一定可操作性。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语言表达流畅，用词丰富，语法错误相对较少。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分段清晰，两个要点之间有衔接，内容相关。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4E887F3-0719-6645-3D24-632C54B8EF9A}"/>
              </a:ext>
            </a:extLst>
          </p:cNvPr>
          <p:cNvCxnSpPr>
            <a:cxnSpLocks/>
          </p:cNvCxnSpPr>
          <p:nvPr/>
        </p:nvCxnSpPr>
        <p:spPr>
          <a:xfrm>
            <a:off x="1055440" y="3501008"/>
            <a:ext cx="5472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389F3494-DAB0-D7D9-EBC3-D019293A95BF}"/>
              </a:ext>
            </a:extLst>
          </p:cNvPr>
          <p:cNvSpPr/>
          <p:nvPr/>
        </p:nvSpPr>
        <p:spPr>
          <a:xfrm>
            <a:off x="7248128" y="53835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14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6264696" cy="6264696"/>
          </a:xfrm>
        </p:spPr>
      </p:pic>
      <p:graphicFrame>
        <p:nvGraphicFramePr>
          <p:cNvPr id="6" name="内容占位符 4"/>
          <p:cNvGraphicFramePr/>
          <p:nvPr>
            <p:custDataLst>
              <p:tags r:id="rId1"/>
            </p:custDataLst>
          </p:nvPr>
        </p:nvGraphicFramePr>
        <p:xfrm>
          <a:off x="6833911" y="390390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内容宽泛。缺少核心概念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创意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”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，意义空洞，内容和活动之间的关联性一般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altLang="zh-CN" sz="2000" b="1" dirty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少量语法错误，不影响理解，句式较为简单，词汇较为基础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段落划分基本合理，但衔接生硬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89F3494-DAB0-D7D9-EBC3-D019293A95BF}"/>
              </a:ext>
            </a:extLst>
          </p:cNvPr>
          <p:cNvSpPr/>
          <p:nvPr/>
        </p:nvSpPr>
        <p:spPr>
          <a:xfrm>
            <a:off x="6888088" y="-27518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64F761F-DD60-7AC4-C22C-759200F63F84}"/>
              </a:ext>
            </a:extLst>
          </p:cNvPr>
          <p:cNvCxnSpPr>
            <a:cxnSpLocks/>
          </p:cNvCxnSpPr>
          <p:nvPr/>
        </p:nvCxnSpPr>
        <p:spPr>
          <a:xfrm>
            <a:off x="2135560" y="4365104"/>
            <a:ext cx="424847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100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57F60-8C72-5549-45A4-34E95F8F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C1C6C4F-4798-D766-FD5A-3CFE66C55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35096"/>
            <a:ext cx="6336704" cy="6336704"/>
          </a:xfrm>
        </p:spPr>
      </p:pic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CBAE09A4-7294-12B9-2157-477BF62F49D7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7184166" y="476672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第一个活动“创意性”不足；第二个活动不符合“社区公益”且行动内容及时令节气安排也不合理，审题不仔细。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altLang="zh-CN" sz="2000" b="1" dirty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句式较简单，词汇较基础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 </a:t>
                      </a:r>
                      <a:endParaRPr lang="zh-CN" altLang="en-US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段落间衔接生硬，过渡不自然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zh-CN" altLang="en-US" sz="2000" b="1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altLang="en-US" sz="20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89F3494-DAB0-D7D9-EBC3-D019293A95BF}"/>
              </a:ext>
            </a:extLst>
          </p:cNvPr>
          <p:cNvSpPr/>
          <p:nvPr/>
        </p:nvSpPr>
        <p:spPr>
          <a:xfrm>
            <a:off x="7131742" y="-27518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9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41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76672"/>
            <a:ext cx="6192688" cy="6192688"/>
          </a:xfrm>
        </p:spPr>
      </p:pic>
      <p:graphicFrame>
        <p:nvGraphicFramePr>
          <p:cNvPr id="6" name="内容占位符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6362740"/>
              </p:ext>
            </p:extLst>
          </p:nvPr>
        </p:nvGraphicFramePr>
        <p:xfrm>
          <a:off x="7184166" y="476672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内容段落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doing volunteering jobs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表达太笼统，缺乏具体细节</a:t>
                      </a: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虽有例子，但细节太少；意义与内容的关联不够紧密</a:t>
                      </a:r>
                      <a:endParaRPr lang="zh-CN" altLang="zh-CN" sz="2000" b="1" dirty="0" err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少量语法错误，不影响理解，句式简单，词汇较基础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有段落划分，但详略得当欠佳（三个段落比重相同）内容与意义欠缺逻辑关联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89F3494-DAB0-D7D9-EBC3-D019293A95BF}"/>
              </a:ext>
            </a:extLst>
          </p:cNvPr>
          <p:cNvSpPr/>
          <p:nvPr/>
        </p:nvSpPr>
        <p:spPr>
          <a:xfrm>
            <a:off x="7192753" y="-27518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9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365125"/>
            <a:ext cx="6819283" cy="6819283"/>
          </a:xfrm>
        </p:spPr>
      </p:pic>
      <p:graphicFrame>
        <p:nvGraphicFramePr>
          <p:cNvPr id="6" name="内容占位符 4"/>
          <p:cNvGraphicFramePr/>
          <p:nvPr>
            <p:custDataLst>
              <p:tags r:id="rId1"/>
            </p:custDataLst>
          </p:nvPr>
        </p:nvGraphicFramePr>
        <p:xfrm>
          <a:off x="7536160" y="567372"/>
          <a:ext cx="4374657" cy="574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语言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cs typeface="仿宋" panose="02010609060101010101" charset="-122"/>
                        </a:rPr>
                        <a:t>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cs typeface="仿宋" panose="02010609060101010101" charset="-122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1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内容过于简单，仅部分有效信息。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latin typeface="宋体" panose="02010600030101010101" pitchFamily="2" charset="-122"/>
                          <a:ea typeface="+mn-ea"/>
                          <a:cs typeface="仿宋" panose="02010609060101010101" charset="-122"/>
                        </a:rPr>
                        <a:t>整体词汇量偏少，有效语言有限。</a:t>
                      </a: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虽有分段，但整体没有构成有逻辑的结构。</a:t>
                      </a:r>
                    </a:p>
                  </a:txBody>
                  <a:tcPr marL="177800" marR="177800" marT="6350" marB="63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89F3494-DAB0-D7D9-EBC3-D019293A95BF}"/>
              </a:ext>
            </a:extLst>
          </p:cNvPr>
          <p:cNvSpPr/>
          <p:nvPr/>
        </p:nvSpPr>
        <p:spPr>
          <a:xfrm>
            <a:off x="7657483" y="113030"/>
            <a:ext cx="1374140" cy="504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                               重要提示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5952" y="1628799"/>
            <a:ext cx="10886672" cy="486407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/>
              <a:t>先根据</a:t>
            </a:r>
            <a:r>
              <a:rPr lang="zh-CN" altLang="en-US" sz="3200" dirty="0">
                <a:highlight>
                  <a:srgbClr val="FFFF00"/>
                </a:highlight>
              </a:rPr>
              <a:t>内容</a:t>
            </a:r>
            <a:r>
              <a:rPr lang="zh-CN" altLang="en-US" sz="3200" dirty="0"/>
              <a:t>定档</a:t>
            </a:r>
            <a:r>
              <a:rPr lang="en-US" altLang="zh-CN" sz="3200" dirty="0"/>
              <a:t>,</a:t>
            </a:r>
            <a:r>
              <a:rPr lang="zh-CN" altLang="en-US" sz="3200" dirty="0"/>
              <a:t> 原则上内容、语言、结构在同一档次，语言较好可考虑本档高分或略高于内容：如</a:t>
            </a:r>
            <a:r>
              <a:rPr lang="en-US" altLang="zh-CN" sz="3200" dirty="0"/>
              <a:t>3-4-2,5-6-3</a:t>
            </a:r>
            <a:r>
              <a:rPr lang="zh-CN" altLang="en-US" sz="3200" dirty="0"/>
              <a:t>；</a:t>
            </a:r>
            <a:endParaRPr lang="en-US" altLang="zh-CN" sz="32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/>
              <a:t>主题</a:t>
            </a:r>
            <a:r>
              <a:rPr lang="zh-CN" altLang="en-US" sz="3200" dirty="0">
                <a:highlight>
                  <a:srgbClr val="FFFF00"/>
                </a:highlight>
              </a:rPr>
              <a:t>关键词</a:t>
            </a:r>
            <a:r>
              <a:rPr lang="zh-CN" altLang="en-US" sz="3200" dirty="0"/>
              <a:t>：社区活动、温暖邻里、创意、学校组织；</a:t>
            </a:r>
            <a:endParaRPr lang="en-US" altLang="zh-CN" sz="32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/>
              <a:t>界定</a:t>
            </a:r>
            <a:r>
              <a:rPr lang="zh-CN" altLang="en-US" sz="3200" dirty="0">
                <a:highlight>
                  <a:srgbClr val="FFFF00"/>
                </a:highlight>
              </a:rPr>
              <a:t>要点</a:t>
            </a:r>
            <a:r>
              <a:rPr lang="zh-CN" altLang="en-US" sz="3200" dirty="0"/>
              <a:t>概念：活动内容≠活动安排；活动意义≠活动目的。</a:t>
            </a:r>
            <a:endParaRPr lang="en-US" altLang="zh-CN" sz="32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>
                <a:highlight>
                  <a:srgbClr val="FFFF00"/>
                </a:highlight>
              </a:rPr>
              <a:t>正文</a:t>
            </a:r>
            <a:r>
              <a:rPr lang="zh-CN" altLang="en-US" sz="3200" dirty="0"/>
              <a:t>满</a:t>
            </a:r>
            <a:r>
              <a:rPr lang="en-US" altLang="zh-CN" sz="3200" dirty="0"/>
              <a:t>12</a:t>
            </a:r>
            <a:r>
              <a:rPr lang="zh-CN" altLang="en-US" sz="3200" dirty="0"/>
              <a:t>行，扣</a:t>
            </a:r>
            <a:r>
              <a:rPr lang="en-US" altLang="zh-CN" sz="3200" dirty="0"/>
              <a:t>1</a:t>
            </a:r>
            <a:r>
              <a:rPr lang="zh-CN" altLang="en-US" sz="3200" dirty="0"/>
              <a:t>分</a:t>
            </a:r>
            <a:r>
              <a:rPr lang="en-US" altLang="zh-CN" sz="3200" dirty="0"/>
              <a:t>; </a:t>
            </a:r>
            <a:r>
              <a:rPr lang="zh-CN" altLang="en-US" sz="3200" dirty="0"/>
              <a:t>正文超</a:t>
            </a:r>
            <a:r>
              <a:rPr lang="en-US" altLang="zh-CN" sz="3200" dirty="0"/>
              <a:t>13</a:t>
            </a:r>
            <a:r>
              <a:rPr lang="zh-CN" altLang="en-US" sz="3200" dirty="0"/>
              <a:t>行扣</a:t>
            </a:r>
            <a:r>
              <a:rPr lang="en-US" altLang="zh-CN" sz="3200" dirty="0"/>
              <a:t>2</a:t>
            </a:r>
            <a:r>
              <a:rPr lang="zh-CN" altLang="en-US" sz="3200" dirty="0"/>
              <a:t>分</a:t>
            </a:r>
            <a:endParaRPr lang="en-US" altLang="zh-CN" sz="32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/>
              <a:t>标杆文已在系统中设置，老师们可点击左侧的“标杆文”把握评分标准。</a:t>
            </a:r>
            <a:endParaRPr lang="en-US" altLang="zh-CN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dirty="0"/>
              <a:t>                                      </a:t>
            </a:r>
            <a:r>
              <a:rPr lang="zh-CN" altLang="en-US" sz="3600" b="1" dirty="0">
                <a:solidFill>
                  <a:srgbClr val="FF0000"/>
                </a:solidFill>
              </a:rPr>
              <a:t>人均阅卷量</a:t>
            </a:r>
            <a:r>
              <a:rPr lang="en-US" altLang="zh-CN" sz="3600" b="1" dirty="0">
                <a:solidFill>
                  <a:srgbClr val="FF0000"/>
                </a:solidFill>
              </a:rPr>
              <a:t>340-370</a:t>
            </a:r>
            <a:r>
              <a:rPr lang="zh-CN" altLang="en-US" sz="3600" b="1" dirty="0">
                <a:solidFill>
                  <a:srgbClr val="FF0000"/>
                </a:solidFill>
              </a:rPr>
              <a:t>！</a:t>
            </a:r>
            <a:endParaRPr lang="en-US" altLang="zh-CN" sz="3600" b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3200" dirty="0"/>
          </a:p>
          <a:p>
            <a:pPr marL="0" indent="0">
              <a:buNone/>
            </a:pPr>
            <a:endParaRPr lang="en-US" altLang="zh-CN" sz="3200" dirty="0"/>
          </a:p>
          <a:p>
            <a:pPr marL="0" indent="0">
              <a:buNone/>
            </a:pPr>
            <a:endParaRPr lang="en-US" sz="32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71864" y="1528916"/>
            <a:ext cx="291297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方正启体简体"/>
                <a:ea typeface="方正启体简体"/>
              </a:rPr>
              <a:t>谢 谢！</a:t>
            </a:r>
          </a:p>
        </p:txBody>
      </p:sp>
      <p:sp>
        <p:nvSpPr>
          <p:cNvPr id="3" name="矩形 2"/>
          <p:cNvSpPr/>
          <p:nvPr/>
        </p:nvSpPr>
        <p:spPr>
          <a:xfrm>
            <a:off x="684312" y="4869160"/>
            <a:ext cx="691276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本视频课程中的部分图片、视频引自有关图书、网络，特向这些图片、视频的制作者和有关图书的出版者和相关网络表示感谢；因多种原因，事先未与作者和出版社取得联系，特向他们表示歉意。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ED1CA-CC70-1FDE-A11F-D32A8C8FF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DB5744-E3D6-893B-BE2C-486429916B90}"/>
              </a:ext>
            </a:extLst>
          </p:cNvPr>
          <p:cNvGrpSpPr/>
          <p:nvPr/>
        </p:nvGrpSpPr>
        <p:grpSpPr>
          <a:xfrm>
            <a:off x="2711625" y="2327632"/>
            <a:ext cx="5904655" cy="1635375"/>
            <a:chOff x="4425387" y="2262581"/>
            <a:chExt cx="6768752" cy="1620772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559EFBFE-7BBD-F484-4F0B-87AC76C94F6F}"/>
                </a:ext>
              </a:extLst>
            </p:cNvPr>
            <p:cNvSpPr/>
            <p:nvPr/>
          </p:nvSpPr>
          <p:spPr>
            <a:xfrm>
              <a:off x="4425387" y="2262581"/>
              <a:ext cx="6552728" cy="1620772"/>
            </a:xfrm>
            <a:prstGeom prst="round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仿宋" panose="02010609060101010101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34B4520-AF68-6162-394F-8FDD677F56D3}"/>
                </a:ext>
              </a:extLst>
            </p:cNvPr>
            <p:cNvSpPr/>
            <p:nvPr/>
          </p:nvSpPr>
          <p:spPr>
            <a:xfrm>
              <a:off x="5649523" y="2262581"/>
              <a:ext cx="5544616" cy="1620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仿宋" panose="02010609060101010101" charset="-122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5" name="文本框 17">
            <a:extLst>
              <a:ext uri="{FF2B5EF4-FFF2-40B4-BE49-F238E27FC236}">
                <a16:creationId xmlns:a16="http://schemas.microsoft.com/office/drawing/2014/main" id="{546668C9-78FD-7222-2C96-533F8D502843}"/>
              </a:ext>
            </a:extLst>
          </p:cNvPr>
          <p:cNvSpPr txBox="1"/>
          <p:nvPr/>
        </p:nvSpPr>
        <p:spPr>
          <a:xfrm>
            <a:off x="4494557" y="2764932"/>
            <a:ext cx="4121723" cy="76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华文黑体" panose="02010600040101010101" pitchFamily="2" charset="-122"/>
                <a:sym typeface="字魂59号-创粗黑" panose="00000500000000000000" pitchFamily="2" charset="-122"/>
              </a:rPr>
              <a:t>试题分析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381D15-5EDD-B7E1-A878-4315A47142AE}"/>
              </a:ext>
            </a:extLst>
          </p:cNvPr>
          <p:cNvSpPr txBox="1"/>
          <p:nvPr/>
        </p:nvSpPr>
        <p:spPr>
          <a:xfrm>
            <a:off x="2783632" y="2638137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仿宋" panose="02010609060101010101" charset="-122"/>
                <a:sym typeface="字魂59号-创粗黑" panose="00000500000000000000" pitchFamily="2" charset="-122"/>
              </a:rPr>
              <a:t>01</a:t>
            </a:r>
            <a:endParaRPr lang="zh-CN" altLang="en-US" sz="60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82533FCF-BE84-6E53-9052-EBCC33466D42}"/>
              </a:ext>
            </a:extLst>
          </p:cNvPr>
          <p:cNvSpPr/>
          <p:nvPr/>
        </p:nvSpPr>
        <p:spPr>
          <a:xfrm>
            <a:off x="263352" y="1459062"/>
            <a:ext cx="536281" cy="36637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83FD238C-2713-62F8-4F97-FF843264149C}"/>
              </a:ext>
            </a:extLst>
          </p:cNvPr>
          <p:cNvSpPr/>
          <p:nvPr/>
        </p:nvSpPr>
        <p:spPr bwMode="auto">
          <a:xfrm>
            <a:off x="947663" y="2420888"/>
            <a:ext cx="1547937" cy="13956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9D9D9">
              <a:alpha val="56078"/>
            </a:srgbClr>
          </a:solidFill>
          <a:ln w="9525" cap="flat">
            <a:noFill/>
            <a:prstDash val="solid"/>
            <a:miter lim="800000"/>
          </a:ln>
        </p:spPr>
        <p:txBody>
          <a:bodyPr vert="horz" wrap="square" lIns="83713" tIns="41856" rIns="83713" bIns="41856" numCol="1" anchor="t" anchorCtr="0" compatLnSpc="1"/>
          <a:lstStyle/>
          <a:p>
            <a:endParaRPr lang="zh-CN" altLang="en-US" sz="1650" dirty="0">
              <a:solidFill>
                <a:prstClr val="black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KSO_Shape">
            <a:extLst>
              <a:ext uri="{FF2B5EF4-FFF2-40B4-BE49-F238E27FC236}">
                <a16:creationId xmlns:a16="http://schemas.microsoft.com/office/drawing/2014/main" id="{64C491BF-A9D0-EE17-2B56-C4449F3A593F}"/>
              </a:ext>
            </a:extLst>
          </p:cNvPr>
          <p:cNvSpPr/>
          <p:nvPr/>
        </p:nvSpPr>
        <p:spPr bwMode="auto">
          <a:xfrm>
            <a:off x="1157380" y="2730434"/>
            <a:ext cx="1122196" cy="77057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650">
              <a:solidFill>
                <a:srgbClr val="1C666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仿宋" panose="02010609060101010101" charset="-122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0222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1815" y="688975"/>
            <a:ext cx="11016793" cy="619506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 </a:t>
            </a:r>
            <a:r>
              <a:rPr lang="en-US" altLang="zh-CN" dirty="0"/>
              <a:t>  </a:t>
            </a:r>
            <a:r>
              <a:rPr lang="en-US" altLang="zh-CN" sz="3500" dirty="0"/>
              <a:t> </a:t>
            </a: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假设你是红星中学高三学生</a:t>
            </a:r>
            <a:r>
              <a:rPr lang="zh-CN" altLang="en-US" sz="35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李华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。你的</a:t>
            </a:r>
            <a:r>
              <a:rPr lang="zh-CN" altLang="en-US" sz="35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英国好友</a:t>
            </a:r>
            <a:r>
              <a:rPr lang="en-US" altLang="zh-CN" sz="35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Jim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对</a:t>
            </a:r>
            <a:r>
              <a:rPr lang="zh-CN" altLang="en-US" sz="3500" dirty="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你校</a:t>
            </a:r>
            <a:r>
              <a:rPr lang="zh-CN" altLang="en-US" sz="35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即将开展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</a:t>
            </a: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青春</a:t>
            </a:r>
            <a:r>
              <a:rPr lang="zh-CN" altLang="en-US" sz="3500" dirty="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创意，温暖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邻里</a:t>
            </a: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</a:t>
            </a:r>
            <a:r>
              <a:rPr lang="zh-CN" altLang="en-US" sz="3500" dirty="0">
                <a:highlight>
                  <a:srgbClr val="FFFF00"/>
                </a:highligh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社区公益活动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很感兴趣，发来邮件</a:t>
            </a:r>
            <a:r>
              <a:rPr lang="zh-CN" altLang="en-US" sz="35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向你询问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。请你用英文给他</a:t>
            </a:r>
            <a:r>
              <a:rPr lang="zh-CN" altLang="en-US" sz="35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回复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邮件，内容包括</a:t>
            </a: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1.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活动内容</a:t>
            </a: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;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2. 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活动意义。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zh-CN" dirty="0">
              <a:solidFill>
                <a:schemeClr val="dk1"/>
              </a:solidFill>
              <a:latin typeface="Times New Roman" panose="02020603050405020304"/>
              <a:sym typeface="+mn-ea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注意：1. 词数 100 左右；</a:t>
            </a:r>
            <a:endParaRPr lang="zh-CN" altLang="en-US" sz="35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</a:t>
            </a:r>
            <a:r>
              <a:rPr lang="en-US" altLang="zh-CN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2. 开头和结尾已给出，不计入总词数。</a:t>
            </a:r>
            <a:endParaRPr lang="zh-CN" altLang="en-US" sz="35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5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</a:p>
        </p:txBody>
      </p:sp>
      <p:sp>
        <p:nvSpPr>
          <p:cNvPr id="5" name="矩形 4"/>
          <p:cNvSpPr/>
          <p:nvPr/>
        </p:nvSpPr>
        <p:spPr>
          <a:xfrm>
            <a:off x="8074660" y="2246630"/>
            <a:ext cx="3804285" cy="341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>
            <a:solidFill>
              <a:srgbClr val="70AD47"/>
            </a:solidFill>
            <a:prstDash val="solid"/>
            <a:miter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CN" altLang="en-US" sz="2800" b="1" i="0" u="none" strike="noStrike" kern="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文体与写作目的：介绍</a:t>
            </a:r>
            <a:r>
              <a:rPr lang="en-US" altLang="zh-CN" sz="2800" b="1" i="0" u="none" strike="noStrike" kern="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5159896" y="518160"/>
            <a:ext cx="2572385" cy="341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>
            <a:solidFill>
              <a:srgbClr val="70AD47"/>
            </a:solidFill>
            <a:prstDash val="solid"/>
            <a:miter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2800" b="1" i="0" u="none" strike="noStrike" kern="0" spc="0" baseline="0" dirty="0">
                <a:ln>
                  <a:noFill/>
                </a:ln>
                <a:solidFill>
                  <a:srgbClr val="000000"/>
                </a:solidFill>
                <a:effectLst/>
                <a:ea typeface="宋体" panose="02010600030101010101" pitchFamily="2" charset="-122"/>
              </a:rPr>
              <a:t>informal</a:t>
            </a:r>
          </a:p>
        </p:txBody>
      </p:sp>
      <p:sp>
        <p:nvSpPr>
          <p:cNvPr id="7" name="矩形 6"/>
          <p:cNvSpPr/>
          <p:nvPr/>
        </p:nvSpPr>
        <p:spPr>
          <a:xfrm>
            <a:off x="9567981" y="580073"/>
            <a:ext cx="1712595" cy="341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>
            <a:solidFill>
              <a:srgbClr val="70AD47"/>
            </a:solidFill>
            <a:prstDash val="solid"/>
            <a:miter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CN" altLang="en-US" sz="2800" b="1" i="0" u="none" strike="noStrike" kern="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将来时态</a:t>
            </a:r>
          </a:p>
        </p:txBody>
      </p:sp>
      <p:sp>
        <p:nvSpPr>
          <p:cNvPr id="2" name="标题 4">
            <a:extLst>
              <a:ext uri="{FF2B5EF4-FFF2-40B4-BE49-F238E27FC236}">
                <a16:creationId xmlns:a16="http://schemas.microsoft.com/office/drawing/2014/main" id="{C582DBF1-E1C1-AC46-7FAE-3E5B7CB73E39}"/>
              </a:ext>
            </a:extLst>
          </p:cNvPr>
          <p:cNvSpPr txBox="1">
            <a:spLocks/>
          </p:cNvSpPr>
          <p:nvPr/>
        </p:nvSpPr>
        <p:spPr>
          <a:xfrm>
            <a:off x="6127305" y="3151958"/>
            <a:ext cx="4500285" cy="1789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anchor="ctr">
            <a:normAutofit fontScale="55000" lnSpcReduction="20000"/>
          </a:bodyPr>
          <a:lstStyle>
            <a:defPPr>
              <a:defRPr lang="zh-CN"/>
            </a:defPPr>
            <a:lvl1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1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主题与核心概念：</a:t>
            </a:r>
            <a:endParaRPr lang="en-US" altLang="zh-CN" sz="51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1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社区公益活动</a:t>
            </a:r>
            <a:r>
              <a:rPr lang="en-US" altLang="zh-CN" sz="51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</a:t>
            </a:r>
            <a:r>
              <a:rPr lang="zh-CN" altLang="en-US" sz="51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学校</a:t>
            </a:r>
            <a:r>
              <a:rPr lang="zh-CN" altLang="en-US" sz="5100" dirty="0">
                <a:latin typeface="Times New Roman" panose="02020603050405020304" charset="0"/>
                <a:cs typeface="Times New Roman" panose="02020603050405020304" charset="0"/>
              </a:rPr>
              <a:t>组织 </a:t>
            </a:r>
            <a:r>
              <a:rPr lang="en-US" altLang="zh-CN" sz="5100" dirty="0">
                <a:latin typeface="Times New Roman" panose="02020603050405020304" charset="0"/>
                <a:cs typeface="Times New Roman" panose="02020603050405020304" charset="0"/>
              </a:rPr>
              <a:t>+</a:t>
            </a:r>
            <a:r>
              <a:rPr lang="en-US" altLang="zh-CN" sz="51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51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创意</a:t>
            </a:r>
            <a:r>
              <a:rPr lang="en-US" altLang="zh-CN" sz="51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+</a:t>
            </a:r>
            <a:r>
              <a:rPr lang="zh-CN" altLang="en-US" sz="51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温暖邻里</a:t>
            </a:r>
            <a:r>
              <a:rPr lang="zh-CN" altLang="en-US" sz="5100" dirty="0"/>
              <a:t> </a:t>
            </a:r>
            <a:endParaRPr lang="en-US" altLang="zh-CN" sz="5100" b="1" dirty="0">
              <a:solidFill>
                <a:srgbClr val="FF0000"/>
              </a:solidFill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cs typeface="+mn-ea"/>
              </a:rPr>
              <a:t>Community Service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9425" y="1628775"/>
            <a:ext cx="11324590" cy="4351655"/>
          </a:xfrm>
        </p:spPr>
        <p:txBody>
          <a:bodyPr>
            <a:normAutofit/>
          </a:bodyPr>
          <a:lstStyle/>
          <a:p>
            <a:pPr algn="just"/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Community service is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unpaid work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 performed by individuals or groups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for the benefit and betterment of their community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. It often involves activities that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improve the local area. </a:t>
            </a:r>
          </a:p>
          <a:p>
            <a:pPr algn="just"/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Community service can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help any group of people in need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: children, senior citizens, people with disabilities, English language learners, and more.  </a:t>
            </a:r>
            <a:endParaRPr lang="en-US" altLang="zh-C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6A79CC-B087-65B0-5E4C-ACD25CE8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255748"/>
            <a:ext cx="10515600" cy="1325563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0070C0"/>
                </a:solidFill>
                <a:cs typeface="+mn-ea"/>
              </a:rPr>
              <a:t>Acceptable Community Activities (AI</a:t>
            </a:r>
            <a:r>
              <a:rPr lang="zh-CN" altLang="en-US" sz="4000" b="1" dirty="0">
                <a:solidFill>
                  <a:srgbClr val="0070C0"/>
                </a:solidFill>
                <a:cs typeface="+mn-ea"/>
              </a:rPr>
              <a:t>生成</a:t>
            </a:r>
            <a:r>
              <a:rPr lang="en-US" altLang="zh-CN" sz="4000" b="1" dirty="0">
                <a:solidFill>
                  <a:srgbClr val="0070C0"/>
                </a:solidFill>
                <a:cs typeface="+mn-ea"/>
              </a:rPr>
              <a:t>)</a:t>
            </a:r>
            <a:endParaRPr lang="zh-CN" altLang="en-US" sz="4000" b="1" dirty="0">
              <a:solidFill>
                <a:srgbClr val="0070C0"/>
              </a:solidFill>
              <a:cs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6D2D9-0D07-0878-88A4-85E50E7FB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FA6FF8-AD6B-617E-A1D5-EBA2D8066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6" y="1412776"/>
            <a:ext cx="10298360" cy="48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3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27350" y="616585"/>
            <a:ext cx="7649210" cy="742315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C</a:t>
            </a:r>
            <a:r>
              <a:rPr lang="en-US" altLang="zh-CN" sz="3600" b="1" dirty="0">
                <a:solidFill>
                  <a:srgbClr val="FF0000"/>
                </a:solidFill>
                <a:cs typeface="+mn-ea"/>
                <a:sym typeface="+mn-ea"/>
              </a:rPr>
              <a:t>reative </a:t>
            </a:r>
            <a:r>
              <a:rPr lang="en-US" altLang="zh-CN" sz="3600" b="1" dirty="0">
                <a:solidFill>
                  <a:srgbClr val="0070C0"/>
                </a:solidFill>
              </a:rPr>
              <a:t>Community Activities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9425" y="1557020"/>
            <a:ext cx="11245215" cy="18097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b="1" dirty="0">
                <a:highlight>
                  <a:srgbClr val="00FFFF"/>
                </a:highlight>
              </a:rPr>
              <a:t> </a:t>
            </a:r>
            <a:endParaRPr lang="zh-CN" altLang="en-US" b="1" dirty="0"/>
          </a:p>
          <a:p>
            <a:pPr>
              <a:lnSpc>
                <a:spcPct val="100000"/>
              </a:lnSpc>
            </a:pPr>
            <a:endParaRPr lang="zh-CN" altLang="en-US" b="1" dirty="0"/>
          </a:p>
          <a:p>
            <a:pPr marL="0" indent="0">
              <a:lnSpc>
                <a:spcPct val="100000"/>
              </a:lnSpc>
              <a:buNone/>
            </a:pPr>
            <a:endParaRPr lang="en-US" altLang="zh-CN" b="1" dirty="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344" y="2001419"/>
            <a:ext cx="5080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defTabSz="266700">
              <a:spcBef>
                <a:spcPts val="900"/>
              </a:spcBef>
              <a:spcAft>
                <a:spcPts val="900"/>
              </a:spcAft>
            </a:pPr>
            <a:r>
              <a:rPr lang="en-US" altLang="zh-CN" sz="2400" b="1" dirty="0"/>
              <a:t>Digital Empowerment 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87395" y="1557020"/>
            <a:ext cx="8425180" cy="125162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121920" defTabSz="266700">
              <a:spcBef>
                <a:spcPct val="0"/>
              </a:spcBef>
              <a:spcAft>
                <a:spcPts val="400"/>
              </a:spcAft>
            </a:pP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One-on-one tutoring on smartphone use</a:t>
            </a:r>
            <a:r>
              <a:rPr lang="en-US" altLang="zh-CN" b="1" i="0" dirty="0">
                <a:solidFill>
                  <a:srgbClr val="0F1115"/>
                </a:solidFill>
                <a:latin typeface="Segoe UI" panose="020B0502040204020203"/>
                <a:ea typeface="宋体" panose="02010600030101010101" pitchFamily="2" charset="-122"/>
              </a:rPr>
              <a:t> - 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 </a:t>
            </a: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Bridge the digital gap for seniors. 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 </a:t>
            </a:r>
            <a:r>
              <a:rPr lang="en-US" altLang="zh-CN" b="1" i="0" dirty="0">
                <a:solidFill>
                  <a:srgbClr val="0F1115"/>
                </a:solidFill>
                <a:latin typeface="Segoe UI" panose="020B0502040204020203"/>
                <a:ea typeface="宋体" panose="02010600030101010101" pitchFamily="2" charset="-122"/>
              </a:rPr>
              <a:t>                    </a:t>
            </a:r>
          </a:p>
          <a:p>
            <a:pPr marL="0" indent="121920" defTabSz="266700">
              <a:spcBef>
                <a:spcPct val="0"/>
              </a:spcBef>
              <a:spcAft>
                <a:spcPts val="400"/>
              </a:spcAft>
            </a:pP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Record elders' life stories and create digital archives.</a:t>
            </a:r>
            <a:r>
              <a:rPr lang="en-US" b="1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-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 </a:t>
            </a: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Preserve memories and offer companionship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7368" y="3223399"/>
            <a:ext cx="60960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/>
              <a:t>Artistic Co-creation </a:t>
            </a:r>
            <a:endParaRPr lang="zh-CN" altLang="en-US" sz="24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3287394" y="2997200"/>
            <a:ext cx="8437246" cy="97462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ts val="400"/>
              </a:spcAft>
            </a:pPr>
            <a:r>
              <a:rPr lang="en-US" altLang="zh-CN" b="1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 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Paint manholes and utility boxes with vibrant designs.-</a:t>
            </a:r>
            <a:r>
              <a:rPr lang="en-US" b="1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-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 </a:t>
            </a: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Transform public spaces into art galleries.</a:t>
            </a:r>
          </a:p>
          <a:p>
            <a:pPr marL="0" indent="0" defTabSz="266700">
              <a:spcBef>
                <a:spcPct val="0"/>
              </a:spcBef>
              <a:spcAft>
                <a:spcPts val="400"/>
              </a:spcAft>
            </a:pP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Neighborhood Memory Wall: 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A collective art piece created by all residents.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3265" y="4549715"/>
            <a:ext cx="60960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/>
              <a:t>Green Living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287395" y="4293235"/>
            <a:ext cx="8437245" cy="97462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ts val="400"/>
              </a:spcAft>
            </a:pP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Upcycled Treasures" Eco-Fair </a:t>
            </a:r>
            <a:r>
              <a:rPr lang="zh-CN" altLang="en-US" b="1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：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 Flea market and DIY workshop for old items </a:t>
            </a:r>
          </a:p>
          <a:p>
            <a:pPr marL="0" indent="0" defTabSz="266700">
              <a:spcBef>
                <a:spcPct val="0"/>
              </a:spcBef>
              <a:spcAft>
                <a:spcPts val="400"/>
              </a:spcAft>
            </a:pP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Co-plant vegetables and flowers in shared plots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.--Share the harvest with elderly neighbors.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270250" y="5537835"/>
            <a:ext cx="8454390" cy="131574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0" defTabSz="266700">
              <a:spcBef>
                <a:spcPts val="900"/>
              </a:spcBef>
              <a:spcAft>
                <a:spcPts val="900"/>
              </a:spcAft>
            </a:pP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Exchange skills 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(calligraphy, tech help) in a café setting.--</a:t>
            </a:r>
            <a:r>
              <a:rPr lang="en-US" b="1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-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Foster intergenerational learning.</a:t>
            </a:r>
          </a:p>
          <a:p>
            <a:pPr marL="0" indent="0" defTabSz="266700">
              <a:spcBef>
                <a:spcPct val="0"/>
              </a:spcBef>
              <a:spcAft>
                <a:spcPts val="400"/>
              </a:spcAft>
            </a:pP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"Take a book, leave a book</a:t>
            </a: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" </a:t>
            </a:r>
            <a:r>
              <a:rPr lang="en-US" altLang="zh-CN" i="0" dirty="0" err="1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booksharing</a:t>
            </a:r>
            <a:r>
              <a:rPr lang="en-US" altLang="zh-CN" i="0" dirty="0">
                <a:solidFill>
                  <a:srgbClr val="FF0000"/>
                </a:solidFill>
                <a:latin typeface="Segoe UI" panose="020B0502040204020203"/>
                <a:ea typeface="Segoe UI" panose="020B0502040204020203"/>
              </a:rPr>
              <a:t> corner</a:t>
            </a:r>
            <a:r>
              <a:rPr lang="en-US" altLang="zh-CN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. </a:t>
            </a:r>
            <a:r>
              <a:rPr lang="en-US" b="1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---</a:t>
            </a:r>
            <a:r>
              <a:rPr lang="en-US" altLang="zh-CN" i="0" dirty="0">
                <a:solidFill>
                  <a:srgbClr val="0F1115"/>
                </a:solidFill>
                <a:latin typeface="Segoe UI" panose="020B0502040204020203"/>
                <a:ea typeface="Segoe UI" panose="020B0502040204020203"/>
              </a:rPr>
              <a:t>Cultivate a community reading culture.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3568" y="5589269"/>
            <a:ext cx="369616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ym typeface="+mn-ea"/>
              </a:rPr>
              <a:t>Knowledge &amp; Skill Share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5400" y="1268760"/>
            <a:ext cx="11110595" cy="589407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9600" dirty="0"/>
              <a:t>1.  </a:t>
            </a:r>
            <a:r>
              <a:rPr lang="zh-CN" altLang="en-US" sz="9600" dirty="0"/>
              <a:t>培养社会责任感和公民意识</a:t>
            </a:r>
            <a:r>
              <a:rPr lang="zh-CN" altLang="en-US" sz="9600" dirty="0">
                <a:sym typeface="+mn-ea"/>
              </a:rPr>
              <a:t>：</a:t>
            </a:r>
            <a:endParaRPr lang="zh-CN" altLang="en-US" sz="96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9600" dirty="0"/>
              <a:t>“</a:t>
            </a:r>
            <a:r>
              <a:rPr lang="zh-CN" altLang="en-US" sz="9600" dirty="0">
                <a:highlight>
                  <a:srgbClr val="FFFF00"/>
                </a:highlight>
              </a:rPr>
              <a:t>温暖邻里</a:t>
            </a:r>
            <a:r>
              <a:rPr lang="en-US" altLang="zh-CN" sz="9600" dirty="0"/>
              <a:t>”</a:t>
            </a:r>
            <a:r>
              <a:rPr lang="zh-CN" altLang="en-US" sz="9600" dirty="0"/>
              <a:t>是全国数百万青年正在参与的</a:t>
            </a:r>
            <a:r>
              <a:rPr lang="en-US" altLang="zh-CN" sz="9600" dirty="0"/>
              <a:t>“</a:t>
            </a:r>
            <a:r>
              <a:rPr lang="zh-CN" altLang="en-US" sz="9600" dirty="0"/>
              <a:t>社区青春行动</a:t>
            </a:r>
            <a:r>
              <a:rPr lang="en-US" altLang="zh-CN" sz="9600" dirty="0"/>
              <a:t>”</a:t>
            </a:r>
            <a:r>
              <a:rPr lang="zh-CN" altLang="en-US" sz="9600" dirty="0"/>
              <a:t>的一部分，引导学生</a:t>
            </a:r>
            <a:r>
              <a:rPr lang="zh-CN" altLang="en-US" sz="9600" dirty="0">
                <a:solidFill>
                  <a:srgbClr val="FF0000"/>
                </a:solidFill>
              </a:rPr>
              <a:t>关注社会、关爱邻里</a:t>
            </a:r>
            <a:r>
              <a:rPr lang="zh-CN" altLang="en-US" sz="9600" dirty="0"/>
              <a:t>，在实践中涵养其社会责任感和公民意识， 为和谐社区尽一份力。</a:t>
            </a:r>
            <a:r>
              <a:rPr lang="en-US" altLang="zh-CN" sz="9600" dirty="0">
                <a:sym typeface="+mn-ea"/>
              </a:rPr>
              <a:t>  </a:t>
            </a:r>
            <a:endParaRPr lang="zh-CN" altLang="en-US" sz="96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9600" dirty="0"/>
              <a:t>2. </a:t>
            </a:r>
            <a:r>
              <a:rPr lang="zh-CN" altLang="en-US" sz="9600" dirty="0"/>
              <a:t>激发创新精神与实践能力：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9600" dirty="0"/>
              <a:t>“</a:t>
            </a:r>
            <a:r>
              <a:rPr lang="zh-CN" altLang="en-US" sz="9600" dirty="0">
                <a:highlight>
                  <a:srgbClr val="FFFF00"/>
                </a:highlight>
              </a:rPr>
              <a:t>青春创意</a:t>
            </a:r>
            <a:r>
              <a:rPr lang="en-US" altLang="zh-CN" sz="9600" dirty="0"/>
              <a:t>”</a:t>
            </a:r>
            <a:r>
              <a:rPr lang="zh-CN" altLang="en-US" sz="9600" dirty="0"/>
              <a:t>，鼓励学生将奇思妙想转化为解决社会实际问题的行动方案，激发学生</a:t>
            </a:r>
            <a:r>
              <a:rPr lang="zh-CN" altLang="en-US" sz="9600" dirty="0">
                <a:solidFill>
                  <a:srgbClr val="FF0000"/>
                </a:solidFill>
              </a:rPr>
              <a:t>将知识应用于实践、用创新温暖社会的行动力</a:t>
            </a:r>
            <a:r>
              <a:rPr lang="zh-CN" altLang="en-US" sz="9600" dirty="0"/>
              <a:t>。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9600" dirty="0">
                <a:sym typeface="+mn-ea"/>
              </a:rPr>
              <a:t>3. </a:t>
            </a:r>
            <a:r>
              <a:rPr lang="zh-CN" altLang="en-US" sz="9600" dirty="0">
                <a:sym typeface="+mn-ea"/>
              </a:rPr>
              <a:t>提升跨文化沟通与传播能力：</a:t>
            </a:r>
            <a:endParaRPr lang="zh-CN" altLang="en-US" sz="96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9600" dirty="0">
                <a:sym typeface="+mn-ea"/>
              </a:rPr>
              <a:t>  “</a:t>
            </a:r>
            <a:r>
              <a:rPr lang="zh-CN" altLang="en-US" sz="9600" dirty="0">
                <a:highlight>
                  <a:srgbClr val="FFFF00"/>
                </a:highlight>
                <a:sym typeface="+mn-ea"/>
              </a:rPr>
              <a:t>社区公益活动</a:t>
            </a:r>
            <a:r>
              <a:rPr lang="en-US" altLang="zh-CN" sz="9600" dirty="0">
                <a:sym typeface="+mn-ea"/>
              </a:rPr>
              <a:t>”</a:t>
            </a:r>
            <a:r>
              <a:rPr lang="zh-CN" altLang="en-US" sz="9600" dirty="0">
                <a:sym typeface="+mn-ea"/>
              </a:rPr>
              <a:t>，也是一个极佳的</a:t>
            </a:r>
            <a:r>
              <a:rPr lang="en-US" altLang="zh-CN" sz="9600" dirty="0">
                <a:sym typeface="+mn-ea"/>
              </a:rPr>
              <a:t> “</a:t>
            </a:r>
            <a:r>
              <a:rPr lang="zh-CN" altLang="en-US" sz="9600" dirty="0">
                <a:solidFill>
                  <a:srgbClr val="FF0000"/>
                </a:solidFill>
                <a:sym typeface="+mn-ea"/>
              </a:rPr>
              <a:t>讲好中国故事</a:t>
            </a:r>
            <a:r>
              <a:rPr lang="en-US" altLang="zh-CN" sz="9600" dirty="0">
                <a:sym typeface="+mn-ea"/>
              </a:rPr>
              <a:t>” </a:t>
            </a:r>
            <a:r>
              <a:rPr lang="zh-CN" altLang="en-US" sz="9600" dirty="0">
                <a:sym typeface="+mn-ea"/>
              </a:rPr>
              <a:t>的契机。</a:t>
            </a:r>
            <a:r>
              <a:rPr lang="en-US" altLang="zh-CN" sz="9600" dirty="0">
                <a:sym typeface="+mn-ea"/>
              </a:rPr>
              <a:t> </a:t>
            </a:r>
            <a:r>
              <a:rPr lang="zh-CN" altLang="en-US" sz="9600" dirty="0">
                <a:sym typeface="+mn-ea"/>
              </a:rPr>
              <a:t>通过任务引导学生用英语展示当代中国青少年的精神风貌，</a:t>
            </a:r>
            <a:r>
              <a:rPr lang="zh-CN" altLang="en-US" sz="9600" dirty="0">
                <a:solidFill>
                  <a:srgbClr val="FF0000"/>
                </a:solidFill>
                <a:sym typeface="+mn-ea"/>
              </a:rPr>
              <a:t>传递中国社区文化的温暖与活力</a:t>
            </a:r>
            <a:r>
              <a:rPr lang="zh-CN" altLang="en-US" sz="9600" dirty="0">
                <a:sym typeface="+mn-ea"/>
              </a:rPr>
              <a:t>。</a:t>
            </a:r>
            <a:endParaRPr lang="zh-CN" altLang="en-US" sz="9600" dirty="0"/>
          </a:p>
          <a:p>
            <a:pPr marL="0" indent="0">
              <a:lnSpc>
                <a:spcPct val="120000"/>
              </a:lnSpc>
              <a:buNone/>
            </a:pPr>
            <a:endParaRPr lang="zh-CN" altLang="en-US" sz="9600" dirty="0"/>
          </a:p>
          <a:p>
            <a:pPr marL="0" indent="0">
              <a:buNone/>
            </a:pPr>
            <a:endParaRPr lang="en-US" altLang="zh-CN" sz="9600" dirty="0"/>
          </a:p>
          <a:p>
            <a:pPr marL="0" indent="0">
              <a:buNone/>
            </a:pPr>
            <a:r>
              <a:rPr lang="en-US" altLang="zh-CN" dirty="0"/>
              <a:t> 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4302125" y="44450"/>
            <a:ext cx="4600575" cy="7683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标准粗黑" panose="02000503000000000000" charset="-122"/>
                <a:ea typeface="标准粗黑" panose="02000503000000000000" charset="-122"/>
              </a:rPr>
              <a:t>育人价值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C760AE-FAA9-2AC9-3DF2-E274D8833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2444489"/>
            <a:ext cx="10225136" cy="4790505"/>
          </a:xfrm>
        </p:spPr>
        <p:txBody>
          <a:bodyPr/>
          <a:lstStyle/>
          <a:p>
            <a:r>
              <a:rPr lang="zh-CN" altLang="en-US" sz="3200" dirty="0"/>
              <a:t>符合活动主题；</a:t>
            </a:r>
            <a:endParaRPr lang="en-US" altLang="zh-CN" sz="3200" dirty="0"/>
          </a:p>
          <a:p>
            <a:r>
              <a:rPr lang="zh-CN" altLang="en-US" sz="3200" dirty="0"/>
              <a:t>活动须具体、可操作、合理（</a:t>
            </a:r>
            <a:r>
              <a:rPr lang="zh-CN" altLang="en-US" sz="3200" dirty="0">
                <a:solidFill>
                  <a:srgbClr val="FF0000"/>
                </a:solidFill>
              </a:rPr>
              <a:t>学生能做</a:t>
            </a:r>
            <a:r>
              <a:rPr lang="zh-CN" altLang="en-US" sz="3200" dirty="0"/>
              <a:t>）</a:t>
            </a:r>
            <a:r>
              <a:rPr lang="en-US" altLang="zh-CN" sz="3200" dirty="0"/>
              <a:t>   </a:t>
            </a:r>
            <a:r>
              <a:rPr lang="zh-CN" altLang="en-US" sz="3200" dirty="0"/>
              <a:t> </a:t>
            </a:r>
            <a:endParaRPr lang="en-US" altLang="zh-CN" sz="3200" dirty="0"/>
          </a:p>
          <a:p>
            <a:r>
              <a:rPr lang="zh-CN" altLang="en-US" sz="3200" dirty="0"/>
              <a:t>公益活动不等于社区活动</a:t>
            </a:r>
            <a:r>
              <a:rPr lang="zh-CN" altLang="en-US" sz="3200" dirty="0">
                <a:solidFill>
                  <a:srgbClr val="FF0000"/>
                </a:solidFill>
              </a:rPr>
              <a:t>（温暖邻里）</a:t>
            </a:r>
            <a:r>
              <a:rPr lang="zh-CN" altLang="en-US" sz="3200" dirty="0"/>
              <a:t>；</a:t>
            </a:r>
            <a:endParaRPr lang="en-US" altLang="zh-CN" sz="3200" dirty="0"/>
          </a:p>
          <a:p>
            <a:r>
              <a:rPr lang="zh-CN" altLang="en-US" sz="3200" dirty="0"/>
              <a:t>情景真实（</a:t>
            </a:r>
            <a:r>
              <a:rPr lang="zh-CN" altLang="en-US" sz="3200" dirty="0">
                <a:solidFill>
                  <a:srgbClr val="FF0000"/>
                </a:solidFill>
              </a:rPr>
              <a:t>即将开展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marL="0" indent="0">
              <a:buNone/>
            </a:pPr>
            <a:endParaRPr lang="en-US" altLang="zh-CN" sz="3600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标题 4">
            <a:extLst>
              <a:ext uri="{FF2B5EF4-FFF2-40B4-BE49-F238E27FC236}">
                <a16:creationId xmlns:a16="http://schemas.microsoft.com/office/drawing/2014/main" id="{AA40E957-E737-D873-471A-3D01A45A943B}"/>
              </a:ext>
            </a:extLst>
          </p:cNvPr>
          <p:cNvSpPr txBox="1">
            <a:spLocks/>
          </p:cNvSpPr>
          <p:nvPr/>
        </p:nvSpPr>
        <p:spPr>
          <a:xfrm>
            <a:off x="772141" y="692696"/>
            <a:ext cx="11424592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85000" lnSpcReduction="20000"/>
          </a:bodyPr>
          <a:lstStyle>
            <a:lvl1pPr lvl="0" algn="l" defTabSz="91440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1pPr>
          </a:lstStyle>
          <a:p>
            <a:r>
              <a:rPr lang="zh-CN" altLang="en-US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要点</a:t>
            </a:r>
            <a:r>
              <a:rPr lang="en-US" altLang="zh-CN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 </a:t>
            </a:r>
            <a:r>
              <a:rPr lang="zh-CN" altLang="en-US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活动内容：</a:t>
            </a:r>
            <a:endParaRPr lang="en-US" altLang="zh-CN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br>
              <a:rPr lang="en-US" altLang="zh-CN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</a:br>
            <a:r>
              <a:rPr lang="zh-CN" altLang="en-US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聚焦核心概念：社区活动</a:t>
            </a:r>
            <a:r>
              <a:rPr lang="en-US" altLang="zh-CN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学校</a:t>
            </a:r>
            <a:r>
              <a:rPr lang="zh-CN" altLang="en-US" sz="4000" dirty="0">
                <a:latin typeface="Times New Roman" panose="02020603050405020304" charset="0"/>
                <a:cs typeface="Times New Roman" panose="02020603050405020304" charset="0"/>
              </a:rPr>
              <a:t>组织 </a:t>
            </a: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+</a:t>
            </a:r>
            <a:r>
              <a:rPr lang="en-US" altLang="zh-CN" sz="40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创意</a:t>
            </a:r>
            <a:r>
              <a:rPr lang="en-US" altLang="zh-CN" sz="40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+</a:t>
            </a:r>
            <a:r>
              <a:rPr lang="zh-CN" altLang="en-US" sz="40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温暖邻里</a:t>
            </a:r>
            <a:r>
              <a:rPr lang="zh-CN" altLang="en-US" sz="4000" dirty="0"/>
              <a:t> </a:t>
            </a:r>
            <a:endParaRPr lang="en-US" altLang="zh-CN" sz="4000" b="1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10B1F8AD-33F7-DAAE-4717-CD2B3DC6B6B5}"/>
              </a:ext>
            </a:extLst>
          </p:cNvPr>
          <p:cNvSpPr txBox="1">
            <a:spLocks/>
          </p:cNvSpPr>
          <p:nvPr/>
        </p:nvSpPr>
        <p:spPr>
          <a:xfrm>
            <a:off x="1919536" y="4884198"/>
            <a:ext cx="10081120" cy="50433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rgbClr val="0070C0"/>
                </a:solidFill>
              </a:rPr>
              <a:t>植树</a:t>
            </a:r>
            <a:r>
              <a:rPr lang="zh-CN" altLang="en-US" dirty="0"/>
              <a:t>❌</a:t>
            </a:r>
            <a:endParaRPr lang="en-US" altLang="zh-CN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0070C0"/>
                </a:solidFill>
              </a:rPr>
              <a:t>在炎热的夏天安置便民冰箱</a:t>
            </a:r>
            <a:r>
              <a:rPr lang="zh-CN" altLang="en-US" dirty="0"/>
              <a:t>❌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dirty="0"/>
              <a:t>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8585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zNjBkOTgyNWQ1YTMxYzM3MzMwNWFiODNmOWIzYW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bbd7f3-60b8-47cf-b432-4e08d21d3f99}"/>
  <p:tag name="TABLE_ENDDRAG_ORIGIN_RECT" val="710*317"/>
  <p:tag name="TABLE_ENDDRAG_RECT" val="2*72*710*3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18a8a53-1808-41bd-9027-c18a17dfe241}"/>
  <p:tag name="TABLE_ENDDRAG_ORIGIN_RECT" val="933*495"/>
  <p:tag name="TABLE_ENDDRAG_RECT" val="3*3*933*4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1e24db0-f227-429c-a752-5875760097bb}"/>
  <p:tag name="TABLE_ENDDRAG_ORIGIN_RECT" val="380*415"/>
  <p:tag name="TABLE_ENDDRAG_RECT" val="561*94*380*4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1e24db0-f227-429c-a752-5875760097bb}"/>
  <p:tag name="TABLE_ENDDRAG_ORIGIN_RECT" val="380*415"/>
  <p:tag name="TABLE_ENDDRAG_RECT" val="561*94*380*4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1e24db0-f227-429c-a752-5875760097bb}"/>
  <p:tag name="TABLE_ENDDRAG_ORIGIN_RECT" val="380*415"/>
  <p:tag name="TABLE_ENDDRAG_RECT" val="561*94*380*4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f30d4cc-4b97-470f-b3c3-4cc27c19452b}"/>
  <p:tag name="TABLE_ENDDRAG_ORIGIN_RECT" val="380*415"/>
  <p:tag name="TABLE_ENDDRAG_RECT" val="561*94*380*4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385b8d-6fc4-445c-9c31-d9e43d086c83}"/>
  <p:tag name="TABLE_ENDDRAG_ORIGIN_RECT" val="380*415"/>
  <p:tag name="TABLE_ENDDRAG_RECT" val="561*94*380*4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a052f97-86d0-4d26-b590-80a6e0f3bbf1}"/>
  <p:tag name="TABLE_ENDDRAG_ORIGIN_RECT" val="380*415"/>
  <p:tag name="TABLE_ENDDRAG_RECT" val="561*94*380*4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a701282-7458-4b45-a1c0-a4ccb569bc60}"/>
  <p:tag name="TABLE_ENDDRAG_ORIGIN_RECT" val="380*415"/>
  <p:tag name="TABLE_ENDDRAG_RECT" val="561*94*380*4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599ef7-c41d-4c53-a68b-7b33a3ad79ff}"/>
  <p:tag name="TABLE_ENDDRAG_ORIGIN_RECT" val="380*415"/>
  <p:tag name="TABLE_ENDDRAG_RECT" val="561*94*380*4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fd14881-9135-4db5-90c7-7013b9d63f59}"/>
  <p:tag name="TABLE_ENDDRAG_ORIGIN_RECT" val="380*415"/>
  <p:tag name="TABLE_ENDDRAG_RECT" val="561*94*380*4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1e24db0-f227-429c-a752-5875760097bb}"/>
  <p:tag name="TABLE_ENDDRAG_ORIGIN_RECT" val="380*415"/>
  <p:tag name="TABLE_ENDDRAG_RECT" val="561*94*380*4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8a7fc94-0ffc-4f19-8404-937d5212f886}"/>
  <p:tag name="TABLE_ENDDRAG_ORIGIN_RECT" val="380*415"/>
  <p:tag name="TABLE_ENDDRAG_RECT" val="561*94*380*4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5977eab-b20a-4ff1-81bd-03bd8d0e8fc6}"/>
  <p:tag name="TABLE_ENDDRAG_ORIGIN_RECT" val="380*415"/>
  <p:tag name="TABLE_ENDDRAG_RECT" val="561*94*380*4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2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360"/>
  <p:tag name="TIMING" val="|19.8|22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693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2015</Words>
  <Application>Microsoft Office PowerPoint</Application>
  <PresentationFormat>宽屏</PresentationFormat>
  <Paragraphs>321</Paragraphs>
  <Slides>28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黑体</vt:lpstr>
      <vt:lpstr>等线</vt:lpstr>
      <vt:lpstr>仿宋</vt:lpstr>
      <vt:lpstr>隶书</vt:lpstr>
      <vt:lpstr>Segoe UI</vt:lpstr>
      <vt:lpstr>Times New Roman</vt:lpstr>
      <vt:lpstr>华文黑体</vt:lpstr>
      <vt:lpstr>Calibri</vt:lpstr>
      <vt:lpstr>Arial</vt:lpstr>
      <vt:lpstr>宋体</vt:lpstr>
      <vt:lpstr>楷体</vt:lpstr>
      <vt:lpstr>方正启体简体</vt:lpstr>
      <vt:lpstr>华文中宋</vt:lpstr>
      <vt:lpstr>Calibri Light</vt:lpstr>
      <vt:lpstr>字魂59号-创粗黑</vt:lpstr>
      <vt:lpstr>等线 Light</vt:lpstr>
      <vt:lpstr>微软雅黑</vt:lpstr>
      <vt:lpstr>标准粗黑</vt:lpstr>
      <vt:lpstr>Wingdings</vt:lpstr>
      <vt:lpstr>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Community Service</vt:lpstr>
      <vt:lpstr>Acceptable Community Activities (AI生成)</vt:lpstr>
      <vt:lpstr>Creative Community Activities</vt:lpstr>
      <vt:lpstr>PowerPoint 演示文稿</vt:lpstr>
      <vt:lpstr>PowerPoint 演示文稿</vt:lpstr>
      <vt:lpstr>要点2  活动意义</vt:lpstr>
      <vt:lpstr>Possible version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 重要提示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HiteVision</cp:lastModifiedBy>
  <cp:revision>1942</cp:revision>
  <dcterms:created xsi:type="dcterms:W3CDTF">2014-02-08T09:55:00Z</dcterms:created>
  <dcterms:modified xsi:type="dcterms:W3CDTF">2025-12-02T08:22:00Z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86ED133CD66741D490ACA8FFD031F17E_13</vt:lpwstr>
  </property>
</Properties>
</file>